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5"/>
  </p:notesMasterIdLst>
  <p:handoutMasterIdLst>
    <p:handoutMasterId r:id="rId26"/>
  </p:handout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2" r:id="rId16"/>
    <p:sldId id="273" r:id="rId17"/>
    <p:sldId id="274" r:id="rId18"/>
    <p:sldId id="275" r:id="rId19"/>
    <p:sldId id="276" r:id="rId20"/>
    <p:sldId id="278" r:id="rId21"/>
    <p:sldId id="279" r:id="rId22"/>
    <p:sldId id="280" r:id="rId23"/>
    <p:sldId id="281" r:id="rId2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312" userDrawn="1">
          <p15:clr>
            <a:srgbClr val="A4A3A4"/>
          </p15:clr>
        </p15:guide>
        <p15:guide id="2" pos="2040" userDrawn="1">
          <p15:clr>
            <a:srgbClr val="A4A3A4"/>
          </p15:clr>
        </p15:guide>
        <p15:guide id="3" pos="384" userDrawn="1">
          <p15:clr>
            <a:srgbClr val="A4A3A4"/>
          </p15:clr>
        </p15:guide>
        <p15:guide id="4" orient="horz" pos="2184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F6F6F"/>
    <a:srgbClr val="EDEDED"/>
    <a:srgbClr val="969696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714" autoAdjust="0"/>
    <p:restoredTop sz="94660"/>
  </p:normalViewPr>
  <p:slideViewPr>
    <p:cSldViewPr snapToGrid="0" showGuides="1">
      <p:cViewPr>
        <p:scale>
          <a:sx n="75" d="100"/>
          <a:sy n="75" d="100"/>
        </p:scale>
        <p:origin x="840" y="1090"/>
      </p:cViewPr>
      <p:guideLst>
        <p:guide orient="horz" pos="3312"/>
        <p:guide pos="2040"/>
        <p:guide pos="384"/>
        <p:guide orient="horz" pos="2184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84" d="100"/>
          <a:sy n="84" d="100"/>
        </p:scale>
        <p:origin x="2976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</c:f>
              <c:strCache>
                <c:ptCount val="1"/>
                <c:pt idx="0">
                  <c:v>Category 1</c:v>
                </c:pt>
              </c:strCache>
            </c:strRef>
          </c:cat>
          <c:val>
            <c:numRef>
              <c:f>Sheet1!$B$2</c:f>
              <c:numCache>
                <c:formatCode>General</c:formatCode>
                <c:ptCount val="1"/>
                <c:pt idx="0">
                  <c:v>5.3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8DC-48AF-A6B0-9A53502A91FD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</c:f>
              <c:strCache>
                <c:ptCount val="1"/>
                <c:pt idx="0">
                  <c:v>Category 1</c:v>
                </c:pt>
              </c:strCache>
            </c:strRef>
          </c:cat>
          <c:val>
            <c:numRef>
              <c:f>Sheet1!$C$2</c:f>
              <c:numCache>
                <c:formatCode>General</c:formatCode>
                <c:ptCount val="1"/>
                <c:pt idx="0">
                  <c:v>4.2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58DC-48AF-A6B0-9A53502A91FD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</c:f>
              <c:strCache>
                <c:ptCount val="1"/>
                <c:pt idx="0">
                  <c:v>Category 1</c:v>
                </c:pt>
              </c:strCache>
            </c:strRef>
          </c:cat>
          <c:val>
            <c:numRef>
              <c:f>Sheet1!$D$2</c:f>
              <c:numCache>
                <c:formatCode>General</c:formatCode>
                <c:ptCount val="1"/>
                <c:pt idx="0">
                  <c:v>3.7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58DC-48AF-A6B0-9A53502A91FD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Series 4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Sheet1!$A$2</c:f>
              <c:strCache>
                <c:ptCount val="1"/>
                <c:pt idx="0">
                  <c:v>Category 1</c:v>
                </c:pt>
              </c:strCache>
            </c:strRef>
          </c:cat>
          <c:val>
            <c:numRef>
              <c:f>Sheet1!$E$2</c:f>
              <c:numCache>
                <c:formatCode>General</c:formatCode>
                <c:ptCount val="1"/>
                <c:pt idx="0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58DC-48AF-A6B0-9A53502A91FD}"/>
            </c:ext>
          </c:extLst>
        </c:ser>
        <c:ser>
          <c:idx val="4"/>
          <c:order val="4"/>
          <c:tx>
            <c:strRef>
              <c:f>Sheet1!$F$1</c:f>
              <c:strCache>
                <c:ptCount val="1"/>
                <c:pt idx="0">
                  <c:v>Series 5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cat>
            <c:strRef>
              <c:f>Sheet1!$A$2</c:f>
              <c:strCache>
                <c:ptCount val="1"/>
                <c:pt idx="0">
                  <c:v>Category 1</c:v>
                </c:pt>
              </c:strCache>
            </c:strRef>
          </c:cat>
          <c:val>
            <c:numRef>
              <c:f>Sheet1!$F$2</c:f>
              <c:numCache>
                <c:formatCode>General</c:formatCode>
                <c:ptCount val="1"/>
                <c:pt idx="0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58DC-48AF-A6B0-9A53502A91F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057226584"/>
        <c:axId val="1057229208"/>
      </c:barChart>
      <c:catAx>
        <c:axId val="105722658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057229208"/>
        <c:crosses val="autoZero"/>
        <c:auto val="1"/>
        <c:lblAlgn val="ctr"/>
        <c:lblOffset val="100"/>
        <c:noMultiLvlLbl val="0"/>
      </c:catAx>
      <c:valAx>
        <c:axId val="105722920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05722658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0E14D87-E99C-48AE-B0E7-162358A0C9AE}" type="datetimeFigureOut">
              <a:rPr lang="en-US" smtClean="0"/>
              <a:t>1/11/2018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0A9CEE6-8081-42DD-AB68-0150741EF6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008591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59E80B2-2693-4B9B-B395-B2D25FBD0BF6}" type="datetimeFigureOut">
              <a:rPr lang="en-US" smtClean="0"/>
              <a:t>1/11/2018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A2B6E6E-F651-494A-985D-68FB1486C3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92193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2011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491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6B5B67-55DA-424F-9805-71BDE70D7489}" type="datetimeFigureOut">
              <a:rPr lang="en-US" smtClean="0"/>
              <a:t>1/11/2018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06CC1-1436-4FA3-B5BE-7FF06ED26E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38690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768350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6B5B67-55DA-424F-9805-71BDE70D7489}" type="datetimeFigureOut">
              <a:rPr lang="en-US" smtClean="0"/>
              <a:t>1/11/2018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06CC1-1436-4FA3-B5BE-7FF06ED26E03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4714875" y="1133476"/>
            <a:ext cx="276225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166609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6B5B67-55DA-424F-9805-71BDE70D7489}" type="datetimeFigureOut">
              <a:rPr lang="en-US" smtClean="0"/>
              <a:t>1/11/2018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06CC1-1436-4FA3-B5BE-7FF06ED26E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50746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6B5B67-55DA-424F-9805-71BDE70D7489}" type="datetimeFigureOut">
              <a:rPr lang="en-US" smtClean="0"/>
              <a:t>1/11/2018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606CC1-1436-4FA3-B5BE-7FF06ED26E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66875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image" Target="../media/image14.png"/><Relationship Id="rId18" Type="http://schemas.openxmlformats.org/officeDocument/2006/relationships/image" Target="../media/image19.png"/><Relationship Id="rId26" Type="http://schemas.openxmlformats.org/officeDocument/2006/relationships/image" Target="../media/image27.png"/><Relationship Id="rId3" Type="http://schemas.openxmlformats.org/officeDocument/2006/relationships/image" Target="../media/image4.png"/><Relationship Id="rId21" Type="http://schemas.openxmlformats.org/officeDocument/2006/relationships/image" Target="../media/image22.png"/><Relationship Id="rId7" Type="http://schemas.openxmlformats.org/officeDocument/2006/relationships/image" Target="../media/image8.png"/><Relationship Id="rId12" Type="http://schemas.openxmlformats.org/officeDocument/2006/relationships/image" Target="../media/image13.png"/><Relationship Id="rId17" Type="http://schemas.openxmlformats.org/officeDocument/2006/relationships/image" Target="../media/image18.png"/><Relationship Id="rId25" Type="http://schemas.openxmlformats.org/officeDocument/2006/relationships/image" Target="../media/image26.png"/><Relationship Id="rId2" Type="http://schemas.openxmlformats.org/officeDocument/2006/relationships/image" Target="../media/image3.png"/><Relationship Id="rId16" Type="http://schemas.openxmlformats.org/officeDocument/2006/relationships/image" Target="../media/image17.png"/><Relationship Id="rId20" Type="http://schemas.openxmlformats.org/officeDocument/2006/relationships/image" Target="../media/image21.png"/><Relationship Id="rId29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11" Type="http://schemas.openxmlformats.org/officeDocument/2006/relationships/image" Target="../media/image12.png"/><Relationship Id="rId24" Type="http://schemas.openxmlformats.org/officeDocument/2006/relationships/image" Target="../media/image25.png"/><Relationship Id="rId32" Type="http://schemas.openxmlformats.org/officeDocument/2006/relationships/image" Target="../media/image33.png"/><Relationship Id="rId5" Type="http://schemas.openxmlformats.org/officeDocument/2006/relationships/image" Target="../media/image6.png"/><Relationship Id="rId15" Type="http://schemas.openxmlformats.org/officeDocument/2006/relationships/image" Target="../media/image16.png"/><Relationship Id="rId23" Type="http://schemas.openxmlformats.org/officeDocument/2006/relationships/image" Target="../media/image24.png"/><Relationship Id="rId28" Type="http://schemas.openxmlformats.org/officeDocument/2006/relationships/image" Target="../media/image29.png"/><Relationship Id="rId10" Type="http://schemas.openxmlformats.org/officeDocument/2006/relationships/image" Target="../media/image11.png"/><Relationship Id="rId19" Type="http://schemas.openxmlformats.org/officeDocument/2006/relationships/image" Target="../media/image20.png"/><Relationship Id="rId31" Type="http://schemas.openxmlformats.org/officeDocument/2006/relationships/image" Target="../media/image32.png"/><Relationship Id="rId4" Type="http://schemas.openxmlformats.org/officeDocument/2006/relationships/image" Target="../media/image5.png"/><Relationship Id="rId9" Type="http://schemas.openxmlformats.org/officeDocument/2006/relationships/image" Target="../media/image10.png"/><Relationship Id="rId14" Type="http://schemas.openxmlformats.org/officeDocument/2006/relationships/image" Target="../media/image15.png"/><Relationship Id="rId22" Type="http://schemas.openxmlformats.org/officeDocument/2006/relationships/image" Target="../media/image23.png"/><Relationship Id="rId27" Type="http://schemas.openxmlformats.org/officeDocument/2006/relationships/image" Target="../media/image28.png"/><Relationship Id="rId30" Type="http://schemas.openxmlformats.org/officeDocument/2006/relationships/image" Target="../media/image31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>
                <a:solidFill>
                  <a:schemeClr val="bg2"/>
                </a:solidFill>
              </a:rPr>
              <a:t>FUNNEL DIAGRAM</a:t>
            </a: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>
                <a:solidFill>
                  <a:schemeClr val="bg2"/>
                </a:solidFill>
              </a:rPr>
              <a:t>are a type of chart, often used to represent stages in a sales process and show the amount of potential revenue for each stage. This type of chart can also be useful in identifying potential problem areas in an organization's sales processes.</a:t>
            </a:r>
            <a:endParaRPr lang="en-US" dirty="0">
              <a:solidFill>
                <a:schemeClr val="bg2"/>
              </a:solidFill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4714875" y="4386263"/>
            <a:ext cx="2762250" cy="0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" name="Group 11">
            <a:extLst>
              <a:ext uri="{FF2B5EF4-FFF2-40B4-BE49-F238E27FC236}">
                <a16:creationId xmlns:a16="http://schemas.microsoft.com/office/drawing/2014/main" id="{5ACB44D4-DC60-4508-B52D-6DB211073098}"/>
              </a:ext>
            </a:extLst>
          </p:cNvPr>
          <p:cNvGrpSpPr/>
          <p:nvPr/>
        </p:nvGrpSpPr>
        <p:grpSpPr>
          <a:xfrm>
            <a:off x="5630069" y="2060736"/>
            <a:ext cx="931863" cy="1144427"/>
            <a:chOff x="160338" y="-1741488"/>
            <a:chExt cx="1558925" cy="1914526"/>
          </a:xfrm>
          <a:solidFill>
            <a:schemeClr val="bg2"/>
          </a:solidFill>
        </p:grpSpPr>
        <p:sp>
          <p:nvSpPr>
            <p:cNvPr id="13" name="Freeform 5">
              <a:extLst>
                <a:ext uri="{FF2B5EF4-FFF2-40B4-BE49-F238E27FC236}">
                  <a16:creationId xmlns:a16="http://schemas.microsoft.com/office/drawing/2014/main" id="{4EDE1859-092B-4712-8823-2431E7CED8A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60338" y="-1501775"/>
              <a:ext cx="1558925" cy="1674813"/>
            </a:xfrm>
            <a:custGeom>
              <a:avLst/>
              <a:gdLst>
                <a:gd name="T0" fmla="*/ 0 w 982"/>
                <a:gd name="T1" fmla="*/ 0 h 1055"/>
                <a:gd name="T2" fmla="*/ 982 w 982"/>
                <a:gd name="T3" fmla="*/ 0 h 1055"/>
                <a:gd name="T4" fmla="*/ 982 w 982"/>
                <a:gd name="T5" fmla="*/ 151 h 1055"/>
                <a:gd name="T6" fmla="*/ 604 w 982"/>
                <a:gd name="T7" fmla="*/ 528 h 1055"/>
                <a:gd name="T8" fmla="*/ 604 w 982"/>
                <a:gd name="T9" fmla="*/ 1055 h 1055"/>
                <a:gd name="T10" fmla="*/ 378 w 982"/>
                <a:gd name="T11" fmla="*/ 904 h 1055"/>
                <a:gd name="T12" fmla="*/ 378 w 982"/>
                <a:gd name="T13" fmla="*/ 528 h 1055"/>
                <a:gd name="T14" fmla="*/ 0 w 982"/>
                <a:gd name="T15" fmla="*/ 151 h 1055"/>
                <a:gd name="T16" fmla="*/ 0 w 982"/>
                <a:gd name="T17" fmla="*/ 0 h 1055"/>
                <a:gd name="T18" fmla="*/ 0 w 982"/>
                <a:gd name="T19" fmla="*/ 0 h 1055"/>
                <a:gd name="T20" fmla="*/ 0 w 982"/>
                <a:gd name="T21" fmla="*/ 0 h 10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82" h="1055">
                  <a:moveTo>
                    <a:pt x="0" y="0"/>
                  </a:moveTo>
                  <a:lnTo>
                    <a:pt x="982" y="0"/>
                  </a:lnTo>
                  <a:lnTo>
                    <a:pt x="982" y="151"/>
                  </a:lnTo>
                  <a:lnTo>
                    <a:pt x="604" y="528"/>
                  </a:lnTo>
                  <a:lnTo>
                    <a:pt x="604" y="1055"/>
                  </a:lnTo>
                  <a:lnTo>
                    <a:pt x="378" y="904"/>
                  </a:lnTo>
                  <a:lnTo>
                    <a:pt x="378" y="528"/>
                  </a:lnTo>
                  <a:lnTo>
                    <a:pt x="0" y="151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6">
              <a:extLst>
                <a:ext uri="{FF2B5EF4-FFF2-40B4-BE49-F238E27FC236}">
                  <a16:creationId xmlns:a16="http://schemas.microsoft.com/office/drawing/2014/main" id="{5CB99DC3-9E74-4F7B-994D-C0024F98176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60338" y="-1501775"/>
              <a:ext cx="1558925" cy="1674813"/>
            </a:xfrm>
            <a:custGeom>
              <a:avLst/>
              <a:gdLst>
                <a:gd name="T0" fmla="*/ 0 w 982"/>
                <a:gd name="T1" fmla="*/ 0 h 1055"/>
                <a:gd name="T2" fmla="*/ 982 w 982"/>
                <a:gd name="T3" fmla="*/ 0 h 1055"/>
                <a:gd name="T4" fmla="*/ 982 w 982"/>
                <a:gd name="T5" fmla="*/ 151 h 1055"/>
                <a:gd name="T6" fmla="*/ 604 w 982"/>
                <a:gd name="T7" fmla="*/ 528 h 1055"/>
                <a:gd name="T8" fmla="*/ 604 w 982"/>
                <a:gd name="T9" fmla="*/ 1055 h 1055"/>
                <a:gd name="T10" fmla="*/ 378 w 982"/>
                <a:gd name="T11" fmla="*/ 904 h 1055"/>
                <a:gd name="T12" fmla="*/ 378 w 982"/>
                <a:gd name="T13" fmla="*/ 528 h 1055"/>
                <a:gd name="T14" fmla="*/ 0 w 982"/>
                <a:gd name="T15" fmla="*/ 151 h 1055"/>
                <a:gd name="T16" fmla="*/ 0 w 982"/>
                <a:gd name="T17" fmla="*/ 0 h 1055"/>
                <a:gd name="T18" fmla="*/ 0 w 982"/>
                <a:gd name="T19" fmla="*/ 0 h 1055"/>
                <a:gd name="T20" fmla="*/ 0 w 982"/>
                <a:gd name="T21" fmla="*/ 0 h 10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82" h="1055">
                  <a:moveTo>
                    <a:pt x="0" y="0"/>
                  </a:moveTo>
                  <a:lnTo>
                    <a:pt x="982" y="0"/>
                  </a:lnTo>
                  <a:lnTo>
                    <a:pt x="982" y="151"/>
                  </a:lnTo>
                  <a:lnTo>
                    <a:pt x="604" y="528"/>
                  </a:lnTo>
                  <a:lnTo>
                    <a:pt x="604" y="1055"/>
                  </a:lnTo>
                  <a:lnTo>
                    <a:pt x="378" y="904"/>
                  </a:lnTo>
                  <a:lnTo>
                    <a:pt x="378" y="528"/>
                  </a:lnTo>
                  <a:lnTo>
                    <a:pt x="0" y="151"/>
                  </a:lnTo>
                  <a:lnTo>
                    <a:pt x="0" y="0"/>
                  </a:lnTo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Rectangle 7">
              <a:extLst>
                <a:ext uri="{FF2B5EF4-FFF2-40B4-BE49-F238E27FC236}">
                  <a16:creationId xmlns:a16="http://schemas.microsoft.com/office/drawing/2014/main" id="{EB3DADAC-3322-42FA-9429-C8AE2B057A7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0338" y="-1741488"/>
              <a:ext cx="1558925" cy="1206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6720877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Isosceles Triangle 4"/>
          <p:cNvSpPr/>
          <p:nvPr/>
        </p:nvSpPr>
        <p:spPr>
          <a:xfrm flipV="1">
            <a:off x="4355670" y="1921930"/>
            <a:ext cx="3819704" cy="2873007"/>
          </a:xfrm>
          <a:prstGeom prst="triangle">
            <a:avLst>
              <a:gd name="adj" fmla="val 49003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FUNNEL DIAGRAM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82F233A9-8F72-4949-B0C0-A410F906BDE6}"/>
              </a:ext>
            </a:extLst>
          </p:cNvPr>
          <p:cNvGrpSpPr/>
          <p:nvPr/>
        </p:nvGrpSpPr>
        <p:grpSpPr>
          <a:xfrm>
            <a:off x="4292152" y="5657070"/>
            <a:ext cx="3883744" cy="582952"/>
            <a:chOff x="4292152" y="5657070"/>
            <a:chExt cx="3883744" cy="582952"/>
          </a:xfrm>
        </p:grpSpPr>
        <p:sp>
          <p:nvSpPr>
            <p:cNvPr id="20" name="Freeform 10"/>
            <p:cNvSpPr>
              <a:spLocks/>
            </p:cNvSpPr>
            <p:nvPr/>
          </p:nvSpPr>
          <p:spPr bwMode="auto">
            <a:xfrm>
              <a:off x="4292152" y="5813567"/>
              <a:ext cx="3883744" cy="426455"/>
            </a:xfrm>
            <a:custGeom>
              <a:avLst/>
              <a:gdLst>
                <a:gd name="T0" fmla="*/ 509 w 1019"/>
                <a:gd name="T1" fmla="*/ 34 h 112"/>
                <a:gd name="T2" fmla="*/ 3 w 1019"/>
                <a:gd name="T3" fmla="*/ 0 h 112"/>
                <a:gd name="T4" fmla="*/ 0 w 1019"/>
                <a:gd name="T5" fmla="*/ 0 h 112"/>
                <a:gd name="T6" fmla="*/ 0 w 1019"/>
                <a:gd name="T7" fmla="*/ 74 h 112"/>
                <a:gd name="T8" fmla="*/ 509 w 1019"/>
                <a:gd name="T9" fmla="*/ 112 h 112"/>
                <a:gd name="T10" fmla="*/ 1019 w 1019"/>
                <a:gd name="T11" fmla="*/ 74 h 112"/>
                <a:gd name="T12" fmla="*/ 1019 w 1019"/>
                <a:gd name="T13" fmla="*/ 0 h 112"/>
                <a:gd name="T14" fmla="*/ 1016 w 1019"/>
                <a:gd name="T15" fmla="*/ 0 h 112"/>
                <a:gd name="T16" fmla="*/ 509 w 1019"/>
                <a:gd name="T17" fmla="*/ 34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19" h="112">
                  <a:moveTo>
                    <a:pt x="509" y="34"/>
                  </a:moveTo>
                  <a:cubicBezTo>
                    <a:pt x="246" y="34"/>
                    <a:pt x="29" y="19"/>
                    <a:pt x="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0" y="95"/>
                    <a:pt x="228" y="112"/>
                    <a:pt x="509" y="112"/>
                  </a:cubicBezTo>
                  <a:cubicBezTo>
                    <a:pt x="791" y="112"/>
                    <a:pt x="1019" y="95"/>
                    <a:pt x="1019" y="74"/>
                  </a:cubicBezTo>
                  <a:cubicBezTo>
                    <a:pt x="1019" y="0"/>
                    <a:pt x="1019" y="0"/>
                    <a:pt x="1019" y="0"/>
                  </a:cubicBezTo>
                  <a:cubicBezTo>
                    <a:pt x="1016" y="0"/>
                    <a:pt x="1016" y="0"/>
                    <a:pt x="1016" y="0"/>
                  </a:cubicBezTo>
                  <a:cubicBezTo>
                    <a:pt x="990" y="19"/>
                    <a:pt x="773" y="34"/>
                    <a:pt x="509" y="34"/>
                  </a:cubicBezTo>
                  <a:close/>
                </a:path>
              </a:pathLst>
            </a:custGeom>
            <a:solidFill>
              <a:schemeClr val="accent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" name="Freeform 11"/>
            <p:cNvSpPr>
              <a:spLocks/>
            </p:cNvSpPr>
            <p:nvPr/>
          </p:nvSpPr>
          <p:spPr bwMode="auto">
            <a:xfrm>
              <a:off x="4292152" y="5657070"/>
              <a:ext cx="3883744" cy="285607"/>
            </a:xfrm>
            <a:custGeom>
              <a:avLst/>
              <a:gdLst>
                <a:gd name="T0" fmla="*/ 509 w 1019"/>
                <a:gd name="T1" fmla="*/ 0 h 75"/>
                <a:gd name="T2" fmla="*/ 0 w 1019"/>
                <a:gd name="T3" fmla="*/ 37 h 75"/>
                <a:gd name="T4" fmla="*/ 3 w 1019"/>
                <a:gd name="T5" fmla="*/ 41 h 75"/>
                <a:gd name="T6" fmla="*/ 509 w 1019"/>
                <a:gd name="T7" fmla="*/ 75 h 75"/>
                <a:gd name="T8" fmla="*/ 1016 w 1019"/>
                <a:gd name="T9" fmla="*/ 41 h 75"/>
                <a:gd name="T10" fmla="*/ 1019 w 1019"/>
                <a:gd name="T11" fmla="*/ 37 h 75"/>
                <a:gd name="T12" fmla="*/ 509 w 1019"/>
                <a:gd name="T13" fmla="*/ 0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19" h="75">
                  <a:moveTo>
                    <a:pt x="509" y="0"/>
                  </a:moveTo>
                  <a:cubicBezTo>
                    <a:pt x="228" y="0"/>
                    <a:pt x="0" y="16"/>
                    <a:pt x="0" y="37"/>
                  </a:cubicBezTo>
                  <a:cubicBezTo>
                    <a:pt x="0" y="39"/>
                    <a:pt x="1" y="40"/>
                    <a:pt x="3" y="41"/>
                  </a:cubicBezTo>
                  <a:cubicBezTo>
                    <a:pt x="29" y="60"/>
                    <a:pt x="246" y="75"/>
                    <a:pt x="509" y="75"/>
                  </a:cubicBezTo>
                  <a:cubicBezTo>
                    <a:pt x="773" y="75"/>
                    <a:pt x="990" y="60"/>
                    <a:pt x="1016" y="41"/>
                  </a:cubicBezTo>
                  <a:cubicBezTo>
                    <a:pt x="1018" y="40"/>
                    <a:pt x="1019" y="39"/>
                    <a:pt x="1019" y="37"/>
                  </a:cubicBezTo>
                  <a:cubicBezTo>
                    <a:pt x="1019" y="16"/>
                    <a:pt x="791" y="0"/>
                    <a:pt x="509" y="0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6AC461AB-1DF5-48CF-A687-E49A0D914F0D}"/>
              </a:ext>
            </a:extLst>
          </p:cNvPr>
          <p:cNvGrpSpPr/>
          <p:nvPr/>
        </p:nvGrpSpPr>
        <p:grpSpPr>
          <a:xfrm>
            <a:off x="4612320" y="5248546"/>
            <a:ext cx="3243408" cy="579368"/>
            <a:chOff x="4467123" y="5197221"/>
            <a:chExt cx="3243408" cy="509921"/>
          </a:xfrm>
        </p:grpSpPr>
        <p:sp>
          <p:nvSpPr>
            <p:cNvPr id="23" name="Freeform 12"/>
            <p:cNvSpPr>
              <a:spLocks/>
            </p:cNvSpPr>
            <p:nvPr/>
          </p:nvSpPr>
          <p:spPr bwMode="auto">
            <a:xfrm>
              <a:off x="4467123" y="5334157"/>
              <a:ext cx="3243408" cy="372985"/>
            </a:xfrm>
            <a:custGeom>
              <a:avLst/>
              <a:gdLst>
                <a:gd name="T0" fmla="*/ 425 w 851"/>
                <a:gd name="T1" fmla="*/ 30 h 98"/>
                <a:gd name="T2" fmla="*/ 2 w 851"/>
                <a:gd name="T3" fmla="*/ 0 h 98"/>
                <a:gd name="T4" fmla="*/ 0 w 851"/>
                <a:gd name="T5" fmla="*/ 0 h 98"/>
                <a:gd name="T6" fmla="*/ 0 w 851"/>
                <a:gd name="T7" fmla="*/ 65 h 98"/>
                <a:gd name="T8" fmla="*/ 425 w 851"/>
                <a:gd name="T9" fmla="*/ 98 h 98"/>
                <a:gd name="T10" fmla="*/ 851 w 851"/>
                <a:gd name="T11" fmla="*/ 65 h 98"/>
                <a:gd name="T12" fmla="*/ 851 w 851"/>
                <a:gd name="T13" fmla="*/ 0 h 98"/>
                <a:gd name="T14" fmla="*/ 849 w 851"/>
                <a:gd name="T15" fmla="*/ 0 h 98"/>
                <a:gd name="T16" fmla="*/ 425 w 851"/>
                <a:gd name="T17" fmla="*/ 30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51" h="98">
                  <a:moveTo>
                    <a:pt x="425" y="30"/>
                  </a:moveTo>
                  <a:cubicBezTo>
                    <a:pt x="205" y="30"/>
                    <a:pt x="24" y="17"/>
                    <a:pt x="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65"/>
                    <a:pt x="0" y="65"/>
                    <a:pt x="0" y="65"/>
                  </a:cubicBezTo>
                  <a:cubicBezTo>
                    <a:pt x="0" y="83"/>
                    <a:pt x="190" y="98"/>
                    <a:pt x="425" y="98"/>
                  </a:cubicBezTo>
                  <a:cubicBezTo>
                    <a:pt x="660" y="98"/>
                    <a:pt x="851" y="83"/>
                    <a:pt x="851" y="65"/>
                  </a:cubicBezTo>
                  <a:cubicBezTo>
                    <a:pt x="851" y="0"/>
                    <a:pt x="851" y="0"/>
                    <a:pt x="851" y="0"/>
                  </a:cubicBezTo>
                  <a:cubicBezTo>
                    <a:pt x="849" y="0"/>
                    <a:pt x="849" y="0"/>
                    <a:pt x="849" y="0"/>
                  </a:cubicBezTo>
                  <a:cubicBezTo>
                    <a:pt x="827" y="17"/>
                    <a:pt x="645" y="30"/>
                    <a:pt x="425" y="30"/>
                  </a:cubicBez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" name="Freeform 13"/>
            <p:cNvSpPr>
              <a:spLocks/>
            </p:cNvSpPr>
            <p:nvPr/>
          </p:nvSpPr>
          <p:spPr bwMode="auto">
            <a:xfrm>
              <a:off x="4467123" y="5197221"/>
              <a:ext cx="3243408" cy="251700"/>
            </a:xfrm>
            <a:custGeom>
              <a:avLst/>
              <a:gdLst>
                <a:gd name="T0" fmla="*/ 425 w 851"/>
                <a:gd name="T1" fmla="*/ 0 h 66"/>
                <a:gd name="T2" fmla="*/ 0 w 851"/>
                <a:gd name="T3" fmla="*/ 33 h 66"/>
                <a:gd name="T4" fmla="*/ 2 w 851"/>
                <a:gd name="T5" fmla="*/ 36 h 66"/>
                <a:gd name="T6" fmla="*/ 425 w 851"/>
                <a:gd name="T7" fmla="*/ 66 h 66"/>
                <a:gd name="T8" fmla="*/ 849 w 851"/>
                <a:gd name="T9" fmla="*/ 36 h 66"/>
                <a:gd name="T10" fmla="*/ 851 w 851"/>
                <a:gd name="T11" fmla="*/ 33 h 66"/>
                <a:gd name="T12" fmla="*/ 425 w 851"/>
                <a:gd name="T13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51" h="66">
                  <a:moveTo>
                    <a:pt x="425" y="0"/>
                  </a:moveTo>
                  <a:cubicBezTo>
                    <a:pt x="190" y="0"/>
                    <a:pt x="0" y="15"/>
                    <a:pt x="0" y="33"/>
                  </a:cubicBezTo>
                  <a:cubicBezTo>
                    <a:pt x="0" y="34"/>
                    <a:pt x="0" y="35"/>
                    <a:pt x="2" y="36"/>
                  </a:cubicBezTo>
                  <a:cubicBezTo>
                    <a:pt x="24" y="53"/>
                    <a:pt x="205" y="66"/>
                    <a:pt x="425" y="66"/>
                  </a:cubicBezTo>
                  <a:cubicBezTo>
                    <a:pt x="645" y="66"/>
                    <a:pt x="827" y="53"/>
                    <a:pt x="849" y="36"/>
                  </a:cubicBezTo>
                  <a:cubicBezTo>
                    <a:pt x="850" y="35"/>
                    <a:pt x="851" y="34"/>
                    <a:pt x="851" y="33"/>
                  </a:cubicBezTo>
                  <a:cubicBezTo>
                    <a:pt x="851" y="15"/>
                    <a:pt x="660" y="0"/>
                    <a:pt x="425" y="0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6DC75ACB-D08C-4277-B373-A014A6F0B955}"/>
              </a:ext>
            </a:extLst>
          </p:cNvPr>
          <p:cNvGrpSpPr/>
          <p:nvPr/>
        </p:nvGrpSpPr>
        <p:grpSpPr>
          <a:xfrm>
            <a:off x="4892711" y="4856847"/>
            <a:ext cx="2682626" cy="556871"/>
            <a:chOff x="4752731" y="4963780"/>
            <a:chExt cx="2682626" cy="370377"/>
          </a:xfrm>
        </p:grpSpPr>
        <p:sp>
          <p:nvSpPr>
            <p:cNvPr id="26" name="Freeform 14"/>
            <p:cNvSpPr>
              <a:spLocks/>
            </p:cNvSpPr>
            <p:nvPr/>
          </p:nvSpPr>
          <p:spPr bwMode="auto">
            <a:xfrm>
              <a:off x="4752731" y="5062895"/>
              <a:ext cx="2682626" cy="271262"/>
            </a:xfrm>
            <a:custGeom>
              <a:avLst/>
              <a:gdLst>
                <a:gd name="T0" fmla="*/ 352 w 704"/>
                <a:gd name="T1" fmla="*/ 22 h 71"/>
                <a:gd name="T2" fmla="*/ 2 w 704"/>
                <a:gd name="T3" fmla="*/ 0 h 71"/>
                <a:gd name="T4" fmla="*/ 0 w 704"/>
                <a:gd name="T5" fmla="*/ 0 h 71"/>
                <a:gd name="T6" fmla="*/ 0 w 704"/>
                <a:gd name="T7" fmla="*/ 47 h 71"/>
                <a:gd name="T8" fmla="*/ 352 w 704"/>
                <a:gd name="T9" fmla="*/ 71 h 71"/>
                <a:gd name="T10" fmla="*/ 704 w 704"/>
                <a:gd name="T11" fmla="*/ 47 h 71"/>
                <a:gd name="T12" fmla="*/ 704 w 704"/>
                <a:gd name="T13" fmla="*/ 0 h 71"/>
                <a:gd name="T14" fmla="*/ 702 w 704"/>
                <a:gd name="T15" fmla="*/ 0 h 71"/>
                <a:gd name="T16" fmla="*/ 352 w 704"/>
                <a:gd name="T17" fmla="*/ 22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04" h="71">
                  <a:moveTo>
                    <a:pt x="352" y="22"/>
                  </a:moveTo>
                  <a:cubicBezTo>
                    <a:pt x="170" y="22"/>
                    <a:pt x="20" y="12"/>
                    <a:pt x="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47"/>
                    <a:pt x="0" y="47"/>
                    <a:pt x="0" y="47"/>
                  </a:cubicBezTo>
                  <a:cubicBezTo>
                    <a:pt x="0" y="61"/>
                    <a:pt x="157" y="71"/>
                    <a:pt x="352" y="71"/>
                  </a:cubicBezTo>
                  <a:cubicBezTo>
                    <a:pt x="546" y="71"/>
                    <a:pt x="704" y="61"/>
                    <a:pt x="704" y="47"/>
                  </a:cubicBezTo>
                  <a:cubicBezTo>
                    <a:pt x="704" y="0"/>
                    <a:pt x="704" y="0"/>
                    <a:pt x="704" y="0"/>
                  </a:cubicBezTo>
                  <a:cubicBezTo>
                    <a:pt x="702" y="0"/>
                    <a:pt x="702" y="0"/>
                    <a:pt x="702" y="0"/>
                  </a:cubicBezTo>
                  <a:cubicBezTo>
                    <a:pt x="684" y="12"/>
                    <a:pt x="534" y="22"/>
                    <a:pt x="352" y="22"/>
                  </a:cubicBez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" name="Freeform 15"/>
            <p:cNvSpPr>
              <a:spLocks/>
            </p:cNvSpPr>
            <p:nvPr/>
          </p:nvSpPr>
          <p:spPr bwMode="auto">
            <a:xfrm>
              <a:off x="4752731" y="4963780"/>
              <a:ext cx="2682626" cy="183884"/>
            </a:xfrm>
            <a:custGeom>
              <a:avLst/>
              <a:gdLst>
                <a:gd name="T0" fmla="*/ 352 w 704"/>
                <a:gd name="T1" fmla="*/ 0 h 48"/>
                <a:gd name="T2" fmla="*/ 0 w 704"/>
                <a:gd name="T3" fmla="*/ 24 h 48"/>
                <a:gd name="T4" fmla="*/ 2 w 704"/>
                <a:gd name="T5" fmla="*/ 26 h 48"/>
                <a:gd name="T6" fmla="*/ 352 w 704"/>
                <a:gd name="T7" fmla="*/ 48 h 48"/>
                <a:gd name="T8" fmla="*/ 702 w 704"/>
                <a:gd name="T9" fmla="*/ 26 h 48"/>
                <a:gd name="T10" fmla="*/ 704 w 704"/>
                <a:gd name="T11" fmla="*/ 24 h 48"/>
                <a:gd name="T12" fmla="*/ 352 w 704"/>
                <a:gd name="T13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04" h="48">
                  <a:moveTo>
                    <a:pt x="352" y="0"/>
                  </a:moveTo>
                  <a:cubicBezTo>
                    <a:pt x="157" y="0"/>
                    <a:pt x="0" y="11"/>
                    <a:pt x="0" y="24"/>
                  </a:cubicBezTo>
                  <a:cubicBezTo>
                    <a:pt x="0" y="25"/>
                    <a:pt x="0" y="25"/>
                    <a:pt x="2" y="26"/>
                  </a:cubicBezTo>
                  <a:cubicBezTo>
                    <a:pt x="20" y="38"/>
                    <a:pt x="170" y="48"/>
                    <a:pt x="352" y="48"/>
                  </a:cubicBezTo>
                  <a:cubicBezTo>
                    <a:pt x="534" y="48"/>
                    <a:pt x="684" y="38"/>
                    <a:pt x="702" y="26"/>
                  </a:cubicBezTo>
                  <a:cubicBezTo>
                    <a:pt x="703" y="25"/>
                    <a:pt x="704" y="25"/>
                    <a:pt x="704" y="24"/>
                  </a:cubicBezTo>
                  <a:cubicBezTo>
                    <a:pt x="704" y="11"/>
                    <a:pt x="546" y="0"/>
                    <a:pt x="352" y="0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29" name="Rectangle 28">
            <a:extLst>
              <a:ext uri="{FF2B5EF4-FFF2-40B4-BE49-F238E27FC236}">
                <a16:creationId xmlns:a16="http://schemas.microsoft.com/office/drawing/2014/main" id="{11A61F20-5FBA-4768-B6DC-27F2B2EC614D}"/>
              </a:ext>
            </a:extLst>
          </p:cNvPr>
          <p:cNvSpPr/>
          <p:nvPr/>
        </p:nvSpPr>
        <p:spPr>
          <a:xfrm>
            <a:off x="7993402" y="3025269"/>
            <a:ext cx="2636309" cy="6168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200" dirty="0"/>
              <a:t>Suitable for all categories business and personal presentation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55FFF425-919B-4374-9160-114CCDD91D15}"/>
              </a:ext>
            </a:extLst>
          </p:cNvPr>
          <p:cNvSpPr txBox="1"/>
          <p:nvPr/>
        </p:nvSpPr>
        <p:spPr>
          <a:xfrm>
            <a:off x="7993402" y="2818592"/>
            <a:ext cx="2051990" cy="31690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400" b="1" dirty="0">
                <a:latin typeface="+mj-lt"/>
              </a:rPr>
              <a:t>Description</a:t>
            </a: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1A61F20-5FBA-4768-B6DC-27F2B2EC614D}"/>
              </a:ext>
            </a:extLst>
          </p:cNvPr>
          <p:cNvSpPr/>
          <p:nvPr/>
        </p:nvSpPr>
        <p:spPr>
          <a:xfrm>
            <a:off x="2383442" y="3762128"/>
            <a:ext cx="2636309" cy="6168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id-ID" sz="1200" dirty="0"/>
              <a:t>Suitable for all categories business and personal presentation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55FFF425-919B-4374-9160-114CCDD91D15}"/>
              </a:ext>
            </a:extLst>
          </p:cNvPr>
          <p:cNvSpPr txBox="1"/>
          <p:nvPr/>
        </p:nvSpPr>
        <p:spPr>
          <a:xfrm>
            <a:off x="2967761" y="3555451"/>
            <a:ext cx="2051990" cy="31690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sz="1400" b="1" dirty="0">
                <a:latin typeface="+mj-lt"/>
              </a:rPr>
              <a:t>Description</a:t>
            </a: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11A61F20-5FBA-4768-B6DC-27F2B2EC614D}"/>
              </a:ext>
            </a:extLst>
          </p:cNvPr>
          <p:cNvSpPr/>
          <p:nvPr/>
        </p:nvSpPr>
        <p:spPr>
          <a:xfrm>
            <a:off x="1648591" y="2427669"/>
            <a:ext cx="2636309" cy="6168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id-ID" sz="1200" dirty="0"/>
              <a:t>Suitable for all categories business and personal presentation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55FFF425-919B-4374-9160-114CCDD91D15}"/>
              </a:ext>
            </a:extLst>
          </p:cNvPr>
          <p:cNvSpPr txBox="1"/>
          <p:nvPr/>
        </p:nvSpPr>
        <p:spPr>
          <a:xfrm>
            <a:off x="2232910" y="2220992"/>
            <a:ext cx="2051990" cy="31690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sz="1400" b="1" dirty="0">
                <a:latin typeface="+mj-lt"/>
              </a:rPr>
              <a:t>Description</a:t>
            </a:r>
          </a:p>
        </p:txBody>
      </p:sp>
      <p:sp>
        <p:nvSpPr>
          <p:cNvPr id="17" name="Freeform 7"/>
          <p:cNvSpPr>
            <a:spLocks/>
          </p:cNvSpPr>
          <p:nvPr/>
        </p:nvSpPr>
        <p:spPr bwMode="auto">
          <a:xfrm>
            <a:off x="5804286" y="3117757"/>
            <a:ext cx="812482" cy="1676567"/>
          </a:xfrm>
          <a:custGeom>
            <a:avLst/>
            <a:gdLst>
              <a:gd name="T0" fmla="*/ 483 w 623"/>
              <a:gd name="T1" fmla="*/ 1648 h 1958"/>
              <a:gd name="T2" fmla="*/ 483 w 623"/>
              <a:gd name="T3" fmla="*/ 0 h 1958"/>
              <a:gd name="T4" fmla="*/ 144 w 623"/>
              <a:gd name="T5" fmla="*/ 0 h 1958"/>
              <a:gd name="T6" fmla="*/ 144 w 623"/>
              <a:gd name="T7" fmla="*/ 1648 h 1958"/>
              <a:gd name="T8" fmla="*/ 0 w 623"/>
              <a:gd name="T9" fmla="*/ 1648 h 1958"/>
              <a:gd name="T10" fmla="*/ 158 w 623"/>
              <a:gd name="T11" fmla="*/ 1803 h 1958"/>
              <a:gd name="T12" fmla="*/ 313 w 623"/>
              <a:gd name="T13" fmla="*/ 1958 h 1958"/>
              <a:gd name="T14" fmla="*/ 468 w 623"/>
              <a:gd name="T15" fmla="*/ 1803 h 1958"/>
              <a:gd name="T16" fmla="*/ 623 w 623"/>
              <a:gd name="T17" fmla="*/ 1648 h 1958"/>
              <a:gd name="T18" fmla="*/ 483 w 623"/>
              <a:gd name="T19" fmla="*/ 1648 h 19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623" h="1958">
                <a:moveTo>
                  <a:pt x="483" y="1648"/>
                </a:moveTo>
                <a:lnTo>
                  <a:pt x="483" y="0"/>
                </a:lnTo>
                <a:lnTo>
                  <a:pt x="144" y="0"/>
                </a:lnTo>
                <a:lnTo>
                  <a:pt x="144" y="1648"/>
                </a:lnTo>
                <a:lnTo>
                  <a:pt x="0" y="1648"/>
                </a:lnTo>
                <a:lnTo>
                  <a:pt x="158" y="1803"/>
                </a:lnTo>
                <a:lnTo>
                  <a:pt x="313" y="1958"/>
                </a:lnTo>
                <a:lnTo>
                  <a:pt x="468" y="1803"/>
                </a:lnTo>
                <a:lnTo>
                  <a:pt x="623" y="1648"/>
                </a:lnTo>
                <a:lnTo>
                  <a:pt x="483" y="1648"/>
                </a:lnTo>
                <a:close/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8" name="Freeform 8"/>
          <p:cNvSpPr>
            <a:spLocks/>
          </p:cNvSpPr>
          <p:nvPr/>
        </p:nvSpPr>
        <p:spPr bwMode="auto">
          <a:xfrm>
            <a:off x="6486353" y="2558606"/>
            <a:ext cx="812482" cy="1577125"/>
          </a:xfrm>
          <a:custGeom>
            <a:avLst/>
            <a:gdLst>
              <a:gd name="T0" fmla="*/ 483 w 623"/>
              <a:gd name="T1" fmla="*/ 853 h 1128"/>
              <a:gd name="T2" fmla="*/ 480 w 623"/>
              <a:gd name="T3" fmla="*/ 0 h 1128"/>
              <a:gd name="T4" fmla="*/ 144 w 623"/>
              <a:gd name="T5" fmla="*/ 0 h 1128"/>
              <a:gd name="T6" fmla="*/ 144 w 623"/>
              <a:gd name="T7" fmla="*/ 853 h 1128"/>
              <a:gd name="T8" fmla="*/ 0 w 623"/>
              <a:gd name="T9" fmla="*/ 853 h 1128"/>
              <a:gd name="T10" fmla="*/ 158 w 623"/>
              <a:gd name="T11" fmla="*/ 990 h 1128"/>
              <a:gd name="T12" fmla="*/ 313 w 623"/>
              <a:gd name="T13" fmla="*/ 1128 h 1128"/>
              <a:gd name="T14" fmla="*/ 468 w 623"/>
              <a:gd name="T15" fmla="*/ 990 h 1128"/>
              <a:gd name="T16" fmla="*/ 623 w 623"/>
              <a:gd name="T17" fmla="*/ 853 h 1128"/>
              <a:gd name="T18" fmla="*/ 483 w 623"/>
              <a:gd name="T19" fmla="*/ 853 h 1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623" h="1128">
                <a:moveTo>
                  <a:pt x="483" y="853"/>
                </a:moveTo>
                <a:lnTo>
                  <a:pt x="480" y="0"/>
                </a:lnTo>
                <a:lnTo>
                  <a:pt x="144" y="0"/>
                </a:lnTo>
                <a:lnTo>
                  <a:pt x="144" y="853"/>
                </a:lnTo>
                <a:lnTo>
                  <a:pt x="0" y="853"/>
                </a:lnTo>
                <a:lnTo>
                  <a:pt x="158" y="990"/>
                </a:lnTo>
                <a:lnTo>
                  <a:pt x="313" y="1128"/>
                </a:lnTo>
                <a:lnTo>
                  <a:pt x="468" y="990"/>
                </a:lnTo>
                <a:lnTo>
                  <a:pt x="623" y="853"/>
                </a:lnTo>
                <a:lnTo>
                  <a:pt x="483" y="853"/>
                </a:ln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9" name="Freeform 9"/>
          <p:cNvSpPr>
            <a:spLocks/>
          </p:cNvSpPr>
          <p:nvPr/>
        </p:nvSpPr>
        <p:spPr bwMode="auto">
          <a:xfrm>
            <a:off x="5118305" y="2134759"/>
            <a:ext cx="812482" cy="1577125"/>
          </a:xfrm>
          <a:custGeom>
            <a:avLst/>
            <a:gdLst>
              <a:gd name="T0" fmla="*/ 482 w 623"/>
              <a:gd name="T1" fmla="*/ 853 h 1128"/>
              <a:gd name="T2" fmla="*/ 480 w 623"/>
              <a:gd name="T3" fmla="*/ 0 h 1128"/>
              <a:gd name="T4" fmla="*/ 143 w 623"/>
              <a:gd name="T5" fmla="*/ 0 h 1128"/>
              <a:gd name="T6" fmla="*/ 143 w 623"/>
              <a:gd name="T7" fmla="*/ 853 h 1128"/>
              <a:gd name="T8" fmla="*/ 0 w 623"/>
              <a:gd name="T9" fmla="*/ 853 h 1128"/>
              <a:gd name="T10" fmla="*/ 158 w 623"/>
              <a:gd name="T11" fmla="*/ 990 h 1128"/>
              <a:gd name="T12" fmla="*/ 313 w 623"/>
              <a:gd name="T13" fmla="*/ 1128 h 1128"/>
              <a:gd name="T14" fmla="*/ 468 w 623"/>
              <a:gd name="T15" fmla="*/ 990 h 1128"/>
              <a:gd name="T16" fmla="*/ 623 w 623"/>
              <a:gd name="T17" fmla="*/ 853 h 1128"/>
              <a:gd name="T18" fmla="*/ 482 w 623"/>
              <a:gd name="T19" fmla="*/ 853 h 1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623" h="1128">
                <a:moveTo>
                  <a:pt x="482" y="853"/>
                </a:moveTo>
                <a:lnTo>
                  <a:pt x="480" y="0"/>
                </a:lnTo>
                <a:lnTo>
                  <a:pt x="143" y="0"/>
                </a:lnTo>
                <a:lnTo>
                  <a:pt x="143" y="853"/>
                </a:lnTo>
                <a:lnTo>
                  <a:pt x="0" y="853"/>
                </a:lnTo>
                <a:lnTo>
                  <a:pt x="158" y="990"/>
                </a:lnTo>
                <a:lnTo>
                  <a:pt x="313" y="1128"/>
                </a:lnTo>
                <a:lnTo>
                  <a:pt x="468" y="990"/>
                </a:lnTo>
                <a:lnTo>
                  <a:pt x="623" y="853"/>
                </a:lnTo>
                <a:lnTo>
                  <a:pt x="482" y="853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85D683A8-E41F-405A-B3CE-49562C6A3638}"/>
              </a:ext>
            </a:extLst>
          </p:cNvPr>
          <p:cNvCxnSpPr>
            <a:cxnSpLocks/>
          </p:cNvCxnSpPr>
          <p:nvPr/>
        </p:nvCxnSpPr>
        <p:spPr>
          <a:xfrm>
            <a:off x="7116373" y="3141192"/>
            <a:ext cx="794782" cy="0"/>
          </a:xfrm>
          <a:prstGeom prst="straightConnector1">
            <a:avLst/>
          </a:prstGeom>
          <a:ln>
            <a:solidFill>
              <a:schemeClr val="accent2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85D683A8-E41F-405A-B3CE-49562C6A3638}"/>
              </a:ext>
            </a:extLst>
          </p:cNvPr>
          <p:cNvCxnSpPr>
            <a:cxnSpLocks/>
          </p:cNvCxnSpPr>
          <p:nvPr/>
        </p:nvCxnSpPr>
        <p:spPr>
          <a:xfrm rot="10800000">
            <a:off x="5095015" y="3913710"/>
            <a:ext cx="900000" cy="0"/>
          </a:xfrm>
          <a:prstGeom prst="straightConnector1">
            <a:avLst/>
          </a:prstGeom>
          <a:ln>
            <a:solidFill>
              <a:schemeClr val="accent3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>
            <a:extLst>
              <a:ext uri="{FF2B5EF4-FFF2-40B4-BE49-F238E27FC236}">
                <a16:creationId xmlns:a16="http://schemas.microsoft.com/office/drawing/2014/main" id="{85D683A8-E41F-405A-B3CE-49562C6A3638}"/>
              </a:ext>
            </a:extLst>
          </p:cNvPr>
          <p:cNvCxnSpPr>
            <a:cxnSpLocks/>
          </p:cNvCxnSpPr>
          <p:nvPr/>
        </p:nvCxnSpPr>
        <p:spPr>
          <a:xfrm rot="10800000">
            <a:off x="4395488" y="2644253"/>
            <a:ext cx="936000" cy="0"/>
          </a:xfrm>
          <a:prstGeom prst="straightConnector1">
            <a:avLst/>
          </a:prstGeom>
          <a:ln>
            <a:solidFill>
              <a:schemeClr val="accent1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Box 47"/>
          <p:cNvSpPr txBox="1"/>
          <p:nvPr/>
        </p:nvSpPr>
        <p:spPr>
          <a:xfrm>
            <a:off x="5360876" y="2550502"/>
            <a:ext cx="31509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2400" dirty="0">
                <a:solidFill>
                  <a:schemeClr val="bg2"/>
                </a:solidFill>
              </a:rPr>
              <a:t>1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6053353" y="3606471"/>
            <a:ext cx="31509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2400" dirty="0">
                <a:solidFill>
                  <a:schemeClr val="bg2"/>
                </a:solidFill>
              </a:rPr>
              <a:t>2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6732055" y="2964298"/>
            <a:ext cx="31509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2400" dirty="0">
                <a:solidFill>
                  <a:schemeClr val="bg2"/>
                </a:solidFill>
              </a:rPr>
              <a:t>3</a:t>
            </a:r>
          </a:p>
        </p:txBody>
      </p:sp>
      <p:sp>
        <p:nvSpPr>
          <p:cNvPr id="52" name="Freeform 25">
            <a:extLst>
              <a:ext uri="{FF2B5EF4-FFF2-40B4-BE49-F238E27FC236}">
                <a16:creationId xmlns:a16="http://schemas.microsoft.com/office/drawing/2014/main" id="{B764548F-007E-4969-B16F-326314155B15}"/>
              </a:ext>
            </a:extLst>
          </p:cNvPr>
          <p:cNvSpPr>
            <a:spLocks noEditPoints="1"/>
          </p:cNvSpPr>
          <p:nvPr/>
        </p:nvSpPr>
        <p:spPr bwMode="auto">
          <a:xfrm>
            <a:off x="6078673" y="5180678"/>
            <a:ext cx="191928" cy="191928"/>
          </a:xfrm>
          <a:custGeom>
            <a:avLst/>
            <a:gdLst>
              <a:gd name="T0" fmla="*/ 62 w 63"/>
              <a:gd name="T1" fmla="*/ 54 h 63"/>
              <a:gd name="T2" fmla="*/ 51 w 63"/>
              <a:gd name="T3" fmla="*/ 43 h 63"/>
              <a:gd name="T4" fmla="*/ 56 w 63"/>
              <a:gd name="T5" fmla="*/ 28 h 63"/>
              <a:gd name="T6" fmla="*/ 28 w 63"/>
              <a:gd name="T7" fmla="*/ 0 h 63"/>
              <a:gd name="T8" fmla="*/ 0 w 63"/>
              <a:gd name="T9" fmla="*/ 28 h 63"/>
              <a:gd name="T10" fmla="*/ 28 w 63"/>
              <a:gd name="T11" fmla="*/ 56 h 63"/>
              <a:gd name="T12" fmla="*/ 43 w 63"/>
              <a:gd name="T13" fmla="*/ 51 h 63"/>
              <a:gd name="T14" fmla="*/ 54 w 63"/>
              <a:gd name="T15" fmla="*/ 62 h 63"/>
              <a:gd name="T16" fmla="*/ 57 w 63"/>
              <a:gd name="T17" fmla="*/ 62 h 63"/>
              <a:gd name="T18" fmla="*/ 62 w 63"/>
              <a:gd name="T19" fmla="*/ 57 h 63"/>
              <a:gd name="T20" fmla="*/ 62 w 63"/>
              <a:gd name="T21" fmla="*/ 54 h 63"/>
              <a:gd name="T22" fmla="*/ 28 w 63"/>
              <a:gd name="T23" fmla="*/ 48 h 63"/>
              <a:gd name="T24" fmla="*/ 8 w 63"/>
              <a:gd name="T25" fmla="*/ 28 h 63"/>
              <a:gd name="T26" fmla="*/ 28 w 63"/>
              <a:gd name="T27" fmla="*/ 8 h 63"/>
              <a:gd name="T28" fmla="*/ 48 w 63"/>
              <a:gd name="T29" fmla="*/ 28 h 63"/>
              <a:gd name="T30" fmla="*/ 28 w 63"/>
              <a:gd name="T31" fmla="*/ 48 h 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63" h="63">
                <a:moveTo>
                  <a:pt x="62" y="54"/>
                </a:moveTo>
                <a:cubicBezTo>
                  <a:pt x="51" y="43"/>
                  <a:pt x="51" y="43"/>
                  <a:pt x="51" y="43"/>
                </a:cubicBezTo>
                <a:cubicBezTo>
                  <a:pt x="54" y="39"/>
                  <a:pt x="56" y="33"/>
                  <a:pt x="56" y="28"/>
                </a:cubicBezTo>
                <a:cubicBezTo>
                  <a:pt x="56" y="12"/>
                  <a:pt x="43" y="0"/>
                  <a:pt x="28" y="0"/>
                </a:cubicBezTo>
                <a:cubicBezTo>
                  <a:pt x="12" y="0"/>
                  <a:pt x="0" y="12"/>
                  <a:pt x="0" y="28"/>
                </a:cubicBezTo>
                <a:cubicBezTo>
                  <a:pt x="0" y="43"/>
                  <a:pt x="12" y="56"/>
                  <a:pt x="28" y="56"/>
                </a:cubicBezTo>
                <a:cubicBezTo>
                  <a:pt x="33" y="56"/>
                  <a:pt x="39" y="54"/>
                  <a:pt x="43" y="51"/>
                </a:cubicBezTo>
                <a:cubicBezTo>
                  <a:pt x="54" y="62"/>
                  <a:pt x="54" y="62"/>
                  <a:pt x="54" y="62"/>
                </a:cubicBezTo>
                <a:cubicBezTo>
                  <a:pt x="55" y="63"/>
                  <a:pt x="56" y="63"/>
                  <a:pt x="57" y="62"/>
                </a:cubicBezTo>
                <a:cubicBezTo>
                  <a:pt x="62" y="57"/>
                  <a:pt x="62" y="57"/>
                  <a:pt x="62" y="57"/>
                </a:cubicBezTo>
                <a:cubicBezTo>
                  <a:pt x="63" y="56"/>
                  <a:pt x="63" y="55"/>
                  <a:pt x="62" y="54"/>
                </a:cubicBezTo>
                <a:close/>
                <a:moveTo>
                  <a:pt x="28" y="48"/>
                </a:moveTo>
                <a:cubicBezTo>
                  <a:pt x="17" y="48"/>
                  <a:pt x="8" y="39"/>
                  <a:pt x="8" y="28"/>
                </a:cubicBezTo>
                <a:cubicBezTo>
                  <a:pt x="8" y="17"/>
                  <a:pt x="17" y="8"/>
                  <a:pt x="28" y="8"/>
                </a:cubicBezTo>
                <a:cubicBezTo>
                  <a:pt x="39" y="8"/>
                  <a:pt x="48" y="17"/>
                  <a:pt x="48" y="28"/>
                </a:cubicBezTo>
                <a:cubicBezTo>
                  <a:pt x="48" y="39"/>
                  <a:pt x="39" y="48"/>
                  <a:pt x="28" y="48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53" name="Freeform 64">
            <a:extLst>
              <a:ext uri="{FF2B5EF4-FFF2-40B4-BE49-F238E27FC236}">
                <a16:creationId xmlns:a16="http://schemas.microsoft.com/office/drawing/2014/main" id="{8C4EE0E9-16A4-4588-B664-676CB838CD10}"/>
              </a:ext>
            </a:extLst>
          </p:cNvPr>
          <p:cNvSpPr>
            <a:spLocks noEditPoints="1"/>
          </p:cNvSpPr>
          <p:nvPr/>
        </p:nvSpPr>
        <p:spPr bwMode="auto">
          <a:xfrm>
            <a:off x="6077085" y="6003880"/>
            <a:ext cx="194504" cy="182911"/>
          </a:xfrm>
          <a:custGeom>
            <a:avLst/>
            <a:gdLst>
              <a:gd name="T0" fmla="*/ 36 w 64"/>
              <a:gd name="T1" fmla="*/ 0 h 60"/>
              <a:gd name="T2" fmla="*/ 0 w 64"/>
              <a:gd name="T3" fmla="*/ 40 h 60"/>
              <a:gd name="T4" fmla="*/ 12 w 64"/>
              <a:gd name="T5" fmla="*/ 40 h 60"/>
              <a:gd name="T6" fmla="*/ 24 w 64"/>
              <a:gd name="T7" fmla="*/ 44 h 60"/>
              <a:gd name="T8" fmla="*/ 36 w 64"/>
              <a:gd name="T9" fmla="*/ 60 h 60"/>
              <a:gd name="T10" fmla="*/ 64 w 64"/>
              <a:gd name="T11" fmla="*/ 28 h 60"/>
              <a:gd name="T12" fmla="*/ 36 w 64"/>
              <a:gd name="T13" fmla="*/ 0 h 60"/>
              <a:gd name="T14" fmla="*/ 16 w 64"/>
              <a:gd name="T15" fmla="*/ 29 h 60"/>
              <a:gd name="T16" fmla="*/ 11 w 64"/>
              <a:gd name="T17" fmla="*/ 24 h 60"/>
              <a:gd name="T18" fmla="*/ 16 w 64"/>
              <a:gd name="T19" fmla="*/ 19 h 60"/>
              <a:gd name="T20" fmla="*/ 21 w 64"/>
              <a:gd name="T21" fmla="*/ 24 h 60"/>
              <a:gd name="T22" fmla="*/ 16 w 64"/>
              <a:gd name="T23" fmla="*/ 29 h 60"/>
              <a:gd name="T24" fmla="*/ 25 w 64"/>
              <a:gd name="T25" fmla="*/ 14 h 60"/>
              <a:gd name="T26" fmla="*/ 30 w 64"/>
              <a:gd name="T27" fmla="*/ 9 h 60"/>
              <a:gd name="T28" fmla="*/ 35 w 64"/>
              <a:gd name="T29" fmla="*/ 14 h 60"/>
              <a:gd name="T30" fmla="*/ 30 w 64"/>
              <a:gd name="T31" fmla="*/ 19 h 60"/>
              <a:gd name="T32" fmla="*/ 25 w 64"/>
              <a:gd name="T33" fmla="*/ 14 h 60"/>
              <a:gd name="T34" fmla="*/ 38 w 64"/>
              <a:gd name="T35" fmla="*/ 49 h 60"/>
              <a:gd name="T36" fmla="*/ 31 w 64"/>
              <a:gd name="T37" fmla="*/ 42 h 60"/>
              <a:gd name="T38" fmla="*/ 38 w 64"/>
              <a:gd name="T39" fmla="*/ 35 h 60"/>
              <a:gd name="T40" fmla="*/ 45 w 64"/>
              <a:gd name="T41" fmla="*/ 42 h 60"/>
              <a:gd name="T42" fmla="*/ 38 w 64"/>
              <a:gd name="T43" fmla="*/ 49 h 60"/>
              <a:gd name="T44" fmla="*/ 50 w 64"/>
              <a:gd name="T45" fmla="*/ 37 h 60"/>
              <a:gd name="T46" fmla="*/ 47 w 64"/>
              <a:gd name="T47" fmla="*/ 34 h 60"/>
              <a:gd name="T48" fmla="*/ 50 w 64"/>
              <a:gd name="T49" fmla="*/ 31 h 60"/>
              <a:gd name="T50" fmla="*/ 53 w 64"/>
              <a:gd name="T51" fmla="*/ 34 h 60"/>
              <a:gd name="T52" fmla="*/ 50 w 64"/>
              <a:gd name="T53" fmla="*/ 37 h 60"/>
              <a:gd name="T54" fmla="*/ 46 w 64"/>
              <a:gd name="T55" fmla="*/ 25 h 60"/>
              <a:gd name="T56" fmla="*/ 39 w 64"/>
              <a:gd name="T57" fmla="*/ 18 h 60"/>
              <a:gd name="T58" fmla="*/ 46 w 64"/>
              <a:gd name="T59" fmla="*/ 11 h 60"/>
              <a:gd name="T60" fmla="*/ 53 w 64"/>
              <a:gd name="T61" fmla="*/ 18 h 60"/>
              <a:gd name="T62" fmla="*/ 46 w 64"/>
              <a:gd name="T63" fmla="*/ 25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64" h="60">
                <a:moveTo>
                  <a:pt x="36" y="0"/>
                </a:moveTo>
                <a:cubicBezTo>
                  <a:pt x="12" y="0"/>
                  <a:pt x="0" y="24"/>
                  <a:pt x="0" y="40"/>
                </a:cubicBezTo>
                <a:cubicBezTo>
                  <a:pt x="0" y="44"/>
                  <a:pt x="8" y="52"/>
                  <a:pt x="12" y="40"/>
                </a:cubicBezTo>
                <a:cubicBezTo>
                  <a:pt x="14" y="35"/>
                  <a:pt x="24" y="36"/>
                  <a:pt x="24" y="44"/>
                </a:cubicBezTo>
                <a:cubicBezTo>
                  <a:pt x="24" y="53"/>
                  <a:pt x="28" y="60"/>
                  <a:pt x="36" y="60"/>
                </a:cubicBezTo>
                <a:cubicBezTo>
                  <a:pt x="60" y="60"/>
                  <a:pt x="64" y="40"/>
                  <a:pt x="64" y="28"/>
                </a:cubicBezTo>
                <a:cubicBezTo>
                  <a:pt x="64" y="16"/>
                  <a:pt x="60" y="0"/>
                  <a:pt x="36" y="0"/>
                </a:cubicBezTo>
                <a:close/>
                <a:moveTo>
                  <a:pt x="16" y="29"/>
                </a:moveTo>
                <a:cubicBezTo>
                  <a:pt x="13" y="29"/>
                  <a:pt x="11" y="27"/>
                  <a:pt x="11" y="24"/>
                </a:cubicBezTo>
                <a:cubicBezTo>
                  <a:pt x="11" y="21"/>
                  <a:pt x="13" y="19"/>
                  <a:pt x="16" y="19"/>
                </a:cubicBezTo>
                <a:cubicBezTo>
                  <a:pt x="19" y="19"/>
                  <a:pt x="21" y="21"/>
                  <a:pt x="21" y="24"/>
                </a:cubicBezTo>
                <a:cubicBezTo>
                  <a:pt x="21" y="27"/>
                  <a:pt x="19" y="29"/>
                  <a:pt x="16" y="29"/>
                </a:cubicBezTo>
                <a:close/>
                <a:moveTo>
                  <a:pt x="25" y="14"/>
                </a:moveTo>
                <a:cubicBezTo>
                  <a:pt x="25" y="11"/>
                  <a:pt x="27" y="9"/>
                  <a:pt x="30" y="9"/>
                </a:cubicBezTo>
                <a:cubicBezTo>
                  <a:pt x="33" y="9"/>
                  <a:pt x="35" y="11"/>
                  <a:pt x="35" y="14"/>
                </a:cubicBezTo>
                <a:cubicBezTo>
                  <a:pt x="35" y="17"/>
                  <a:pt x="33" y="19"/>
                  <a:pt x="30" y="19"/>
                </a:cubicBezTo>
                <a:cubicBezTo>
                  <a:pt x="27" y="19"/>
                  <a:pt x="25" y="17"/>
                  <a:pt x="25" y="14"/>
                </a:cubicBezTo>
                <a:close/>
                <a:moveTo>
                  <a:pt x="38" y="49"/>
                </a:moveTo>
                <a:cubicBezTo>
                  <a:pt x="34" y="49"/>
                  <a:pt x="31" y="46"/>
                  <a:pt x="31" y="42"/>
                </a:cubicBezTo>
                <a:cubicBezTo>
                  <a:pt x="31" y="38"/>
                  <a:pt x="34" y="35"/>
                  <a:pt x="38" y="35"/>
                </a:cubicBezTo>
                <a:cubicBezTo>
                  <a:pt x="42" y="35"/>
                  <a:pt x="45" y="38"/>
                  <a:pt x="45" y="42"/>
                </a:cubicBezTo>
                <a:cubicBezTo>
                  <a:pt x="45" y="46"/>
                  <a:pt x="42" y="49"/>
                  <a:pt x="38" y="49"/>
                </a:cubicBezTo>
                <a:close/>
                <a:moveTo>
                  <a:pt x="50" y="37"/>
                </a:moveTo>
                <a:cubicBezTo>
                  <a:pt x="48" y="37"/>
                  <a:pt x="47" y="36"/>
                  <a:pt x="47" y="34"/>
                </a:cubicBezTo>
                <a:cubicBezTo>
                  <a:pt x="47" y="32"/>
                  <a:pt x="48" y="31"/>
                  <a:pt x="50" y="31"/>
                </a:cubicBezTo>
                <a:cubicBezTo>
                  <a:pt x="52" y="31"/>
                  <a:pt x="53" y="32"/>
                  <a:pt x="53" y="34"/>
                </a:cubicBezTo>
                <a:cubicBezTo>
                  <a:pt x="53" y="36"/>
                  <a:pt x="52" y="37"/>
                  <a:pt x="50" y="37"/>
                </a:cubicBezTo>
                <a:close/>
                <a:moveTo>
                  <a:pt x="46" y="25"/>
                </a:moveTo>
                <a:cubicBezTo>
                  <a:pt x="42" y="25"/>
                  <a:pt x="39" y="22"/>
                  <a:pt x="39" y="18"/>
                </a:cubicBezTo>
                <a:cubicBezTo>
                  <a:pt x="39" y="14"/>
                  <a:pt x="42" y="11"/>
                  <a:pt x="46" y="11"/>
                </a:cubicBezTo>
                <a:cubicBezTo>
                  <a:pt x="50" y="11"/>
                  <a:pt x="53" y="14"/>
                  <a:pt x="53" y="18"/>
                </a:cubicBezTo>
                <a:cubicBezTo>
                  <a:pt x="53" y="22"/>
                  <a:pt x="50" y="25"/>
                  <a:pt x="46" y="25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54" name="Group 53">
            <a:extLst>
              <a:ext uri="{FF2B5EF4-FFF2-40B4-BE49-F238E27FC236}">
                <a16:creationId xmlns:a16="http://schemas.microsoft.com/office/drawing/2014/main" id="{EFA68F8B-FBEE-466B-9618-FE1FC029DD7B}"/>
              </a:ext>
            </a:extLst>
          </p:cNvPr>
          <p:cNvGrpSpPr/>
          <p:nvPr/>
        </p:nvGrpSpPr>
        <p:grpSpPr>
          <a:xfrm>
            <a:off x="6107201" y="5584118"/>
            <a:ext cx="167454" cy="195792"/>
            <a:chOff x="4535488" y="1625601"/>
            <a:chExt cx="206376" cy="241300"/>
          </a:xfrm>
          <a:solidFill>
            <a:schemeClr val="bg2"/>
          </a:solidFill>
        </p:grpSpPr>
        <p:sp>
          <p:nvSpPr>
            <p:cNvPr id="55" name="Freeform 68">
              <a:extLst>
                <a:ext uri="{FF2B5EF4-FFF2-40B4-BE49-F238E27FC236}">
                  <a16:creationId xmlns:a16="http://schemas.microsoft.com/office/drawing/2014/main" id="{DC492D9F-7E06-439E-BB4F-9F457098F546}"/>
                </a:ext>
              </a:extLst>
            </p:cNvPr>
            <p:cNvSpPr>
              <a:spLocks/>
            </p:cNvSpPr>
            <p:nvPr/>
          </p:nvSpPr>
          <p:spPr bwMode="auto">
            <a:xfrm>
              <a:off x="4543426" y="1625601"/>
              <a:ext cx="198438" cy="188913"/>
            </a:xfrm>
            <a:custGeom>
              <a:avLst/>
              <a:gdLst>
                <a:gd name="T0" fmla="*/ 49 w 53"/>
                <a:gd name="T1" fmla="*/ 8 h 50"/>
                <a:gd name="T2" fmla="*/ 53 w 53"/>
                <a:gd name="T3" fmla="*/ 4 h 50"/>
                <a:gd name="T4" fmla="*/ 49 w 53"/>
                <a:gd name="T5" fmla="*/ 0 h 50"/>
                <a:gd name="T6" fmla="*/ 45 w 53"/>
                <a:gd name="T7" fmla="*/ 4 h 50"/>
                <a:gd name="T8" fmla="*/ 45 w 53"/>
                <a:gd name="T9" fmla="*/ 6 h 50"/>
                <a:gd name="T10" fmla="*/ 25 w 53"/>
                <a:gd name="T11" fmla="*/ 20 h 50"/>
                <a:gd name="T12" fmla="*/ 7 w 53"/>
                <a:gd name="T13" fmla="*/ 2 h 50"/>
                <a:gd name="T14" fmla="*/ 3 w 53"/>
                <a:gd name="T15" fmla="*/ 1 h 50"/>
                <a:gd name="T16" fmla="*/ 0 w 53"/>
                <a:gd name="T17" fmla="*/ 4 h 50"/>
                <a:gd name="T18" fmla="*/ 14 w 53"/>
                <a:gd name="T19" fmla="*/ 37 h 50"/>
                <a:gd name="T20" fmla="*/ 46 w 53"/>
                <a:gd name="T21" fmla="*/ 50 h 50"/>
                <a:gd name="T22" fmla="*/ 50 w 53"/>
                <a:gd name="T23" fmla="*/ 48 h 50"/>
                <a:gd name="T24" fmla="*/ 49 w 53"/>
                <a:gd name="T25" fmla="*/ 43 h 50"/>
                <a:gd name="T26" fmla="*/ 33 w 53"/>
                <a:gd name="T27" fmla="*/ 27 h 50"/>
                <a:gd name="T28" fmla="*/ 46 w 53"/>
                <a:gd name="T29" fmla="*/ 7 h 50"/>
                <a:gd name="T30" fmla="*/ 49 w 53"/>
                <a:gd name="T31" fmla="*/ 8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3" h="50">
                  <a:moveTo>
                    <a:pt x="49" y="8"/>
                  </a:moveTo>
                  <a:cubicBezTo>
                    <a:pt x="51" y="8"/>
                    <a:pt x="53" y="6"/>
                    <a:pt x="53" y="4"/>
                  </a:cubicBezTo>
                  <a:cubicBezTo>
                    <a:pt x="53" y="2"/>
                    <a:pt x="51" y="0"/>
                    <a:pt x="49" y="0"/>
                  </a:cubicBezTo>
                  <a:cubicBezTo>
                    <a:pt x="46" y="0"/>
                    <a:pt x="45" y="2"/>
                    <a:pt x="45" y="4"/>
                  </a:cubicBezTo>
                  <a:cubicBezTo>
                    <a:pt x="45" y="5"/>
                    <a:pt x="45" y="6"/>
                    <a:pt x="45" y="6"/>
                  </a:cubicBezTo>
                  <a:cubicBezTo>
                    <a:pt x="25" y="20"/>
                    <a:pt x="25" y="20"/>
                    <a:pt x="25" y="20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6" y="0"/>
                    <a:pt x="4" y="0"/>
                    <a:pt x="3" y="1"/>
                  </a:cubicBezTo>
                  <a:cubicBezTo>
                    <a:pt x="1" y="1"/>
                    <a:pt x="0" y="3"/>
                    <a:pt x="0" y="4"/>
                  </a:cubicBezTo>
                  <a:cubicBezTo>
                    <a:pt x="0" y="16"/>
                    <a:pt x="5" y="28"/>
                    <a:pt x="14" y="37"/>
                  </a:cubicBezTo>
                  <a:cubicBezTo>
                    <a:pt x="22" y="46"/>
                    <a:pt x="34" y="50"/>
                    <a:pt x="46" y="50"/>
                  </a:cubicBezTo>
                  <a:cubicBezTo>
                    <a:pt x="48" y="50"/>
                    <a:pt x="49" y="49"/>
                    <a:pt x="50" y="48"/>
                  </a:cubicBezTo>
                  <a:cubicBezTo>
                    <a:pt x="51" y="46"/>
                    <a:pt x="50" y="44"/>
                    <a:pt x="49" y="43"/>
                  </a:cubicBezTo>
                  <a:cubicBezTo>
                    <a:pt x="33" y="27"/>
                    <a:pt x="33" y="27"/>
                    <a:pt x="33" y="27"/>
                  </a:cubicBezTo>
                  <a:cubicBezTo>
                    <a:pt x="46" y="7"/>
                    <a:pt x="46" y="7"/>
                    <a:pt x="46" y="7"/>
                  </a:cubicBezTo>
                  <a:cubicBezTo>
                    <a:pt x="47" y="8"/>
                    <a:pt x="48" y="8"/>
                    <a:pt x="49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6" name="Freeform 69">
              <a:extLst>
                <a:ext uri="{FF2B5EF4-FFF2-40B4-BE49-F238E27FC236}">
                  <a16:creationId xmlns:a16="http://schemas.microsoft.com/office/drawing/2014/main" id="{8377BB8B-1A00-43CF-9A01-1E312432CBED}"/>
                </a:ext>
              </a:extLst>
            </p:cNvPr>
            <p:cNvSpPr>
              <a:spLocks/>
            </p:cNvSpPr>
            <p:nvPr/>
          </p:nvSpPr>
          <p:spPr bwMode="auto">
            <a:xfrm>
              <a:off x="4535488" y="1779588"/>
              <a:ext cx="96838" cy="87313"/>
            </a:xfrm>
            <a:custGeom>
              <a:avLst/>
              <a:gdLst>
                <a:gd name="T0" fmla="*/ 23 w 26"/>
                <a:gd name="T1" fmla="*/ 9 h 23"/>
                <a:gd name="T2" fmla="*/ 22 w 26"/>
                <a:gd name="T3" fmla="*/ 8 h 23"/>
                <a:gd name="T4" fmla="*/ 12 w 26"/>
                <a:gd name="T5" fmla="*/ 0 h 23"/>
                <a:gd name="T6" fmla="*/ 11 w 26"/>
                <a:gd name="T7" fmla="*/ 0 h 23"/>
                <a:gd name="T8" fmla="*/ 11 w 26"/>
                <a:gd name="T9" fmla="*/ 0 h 23"/>
                <a:gd name="T10" fmla="*/ 0 w 26"/>
                <a:gd name="T11" fmla="*/ 20 h 23"/>
                <a:gd name="T12" fmla="*/ 0 w 26"/>
                <a:gd name="T13" fmla="*/ 22 h 23"/>
                <a:gd name="T14" fmla="*/ 2 w 26"/>
                <a:gd name="T15" fmla="*/ 23 h 23"/>
                <a:gd name="T16" fmla="*/ 24 w 26"/>
                <a:gd name="T17" fmla="*/ 23 h 23"/>
                <a:gd name="T18" fmla="*/ 26 w 26"/>
                <a:gd name="T19" fmla="*/ 22 h 23"/>
                <a:gd name="T20" fmla="*/ 26 w 26"/>
                <a:gd name="T21" fmla="*/ 20 h 23"/>
                <a:gd name="T22" fmla="*/ 23 w 26"/>
                <a:gd name="T23" fmla="*/ 9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6" h="23">
                  <a:moveTo>
                    <a:pt x="23" y="9"/>
                  </a:moveTo>
                  <a:cubicBezTo>
                    <a:pt x="22" y="8"/>
                    <a:pt x="22" y="8"/>
                    <a:pt x="22" y="8"/>
                  </a:cubicBezTo>
                  <a:cubicBezTo>
                    <a:pt x="18" y="6"/>
                    <a:pt x="15" y="3"/>
                    <a:pt x="12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21"/>
                    <a:pt x="0" y="21"/>
                    <a:pt x="0" y="22"/>
                  </a:cubicBezTo>
                  <a:cubicBezTo>
                    <a:pt x="1" y="23"/>
                    <a:pt x="1" y="23"/>
                    <a:pt x="2" y="23"/>
                  </a:cubicBezTo>
                  <a:cubicBezTo>
                    <a:pt x="24" y="23"/>
                    <a:pt x="24" y="23"/>
                    <a:pt x="24" y="23"/>
                  </a:cubicBezTo>
                  <a:cubicBezTo>
                    <a:pt x="25" y="23"/>
                    <a:pt x="25" y="23"/>
                    <a:pt x="26" y="22"/>
                  </a:cubicBezTo>
                  <a:cubicBezTo>
                    <a:pt x="26" y="22"/>
                    <a:pt x="26" y="21"/>
                    <a:pt x="26" y="20"/>
                  </a:cubicBezTo>
                  <a:lnTo>
                    <a:pt x="23" y="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</p:spTree>
    <p:extLst>
      <p:ext uri="{BB962C8B-B14F-4D97-AF65-F5344CB8AC3E}">
        <p14:creationId xmlns:p14="http://schemas.microsoft.com/office/powerpoint/2010/main" val="22065725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000"/>
                            </p:stCondLst>
                            <p:childTnLst>
                              <p:par>
                                <p:cTn id="5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3500"/>
                            </p:stCondLst>
                            <p:childTnLst>
                              <p:par>
                                <p:cTn id="60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4000"/>
                            </p:stCondLst>
                            <p:childTnLst>
                              <p:par>
                                <p:cTn id="7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4500"/>
                            </p:stCondLst>
                            <p:childTnLst>
                              <p:par>
                                <p:cTn id="8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29" grpId="0"/>
      <p:bldP spid="31" grpId="0"/>
      <p:bldP spid="40" grpId="0"/>
      <p:bldP spid="41" grpId="0"/>
      <p:bldP spid="46" grpId="0"/>
      <p:bldP spid="47" grpId="0"/>
      <p:bldP spid="17" grpId="0" animBg="1"/>
      <p:bldP spid="18" grpId="0" animBg="1"/>
      <p:bldP spid="19" grpId="0" animBg="1"/>
      <p:bldP spid="48" grpId="0"/>
      <p:bldP spid="49" grpId="0"/>
      <p:bldP spid="50" grpId="0"/>
      <p:bldP spid="52" grpId="0" animBg="1"/>
      <p:bldP spid="53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2" name="Straight Arrow Connector 51">
            <a:extLst>
              <a:ext uri="{FF2B5EF4-FFF2-40B4-BE49-F238E27FC236}">
                <a16:creationId xmlns:a16="http://schemas.microsoft.com/office/drawing/2014/main" id="{37A569A1-7CE1-4FE7-9470-9D244F0EEC7E}"/>
              </a:ext>
            </a:extLst>
          </p:cNvPr>
          <p:cNvCxnSpPr>
            <a:cxnSpLocks/>
          </p:cNvCxnSpPr>
          <p:nvPr/>
        </p:nvCxnSpPr>
        <p:spPr>
          <a:xfrm>
            <a:off x="3964808" y="2605653"/>
            <a:ext cx="2481197" cy="0"/>
          </a:xfrm>
          <a:prstGeom prst="straightConnector1">
            <a:avLst/>
          </a:prstGeom>
          <a:ln w="12700">
            <a:solidFill>
              <a:schemeClr val="accent1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Arrow Connector 52">
            <a:extLst>
              <a:ext uri="{FF2B5EF4-FFF2-40B4-BE49-F238E27FC236}">
                <a16:creationId xmlns:a16="http://schemas.microsoft.com/office/drawing/2014/main" id="{37A569A1-7CE1-4FE7-9470-9D244F0EEC7E}"/>
              </a:ext>
            </a:extLst>
          </p:cNvPr>
          <p:cNvCxnSpPr>
            <a:cxnSpLocks/>
          </p:cNvCxnSpPr>
          <p:nvPr/>
        </p:nvCxnSpPr>
        <p:spPr>
          <a:xfrm>
            <a:off x="3999918" y="3375167"/>
            <a:ext cx="2446086" cy="0"/>
          </a:xfrm>
          <a:prstGeom prst="straightConnector1">
            <a:avLst/>
          </a:prstGeom>
          <a:ln w="12700">
            <a:solidFill>
              <a:schemeClr val="accent2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37A569A1-7CE1-4FE7-9470-9D244F0EEC7E}"/>
              </a:ext>
            </a:extLst>
          </p:cNvPr>
          <p:cNvCxnSpPr>
            <a:cxnSpLocks/>
          </p:cNvCxnSpPr>
          <p:nvPr/>
        </p:nvCxnSpPr>
        <p:spPr>
          <a:xfrm>
            <a:off x="3969838" y="4145878"/>
            <a:ext cx="2481197" cy="0"/>
          </a:xfrm>
          <a:prstGeom prst="straightConnector1">
            <a:avLst/>
          </a:prstGeom>
          <a:ln w="12700">
            <a:solidFill>
              <a:schemeClr val="accent3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37A569A1-7CE1-4FE7-9470-9D244F0EEC7E}"/>
              </a:ext>
            </a:extLst>
          </p:cNvPr>
          <p:cNvCxnSpPr>
            <a:cxnSpLocks/>
          </p:cNvCxnSpPr>
          <p:nvPr/>
        </p:nvCxnSpPr>
        <p:spPr>
          <a:xfrm>
            <a:off x="3964808" y="4882910"/>
            <a:ext cx="2481766" cy="12312"/>
          </a:xfrm>
          <a:prstGeom prst="straightConnector1">
            <a:avLst/>
          </a:prstGeom>
          <a:ln w="12700">
            <a:solidFill>
              <a:schemeClr val="accent4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37A569A1-7CE1-4FE7-9470-9D244F0EEC7E}"/>
              </a:ext>
            </a:extLst>
          </p:cNvPr>
          <p:cNvCxnSpPr>
            <a:cxnSpLocks/>
          </p:cNvCxnSpPr>
          <p:nvPr/>
        </p:nvCxnSpPr>
        <p:spPr>
          <a:xfrm>
            <a:off x="3964808" y="5632253"/>
            <a:ext cx="2446086" cy="22744"/>
          </a:xfrm>
          <a:prstGeom prst="straightConnector1">
            <a:avLst/>
          </a:prstGeom>
          <a:ln w="12700">
            <a:solidFill>
              <a:schemeClr val="accent5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FUNNEL DIAGRAM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7E565F9E-7F42-4B05-B693-E90E24753CE4}"/>
              </a:ext>
            </a:extLst>
          </p:cNvPr>
          <p:cNvGrpSpPr/>
          <p:nvPr/>
        </p:nvGrpSpPr>
        <p:grpSpPr>
          <a:xfrm>
            <a:off x="738812" y="1811099"/>
            <a:ext cx="4780703" cy="1367347"/>
            <a:chOff x="1825932" y="1811099"/>
            <a:chExt cx="4780703" cy="1367347"/>
          </a:xfrm>
        </p:grpSpPr>
        <p:sp>
          <p:nvSpPr>
            <p:cNvPr id="21" name="Freeform 21"/>
            <p:cNvSpPr>
              <a:spLocks/>
            </p:cNvSpPr>
            <p:nvPr/>
          </p:nvSpPr>
          <p:spPr bwMode="auto">
            <a:xfrm>
              <a:off x="1837571" y="2207705"/>
              <a:ext cx="4760013" cy="970741"/>
            </a:xfrm>
            <a:custGeom>
              <a:avLst/>
              <a:gdLst>
                <a:gd name="T0" fmla="*/ 777 w 1555"/>
                <a:gd name="T1" fmla="*/ 109 h 326"/>
                <a:gd name="T2" fmla="*/ 0 w 1555"/>
                <a:gd name="T3" fmla="*/ 0 h 326"/>
                <a:gd name="T4" fmla="*/ 0 w 1555"/>
                <a:gd name="T5" fmla="*/ 0 h 326"/>
                <a:gd name="T6" fmla="*/ 111 w 1555"/>
                <a:gd name="T7" fmla="*/ 235 h 326"/>
                <a:gd name="T8" fmla="*/ 776 w 1555"/>
                <a:gd name="T9" fmla="*/ 326 h 326"/>
                <a:gd name="T10" fmla="*/ 776 w 1555"/>
                <a:gd name="T11" fmla="*/ 326 h 326"/>
                <a:gd name="T12" fmla="*/ 777 w 1555"/>
                <a:gd name="T13" fmla="*/ 326 h 326"/>
                <a:gd name="T14" fmla="*/ 778 w 1555"/>
                <a:gd name="T15" fmla="*/ 326 h 326"/>
                <a:gd name="T16" fmla="*/ 778 w 1555"/>
                <a:gd name="T17" fmla="*/ 326 h 326"/>
                <a:gd name="T18" fmla="*/ 1443 w 1555"/>
                <a:gd name="T19" fmla="*/ 235 h 326"/>
                <a:gd name="T20" fmla="*/ 1555 w 1555"/>
                <a:gd name="T21" fmla="*/ 0 h 326"/>
                <a:gd name="T22" fmla="*/ 1555 w 1555"/>
                <a:gd name="T23" fmla="*/ 0 h 326"/>
                <a:gd name="T24" fmla="*/ 777 w 1555"/>
                <a:gd name="T25" fmla="*/ 109 h 3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55" h="326">
                  <a:moveTo>
                    <a:pt x="777" y="109"/>
                  </a:moveTo>
                  <a:cubicBezTo>
                    <a:pt x="371" y="108"/>
                    <a:pt x="38" y="6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4" y="39"/>
                    <a:pt x="64" y="124"/>
                    <a:pt x="111" y="235"/>
                  </a:cubicBezTo>
                  <a:cubicBezTo>
                    <a:pt x="293" y="291"/>
                    <a:pt x="524" y="325"/>
                    <a:pt x="776" y="326"/>
                  </a:cubicBezTo>
                  <a:cubicBezTo>
                    <a:pt x="776" y="326"/>
                    <a:pt x="776" y="326"/>
                    <a:pt x="776" y="326"/>
                  </a:cubicBezTo>
                  <a:cubicBezTo>
                    <a:pt x="776" y="326"/>
                    <a:pt x="777" y="326"/>
                    <a:pt x="777" y="326"/>
                  </a:cubicBezTo>
                  <a:cubicBezTo>
                    <a:pt x="778" y="326"/>
                    <a:pt x="778" y="326"/>
                    <a:pt x="778" y="326"/>
                  </a:cubicBezTo>
                  <a:cubicBezTo>
                    <a:pt x="778" y="326"/>
                    <a:pt x="778" y="326"/>
                    <a:pt x="778" y="326"/>
                  </a:cubicBezTo>
                  <a:cubicBezTo>
                    <a:pt x="1030" y="325"/>
                    <a:pt x="1262" y="291"/>
                    <a:pt x="1443" y="235"/>
                  </a:cubicBezTo>
                  <a:cubicBezTo>
                    <a:pt x="1490" y="124"/>
                    <a:pt x="1530" y="39"/>
                    <a:pt x="1555" y="0"/>
                  </a:cubicBezTo>
                  <a:cubicBezTo>
                    <a:pt x="1555" y="0"/>
                    <a:pt x="1555" y="0"/>
                    <a:pt x="1555" y="0"/>
                  </a:cubicBezTo>
                  <a:cubicBezTo>
                    <a:pt x="1517" y="60"/>
                    <a:pt x="1183" y="108"/>
                    <a:pt x="777" y="10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" name="Freeform 22"/>
            <p:cNvSpPr>
              <a:spLocks/>
            </p:cNvSpPr>
            <p:nvPr/>
          </p:nvSpPr>
          <p:spPr bwMode="auto">
            <a:xfrm>
              <a:off x="1825932" y="1811099"/>
              <a:ext cx="4780703" cy="721445"/>
            </a:xfrm>
            <a:custGeom>
              <a:avLst/>
              <a:gdLst>
                <a:gd name="T0" fmla="*/ 1560 w 1562"/>
                <a:gd name="T1" fmla="*/ 113 h 242"/>
                <a:gd name="T2" fmla="*/ 1555 w 1562"/>
                <a:gd name="T3" fmla="*/ 105 h 242"/>
                <a:gd name="T4" fmla="*/ 1548 w 1562"/>
                <a:gd name="T5" fmla="*/ 98 h 242"/>
                <a:gd name="T6" fmla="*/ 1541 w 1562"/>
                <a:gd name="T7" fmla="*/ 93 h 242"/>
                <a:gd name="T8" fmla="*/ 1528 w 1562"/>
                <a:gd name="T9" fmla="*/ 86 h 242"/>
                <a:gd name="T10" fmla="*/ 1514 w 1562"/>
                <a:gd name="T11" fmla="*/ 79 h 242"/>
                <a:gd name="T12" fmla="*/ 1497 w 1562"/>
                <a:gd name="T13" fmla="*/ 73 h 242"/>
                <a:gd name="T14" fmla="*/ 1477 w 1562"/>
                <a:gd name="T15" fmla="*/ 67 h 242"/>
                <a:gd name="T16" fmla="*/ 1448 w 1562"/>
                <a:gd name="T17" fmla="*/ 59 h 242"/>
                <a:gd name="T18" fmla="*/ 1421 w 1562"/>
                <a:gd name="T19" fmla="*/ 52 h 242"/>
                <a:gd name="T20" fmla="*/ 1400 w 1562"/>
                <a:gd name="T21" fmla="*/ 48 h 242"/>
                <a:gd name="T22" fmla="*/ 1374 w 1562"/>
                <a:gd name="T23" fmla="*/ 43 h 242"/>
                <a:gd name="T24" fmla="*/ 1350 w 1562"/>
                <a:gd name="T25" fmla="*/ 39 h 242"/>
                <a:gd name="T26" fmla="*/ 1297 w 1562"/>
                <a:gd name="T27" fmla="*/ 31 h 242"/>
                <a:gd name="T28" fmla="*/ 1265 w 1562"/>
                <a:gd name="T29" fmla="*/ 27 h 242"/>
                <a:gd name="T30" fmla="*/ 1229 w 1562"/>
                <a:gd name="T31" fmla="*/ 23 h 242"/>
                <a:gd name="T32" fmla="*/ 1196 w 1562"/>
                <a:gd name="T33" fmla="*/ 19 h 242"/>
                <a:gd name="T34" fmla="*/ 1136 w 1562"/>
                <a:gd name="T35" fmla="*/ 14 h 242"/>
                <a:gd name="T36" fmla="*/ 1101 w 1562"/>
                <a:gd name="T37" fmla="*/ 11 h 242"/>
                <a:gd name="T38" fmla="*/ 1071 w 1562"/>
                <a:gd name="T39" fmla="*/ 9 h 242"/>
                <a:gd name="T40" fmla="*/ 1016 w 1562"/>
                <a:gd name="T41" fmla="*/ 6 h 242"/>
                <a:gd name="T42" fmla="*/ 992 w 1562"/>
                <a:gd name="T43" fmla="*/ 5 h 242"/>
                <a:gd name="T44" fmla="*/ 965 w 1562"/>
                <a:gd name="T45" fmla="*/ 4 h 242"/>
                <a:gd name="T46" fmla="*/ 935 w 1562"/>
                <a:gd name="T47" fmla="*/ 3 h 242"/>
                <a:gd name="T48" fmla="*/ 905 w 1562"/>
                <a:gd name="T49" fmla="*/ 2 h 242"/>
                <a:gd name="T50" fmla="*/ 882 w 1562"/>
                <a:gd name="T51" fmla="*/ 1 h 242"/>
                <a:gd name="T52" fmla="*/ 860 w 1562"/>
                <a:gd name="T53" fmla="*/ 1 h 242"/>
                <a:gd name="T54" fmla="*/ 821 w 1562"/>
                <a:gd name="T55" fmla="*/ 0 h 242"/>
                <a:gd name="T56" fmla="*/ 782 w 1562"/>
                <a:gd name="T57" fmla="*/ 0 h 242"/>
                <a:gd name="T58" fmla="*/ 762 w 1562"/>
                <a:gd name="T59" fmla="*/ 0 h 242"/>
                <a:gd name="T60" fmla="*/ 740 w 1562"/>
                <a:gd name="T61" fmla="*/ 0 h 242"/>
                <a:gd name="T62" fmla="*/ 703 w 1562"/>
                <a:gd name="T63" fmla="*/ 1 h 242"/>
                <a:gd name="T64" fmla="*/ 680 w 1562"/>
                <a:gd name="T65" fmla="*/ 1 h 242"/>
                <a:gd name="T66" fmla="*/ 648 w 1562"/>
                <a:gd name="T67" fmla="*/ 2 h 242"/>
                <a:gd name="T68" fmla="*/ 619 w 1562"/>
                <a:gd name="T69" fmla="*/ 3 h 242"/>
                <a:gd name="T70" fmla="*/ 593 w 1562"/>
                <a:gd name="T71" fmla="*/ 4 h 242"/>
                <a:gd name="T72" fmla="*/ 569 w 1562"/>
                <a:gd name="T73" fmla="*/ 5 h 242"/>
                <a:gd name="T74" fmla="*/ 524 w 1562"/>
                <a:gd name="T75" fmla="*/ 7 h 242"/>
                <a:gd name="T76" fmla="*/ 491 w 1562"/>
                <a:gd name="T77" fmla="*/ 9 h 242"/>
                <a:gd name="T78" fmla="*/ 460 w 1562"/>
                <a:gd name="T79" fmla="*/ 11 h 242"/>
                <a:gd name="T80" fmla="*/ 399 w 1562"/>
                <a:gd name="T81" fmla="*/ 16 h 242"/>
                <a:gd name="T82" fmla="*/ 366 w 1562"/>
                <a:gd name="T83" fmla="*/ 19 h 242"/>
                <a:gd name="T84" fmla="*/ 330 w 1562"/>
                <a:gd name="T85" fmla="*/ 23 h 242"/>
                <a:gd name="T86" fmla="*/ 298 w 1562"/>
                <a:gd name="T87" fmla="*/ 27 h 242"/>
                <a:gd name="T88" fmla="*/ 234 w 1562"/>
                <a:gd name="T89" fmla="*/ 35 h 242"/>
                <a:gd name="T90" fmla="*/ 200 w 1562"/>
                <a:gd name="T91" fmla="*/ 41 h 242"/>
                <a:gd name="T92" fmla="*/ 182 w 1562"/>
                <a:gd name="T93" fmla="*/ 44 h 242"/>
                <a:gd name="T94" fmla="*/ 162 w 1562"/>
                <a:gd name="T95" fmla="*/ 48 h 242"/>
                <a:gd name="T96" fmla="*/ 135 w 1562"/>
                <a:gd name="T97" fmla="*/ 54 h 242"/>
                <a:gd name="T98" fmla="*/ 114 w 1562"/>
                <a:gd name="T99" fmla="*/ 59 h 242"/>
                <a:gd name="T100" fmla="*/ 83 w 1562"/>
                <a:gd name="T101" fmla="*/ 67 h 242"/>
                <a:gd name="T102" fmla="*/ 64 w 1562"/>
                <a:gd name="T103" fmla="*/ 74 h 242"/>
                <a:gd name="T104" fmla="*/ 48 w 1562"/>
                <a:gd name="T105" fmla="*/ 80 h 242"/>
                <a:gd name="T106" fmla="*/ 33 w 1562"/>
                <a:gd name="T107" fmla="*/ 86 h 242"/>
                <a:gd name="T108" fmla="*/ 21 w 1562"/>
                <a:gd name="T109" fmla="*/ 94 h 242"/>
                <a:gd name="T110" fmla="*/ 12 w 1562"/>
                <a:gd name="T111" fmla="*/ 100 h 242"/>
                <a:gd name="T112" fmla="*/ 5 w 1562"/>
                <a:gd name="T113" fmla="*/ 108 h 242"/>
                <a:gd name="T114" fmla="*/ 1 w 1562"/>
                <a:gd name="T115" fmla="*/ 115 h 242"/>
                <a:gd name="T116" fmla="*/ 0 w 1562"/>
                <a:gd name="T117" fmla="*/ 123 h 242"/>
                <a:gd name="T118" fmla="*/ 3 w 1562"/>
                <a:gd name="T119" fmla="*/ 132 h 242"/>
                <a:gd name="T120" fmla="*/ 782 w 1562"/>
                <a:gd name="T121" fmla="*/ 242 h 242"/>
                <a:gd name="T122" fmla="*/ 1561 w 1562"/>
                <a:gd name="T123" fmla="*/ 129 h 242"/>
                <a:gd name="T124" fmla="*/ 1562 w 1562"/>
                <a:gd name="T125" fmla="*/ 119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562" h="242">
                  <a:moveTo>
                    <a:pt x="1562" y="119"/>
                  </a:moveTo>
                  <a:cubicBezTo>
                    <a:pt x="1562" y="119"/>
                    <a:pt x="1562" y="119"/>
                    <a:pt x="1562" y="118"/>
                  </a:cubicBezTo>
                  <a:cubicBezTo>
                    <a:pt x="1562" y="118"/>
                    <a:pt x="1562" y="117"/>
                    <a:pt x="1562" y="116"/>
                  </a:cubicBezTo>
                  <a:cubicBezTo>
                    <a:pt x="1562" y="116"/>
                    <a:pt x="1561" y="115"/>
                    <a:pt x="1561" y="115"/>
                  </a:cubicBezTo>
                  <a:cubicBezTo>
                    <a:pt x="1561" y="114"/>
                    <a:pt x="1561" y="113"/>
                    <a:pt x="1560" y="113"/>
                  </a:cubicBezTo>
                  <a:cubicBezTo>
                    <a:pt x="1560" y="112"/>
                    <a:pt x="1560" y="112"/>
                    <a:pt x="1560" y="111"/>
                  </a:cubicBezTo>
                  <a:cubicBezTo>
                    <a:pt x="1559" y="111"/>
                    <a:pt x="1559" y="110"/>
                    <a:pt x="1559" y="109"/>
                  </a:cubicBezTo>
                  <a:cubicBezTo>
                    <a:pt x="1558" y="109"/>
                    <a:pt x="1558" y="109"/>
                    <a:pt x="1558" y="108"/>
                  </a:cubicBezTo>
                  <a:cubicBezTo>
                    <a:pt x="1558" y="108"/>
                    <a:pt x="1558" y="108"/>
                    <a:pt x="1558" y="108"/>
                  </a:cubicBezTo>
                  <a:cubicBezTo>
                    <a:pt x="1557" y="107"/>
                    <a:pt x="1556" y="106"/>
                    <a:pt x="1555" y="105"/>
                  </a:cubicBezTo>
                  <a:cubicBezTo>
                    <a:pt x="1555" y="104"/>
                    <a:pt x="1555" y="104"/>
                    <a:pt x="1554" y="104"/>
                  </a:cubicBezTo>
                  <a:cubicBezTo>
                    <a:pt x="1554" y="103"/>
                    <a:pt x="1553" y="102"/>
                    <a:pt x="1552" y="101"/>
                  </a:cubicBezTo>
                  <a:cubicBezTo>
                    <a:pt x="1552" y="101"/>
                    <a:pt x="1552" y="101"/>
                    <a:pt x="1552" y="101"/>
                  </a:cubicBezTo>
                  <a:cubicBezTo>
                    <a:pt x="1551" y="101"/>
                    <a:pt x="1551" y="100"/>
                    <a:pt x="1550" y="100"/>
                  </a:cubicBezTo>
                  <a:cubicBezTo>
                    <a:pt x="1549" y="99"/>
                    <a:pt x="1549" y="99"/>
                    <a:pt x="1548" y="98"/>
                  </a:cubicBezTo>
                  <a:cubicBezTo>
                    <a:pt x="1548" y="98"/>
                    <a:pt x="1547" y="98"/>
                    <a:pt x="1547" y="97"/>
                  </a:cubicBezTo>
                  <a:cubicBezTo>
                    <a:pt x="1547" y="97"/>
                    <a:pt x="1546" y="97"/>
                    <a:pt x="1546" y="97"/>
                  </a:cubicBezTo>
                  <a:cubicBezTo>
                    <a:pt x="1545" y="96"/>
                    <a:pt x="1544" y="95"/>
                    <a:pt x="1544" y="95"/>
                  </a:cubicBezTo>
                  <a:cubicBezTo>
                    <a:pt x="1543" y="94"/>
                    <a:pt x="1542" y="94"/>
                    <a:pt x="1542" y="94"/>
                  </a:cubicBezTo>
                  <a:cubicBezTo>
                    <a:pt x="1542" y="93"/>
                    <a:pt x="1541" y="93"/>
                    <a:pt x="1541" y="93"/>
                  </a:cubicBezTo>
                  <a:cubicBezTo>
                    <a:pt x="1540" y="93"/>
                    <a:pt x="1539" y="92"/>
                    <a:pt x="1538" y="91"/>
                  </a:cubicBezTo>
                  <a:cubicBezTo>
                    <a:pt x="1537" y="91"/>
                    <a:pt x="1537" y="90"/>
                    <a:pt x="1536" y="90"/>
                  </a:cubicBezTo>
                  <a:cubicBezTo>
                    <a:pt x="1534" y="89"/>
                    <a:pt x="1532" y="88"/>
                    <a:pt x="1530" y="87"/>
                  </a:cubicBezTo>
                  <a:cubicBezTo>
                    <a:pt x="1530" y="87"/>
                    <a:pt x="1530" y="87"/>
                    <a:pt x="1529" y="86"/>
                  </a:cubicBezTo>
                  <a:cubicBezTo>
                    <a:pt x="1529" y="86"/>
                    <a:pt x="1528" y="86"/>
                    <a:pt x="1528" y="86"/>
                  </a:cubicBezTo>
                  <a:cubicBezTo>
                    <a:pt x="1527" y="85"/>
                    <a:pt x="1525" y="84"/>
                    <a:pt x="1524" y="84"/>
                  </a:cubicBezTo>
                  <a:cubicBezTo>
                    <a:pt x="1523" y="83"/>
                    <a:pt x="1522" y="83"/>
                    <a:pt x="1521" y="83"/>
                  </a:cubicBezTo>
                  <a:cubicBezTo>
                    <a:pt x="1520" y="82"/>
                    <a:pt x="1518" y="81"/>
                    <a:pt x="1517" y="81"/>
                  </a:cubicBezTo>
                  <a:cubicBezTo>
                    <a:pt x="1516" y="80"/>
                    <a:pt x="1516" y="80"/>
                    <a:pt x="1515" y="80"/>
                  </a:cubicBezTo>
                  <a:cubicBezTo>
                    <a:pt x="1515" y="80"/>
                    <a:pt x="1514" y="80"/>
                    <a:pt x="1514" y="79"/>
                  </a:cubicBezTo>
                  <a:cubicBezTo>
                    <a:pt x="1512" y="79"/>
                    <a:pt x="1511" y="78"/>
                    <a:pt x="1509" y="78"/>
                  </a:cubicBezTo>
                  <a:cubicBezTo>
                    <a:pt x="1508" y="77"/>
                    <a:pt x="1507" y="77"/>
                    <a:pt x="1506" y="76"/>
                  </a:cubicBezTo>
                  <a:cubicBezTo>
                    <a:pt x="1504" y="75"/>
                    <a:pt x="1501" y="75"/>
                    <a:pt x="1499" y="74"/>
                  </a:cubicBezTo>
                  <a:cubicBezTo>
                    <a:pt x="1499" y="74"/>
                    <a:pt x="1499" y="74"/>
                    <a:pt x="1499" y="74"/>
                  </a:cubicBezTo>
                  <a:cubicBezTo>
                    <a:pt x="1498" y="73"/>
                    <a:pt x="1498" y="73"/>
                    <a:pt x="1497" y="73"/>
                  </a:cubicBezTo>
                  <a:cubicBezTo>
                    <a:pt x="1494" y="72"/>
                    <a:pt x="1492" y="71"/>
                    <a:pt x="1489" y="70"/>
                  </a:cubicBezTo>
                  <a:cubicBezTo>
                    <a:pt x="1489" y="70"/>
                    <a:pt x="1489" y="70"/>
                    <a:pt x="1488" y="70"/>
                  </a:cubicBezTo>
                  <a:cubicBezTo>
                    <a:pt x="1487" y="70"/>
                    <a:pt x="1486" y="69"/>
                    <a:pt x="1485" y="69"/>
                  </a:cubicBezTo>
                  <a:cubicBezTo>
                    <a:pt x="1483" y="68"/>
                    <a:pt x="1482" y="68"/>
                    <a:pt x="1480" y="67"/>
                  </a:cubicBezTo>
                  <a:cubicBezTo>
                    <a:pt x="1479" y="67"/>
                    <a:pt x="1478" y="67"/>
                    <a:pt x="1477" y="67"/>
                  </a:cubicBezTo>
                  <a:cubicBezTo>
                    <a:pt x="1477" y="67"/>
                    <a:pt x="1477" y="67"/>
                    <a:pt x="1477" y="67"/>
                  </a:cubicBezTo>
                  <a:cubicBezTo>
                    <a:pt x="1472" y="65"/>
                    <a:pt x="1466" y="63"/>
                    <a:pt x="1460" y="62"/>
                  </a:cubicBezTo>
                  <a:cubicBezTo>
                    <a:pt x="1459" y="61"/>
                    <a:pt x="1458" y="61"/>
                    <a:pt x="1458" y="61"/>
                  </a:cubicBezTo>
                  <a:cubicBezTo>
                    <a:pt x="1455" y="60"/>
                    <a:pt x="1452" y="59"/>
                    <a:pt x="1449" y="59"/>
                  </a:cubicBezTo>
                  <a:cubicBezTo>
                    <a:pt x="1448" y="59"/>
                    <a:pt x="1448" y="59"/>
                    <a:pt x="1448" y="59"/>
                  </a:cubicBezTo>
                  <a:cubicBezTo>
                    <a:pt x="1445" y="58"/>
                    <a:pt x="1442" y="57"/>
                    <a:pt x="1440" y="56"/>
                  </a:cubicBezTo>
                  <a:cubicBezTo>
                    <a:pt x="1438" y="56"/>
                    <a:pt x="1437" y="56"/>
                    <a:pt x="1436" y="56"/>
                  </a:cubicBezTo>
                  <a:cubicBezTo>
                    <a:pt x="1434" y="55"/>
                    <a:pt x="1432" y="55"/>
                    <a:pt x="1429" y="54"/>
                  </a:cubicBezTo>
                  <a:cubicBezTo>
                    <a:pt x="1429" y="54"/>
                    <a:pt x="1428" y="54"/>
                    <a:pt x="1427" y="54"/>
                  </a:cubicBezTo>
                  <a:cubicBezTo>
                    <a:pt x="1425" y="53"/>
                    <a:pt x="1423" y="53"/>
                    <a:pt x="1421" y="52"/>
                  </a:cubicBezTo>
                  <a:cubicBezTo>
                    <a:pt x="1419" y="52"/>
                    <a:pt x="1418" y="52"/>
                    <a:pt x="1416" y="51"/>
                  </a:cubicBezTo>
                  <a:cubicBezTo>
                    <a:pt x="1414" y="51"/>
                    <a:pt x="1412" y="50"/>
                    <a:pt x="1410" y="50"/>
                  </a:cubicBezTo>
                  <a:cubicBezTo>
                    <a:pt x="1408" y="50"/>
                    <a:pt x="1407" y="49"/>
                    <a:pt x="1405" y="49"/>
                  </a:cubicBezTo>
                  <a:cubicBezTo>
                    <a:pt x="1404" y="49"/>
                    <a:pt x="1402" y="48"/>
                    <a:pt x="1401" y="48"/>
                  </a:cubicBezTo>
                  <a:cubicBezTo>
                    <a:pt x="1401" y="48"/>
                    <a:pt x="1401" y="48"/>
                    <a:pt x="1400" y="48"/>
                  </a:cubicBezTo>
                  <a:cubicBezTo>
                    <a:pt x="1399" y="48"/>
                    <a:pt x="1398" y="48"/>
                    <a:pt x="1397" y="47"/>
                  </a:cubicBezTo>
                  <a:cubicBezTo>
                    <a:pt x="1397" y="47"/>
                    <a:pt x="1397" y="47"/>
                    <a:pt x="1397" y="47"/>
                  </a:cubicBezTo>
                  <a:cubicBezTo>
                    <a:pt x="1393" y="46"/>
                    <a:pt x="1389" y="46"/>
                    <a:pt x="1385" y="45"/>
                  </a:cubicBezTo>
                  <a:cubicBezTo>
                    <a:pt x="1383" y="45"/>
                    <a:pt x="1382" y="44"/>
                    <a:pt x="1380" y="44"/>
                  </a:cubicBezTo>
                  <a:cubicBezTo>
                    <a:pt x="1378" y="44"/>
                    <a:pt x="1376" y="43"/>
                    <a:pt x="1374" y="43"/>
                  </a:cubicBezTo>
                  <a:cubicBezTo>
                    <a:pt x="1372" y="42"/>
                    <a:pt x="1369" y="42"/>
                    <a:pt x="1366" y="42"/>
                  </a:cubicBezTo>
                  <a:cubicBezTo>
                    <a:pt x="1366" y="42"/>
                    <a:pt x="1365" y="41"/>
                    <a:pt x="1365" y="41"/>
                  </a:cubicBezTo>
                  <a:cubicBezTo>
                    <a:pt x="1365" y="41"/>
                    <a:pt x="1365" y="41"/>
                    <a:pt x="1364" y="41"/>
                  </a:cubicBezTo>
                  <a:cubicBezTo>
                    <a:pt x="1364" y="41"/>
                    <a:pt x="1363" y="41"/>
                    <a:pt x="1362" y="41"/>
                  </a:cubicBezTo>
                  <a:cubicBezTo>
                    <a:pt x="1358" y="40"/>
                    <a:pt x="1354" y="39"/>
                    <a:pt x="1350" y="39"/>
                  </a:cubicBezTo>
                  <a:cubicBezTo>
                    <a:pt x="1348" y="38"/>
                    <a:pt x="1346" y="38"/>
                    <a:pt x="1344" y="38"/>
                  </a:cubicBezTo>
                  <a:cubicBezTo>
                    <a:pt x="1341" y="37"/>
                    <a:pt x="1337" y="37"/>
                    <a:pt x="1334" y="36"/>
                  </a:cubicBezTo>
                  <a:cubicBezTo>
                    <a:pt x="1332" y="36"/>
                    <a:pt x="1330" y="36"/>
                    <a:pt x="1329" y="35"/>
                  </a:cubicBezTo>
                  <a:cubicBezTo>
                    <a:pt x="1329" y="35"/>
                    <a:pt x="1329" y="35"/>
                    <a:pt x="1329" y="35"/>
                  </a:cubicBezTo>
                  <a:cubicBezTo>
                    <a:pt x="1318" y="34"/>
                    <a:pt x="1308" y="32"/>
                    <a:pt x="1297" y="31"/>
                  </a:cubicBezTo>
                  <a:cubicBezTo>
                    <a:pt x="1297" y="31"/>
                    <a:pt x="1297" y="31"/>
                    <a:pt x="1296" y="31"/>
                  </a:cubicBezTo>
                  <a:cubicBezTo>
                    <a:pt x="1296" y="31"/>
                    <a:pt x="1296" y="31"/>
                    <a:pt x="1296" y="31"/>
                  </a:cubicBezTo>
                  <a:cubicBezTo>
                    <a:pt x="1295" y="31"/>
                    <a:pt x="1295" y="31"/>
                    <a:pt x="1294" y="31"/>
                  </a:cubicBezTo>
                  <a:cubicBezTo>
                    <a:pt x="1285" y="29"/>
                    <a:pt x="1275" y="28"/>
                    <a:pt x="1265" y="27"/>
                  </a:cubicBezTo>
                  <a:cubicBezTo>
                    <a:pt x="1265" y="27"/>
                    <a:pt x="1265" y="27"/>
                    <a:pt x="1265" y="27"/>
                  </a:cubicBezTo>
                  <a:cubicBezTo>
                    <a:pt x="1264" y="27"/>
                    <a:pt x="1263" y="27"/>
                    <a:pt x="1262" y="26"/>
                  </a:cubicBezTo>
                  <a:cubicBezTo>
                    <a:pt x="1262" y="26"/>
                    <a:pt x="1262" y="26"/>
                    <a:pt x="1262" y="26"/>
                  </a:cubicBezTo>
                  <a:cubicBezTo>
                    <a:pt x="1253" y="25"/>
                    <a:pt x="1243" y="24"/>
                    <a:pt x="1233" y="23"/>
                  </a:cubicBezTo>
                  <a:cubicBezTo>
                    <a:pt x="1233" y="23"/>
                    <a:pt x="1233" y="23"/>
                    <a:pt x="1233" y="23"/>
                  </a:cubicBezTo>
                  <a:cubicBezTo>
                    <a:pt x="1231" y="23"/>
                    <a:pt x="1230" y="23"/>
                    <a:pt x="1229" y="23"/>
                  </a:cubicBezTo>
                  <a:cubicBezTo>
                    <a:pt x="1229" y="23"/>
                    <a:pt x="1228" y="23"/>
                    <a:pt x="1228" y="23"/>
                  </a:cubicBezTo>
                  <a:cubicBezTo>
                    <a:pt x="1219" y="22"/>
                    <a:pt x="1210" y="21"/>
                    <a:pt x="1200" y="20"/>
                  </a:cubicBezTo>
                  <a:cubicBezTo>
                    <a:pt x="1200" y="20"/>
                    <a:pt x="1200" y="20"/>
                    <a:pt x="1200" y="20"/>
                  </a:cubicBezTo>
                  <a:cubicBezTo>
                    <a:pt x="1198" y="19"/>
                    <a:pt x="1197" y="19"/>
                    <a:pt x="1196" y="19"/>
                  </a:cubicBezTo>
                  <a:cubicBezTo>
                    <a:pt x="1196" y="19"/>
                    <a:pt x="1196" y="19"/>
                    <a:pt x="1196" y="19"/>
                  </a:cubicBezTo>
                  <a:cubicBezTo>
                    <a:pt x="1187" y="18"/>
                    <a:pt x="1177" y="17"/>
                    <a:pt x="1168" y="17"/>
                  </a:cubicBezTo>
                  <a:cubicBezTo>
                    <a:pt x="1168" y="17"/>
                    <a:pt x="1167" y="17"/>
                    <a:pt x="1167" y="17"/>
                  </a:cubicBezTo>
                  <a:cubicBezTo>
                    <a:pt x="1167" y="17"/>
                    <a:pt x="1166" y="16"/>
                    <a:pt x="1166" y="16"/>
                  </a:cubicBezTo>
                  <a:cubicBezTo>
                    <a:pt x="1165" y="16"/>
                    <a:pt x="1165" y="16"/>
                    <a:pt x="1164" y="16"/>
                  </a:cubicBezTo>
                  <a:cubicBezTo>
                    <a:pt x="1155" y="15"/>
                    <a:pt x="1146" y="15"/>
                    <a:pt x="1136" y="14"/>
                  </a:cubicBezTo>
                  <a:cubicBezTo>
                    <a:pt x="1136" y="14"/>
                    <a:pt x="1136" y="14"/>
                    <a:pt x="1136" y="14"/>
                  </a:cubicBezTo>
                  <a:cubicBezTo>
                    <a:pt x="1134" y="14"/>
                    <a:pt x="1131" y="14"/>
                    <a:pt x="1129" y="13"/>
                  </a:cubicBezTo>
                  <a:cubicBezTo>
                    <a:pt x="1121" y="13"/>
                    <a:pt x="1113" y="12"/>
                    <a:pt x="1104" y="12"/>
                  </a:cubicBezTo>
                  <a:cubicBezTo>
                    <a:pt x="1103" y="11"/>
                    <a:pt x="1103" y="11"/>
                    <a:pt x="1102" y="11"/>
                  </a:cubicBezTo>
                  <a:cubicBezTo>
                    <a:pt x="1102" y="11"/>
                    <a:pt x="1102" y="11"/>
                    <a:pt x="1101" y="11"/>
                  </a:cubicBezTo>
                  <a:cubicBezTo>
                    <a:pt x="1100" y="11"/>
                    <a:pt x="1099" y="11"/>
                    <a:pt x="1098" y="11"/>
                  </a:cubicBezTo>
                  <a:cubicBezTo>
                    <a:pt x="1090" y="11"/>
                    <a:pt x="1083" y="10"/>
                    <a:pt x="1075" y="10"/>
                  </a:cubicBezTo>
                  <a:cubicBezTo>
                    <a:pt x="1074" y="10"/>
                    <a:pt x="1073" y="9"/>
                    <a:pt x="1073" y="9"/>
                  </a:cubicBezTo>
                  <a:cubicBezTo>
                    <a:pt x="1072" y="9"/>
                    <a:pt x="1072" y="9"/>
                    <a:pt x="1071" y="9"/>
                  </a:cubicBezTo>
                  <a:cubicBezTo>
                    <a:pt x="1071" y="9"/>
                    <a:pt x="1071" y="9"/>
                    <a:pt x="1071" y="9"/>
                  </a:cubicBezTo>
                  <a:cubicBezTo>
                    <a:pt x="1070" y="9"/>
                    <a:pt x="1069" y="9"/>
                    <a:pt x="1068" y="9"/>
                  </a:cubicBezTo>
                  <a:cubicBezTo>
                    <a:pt x="1061" y="9"/>
                    <a:pt x="1053" y="8"/>
                    <a:pt x="1045" y="8"/>
                  </a:cubicBezTo>
                  <a:cubicBezTo>
                    <a:pt x="1045" y="8"/>
                    <a:pt x="1045" y="8"/>
                    <a:pt x="1045" y="8"/>
                  </a:cubicBezTo>
                  <a:cubicBezTo>
                    <a:pt x="1042" y="8"/>
                    <a:pt x="1040" y="7"/>
                    <a:pt x="1038" y="7"/>
                  </a:cubicBezTo>
                  <a:cubicBezTo>
                    <a:pt x="1031" y="7"/>
                    <a:pt x="1023" y="7"/>
                    <a:pt x="1016" y="6"/>
                  </a:cubicBezTo>
                  <a:cubicBezTo>
                    <a:pt x="1015" y="6"/>
                    <a:pt x="1015" y="6"/>
                    <a:pt x="1015" y="6"/>
                  </a:cubicBezTo>
                  <a:cubicBezTo>
                    <a:pt x="1015" y="6"/>
                    <a:pt x="1015" y="6"/>
                    <a:pt x="1014" y="6"/>
                  </a:cubicBezTo>
                  <a:cubicBezTo>
                    <a:pt x="1014" y="6"/>
                    <a:pt x="1013" y="6"/>
                    <a:pt x="1013" y="6"/>
                  </a:cubicBezTo>
                  <a:cubicBezTo>
                    <a:pt x="1006" y="6"/>
                    <a:pt x="1000" y="5"/>
                    <a:pt x="993" y="5"/>
                  </a:cubicBezTo>
                  <a:cubicBezTo>
                    <a:pt x="993" y="5"/>
                    <a:pt x="992" y="5"/>
                    <a:pt x="992" y="5"/>
                  </a:cubicBezTo>
                  <a:cubicBezTo>
                    <a:pt x="990" y="5"/>
                    <a:pt x="987" y="5"/>
                    <a:pt x="985" y="5"/>
                  </a:cubicBezTo>
                  <a:cubicBezTo>
                    <a:pt x="985" y="5"/>
                    <a:pt x="985" y="5"/>
                    <a:pt x="985" y="5"/>
                  </a:cubicBezTo>
                  <a:cubicBezTo>
                    <a:pt x="981" y="5"/>
                    <a:pt x="977" y="4"/>
                    <a:pt x="972" y="4"/>
                  </a:cubicBezTo>
                  <a:cubicBezTo>
                    <a:pt x="971" y="4"/>
                    <a:pt x="971" y="4"/>
                    <a:pt x="970" y="4"/>
                  </a:cubicBezTo>
                  <a:cubicBezTo>
                    <a:pt x="968" y="4"/>
                    <a:pt x="966" y="4"/>
                    <a:pt x="965" y="4"/>
                  </a:cubicBezTo>
                  <a:cubicBezTo>
                    <a:pt x="964" y="4"/>
                    <a:pt x="963" y="4"/>
                    <a:pt x="962" y="4"/>
                  </a:cubicBezTo>
                  <a:cubicBezTo>
                    <a:pt x="960" y="4"/>
                    <a:pt x="958" y="4"/>
                    <a:pt x="956" y="4"/>
                  </a:cubicBezTo>
                  <a:cubicBezTo>
                    <a:pt x="952" y="3"/>
                    <a:pt x="949" y="3"/>
                    <a:pt x="945" y="3"/>
                  </a:cubicBezTo>
                  <a:cubicBezTo>
                    <a:pt x="945" y="3"/>
                    <a:pt x="944" y="3"/>
                    <a:pt x="943" y="3"/>
                  </a:cubicBezTo>
                  <a:cubicBezTo>
                    <a:pt x="941" y="3"/>
                    <a:pt x="938" y="3"/>
                    <a:pt x="935" y="3"/>
                  </a:cubicBezTo>
                  <a:cubicBezTo>
                    <a:pt x="935" y="3"/>
                    <a:pt x="934" y="3"/>
                    <a:pt x="934" y="3"/>
                  </a:cubicBezTo>
                  <a:cubicBezTo>
                    <a:pt x="930" y="3"/>
                    <a:pt x="927" y="3"/>
                    <a:pt x="923" y="2"/>
                  </a:cubicBezTo>
                  <a:cubicBezTo>
                    <a:pt x="921" y="2"/>
                    <a:pt x="919" y="2"/>
                    <a:pt x="917" y="2"/>
                  </a:cubicBezTo>
                  <a:cubicBezTo>
                    <a:pt x="916" y="2"/>
                    <a:pt x="915" y="2"/>
                    <a:pt x="914" y="2"/>
                  </a:cubicBezTo>
                  <a:cubicBezTo>
                    <a:pt x="911" y="2"/>
                    <a:pt x="908" y="2"/>
                    <a:pt x="905" y="2"/>
                  </a:cubicBezTo>
                  <a:cubicBezTo>
                    <a:pt x="904" y="2"/>
                    <a:pt x="903" y="2"/>
                    <a:pt x="902" y="2"/>
                  </a:cubicBezTo>
                  <a:cubicBezTo>
                    <a:pt x="901" y="2"/>
                    <a:pt x="901" y="2"/>
                    <a:pt x="900" y="2"/>
                  </a:cubicBezTo>
                  <a:cubicBezTo>
                    <a:pt x="900" y="2"/>
                    <a:pt x="899" y="2"/>
                    <a:pt x="899" y="2"/>
                  </a:cubicBezTo>
                  <a:cubicBezTo>
                    <a:pt x="893" y="2"/>
                    <a:pt x="888" y="2"/>
                    <a:pt x="883" y="1"/>
                  </a:cubicBezTo>
                  <a:cubicBezTo>
                    <a:pt x="882" y="1"/>
                    <a:pt x="882" y="1"/>
                    <a:pt x="882" y="1"/>
                  </a:cubicBezTo>
                  <a:cubicBezTo>
                    <a:pt x="881" y="1"/>
                    <a:pt x="880" y="1"/>
                    <a:pt x="879" y="1"/>
                  </a:cubicBezTo>
                  <a:cubicBezTo>
                    <a:pt x="878" y="1"/>
                    <a:pt x="877" y="1"/>
                    <a:pt x="876" y="1"/>
                  </a:cubicBezTo>
                  <a:cubicBezTo>
                    <a:pt x="871" y="1"/>
                    <a:pt x="867" y="1"/>
                    <a:pt x="862" y="1"/>
                  </a:cubicBezTo>
                  <a:cubicBezTo>
                    <a:pt x="861" y="1"/>
                    <a:pt x="861" y="1"/>
                    <a:pt x="860" y="1"/>
                  </a:cubicBezTo>
                  <a:cubicBezTo>
                    <a:pt x="860" y="1"/>
                    <a:pt x="860" y="1"/>
                    <a:pt x="860" y="1"/>
                  </a:cubicBezTo>
                  <a:cubicBezTo>
                    <a:pt x="854" y="1"/>
                    <a:pt x="849" y="1"/>
                    <a:pt x="843" y="1"/>
                  </a:cubicBezTo>
                  <a:cubicBezTo>
                    <a:pt x="843" y="1"/>
                    <a:pt x="843" y="1"/>
                    <a:pt x="843" y="1"/>
                  </a:cubicBezTo>
                  <a:cubicBezTo>
                    <a:pt x="841" y="1"/>
                    <a:pt x="840" y="1"/>
                    <a:pt x="838" y="1"/>
                  </a:cubicBezTo>
                  <a:cubicBezTo>
                    <a:pt x="833" y="1"/>
                    <a:pt x="828" y="0"/>
                    <a:pt x="823" y="0"/>
                  </a:cubicBezTo>
                  <a:cubicBezTo>
                    <a:pt x="822" y="0"/>
                    <a:pt x="822" y="0"/>
                    <a:pt x="821" y="0"/>
                  </a:cubicBezTo>
                  <a:cubicBezTo>
                    <a:pt x="820" y="0"/>
                    <a:pt x="818" y="0"/>
                    <a:pt x="816" y="0"/>
                  </a:cubicBezTo>
                  <a:cubicBezTo>
                    <a:pt x="812" y="0"/>
                    <a:pt x="808" y="0"/>
                    <a:pt x="803" y="0"/>
                  </a:cubicBezTo>
                  <a:cubicBezTo>
                    <a:pt x="803" y="0"/>
                    <a:pt x="802" y="0"/>
                    <a:pt x="801" y="0"/>
                  </a:cubicBezTo>
                  <a:cubicBezTo>
                    <a:pt x="801" y="0"/>
                    <a:pt x="800" y="0"/>
                    <a:pt x="800" y="0"/>
                  </a:cubicBezTo>
                  <a:cubicBezTo>
                    <a:pt x="794" y="0"/>
                    <a:pt x="788" y="0"/>
                    <a:pt x="782" y="0"/>
                  </a:cubicBezTo>
                  <a:cubicBezTo>
                    <a:pt x="782" y="0"/>
                    <a:pt x="782" y="0"/>
                    <a:pt x="782" y="0"/>
                  </a:cubicBezTo>
                  <a:cubicBezTo>
                    <a:pt x="782" y="0"/>
                    <a:pt x="782" y="0"/>
                    <a:pt x="781" y="0"/>
                  </a:cubicBezTo>
                  <a:cubicBezTo>
                    <a:pt x="781" y="0"/>
                    <a:pt x="780" y="0"/>
                    <a:pt x="780" y="0"/>
                  </a:cubicBezTo>
                  <a:cubicBezTo>
                    <a:pt x="780" y="0"/>
                    <a:pt x="780" y="0"/>
                    <a:pt x="780" y="0"/>
                  </a:cubicBezTo>
                  <a:cubicBezTo>
                    <a:pt x="774" y="0"/>
                    <a:pt x="768" y="0"/>
                    <a:pt x="762" y="0"/>
                  </a:cubicBezTo>
                  <a:cubicBezTo>
                    <a:pt x="762" y="0"/>
                    <a:pt x="762" y="0"/>
                    <a:pt x="762" y="0"/>
                  </a:cubicBezTo>
                  <a:cubicBezTo>
                    <a:pt x="761" y="0"/>
                    <a:pt x="760" y="0"/>
                    <a:pt x="759" y="0"/>
                  </a:cubicBezTo>
                  <a:cubicBezTo>
                    <a:pt x="755" y="0"/>
                    <a:pt x="750" y="0"/>
                    <a:pt x="746" y="0"/>
                  </a:cubicBezTo>
                  <a:cubicBezTo>
                    <a:pt x="744" y="0"/>
                    <a:pt x="743" y="0"/>
                    <a:pt x="741" y="0"/>
                  </a:cubicBezTo>
                  <a:cubicBezTo>
                    <a:pt x="741" y="0"/>
                    <a:pt x="740" y="0"/>
                    <a:pt x="740" y="0"/>
                  </a:cubicBezTo>
                  <a:cubicBezTo>
                    <a:pt x="734" y="0"/>
                    <a:pt x="729" y="1"/>
                    <a:pt x="724" y="1"/>
                  </a:cubicBezTo>
                  <a:cubicBezTo>
                    <a:pt x="723" y="1"/>
                    <a:pt x="721" y="1"/>
                    <a:pt x="720" y="1"/>
                  </a:cubicBezTo>
                  <a:cubicBezTo>
                    <a:pt x="720" y="1"/>
                    <a:pt x="720" y="1"/>
                    <a:pt x="719" y="1"/>
                  </a:cubicBezTo>
                  <a:cubicBezTo>
                    <a:pt x="714" y="1"/>
                    <a:pt x="708" y="1"/>
                    <a:pt x="703" y="1"/>
                  </a:cubicBezTo>
                  <a:cubicBezTo>
                    <a:pt x="703" y="1"/>
                    <a:pt x="703" y="1"/>
                    <a:pt x="703" y="1"/>
                  </a:cubicBezTo>
                  <a:cubicBezTo>
                    <a:pt x="702" y="1"/>
                    <a:pt x="701" y="1"/>
                    <a:pt x="700" y="1"/>
                  </a:cubicBezTo>
                  <a:cubicBezTo>
                    <a:pt x="696" y="1"/>
                    <a:pt x="691" y="1"/>
                    <a:pt x="687" y="1"/>
                  </a:cubicBezTo>
                  <a:cubicBezTo>
                    <a:pt x="686" y="1"/>
                    <a:pt x="685" y="1"/>
                    <a:pt x="684" y="1"/>
                  </a:cubicBezTo>
                  <a:cubicBezTo>
                    <a:pt x="683" y="1"/>
                    <a:pt x="682" y="1"/>
                    <a:pt x="680" y="1"/>
                  </a:cubicBezTo>
                  <a:cubicBezTo>
                    <a:pt x="680" y="1"/>
                    <a:pt x="680" y="1"/>
                    <a:pt x="680" y="1"/>
                  </a:cubicBezTo>
                  <a:cubicBezTo>
                    <a:pt x="674" y="2"/>
                    <a:pt x="669" y="2"/>
                    <a:pt x="664" y="2"/>
                  </a:cubicBezTo>
                  <a:cubicBezTo>
                    <a:pt x="663" y="2"/>
                    <a:pt x="663" y="2"/>
                    <a:pt x="662" y="2"/>
                  </a:cubicBezTo>
                  <a:cubicBezTo>
                    <a:pt x="662" y="2"/>
                    <a:pt x="661" y="2"/>
                    <a:pt x="660" y="2"/>
                  </a:cubicBezTo>
                  <a:cubicBezTo>
                    <a:pt x="659" y="2"/>
                    <a:pt x="658" y="2"/>
                    <a:pt x="657" y="2"/>
                  </a:cubicBezTo>
                  <a:cubicBezTo>
                    <a:pt x="654" y="2"/>
                    <a:pt x="651" y="2"/>
                    <a:pt x="648" y="2"/>
                  </a:cubicBezTo>
                  <a:cubicBezTo>
                    <a:pt x="647" y="2"/>
                    <a:pt x="646" y="2"/>
                    <a:pt x="646" y="2"/>
                  </a:cubicBezTo>
                  <a:cubicBezTo>
                    <a:pt x="644" y="2"/>
                    <a:pt x="641" y="2"/>
                    <a:pt x="639" y="2"/>
                  </a:cubicBezTo>
                  <a:cubicBezTo>
                    <a:pt x="636" y="3"/>
                    <a:pt x="632" y="3"/>
                    <a:pt x="629" y="3"/>
                  </a:cubicBezTo>
                  <a:cubicBezTo>
                    <a:pt x="628" y="3"/>
                    <a:pt x="628" y="3"/>
                    <a:pt x="627" y="3"/>
                  </a:cubicBezTo>
                  <a:cubicBezTo>
                    <a:pt x="625" y="3"/>
                    <a:pt x="622" y="3"/>
                    <a:pt x="619" y="3"/>
                  </a:cubicBezTo>
                  <a:cubicBezTo>
                    <a:pt x="619" y="3"/>
                    <a:pt x="618" y="3"/>
                    <a:pt x="617" y="3"/>
                  </a:cubicBezTo>
                  <a:cubicBezTo>
                    <a:pt x="614" y="3"/>
                    <a:pt x="610" y="3"/>
                    <a:pt x="607" y="4"/>
                  </a:cubicBezTo>
                  <a:cubicBezTo>
                    <a:pt x="605" y="4"/>
                    <a:pt x="603" y="4"/>
                    <a:pt x="601" y="4"/>
                  </a:cubicBezTo>
                  <a:cubicBezTo>
                    <a:pt x="600" y="4"/>
                    <a:pt x="599" y="4"/>
                    <a:pt x="598" y="4"/>
                  </a:cubicBezTo>
                  <a:cubicBezTo>
                    <a:pt x="596" y="4"/>
                    <a:pt x="594" y="4"/>
                    <a:pt x="593" y="4"/>
                  </a:cubicBezTo>
                  <a:cubicBezTo>
                    <a:pt x="592" y="4"/>
                    <a:pt x="591" y="4"/>
                    <a:pt x="590" y="4"/>
                  </a:cubicBezTo>
                  <a:cubicBezTo>
                    <a:pt x="586" y="4"/>
                    <a:pt x="582" y="5"/>
                    <a:pt x="577" y="5"/>
                  </a:cubicBezTo>
                  <a:cubicBezTo>
                    <a:pt x="577" y="5"/>
                    <a:pt x="577" y="5"/>
                    <a:pt x="577" y="5"/>
                  </a:cubicBezTo>
                  <a:cubicBezTo>
                    <a:pt x="575" y="5"/>
                    <a:pt x="573" y="5"/>
                    <a:pt x="571" y="5"/>
                  </a:cubicBezTo>
                  <a:cubicBezTo>
                    <a:pt x="570" y="5"/>
                    <a:pt x="570" y="5"/>
                    <a:pt x="569" y="5"/>
                  </a:cubicBezTo>
                  <a:cubicBezTo>
                    <a:pt x="563" y="5"/>
                    <a:pt x="556" y="6"/>
                    <a:pt x="550" y="6"/>
                  </a:cubicBezTo>
                  <a:cubicBezTo>
                    <a:pt x="549" y="6"/>
                    <a:pt x="548" y="6"/>
                    <a:pt x="548" y="6"/>
                  </a:cubicBezTo>
                  <a:cubicBezTo>
                    <a:pt x="548" y="6"/>
                    <a:pt x="547" y="6"/>
                    <a:pt x="547" y="6"/>
                  </a:cubicBezTo>
                  <a:cubicBezTo>
                    <a:pt x="547" y="6"/>
                    <a:pt x="547" y="6"/>
                    <a:pt x="547" y="6"/>
                  </a:cubicBezTo>
                  <a:cubicBezTo>
                    <a:pt x="539" y="7"/>
                    <a:pt x="532" y="7"/>
                    <a:pt x="524" y="7"/>
                  </a:cubicBezTo>
                  <a:cubicBezTo>
                    <a:pt x="522" y="7"/>
                    <a:pt x="520" y="8"/>
                    <a:pt x="518" y="8"/>
                  </a:cubicBezTo>
                  <a:cubicBezTo>
                    <a:pt x="518" y="8"/>
                    <a:pt x="517" y="8"/>
                    <a:pt x="517" y="8"/>
                  </a:cubicBezTo>
                  <a:cubicBezTo>
                    <a:pt x="509" y="8"/>
                    <a:pt x="502" y="9"/>
                    <a:pt x="494" y="9"/>
                  </a:cubicBezTo>
                  <a:cubicBezTo>
                    <a:pt x="493" y="9"/>
                    <a:pt x="492" y="9"/>
                    <a:pt x="491" y="9"/>
                  </a:cubicBezTo>
                  <a:cubicBezTo>
                    <a:pt x="491" y="9"/>
                    <a:pt x="491" y="9"/>
                    <a:pt x="491" y="9"/>
                  </a:cubicBezTo>
                  <a:cubicBezTo>
                    <a:pt x="491" y="9"/>
                    <a:pt x="490" y="9"/>
                    <a:pt x="490" y="9"/>
                  </a:cubicBezTo>
                  <a:cubicBezTo>
                    <a:pt x="489" y="9"/>
                    <a:pt x="488" y="10"/>
                    <a:pt x="487" y="10"/>
                  </a:cubicBezTo>
                  <a:cubicBezTo>
                    <a:pt x="480" y="10"/>
                    <a:pt x="472" y="11"/>
                    <a:pt x="465" y="11"/>
                  </a:cubicBezTo>
                  <a:cubicBezTo>
                    <a:pt x="464" y="11"/>
                    <a:pt x="462" y="11"/>
                    <a:pt x="461" y="11"/>
                  </a:cubicBezTo>
                  <a:cubicBezTo>
                    <a:pt x="461" y="11"/>
                    <a:pt x="461" y="11"/>
                    <a:pt x="460" y="11"/>
                  </a:cubicBezTo>
                  <a:cubicBezTo>
                    <a:pt x="460" y="11"/>
                    <a:pt x="459" y="11"/>
                    <a:pt x="458" y="12"/>
                  </a:cubicBezTo>
                  <a:cubicBezTo>
                    <a:pt x="450" y="12"/>
                    <a:pt x="442" y="13"/>
                    <a:pt x="433" y="13"/>
                  </a:cubicBezTo>
                  <a:cubicBezTo>
                    <a:pt x="431" y="14"/>
                    <a:pt x="429" y="14"/>
                    <a:pt x="427" y="14"/>
                  </a:cubicBezTo>
                  <a:cubicBezTo>
                    <a:pt x="426" y="14"/>
                    <a:pt x="426" y="14"/>
                    <a:pt x="426" y="14"/>
                  </a:cubicBezTo>
                  <a:cubicBezTo>
                    <a:pt x="417" y="15"/>
                    <a:pt x="408" y="15"/>
                    <a:pt x="399" y="16"/>
                  </a:cubicBezTo>
                  <a:cubicBezTo>
                    <a:pt x="398" y="16"/>
                    <a:pt x="397" y="16"/>
                    <a:pt x="397" y="16"/>
                  </a:cubicBezTo>
                  <a:cubicBezTo>
                    <a:pt x="396" y="16"/>
                    <a:pt x="396" y="17"/>
                    <a:pt x="395" y="17"/>
                  </a:cubicBezTo>
                  <a:cubicBezTo>
                    <a:pt x="395" y="17"/>
                    <a:pt x="395" y="17"/>
                    <a:pt x="394" y="17"/>
                  </a:cubicBezTo>
                  <a:cubicBezTo>
                    <a:pt x="385" y="17"/>
                    <a:pt x="376" y="18"/>
                    <a:pt x="366" y="19"/>
                  </a:cubicBezTo>
                  <a:cubicBezTo>
                    <a:pt x="366" y="19"/>
                    <a:pt x="366" y="19"/>
                    <a:pt x="366" y="19"/>
                  </a:cubicBezTo>
                  <a:cubicBezTo>
                    <a:pt x="365" y="19"/>
                    <a:pt x="364" y="19"/>
                    <a:pt x="363" y="20"/>
                  </a:cubicBezTo>
                  <a:cubicBezTo>
                    <a:pt x="363" y="20"/>
                    <a:pt x="362" y="20"/>
                    <a:pt x="362" y="20"/>
                  </a:cubicBezTo>
                  <a:cubicBezTo>
                    <a:pt x="353" y="21"/>
                    <a:pt x="343" y="22"/>
                    <a:pt x="334" y="23"/>
                  </a:cubicBezTo>
                  <a:cubicBezTo>
                    <a:pt x="334" y="23"/>
                    <a:pt x="334" y="23"/>
                    <a:pt x="333" y="23"/>
                  </a:cubicBezTo>
                  <a:cubicBezTo>
                    <a:pt x="332" y="23"/>
                    <a:pt x="331" y="23"/>
                    <a:pt x="330" y="23"/>
                  </a:cubicBezTo>
                  <a:cubicBezTo>
                    <a:pt x="330" y="23"/>
                    <a:pt x="329" y="23"/>
                    <a:pt x="329" y="23"/>
                  </a:cubicBezTo>
                  <a:cubicBezTo>
                    <a:pt x="319" y="24"/>
                    <a:pt x="310" y="25"/>
                    <a:pt x="300" y="26"/>
                  </a:cubicBezTo>
                  <a:cubicBezTo>
                    <a:pt x="300" y="26"/>
                    <a:pt x="300" y="26"/>
                    <a:pt x="300" y="26"/>
                  </a:cubicBezTo>
                  <a:cubicBezTo>
                    <a:pt x="299" y="27"/>
                    <a:pt x="299" y="27"/>
                    <a:pt x="298" y="27"/>
                  </a:cubicBezTo>
                  <a:cubicBezTo>
                    <a:pt x="298" y="27"/>
                    <a:pt x="298" y="27"/>
                    <a:pt x="298" y="27"/>
                  </a:cubicBezTo>
                  <a:cubicBezTo>
                    <a:pt x="288" y="28"/>
                    <a:pt x="278" y="29"/>
                    <a:pt x="268" y="31"/>
                  </a:cubicBezTo>
                  <a:cubicBezTo>
                    <a:pt x="268" y="31"/>
                    <a:pt x="267" y="31"/>
                    <a:pt x="267" y="31"/>
                  </a:cubicBezTo>
                  <a:cubicBezTo>
                    <a:pt x="266" y="31"/>
                    <a:pt x="266" y="31"/>
                    <a:pt x="266" y="31"/>
                  </a:cubicBezTo>
                  <a:cubicBezTo>
                    <a:pt x="266" y="31"/>
                    <a:pt x="266" y="31"/>
                    <a:pt x="266" y="31"/>
                  </a:cubicBezTo>
                  <a:cubicBezTo>
                    <a:pt x="255" y="32"/>
                    <a:pt x="244" y="34"/>
                    <a:pt x="234" y="35"/>
                  </a:cubicBezTo>
                  <a:cubicBezTo>
                    <a:pt x="234" y="35"/>
                    <a:pt x="234" y="35"/>
                    <a:pt x="234" y="35"/>
                  </a:cubicBezTo>
                  <a:cubicBezTo>
                    <a:pt x="232" y="36"/>
                    <a:pt x="230" y="36"/>
                    <a:pt x="228" y="36"/>
                  </a:cubicBezTo>
                  <a:cubicBezTo>
                    <a:pt x="225" y="37"/>
                    <a:pt x="222" y="37"/>
                    <a:pt x="219" y="38"/>
                  </a:cubicBezTo>
                  <a:cubicBezTo>
                    <a:pt x="217" y="38"/>
                    <a:pt x="215" y="38"/>
                    <a:pt x="213" y="39"/>
                  </a:cubicBezTo>
                  <a:cubicBezTo>
                    <a:pt x="208" y="39"/>
                    <a:pt x="204" y="40"/>
                    <a:pt x="200" y="41"/>
                  </a:cubicBezTo>
                  <a:cubicBezTo>
                    <a:pt x="199" y="41"/>
                    <a:pt x="199" y="41"/>
                    <a:pt x="198" y="41"/>
                  </a:cubicBezTo>
                  <a:cubicBezTo>
                    <a:pt x="198" y="41"/>
                    <a:pt x="198" y="41"/>
                    <a:pt x="198" y="41"/>
                  </a:cubicBezTo>
                  <a:cubicBezTo>
                    <a:pt x="197" y="41"/>
                    <a:pt x="197" y="42"/>
                    <a:pt x="196" y="42"/>
                  </a:cubicBezTo>
                  <a:cubicBezTo>
                    <a:pt x="193" y="42"/>
                    <a:pt x="191" y="42"/>
                    <a:pt x="188" y="43"/>
                  </a:cubicBezTo>
                  <a:cubicBezTo>
                    <a:pt x="186" y="43"/>
                    <a:pt x="184" y="44"/>
                    <a:pt x="182" y="44"/>
                  </a:cubicBezTo>
                  <a:cubicBezTo>
                    <a:pt x="181" y="44"/>
                    <a:pt x="179" y="45"/>
                    <a:pt x="177" y="45"/>
                  </a:cubicBezTo>
                  <a:cubicBezTo>
                    <a:pt x="173" y="46"/>
                    <a:pt x="169" y="46"/>
                    <a:pt x="165" y="47"/>
                  </a:cubicBezTo>
                  <a:cubicBezTo>
                    <a:pt x="165" y="47"/>
                    <a:pt x="165" y="47"/>
                    <a:pt x="165" y="47"/>
                  </a:cubicBezTo>
                  <a:cubicBezTo>
                    <a:pt x="164" y="48"/>
                    <a:pt x="163" y="48"/>
                    <a:pt x="162" y="48"/>
                  </a:cubicBezTo>
                  <a:cubicBezTo>
                    <a:pt x="162" y="48"/>
                    <a:pt x="162" y="48"/>
                    <a:pt x="162" y="48"/>
                  </a:cubicBezTo>
                  <a:cubicBezTo>
                    <a:pt x="160" y="48"/>
                    <a:pt x="159" y="49"/>
                    <a:pt x="157" y="49"/>
                  </a:cubicBezTo>
                  <a:cubicBezTo>
                    <a:pt x="156" y="49"/>
                    <a:pt x="154" y="50"/>
                    <a:pt x="153" y="50"/>
                  </a:cubicBezTo>
                  <a:cubicBezTo>
                    <a:pt x="151" y="50"/>
                    <a:pt x="149" y="51"/>
                    <a:pt x="146" y="51"/>
                  </a:cubicBezTo>
                  <a:cubicBezTo>
                    <a:pt x="145" y="52"/>
                    <a:pt x="143" y="52"/>
                    <a:pt x="142" y="52"/>
                  </a:cubicBezTo>
                  <a:cubicBezTo>
                    <a:pt x="139" y="53"/>
                    <a:pt x="137" y="53"/>
                    <a:pt x="135" y="54"/>
                  </a:cubicBezTo>
                  <a:cubicBezTo>
                    <a:pt x="134" y="54"/>
                    <a:pt x="134" y="54"/>
                    <a:pt x="133" y="54"/>
                  </a:cubicBezTo>
                  <a:cubicBezTo>
                    <a:pt x="131" y="55"/>
                    <a:pt x="129" y="55"/>
                    <a:pt x="127" y="56"/>
                  </a:cubicBezTo>
                  <a:cubicBezTo>
                    <a:pt x="125" y="56"/>
                    <a:pt x="124" y="56"/>
                    <a:pt x="123" y="56"/>
                  </a:cubicBezTo>
                  <a:cubicBezTo>
                    <a:pt x="120" y="57"/>
                    <a:pt x="117" y="58"/>
                    <a:pt x="114" y="59"/>
                  </a:cubicBezTo>
                  <a:cubicBezTo>
                    <a:pt x="114" y="59"/>
                    <a:pt x="114" y="59"/>
                    <a:pt x="114" y="59"/>
                  </a:cubicBezTo>
                  <a:cubicBezTo>
                    <a:pt x="111" y="59"/>
                    <a:pt x="108" y="60"/>
                    <a:pt x="105" y="61"/>
                  </a:cubicBezTo>
                  <a:cubicBezTo>
                    <a:pt x="104" y="61"/>
                    <a:pt x="103" y="61"/>
                    <a:pt x="103" y="62"/>
                  </a:cubicBezTo>
                  <a:cubicBezTo>
                    <a:pt x="97" y="63"/>
                    <a:pt x="91" y="65"/>
                    <a:pt x="85" y="67"/>
                  </a:cubicBezTo>
                  <a:cubicBezTo>
                    <a:pt x="85" y="67"/>
                    <a:pt x="85" y="67"/>
                    <a:pt x="85" y="67"/>
                  </a:cubicBezTo>
                  <a:cubicBezTo>
                    <a:pt x="84" y="67"/>
                    <a:pt x="84" y="67"/>
                    <a:pt x="83" y="67"/>
                  </a:cubicBezTo>
                  <a:cubicBezTo>
                    <a:pt x="81" y="68"/>
                    <a:pt x="79" y="68"/>
                    <a:pt x="77" y="69"/>
                  </a:cubicBezTo>
                  <a:cubicBezTo>
                    <a:pt x="76" y="69"/>
                    <a:pt x="75" y="70"/>
                    <a:pt x="74" y="70"/>
                  </a:cubicBezTo>
                  <a:cubicBezTo>
                    <a:pt x="74" y="70"/>
                    <a:pt x="74" y="70"/>
                    <a:pt x="73" y="70"/>
                  </a:cubicBezTo>
                  <a:cubicBezTo>
                    <a:pt x="71" y="71"/>
                    <a:pt x="68" y="72"/>
                    <a:pt x="66" y="73"/>
                  </a:cubicBezTo>
                  <a:cubicBezTo>
                    <a:pt x="65" y="73"/>
                    <a:pt x="64" y="73"/>
                    <a:pt x="64" y="74"/>
                  </a:cubicBezTo>
                  <a:cubicBezTo>
                    <a:pt x="64" y="74"/>
                    <a:pt x="63" y="74"/>
                    <a:pt x="63" y="74"/>
                  </a:cubicBezTo>
                  <a:cubicBezTo>
                    <a:pt x="61" y="75"/>
                    <a:pt x="59" y="75"/>
                    <a:pt x="56" y="76"/>
                  </a:cubicBezTo>
                  <a:cubicBezTo>
                    <a:pt x="55" y="77"/>
                    <a:pt x="54" y="77"/>
                    <a:pt x="53" y="78"/>
                  </a:cubicBezTo>
                  <a:cubicBezTo>
                    <a:pt x="52" y="78"/>
                    <a:pt x="50" y="79"/>
                    <a:pt x="49" y="79"/>
                  </a:cubicBezTo>
                  <a:cubicBezTo>
                    <a:pt x="48" y="80"/>
                    <a:pt x="48" y="80"/>
                    <a:pt x="48" y="80"/>
                  </a:cubicBezTo>
                  <a:cubicBezTo>
                    <a:pt x="47" y="80"/>
                    <a:pt x="46" y="80"/>
                    <a:pt x="45" y="81"/>
                  </a:cubicBezTo>
                  <a:cubicBezTo>
                    <a:pt x="44" y="81"/>
                    <a:pt x="43" y="82"/>
                    <a:pt x="41" y="83"/>
                  </a:cubicBezTo>
                  <a:cubicBezTo>
                    <a:pt x="40" y="83"/>
                    <a:pt x="39" y="83"/>
                    <a:pt x="38" y="84"/>
                  </a:cubicBezTo>
                  <a:cubicBezTo>
                    <a:pt x="37" y="84"/>
                    <a:pt x="36" y="85"/>
                    <a:pt x="35" y="86"/>
                  </a:cubicBezTo>
                  <a:cubicBezTo>
                    <a:pt x="34" y="86"/>
                    <a:pt x="34" y="86"/>
                    <a:pt x="33" y="86"/>
                  </a:cubicBezTo>
                  <a:cubicBezTo>
                    <a:pt x="33" y="87"/>
                    <a:pt x="33" y="87"/>
                    <a:pt x="32" y="87"/>
                  </a:cubicBezTo>
                  <a:cubicBezTo>
                    <a:pt x="30" y="88"/>
                    <a:pt x="28" y="89"/>
                    <a:pt x="27" y="90"/>
                  </a:cubicBezTo>
                  <a:cubicBezTo>
                    <a:pt x="26" y="90"/>
                    <a:pt x="25" y="91"/>
                    <a:pt x="25" y="91"/>
                  </a:cubicBezTo>
                  <a:cubicBezTo>
                    <a:pt x="23" y="92"/>
                    <a:pt x="22" y="93"/>
                    <a:pt x="21" y="93"/>
                  </a:cubicBezTo>
                  <a:cubicBezTo>
                    <a:pt x="21" y="93"/>
                    <a:pt x="21" y="93"/>
                    <a:pt x="21" y="94"/>
                  </a:cubicBezTo>
                  <a:cubicBezTo>
                    <a:pt x="20" y="94"/>
                    <a:pt x="19" y="94"/>
                    <a:pt x="19" y="95"/>
                  </a:cubicBezTo>
                  <a:cubicBezTo>
                    <a:pt x="18" y="95"/>
                    <a:pt x="17" y="96"/>
                    <a:pt x="16" y="97"/>
                  </a:cubicBezTo>
                  <a:cubicBezTo>
                    <a:pt x="16" y="97"/>
                    <a:pt x="16" y="97"/>
                    <a:pt x="15" y="97"/>
                  </a:cubicBezTo>
                  <a:cubicBezTo>
                    <a:pt x="15" y="98"/>
                    <a:pt x="15" y="98"/>
                    <a:pt x="14" y="98"/>
                  </a:cubicBezTo>
                  <a:cubicBezTo>
                    <a:pt x="14" y="99"/>
                    <a:pt x="13" y="99"/>
                    <a:pt x="12" y="100"/>
                  </a:cubicBezTo>
                  <a:cubicBezTo>
                    <a:pt x="12" y="100"/>
                    <a:pt x="11" y="101"/>
                    <a:pt x="11" y="101"/>
                  </a:cubicBezTo>
                  <a:cubicBezTo>
                    <a:pt x="11" y="101"/>
                    <a:pt x="11" y="101"/>
                    <a:pt x="11" y="101"/>
                  </a:cubicBezTo>
                  <a:cubicBezTo>
                    <a:pt x="10" y="102"/>
                    <a:pt x="9" y="103"/>
                    <a:pt x="8" y="104"/>
                  </a:cubicBezTo>
                  <a:cubicBezTo>
                    <a:pt x="8" y="104"/>
                    <a:pt x="8" y="104"/>
                    <a:pt x="7" y="105"/>
                  </a:cubicBezTo>
                  <a:cubicBezTo>
                    <a:pt x="6" y="106"/>
                    <a:pt x="5" y="107"/>
                    <a:pt x="5" y="108"/>
                  </a:cubicBezTo>
                  <a:cubicBezTo>
                    <a:pt x="5" y="108"/>
                    <a:pt x="5" y="108"/>
                    <a:pt x="4" y="108"/>
                  </a:cubicBezTo>
                  <a:cubicBezTo>
                    <a:pt x="4" y="109"/>
                    <a:pt x="4" y="109"/>
                    <a:pt x="4" y="109"/>
                  </a:cubicBezTo>
                  <a:cubicBezTo>
                    <a:pt x="3" y="110"/>
                    <a:pt x="3" y="111"/>
                    <a:pt x="3" y="111"/>
                  </a:cubicBezTo>
                  <a:cubicBezTo>
                    <a:pt x="2" y="112"/>
                    <a:pt x="2" y="112"/>
                    <a:pt x="2" y="113"/>
                  </a:cubicBezTo>
                  <a:cubicBezTo>
                    <a:pt x="2" y="113"/>
                    <a:pt x="1" y="114"/>
                    <a:pt x="1" y="115"/>
                  </a:cubicBezTo>
                  <a:cubicBezTo>
                    <a:pt x="1" y="115"/>
                    <a:pt x="1" y="116"/>
                    <a:pt x="1" y="116"/>
                  </a:cubicBezTo>
                  <a:cubicBezTo>
                    <a:pt x="1" y="117"/>
                    <a:pt x="0" y="118"/>
                    <a:pt x="0" y="118"/>
                  </a:cubicBezTo>
                  <a:cubicBezTo>
                    <a:pt x="0" y="119"/>
                    <a:pt x="0" y="119"/>
                    <a:pt x="0" y="119"/>
                  </a:cubicBezTo>
                  <a:cubicBezTo>
                    <a:pt x="0" y="119"/>
                    <a:pt x="0" y="119"/>
                    <a:pt x="0" y="120"/>
                  </a:cubicBezTo>
                  <a:cubicBezTo>
                    <a:pt x="0" y="121"/>
                    <a:pt x="0" y="122"/>
                    <a:pt x="0" y="123"/>
                  </a:cubicBezTo>
                  <a:cubicBezTo>
                    <a:pt x="0" y="124"/>
                    <a:pt x="1" y="125"/>
                    <a:pt x="1" y="126"/>
                  </a:cubicBezTo>
                  <a:cubicBezTo>
                    <a:pt x="1" y="126"/>
                    <a:pt x="1" y="127"/>
                    <a:pt x="1" y="127"/>
                  </a:cubicBezTo>
                  <a:cubicBezTo>
                    <a:pt x="1" y="127"/>
                    <a:pt x="1" y="128"/>
                    <a:pt x="2" y="129"/>
                  </a:cubicBezTo>
                  <a:cubicBezTo>
                    <a:pt x="2" y="129"/>
                    <a:pt x="2" y="129"/>
                    <a:pt x="2" y="130"/>
                  </a:cubicBezTo>
                  <a:cubicBezTo>
                    <a:pt x="3" y="130"/>
                    <a:pt x="3" y="131"/>
                    <a:pt x="3" y="132"/>
                  </a:cubicBezTo>
                  <a:cubicBezTo>
                    <a:pt x="3" y="132"/>
                    <a:pt x="4" y="132"/>
                    <a:pt x="4" y="133"/>
                  </a:cubicBezTo>
                  <a:cubicBezTo>
                    <a:pt x="42" y="193"/>
                    <a:pt x="375" y="241"/>
                    <a:pt x="780" y="242"/>
                  </a:cubicBezTo>
                  <a:cubicBezTo>
                    <a:pt x="780" y="242"/>
                    <a:pt x="780" y="242"/>
                    <a:pt x="780" y="242"/>
                  </a:cubicBezTo>
                  <a:cubicBezTo>
                    <a:pt x="780" y="242"/>
                    <a:pt x="781" y="242"/>
                    <a:pt x="781" y="242"/>
                  </a:cubicBezTo>
                  <a:cubicBezTo>
                    <a:pt x="782" y="242"/>
                    <a:pt x="782" y="242"/>
                    <a:pt x="782" y="242"/>
                  </a:cubicBezTo>
                  <a:cubicBezTo>
                    <a:pt x="782" y="242"/>
                    <a:pt x="782" y="242"/>
                    <a:pt x="782" y="242"/>
                  </a:cubicBezTo>
                  <a:cubicBezTo>
                    <a:pt x="1188" y="241"/>
                    <a:pt x="1521" y="193"/>
                    <a:pt x="1559" y="133"/>
                  </a:cubicBezTo>
                  <a:cubicBezTo>
                    <a:pt x="1559" y="132"/>
                    <a:pt x="1559" y="132"/>
                    <a:pt x="1559" y="132"/>
                  </a:cubicBezTo>
                  <a:cubicBezTo>
                    <a:pt x="1560" y="131"/>
                    <a:pt x="1560" y="130"/>
                    <a:pt x="1560" y="130"/>
                  </a:cubicBezTo>
                  <a:cubicBezTo>
                    <a:pt x="1560" y="129"/>
                    <a:pt x="1561" y="129"/>
                    <a:pt x="1561" y="129"/>
                  </a:cubicBezTo>
                  <a:cubicBezTo>
                    <a:pt x="1561" y="128"/>
                    <a:pt x="1561" y="127"/>
                    <a:pt x="1561" y="127"/>
                  </a:cubicBezTo>
                  <a:cubicBezTo>
                    <a:pt x="1561" y="127"/>
                    <a:pt x="1562" y="126"/>
                    <a:pt x="1562" y="126"/>
                  </a:cubicBezTo>
                  <a:cubicBezTo>
                    <a:pt x="1562" y="125"/>
                    <a:pt x="1562" y="124"/>
                    <a:pt x="1562" y="123"/>
                  </a:cubicBezTo>
                  <a:cubicBezTo>
                    <a:pt x="1562" y="122"/>
                    <a:pt x="1562" y="121"/>
                    <a:pt x="1562" y="120"/>
                  </a:cubicBezTo>
                  <a:cubicBezTo>
                    <a:pt x="1562" y="119"/>
                    <a:pt x="1562" y="119"/>
                    <a:pt x="1562" y="119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23" name="Freeform 23"/>
          <p:cNvSpPr>
            <a:spLocks/>
          </p:cNvSpPr>
          <p:nvPr/>
        </p:nvSpPr>
        <p:spPr bwMode="auto">
          <a:xfrm>
            <a:off x="738812" y="1811099"/>
            <a:ext cx="4780703" cy="721445"/>
          </a:xfrm>
          <a:custGeom>
            <a:avLst/>
            <a:gdLst>
              <a:gd name="T0" fmla="*/ 1560 w 1562"/>
              <a:gd name="T1" fmla="*/ 113 h 242"/>
              <a:gd name="T2" fmla="*/ 1555 w 1562"/>
              <a:gd name="T3" fmla="*/ 105 h 242"/>
              <a:gd name="T4" fmla="*/ 1548 w 1562"/>
              <a:gd name="T5" fmla="*/ 98 h 242"/>
              <a:gd name="T6" fmla="*/ 1541 w 1562"/>
              <a:gd name="T7" fmla="*/ 93 h 242"/>
              <a:gd name="T8" fmla="*/ 1528 w 1562"/>
              <a:gd name="T9" fmla="*/ 86 h 242"/>
              <a:gd name="T10" fmla="*/ 1514 w 1562"/>
              <a:gd name="T11" fmla="*/ 79 h 242"/>
              <a:gd name="T12" fmla="*/ 1497 w 1562"/>
              <a:gd name="T13" fmla="*/ 73 h 242"/>
              <a:gd name="T14" fmla="*/ 1477 w 1562"/>
              <a:gd name="T15" fmla="*/ 67 h 242"/>
              <a:gd name="T16" fmla="*/ 1448 w 1562"/>
              <a:gd name="T17" fmla="*/ 59 h 242"/>
              <a:gd name="T18" fmla="*/ 1421 w 1562"/>
              <a:gd name="T19" fmla="*/ 52 h 242"/>
              <a:gd name="T20" fmla="*/ 1400 w 1562"/>
              <a:gd name="T21" fmla="*/ 48 h 242"/>
              <a:gd name="T22" fmla="*/ 1374 w 1562"/>
              <a:gd name="T23" fmla="*/ 43 h 242"/>
              <a:gd name="T24" fmla="*/ 1350 w 1562"/>
              <a:gd name="T25" fmla="*/ 39 h 242"/>
              <a:gd name="T26" fmla="*/ 1297 w 1562"/>
              <a:gd name="T27" fmla="*/ 31 h 242"/>
              <a:gd name="T28" fmla="*/ 1265 w 1562"/>
              <a:gd name="T29" fmla="*/ 27 h 242"/>
              <a:gd name="T30" fmla="*/ 1229 w 1562"/>
              <a:gd name="T31" fmla="*/ 23 h 242"/>
              <a:gd name="T32" fmla="*/ 1196 w 1562"/>
              <a:gd name="T33" fmla="*/ 19 h 242"/>
              <a:gd name="T34" fmla="*/ 1136 w 1562"/>
              <a:gd name="T35" fmla="*/ 14 h 242"/>
              <a:gd name="T36" fmla="*/ 1101 w 1562"/>
              <a:gd name="T37" fmla="*/ 11 h 242"/>
              <a:gd name="T38" fmla="*/ 1071 w 1562"/>
              <a:gd name="T39" fmla="*/ 9 h 242"/>
              <a:gd name="T40" fmla="*/ 1016 w 1562"/>
              <a:gd name="T41" fmla="*/ 6 h 242"/>
              <a:gd name="T42" fmla="*/ 992 w 1562"/>
              <a:gd name="T43" fmla="*/ 5 h 242"/>
              <a:gd name="T44" fmla="*/ 965 w 1562"/>
              <a:gd name="T45" fmla="*/ 4 h 242"/>
              <a:gd name="T46" fmla="*/ 935 w 1562"/>
              <a:gd name="T47" fmla="*/ 3 h 242"/>
              <a:gd name="T48" fmla="*/ 905 w 1562"/>
              <a:gd name="T49" fmla="*/ 2 h 242"/>
              <a:gd name="T50" fmla="*/ 882 w 1562"/>
              <a:gd name="T51" fmla="*/ 1 h 242"/>
              <a:gd name="T52" fmla="*/ 860 w 1562"/>
              <a:gd name="T53" fmla="*/ 1 h 242"/>
              <a:gd name="T54" fmla="*/ 821 w 1562"/>
              <a:gd name="T55" fmla="*/ 0 h 242"/>
              <a:gd name="T56" fmla="*/ 782 w 1562"/>
              <a:gd name="T57" fmla="*/ 0 h 242"/>
              <a:gd name="T58" fmla="*/ 762 w 1562"/>
              <a:gd name="T59" fmla="*/ 0 h 242"/>
              <a:gd name="T60" fmla="*/ 740 w 1562"/>
              <a:gd name="T61" fmla="*/ 0 h 242"/>
              <a:gd name="T62" fmla="*/ 703 w 1562"/>
              <a:gd name="T63" fmla="*/ 1 h 242"/>
              <a:gd name="T64" fmla="*/ 680 w 1562"/>
              <a:gd name="T65" fmla="*/ 1 h 242"/>
              <a:gd name="T66" fmla="*/ 648 w 1562"/>
              <a:gd name="T67" fmla="*/ 2 h 242"/>
              <a:gd name="T68" fmla="*/ 619 w 1562"/>
              <a:gd name="T69" fmla="*/ 3 h 242"/>
              <a:gd name="T70" fmla="*/ 593 w 1562"/>
              <a:gd name="T71" fmla="*/ 4 h 242"/>
              <a:gd name="T72" fmla="*/ 569 w 1562"/>
              <a:gd name="T73" fmla="*/ 5 h 242"/>
              <a:gd name="T74" fmla="*/ 524 w 1562"/>
              <a:gd name="T75" fmla="*/ 7 h 242"/>
              <a:gd name="T76" fmla="*/ 491 w 1562"/>
              <a:gd name="T77" fmla="*/ 9 h 242"/>
              <a:gd name="T78" fmla="*/ 460 w 1562"/>
              <a:gd name="T79" fmla="*/ 11 h 242"/>
              <a:gd name="T80" fmla="*/ 399 w 1562"/>
              <a:gd name="T81" fmla="*/ 16 h 242"/>
              <a:gd name="T82" fmla="*/ 366 w 1562"/>
              <a:gd name="T83" fmla="*/ 19 h 242"/>
              <a:gd name="T84" fmla="*/ 330 w 1562"/>
              <a:gd name="T85" fmla="*/ 23 h 242"/>
              <a:gd name="T86" fmla="*/ 298 w 1562"/>
              <a:gd name="T87" fmla="*/ 27 h 242"/>
              <a:gd name="T88" fmla="*/ 234 w 1562"/>
              <a:gd name="T89" fmla="*/ 35 h 242"/>
              <a:gd name="T90" fmla="*/ 200 w 1562"/>
              <a:gd name="T91" fmla="*/ 41 h 242"/>
              <a:gd name="T92" fmla="*/ 182 w 1562"/>
              <a:gd name="T93" fmla="*/ 44 h 242"/>
              <a:gd name="T94" fmla="*/ 162 w 1562"/>
              <a:gd name="T95" fmla="*/ 48 h 242"/>
              <a:gd name="T96" fmla="*/ 135 w 1562"/>
              <a:gd name="T97" fmla="*/ 54 h 242"/>
              <a:gd name="T98" fmla="*/ 114 w 1562"/>
              <a:gd name="T99" fmla="*/ 59 h 242"/>
              <a:gd name="T100" fmla="*/ 83 w 1562"/>
              <a:gd name="T101" fmla="*/ 67 h 242"/>
              <a:gd name="T102" fmla="*/ 64 w 1562"/>
              <a:gd name="T103" fmla="*/ 74 h 242"/>
              <a:gd name="T104" fmla="*/ 48 w 1562"/>
              <a:gd name="T105" fmla="*/ 80 h 242"/>
              <a:gd name="T106" fmla="*/ 33 w 1562"/>
              <a:gd name="T107" fmla="*/ 86 h 242"/>
              <a:gd name="T108" fmla="*/ 21 w 1562"/>
              <a:gd name="T109" fmla="*/ 94 h 242"/>
              <a:gd name="T110" fmla="*/ 12 w 1562"/>
              <a:gd name="T111" fmla="*/ 100 h 242"/>
              <a:gd name="T112" fmla="*/ 5 w 1562"/>
              <a:gd name="T113" fmla="*/ 108 h 242"/>
              <a:gd name="T114" fmla="*/ 1 w 1562"/>
              <a:gd name="T115" fmla="*/ 115 h 242"/>
              <a:gd name="T116" fmla="*/ 0 w 1562"/>
              <a:gd name="T117" fmla="*/ 123 h 242"/>
              <a:gd name="T118" fmla="*/ 3 w 1562"/>
              <a:gd name="T119" fmla="*/ 132 h 242"/>
              <a:gd name="T120" fmla="*/ 782 w 1562"/>
              <a:gd name="T121" fmla="*/ 242 h 242"/>
              <a:gd name="T122" fmla="*/ 1561 w 1562"/>
              <a:gd name="T123" fmla="*/ 129 h 242"/>
              <a:gd name="T124" fmla="*/ 1562 w 1562"/>
              <a:gd name="T125" fmla="*/ 119 h 2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562" h="242">
                <a:moveTo>
                  <a:pt x="1562" y="119"/>
                </a:moveTo>
                <a:cubicBezTo>
                  <a:pt x="1562" y="119"/>
                  <a:pt x="1562" y="119"/>
                  <a:pt x="1562" y="118"/>
                </a:cubicBezTo>
                <a:cubicBezTo>
                  <a:pt x="1562" y="118"/>
                  <a:pt x="1562" y="117"/>
                  <a:pt x="1562" y="116"/>
                </a:cubicBezTo>
                <a:cubicBezTo>
                  <a:pt x="1562" y="116"/>
                  <a:pt x="1561" y="115"/>
                  <a:pt x="1561" y="115"/>
                </a:cubicBezTo>
                <a:cubicBezTo>
                  <a:pt x="1561" y="114"/>
                  <a:pt x="1561" y="113"/>
                  <a:pt x="1560" y="113"/>
                </a:cubicBezTo>
                <a:cubicBezTo>
                  <a:pt x="1560" y="112"/>
                  <a:pt x="1560" y="112"/>
                  <a:pt x="1560" y="111"/>
                </a:cubicBezTo>
                <a:cubicBezTo>
                  <a:pt x="1559" y="111"/>
                  <a:pt x="1559" y="110"/>
                  <a:pt x="1559" y="109"/>
                </a:cubicBezTo>
                <a:cubicBezTo>
                  <a:pt x="1558" y="109"/>
                  <a:pt x="1558" y="109"/>
                  <a:pt x="1558" y="108"/>
                </a:cubicBezTo>
                <a:cubicBezTo>
                  <a:pt x="1558" y="108"/>
                  <a:pt x="1558" y="108"/>
                  <a:pt x="1558" y="108"/>
                </a:cubicBezTo>
                <a:cubicBezTo>
                  <a:pt x="1557" y="107"/>
                  <a:pt x="1556" y="106"/>
                  <a:pt x="1555" y="105"/>
                </a:cubicBezTo>
                <a:cubicBezTo>
                  <a:pt x="1555" y="104"/>
                  <a:pt x="1555" y="104"/>
                  <a:pt x="1554" y="104"/>
                </a:cubicBezTo>
                <a:cubicBezTo>
                  <a:pt x="1554" y="103"/>
                  <a:pt x="1553" y="102"/>
                  <a:pt x="1552" y="101"/>
                </a:cubicBezTo>
                <a:cubicBezTo>
                  <a:pt x="1552" y="101"/>
                  <a:pt x="1552" y="101"/>
                  <a:pt x="1552" y="101"/>
                </a:cubicBezTo>
                <a:cubicBezTo>
                  <a:pt x="1551" y="101"/>
                  <a:pt x="1551" y="100"/>
                  <a:pt x="1550" y="100"/>
                </a:cubicBezTo>
                <a:cubicBezTo>
                  <a:pt x="1549" y="99"/>
                  <a:pt x="1549" y="99"/>
                  <a:pt x="1548" y="98"/>
                </a:cubicBezTo>
                <a:cubicBezTo>
                  <a:pt x="1548" y="98"/>
                  <a:pt x="1547" y="98"/>
                  <a:pt x="1547" y="97"/>
                </a:cubicBezTo>
                <a:cubicBezTo>
                  <a:pt x="1547" y="97"/>
                  <a:pt x="1546" y="97"/>
                  <a:pt x="1546" y="97"/>
                </a:cubicBezTo>
                <a:cubicBezTo>
                  <a:pt x="1545" y="96"/>
                  <a:pt x="1544" y="95"/>
                  <a:pt x="1544" y="95"/>
                </a:cubicBezTo>
                <a:cubicBezTo>
                  <a:pt x="1543" y="94"/>
                  <a:pt x="1542" y="94"/>
                  <a:pt x="1542" y="94"/>
                </a:cubicBezTo>
                <a:cubicBezTo>
                  <a:pt x="1542" y="93"/>
                  <a:pt x="1541" y="93"/>
                  <a:pt x="1541" y="93"/>
                </a:cubicBezTo>
                <a:cubicBezTo>
                  <a:pt x="1540" y="93"/>
                  <a:pt x="1539" y="92"/>
                  <a:pt x="1538" y="91"/>
                </a:cubicBezTo>
                <a:cubicBezTo>
                  <a:pt x="1537" y="91"/>
                  <a:pt x="1537" y="90"/>
                  <a:pt x="1536" y="90"/>
                </a:cubicBezTo>
                <a:cubicBezTo>
                  <a:pt x="1534" y="89"/>
                  <a:pt x="1532" y="88"/>
                  <a:pt x="1530" y="87"/>
                </a:cubicBezTo>
                <a:cubicBezTo>
                  <a:pt x="1530" y="87"/>
                  <a:pt x="1530" y="87"/>
                  <a:pt x="1529" y="86"/>
                </a:cubicBezTo>
                <a:cubicBezTo>
                  <a:pt x="1529" y="86"/>
                  <a:pt x="1528" y="86"/>
                  <a:pt x="1528" y="86"/>
                </a:cubicBezTo>
                <a:cubicBezTo>
                  <a:pt x="1527" y="85"/>
                  <a:pt x="1525" y="84"/>
                  <a:pt x="1524" y="84"/>
                </a:cubicBezTo>
                <a:cubicBezTo>
                  <a:pt x="1523" y="83"/>
                  <a:pt x="1522" y="83"/>
                  <a:pt x="1521" y="83"/>
                </a:cubicBezTo>
                <a:cubicBezTo>
                  <a:pt x="1520" y="82"/>
                  <a:pt x="1518" y="81"/>
                  <a:pt x="1517" y="81"/>
                </a:cubicBezTo>
                <a:cubicBezTo>
                  <a:pt x="1516" y="80"/>
                  <a:pt x="1516" y="80"/>
                  <a:pt x="1515" y="80"/>
                </a:cubicBezTo>
                <a:cubicBezTo>
                  <a:pt x="1515" y="80"/>
                  <a:pt x="1514" y="80"/>
                  <a:pt x="1514" y="79"/>
                </a:cubicBezTo>
                <a:cubicBezTo>
                  <a:pt x="1512" y="79"/>
                  <a:pt x="1511" y="78"/>
                  <a:pt x="1509" y="78"/>
                </a:cubicBezTo>
                <a:cubicBezTo>
                  <a:pt x="1508" y="77"/>
                  <a:pt x="1507" y="77"/>
                  <a:pt x="1506" y="76"/>
                </a:cubicBezTo>
                <a:cubicBezTo>
                  <a:pt x="1504" y="75"/>
                  <a:pt x="1501" y="75"/>
                  <a:pt x="1499" y="74"/>
                </a:cubicBezTo>
                <a:cubicBezTo>
                  <a:pt x="1499" y="74"/>
                  <a:pt x="1499" y="74"/>
                  <a:pt x="1499" y="74"/>
                </a:cubicBezTo>
                <a:cubicBezTo>
                  <a:pt x="1498" y="73"/>
                  <a:pt x="1498" y="73"/>
                  <a:pt x="1497" y="73"/>
                </a:cubicBezTo>
                <a:cubicBezTo>
                  <a:pt x="1494" y="72"/>
                  <a:pt x="1492" y="71"/>
                  <a:pt x="1489" y="70"/>
                </a:cubicBezTo>
                <a:cubicBezTo>
                  <a:pt x="1489" y="70"/>
                  <a:pt x="1489" y="70"/>
                  <a:pt x="1488" y="70"/>
                </a:cubicBezTo>
                <a:cubicBezTo>
                  <a:pt x="1487" y="70"/>
                  <a:pt x="1486" y="69"/>
                  <a:pt x="1485" y="69"/>
                </a:cubicBezTo>
                <a:cubicBezTo>
                  <a:pt x="1483" y="68"/>
                  <a:pt x="1482" y="68"/>
                  <a:pt x="1480" y="67"/>
                </a:cubicBezTo>
                <a:cubicBezTo>
                  <a:pt x="1479" y="67"/>
                  <a:pt x="1478" y="67"/>
                  <a:pt x="1477" y="67"/>
                </a:cubicBezTo>
                <a:cubicBezTo>
                  <a:pt x="1477" y="67"/>
                  <a:pt x="1477" y="67"/>
                  <a:pt x="1477" y="67"/>
                </a:cubicBezTo>
                <a:cubicBezTo>
                  <a:pt x="1472" y="65"/>
                  <a:pt x="1466" y="63"/>
                  <a:pt x="1460" y="62"/>
                </a:cubicBezTo>
                <a:cubicBezTo>
                  <a:pt x="1459" y="61"/>
                  <a:pt x="1458" y="61"/>
                  <a:pt x="1458" y="61"/>
                </a:cubicBezTo>
                <a:cubicBezTo>
                  <a:pt x="1455" y="60"/>
                  <a:pt x="1452" y="59"/>
                  <a:pt x="1449" y="59"/>
                </a:cubicBezTo>
                <a:cubicBezTo>
                  <a:pt x="1448" y="59"/>
                  <a:pt x="1448" y="59"/>
                  <a:pt x="1448" y="59"/>
                </a:cubicBezTo>
                <a:cubicBezTo>
                  <a:pt x="1445" y="58"/>
                  <a:pt x="1442" y="57"/>
                  <a:pt x="1440" y="56"/>
                </a:cubicBezTo>
                <a:cubicBezTo>
                  <a:pt x="1438" y="56"/>
                  <a:pt x="1437" y="56"/>
                  <a:pt x="1436" y="56"/>
                </a:cubicBezTo>
                <a:cubicBezTo>
                  <a:pt x="1434" y="55"/>
                  <a:pt x="1432" y="55"/>
                  <a:pt x="1429" y="54"/>
                </a:cubicBezTo>
                <a:cubicBezTo>
                  <a:pt x="1429" y="54"/>
                  <a:pt x="1428" y="54"/>
                  <a:pt x="1427" y="54"/>
                </a:cubicBezTo>
                <a:cubicBezTo>
                  <a:pt x="1425" y="53"/>
                  <a:pt x="1423" y="53"/>
                  <a:pt x="1421" y="52"/>
                </a:cubicBezTo>
                <a:cubicBezTo>
                  <a:pt x="1419" y="52"/>
                  <a:pt x="1418" y="52"/>
                  <a:pt x="1416" y="51"/>
                </a:cubicBezTo>
                <a:cubicBezTo>
                  <a:pt x="1414" y="51"/>
                  <a:pt x="1412" y="50"/>
                  <a:pt x="1410" y="50"/>
                </a:cubicBezTo>
                <a:cubicBezTo>
                  <a:pt x="1408" y="50"/>
                  <a:pt x="1407" y="49"/>
                  <a:pt x="1405" y="49"/>
                </a:cubicBezTo>
                <a:cubicBezTo>
                  <a:pt x="1404" y="49"/>
                  <a:pt x="1402" y="48"/>
                  <a:pt x="1401" y="48"/>
                </a:cubicBezTo>
                <a:cubicBezTo>
                  <a:pt x="1401" y="48"/>
                  <a:pt x="1401" y="48"/>
                  <a:pt x="1400" y="48"/>
                </a:cubicBezTo>
                <a:cubicBezTo>
                  <a:pt x="1399" y="48"/>
                  <a:pt x="1398" y="48"/>
                  <a:pt x="1397" y="47"/>
                </a:cubicBezTo>
                <a:cubicBezTo>
                  <a:pt x="1397" y="47"/>
                  <a:pt x="1397" y="47"/>
                  <a:pt x="1397" y="47"/>
                </a:cubicBezTo>
                <a:cubicBezTo>
                  <a:pt x="1393" y="46"/>
                  <a:pt x="1389" y="46"/>
                  <a:pt x="1385" y="45"/>
                </a:cubicBezTo>
                <a:cubicBezTo>
                  <a:pt x="1383" y="45"/>
                  <a:pt x="1382" y="44"/>
                  <a:pt x="1380" y="44"/>
                </a:cubicBezTo>
                <a:cubicBezTo>
                  <a:pt x="1378" y="44"/>
                  <a:pt x="1376" y="43"/>
                  <a:pt x="1374" y="43"/>
                </a:cubicBezTo>
                <a:cubicBezTo>
                  <a:pt x="1372" y="42"/>
                  <a:pt x="1369" y="42"/>
                  <a:pt x="1366" y="42"/>
                </a:cubicBezTo>
                <a:cubicBezTo>
                  <a:pt x="1366" y="42"/>
                  <a:pt x="1365" y="41"/>
                  <a:pt x="1365" y="41"/>
                </a:cubicBezTo>
                <a:cubicBezTo>
                  <a:pt x="1365" y="41"/>
                  <a:pt x="1365" y="41"/>
                  <a:pt x="1364" y="41"/>
                </a:cubicBezTo>
                <a:cubicBezTo>
                  <a:pt x="1364" y="41"/>
                  <a:pt x="1363" y="41"/>
                  <a:pt x="1362" y="41"/>
                </a:cubicBezTo>
                <a:cubicBezTo>
                  <a:pt x="1358" y="40"/>
                  <a:pt x="1354" y="39"/>
                  <a:pt x="1350" y="39"/>
                </a:cubicBezTo>
                <a:cubicBezTo>
                  <a:pt x="1348" y="38"/>
                  <a:pt x="1346" y="38"/>
                  <a:pt x="1344" y="38"/>
                </a:cubicBezTo>
                <a:cubicBezTo>
                  <a:pt x="1341" y="37"/>
                  <a:pt x="1337" y="37"/>
                  <a:pt x="1334" y="36"/>
                </a:cubicBezTo>
                <a:cubicBezTo>
                  <a:pt x="1332" y="36"/>
                  <a:pt x="1330" y="36"/>
                  <a:pt x="1329" y="35"/>
                </a:cubicBezTo>
                <a:cubicBezTo>
                  <a:pt x="1329" y="35"/>
                  <a:pt x="1329" y="35"/>
                  <a:pt x="1329" y="35"/>
                </a:cubicBezTo>
                <a:cubicBezTo>
                  <a:pt x="1318" y="34"/>
                  <a:pt x="1308" y="32"/>
                  <a:pt x="1297" y="31"/>
                </a:cubicBezTo>
                <a:cubicBezTo>
                  <a:pt x="1297" y="31"/>
                  <a:pt x="1297" y="31"/>
                  <a:pt x="1296" y="31"/>
                </a:cubicBezTo>
                <a:cubicBezTo>
                  <a:pt x="1296" y="31"/>
                  <a:pt x="1296" y="31"/>
                  <a:pt x="1296" y="31"/>
                </a:cubicBezTo>
                <a:cubicBezTo>
                  <a:pt x="1295" y="31"/>
                  <a:pt x="1295" y="31"/>
                  <a:pt x="1294" y="31"/>
                </a:cubicBezTo>
                <a:cubicBezTo>
                  <a:pt x="1285" y="29"/>
                  <a:pt x="1275" y="28"/>
                  <a:pt x="1265" y="27"/>
                </a:cubicBezTo>
                <a:cubicBezTo>
                  <a:pt x="1265" y="27"/>
                  <a:pt x="1265" y="27"/>
                  <a:pt x="1265" y="27"/>
                </a:cubicBezTo>
                <a:cubicBezTo>
                  <a:pt x="1264" y="27"/>
                  <a:pt x="1263" y="27"/>
                  <a:pt x="1262" y="26"/>
                </a:cubicBezTo>
                <a:cubicBezTo>
                  <a:pt x="1262" y="26"/>
                  <a:pt x="1262" y="26"/>
                  <a:pt x="1262" y="26"/>
                </a:cubicBezTo>
                <a:cubicBezTo>
                  <a:pt x="1253" y="25"/>
                  <a:pt x="1243" y="24"/>
                  <a:pt x="1233" y="23"/>
                </a:cubicBezTo>
                <a:cubicBezTo>
                  <a:pt x="1233" y="23"/>
                  <a:pt x="1233" y="23"/>
                  <a:pt x="1233" y="23"/>
                </a:cubicBezTo>
                <a:cubicBezTo>
                  <a:pt x="1231" y="23"/>
                  <a:pt x="1230" y="23"/>
                  <a:pt x="1229" y="23"/>
                </a:cubicBezTo>
                <a:cubicBezTo>
                  <a:pt x="1229" y="23"/>
                  <a:pt x="1228" y="23"/>
                  <a:pt x="1228" y="23"/>
                </a:cubicBezTo>
                <a:cubicBezTo>
                  <a:pt x="1219" y="22"/>
                  <a:pt x="1210" y="21"/>
                  <a:pt x="1200" y="20"/>
                </a:cubicBezTo>
                <a:cubicBezTo>
                  <a:pt x="1200" y="20"/>
                  <a:pt x="1200" y="20"/>
                  <a:pt x="1200" y="20"/>
                </a:cubicBezTo>
                <a:cubicBezTo>
                  <a:pt x="1198" y="19"/>
                  <a:pt x="1197" y="19"/>
                  <a:pt x="1196" y="19"/>
                </a:cubicBezTo>
                <a:cubicBezTo>
                  <a:pt x="1196" y="19"/>
                  <a:pt x="1196" y="19"/>
                  <a:pt x="1196" y="19"/>
                </a:cubicBezTo>
                <a:cubicBezTo>
                  <a:pt x="1187" y="18"/>
                  <a:pt x="1177" y="17"/>
                  <a:pt x="1168" y="17"/>
                </a:cubicBezTo>
                <a:cubicBezTo>
                  <a:pt x="1168" y="17"/>
                  <a:pt x="1167" y="17"/>
                  <a:pt x="1167" y="17"/>
                </a:cubicBezTo>
                <a:cubicBezTo>
                  <a:pt x="1167" y="17"/>
                  <a:pt x="1166" y="16"/>
                  <a:pt x="1166" y="16"/>
                </a:cubicBezTo>
                <a:cubicBezTo>
                  <a:pt x="1165" y="16"/>
                  <a:pt x="1165" y="16"/>
                  <a:pt x="1164" y="16"/>
                </a:cubicBezTo>
                <a:cubicBezTo>
                  <a:pt x="1155" y="15"/>
                  <a:pt x="1146" y="15"/>
                  <a:pt x="1136" y="14"/>
                </a:cubicBezTo>
                <a:cubicBezTo>
                  <a:pt x="1136" y="14"/>
                  <a:pt x="1136" y="14"/>
                  <a:pt x="1136" y="14"/>
                </a:cubicBezTo>
                <a:cubicBezTo>
                  <a:pt x="1134" y="14"/>
                  <a:pt x="1131" y="14"/>
                  <a:pt x="1129" y="13"/>
                </a:cubicBezTo>
                <a:cubicBezTo>
                  <a:pt x="1121" y="13"/>
                  <a:pt x="1113" y="12"/>
                  <a:pt x="1104" y="12"/>
                </a:cubicBezTo>
                <a:cubicBezTo>
                  <a:pt x="1103" y="11"/>
                  <a:pt x="1103" y="11"/>
                  <a:pt x="1102" y="11"/>
                </a:cubicBezTo>
                <a:cubicBezTo>
                  <a:pt x="1102" y="11"/>
                  <a:pt x="1102" y="11"/>
                  <a:pt x="1101" y="11"/>
                </a:cubicBezTo>
                <a:cubicBezTo>
                  <a:pt x="1100" y="11"/>
                  <a:pt x="1099" y="11"/>
                  <a:pt x="1098" y="11"/>
                </a:cubicBezTo>
                <a:cubicBezTo>
                  <a:pt x="1090" y="11"/>
                  <a:pt x="1083" y="10"/>
                  <a:pt x="1075" y="10"/>
                </a:cubicBezTo>
                <a:cubicBezTo>
                  <a:pt x="1074" y="10"/>
                  <a:pt x="1073" y="9"/>
                  <a:pt x="1073" y="9"/>
                </a:cubicBezTo>
                <a:cubicBezTo>
                  <a:pt x="1072" y="9"/>
                  <a:pt x="1072" y="9"/>
                  <a:pt x="1071" y="9"/>
                </a:cubicBezTo>
                <a:cubicBezTo>
                  <a:pt x="1071" y="9"/>
                  <a:pt x="1071" y="9"/>
                  <a:pt x="1071" y="9"/>
                </a:cubicBezTo>
                <a:cubicBezTo>
                  <a:pt x="1070" y="9"/>
                  <a:pt x="1069" y="9"/>
                  <a:pt x="1068" y="9"/>
                </a:cubicBezTo>
                <a:cubicBezTo>
                  <a:pt x="1061" y="9"/>
                  <a:pt x="1053" y="8"/>
                  <a:pt x="1045" y="8"/>
                </a:cubicBezTo>
                <a:cubicBezTo>
                  <a:pt x="1045" y="8"/>
                  <a:pt x="1045" y="8"/>
                  <a:pt x="1045" y="8"/>
                </a:cubicBezTo>
                <a:cubicBezTo>
                  <a:pt x="1042" y="8"/>
                  <a:pt x="1040" y="7"/>
                  <a:pt x="1038" y="7"/>
                </a:cubicBezTo>
                <a:cubicBezTo>
                  <a:pt x="1031" y="7"/>
                  <a:pt x="1023" y="7"/>
                  <a:pt x="1016" y="6"/>
                </a:cubicBezTo>
                <a:cubicBezTo>
                  <a:pt x="1015" y="6"/>
                  <a:pt x="1015" y="6"/>
                  <a:pt x="1015" y="6"/>
                </a:cubicBezTo>
                <a:cubicBezTo>
                  <a:pt x="1015" y="6"/>
                  <a:pt x="1015" y="6"/>
                  <a:pt x="1014" y="6"/>
                </a:cubicBezTo>
                <a:cubicBezTo>
                  <a:pt x="1014" y="6"/>
                  <a:pt x="1013" y="6"/>
                  <a:pt x="1013" y="6"/>
                </a:cubicBezTo>
                <a:cubicBezTo>
                  <a:pt x="1006" y="6"/>
                  <a:pt x="1000" y="5"/>
                  <a:pt x="993" y="5"/>
                </a:cubicBezTo>
                <a:cubicBezTo>
                  <a:pt x="993" y="5"/>
                  <a:pt x="992" y="5"/>
                  <a:pt x="992" y="5"/>
                </a:cubicBezTo>
                <a:cubicBezTo>
                  <a:pt x="990" y="5"/>
                  <a:pt x="987" y="5"/>
                  <a:pt x="985" y="5"/>
                </a:cubicBezTo>
                <a:cubicBezTo>
                  <a:pt x="985" y="5"/>
                  <a:pt x="985" y="5"/>
                  <a:pt x="985" y="5"/>
                </a:cubicBezTo>
                <a:cubicBezTo>
                  <a:pt x="981" y="5"/>
                  <a:pt x="977" y="4"/>
                  <a:pt x="972" y="4"/>
                </a:cubicBezTo>
                <a:cubicBezTo>
                  <a:pt x="971" y="4"/>
                  <a:pt x="971" y="4"/>
                  <a:pt x="970" y="4"/>
                </a:cubicBezTo>
                <a:cubicBezTo>
                  <a:pt x="968" y="4"/>
                  <a:pt x="966" y="4"/>
                  <a:pt x="965" y="4"/>
                </a:cubicBezTo>
                <a:cubicBezTo>
                  <a:pt x="964" y="4"/>
                  <a:pt x="963" y="4"/>
                  <a:pt x="962" y="4"/>
                </a:cubicBezTo>
                <a:cubicBezTo>
                  <a:pt x="960" y="4"/>
                  <a:pt x="958" y="4"/>
                  <a:pt x="956" y="4"/>
                </a:cubicBezTo>
                <a:cubicBezTo>
                  <a:pt x="952" y="3"/>
                  <a:pt x="949" y="3"/>
                  <a:pt x="945" y="3"/>
                </a:cubicBezTo>
                <a:cubicBezTo>
                  <a:pt x="945" y="3"/>
                  <a:pt x="944" y="3"/>
                  <a:pt x="943" y="3"/>
                </a:cubicBezTo>
                <a:cubicBezTo>
                  <a:pt x="941" y="3"/>
                  <a:pt x="938" y="3"/>
                  <a:pt x="935" y="3"/>
                </a:cubicBezTo>
                <a:cubicBezTo>
                  <a:pt x="935" y="3"/>
                  <a:pt x="934" y="3"/>
                  <a:pt x="934" y="3"/>
                </a:cubicBezTo>
                <a:cubicBezTo>
                  <a:pt x="930" y="3"/>
                  <a:pt x="927" y="3"/>
                  <a:pt x="923" y="2"/>
                </a:cubicBezTo>
                <a:cubicBezTo>
                  <a:pt x="921" y="2"/>
                  <a:pt x="919" y="2"/>
                  <a:pt x="917" y="2"/>
                </a:cubicBezTo>
                <a:cubicBezTo>
                  <a:pt x="916" y="2"/>
                  <a:pt x="915" y="2"/>
                  <a:pt x="914" y="2"/>
                </a:cubicBezTo>
                <a:cubicBezTo>
                  <a:pt x="911" y="2"/>
                  <a:pt x="908" y="2"/>
                  <a:pt x="905" y="2"/>
                </a:cubicBezTo>
                <a:cubicBezTo>
                  <a:pt x="904" y="2"/>
                  <a:pt x="903" y="2"/>
                  <a:pt x="902" y="2"/>
                </a:cubicBezTo>
                <a:cubicBezTo>
                  <a:pt x="901" y="2"/>
                  <a:pt x="901" y="2"/>
                  <a:pt x="900" y="2"/>
                </a:cubicBezTo>
                <a:cubicBezTo>
                  <a:pt x="900" y="2"/>
                  <a:pt x="899" y="2"/>
                  <a:pt x="899" y="2"/>
                </a:cubicBezTo>
                <a:cubicBezTo>
                  <a:pt x="893" y="2"/>
                  <a:pt x="888" y="2"/>
                  <a:pt x="883" y="1"/>
                </a:cubicBezTo>
                <a:cubicBezTo>
                  <a:pt x="882" y="1"/>
                  <a:pt x="882" y="1"/>
                  <a:pt x="882" y="1"/>
                </a:cubicBezTo>
                <a:cubicBezTo>
                  <a:pt x="881" y="1"/>
                  <a:pt x="880" y="1"/>
                  <a:pt x="879" y="1"/>
                </a:cubicBezTo>
                <a:cubicBezTo>
                  <a:pt x="878" y="1"/>
                  <a:pt x="877" y="1"/>
                  <a:pt x="876" y="1"/>
                </a:cubicBezTo>
                <a:cubicBezTo>
                  <a:pt x="871" y="1"/>
                  <a:pt x="867" y="1"/>
                  <a:pt x="862" y="1"/>
                </a:cubicBezTo>
                <a:cubicBezTo>
                  <a:pt x="861" y="1"/>
                  <a:pt x="861" y="1"/>
                  <a:pt x="860" y="1"/>
                </a:cubicBezTo>
                <a:cubicBezTo>
                  <a:pt x="860" y="1"/>
                  <a:pt x="860" y="1"/>
                  <a:pt x="860" y="1"/>
                </a:cubicBezTo>
                <a:cubicBezTo>
                  <a:pt x="854" y="1"/>
                  <a:pt x="849" y="1"/>
                  <a:pt x="843" y="1"/>
                </a:cubicBezTo>
                <a:cubicBezTo>
                  <a:pt x="843" y="1"/>
                  <a:pt x="843" y="1"/>
                  <a:pt x="843" y="1"/>
                </a:cubicBezTo>
                <a:cubicBezTo>
                  <a:pt x="841" y="1"/>
                  <a:pt x="840" y="1"/>
                  <a:pt x="838" y="1"/>
                </a:cubicBezTo>
                <a:cubicBezTo>
                  <a:pt x="833" y="1"/>
                  <a:pt x="828" y="0"/>
                  <a:pt x="823" y="0"/>
                </a:cubicBezTo>
                <a:cubicBezTo>
                  <a:pt x="822" y="0"/>
                  <a:pt x="822" y="0"/>
                  <a:pt x="821" y="0"/>
                </a:cubicBezTo>
                <a:cubicBezTo>
                  <a:pt x="820" y="0"/>
                  <a:pt x="818" y="0"/>
                  <a:pt x="816" y="0"/>
                </a:cubicBezTo>
                <a:cubicBezTo>
                  <a:pt x="812" y="0"/>
                  <a:pt x="808" y="0"/>
                  <a:pt x="803" y="0"/>
                </a:cubicBezTo>
                <a:cubicBezTo>
                  <a:pt x="803" y="0"/>
                  <a:pt x="802" y="0"/>
                  <a:pt x="801" y="0"/>
                </a:cubicBezTo>
                <a:cubicBezTo>
                  <a:pt x="801" y="0"/>
                  <a:pt x="800" y="0"/>
                  <a:pt x="800" y="0"/>
                </a:cubicBezTo>
                <a:cubicBezTo>
                  <a:pt x="794" y="0"/>
                  <a:pt x="788" y="0"/>
                  <a:pt x="782" y="0"/>
                </a:cubicBezTo>
                <a:cubicBezTo>
                  <a:pt x="782" y="0"/>
                  <a:pt x="782" y="0"/>
                  <a:pt x="782" y="0"/>
                </a:cubicBezTo>
                <a:cubicBezTo>
                  <a:pt x="782" y="0"/>
                  <a:pt x="782" y="0"/>
                  <a:pt x="781" y="0"/>
                </a:cubicBezTo>
                <a:cubicBezTo>
                  <a:pt x="781" y="0"/>
                  <a:pt x="780" y="0"/>
                  <a:pt x="780" y="0"/>
                </a:cubicBezTo>
                <a:cubicBezTo>
                  <a:pt x="780" y="0"/>
                  <a:pt x="780" y="0"/>
                  <a:pt x="780" y="0"/>
                </a:cubicBezTo>
                <a:cubicBezTo>
                  <a:pt x="774" y="0"/>
                  <a:pt x="768" y="0"/>
                  <a:pt x="762" y="0"/>
                </a:cubicBezTo>
                <a:cubicBezTo>
                  <a:pt x="762" y="0"/>
                  <a:pt x="762" y="0"/>
                  <a:pt x="762" y="0"/>
                </a:cubicBezTo>
                <a:cubicBezTo>
                  <a:pt x="761" y="0"/>
                  <a:pt x="760" y="0"/>
                  <a:pt x="759" y="0"/>
                </a:cubicBezTo>
                <a:cubicBezTo>
                  <a:pt x="755" y="0"/>
                  <a:pt x="750" y="0"/>
                  <a:pt x="746" y="0"/>
                </a:cubicBezTo>
                <a:cubicBezTo>
                  <a:pt x="744" y="0"/>
                  <a:pt x="743" y="0"/>
                  <a:pt x="741" y="0"/>
                </a:cubicBezTo>
                <a:cubicBezTo>
                  <a:pt x="741" y="0"/>
                  <a:pt x="740" y="0"/>
                  <a:pt x="740" y="0"/>
                </a:cubicBezTo>
                <a:cubicBezTo>
                  <a:pt x="734" y="0"/>
                  <a:pt x="729" y="1"/>
                  <a:pt x="724" y="1"/>
                </a:cubicBezTo>
                <a:cubicBezTo>
                  <a:pt x="723" y="1"/>
                  <a:pt x="721" y="1"/>
                  <a:pt x="720" y="1"/>
                </a:cubicBezTo>
                <a:cubicBezTo>
                  <a:pt x="720" y="1"/>
                  <a:pt x="720" y="1"/>
                  <a:pt x="719" y="1"/>
                </a:cubicBezTo>
                <a:cubicBezTo>
                  <a:pt x="714" y="1"/>
                  <a:pt x="708" y="1"/>
                  <a:pt x="703" y="1"/>
                </a:cubicBezTo>
                <a:cubicBezTo>
                  <a:pt x="703" y="1"/>
                  <a:pt x="703" y="1"/>
                  <a:pt x="703" y="1"/>
                </a:cubicBezTo>
                <a:cubicBezTo>
                  <a:pt x="702" y="1"/>
                  <a:pt x="701" y="1"/>
                  <a:pt x="700" y="1"/>
                </a:cubicBezTo>
                <a:cubicBezTo>
                  <a:pt x="696" y="1"/>
                  <a:pt x="691" y="1"/>
                  <a:pt x="687" y="1"/>
                </a:cubicBezTo>
                <a:cubicBezTo>
                  <a:pt x="686" y="1"/>
                  <a:pt x="685" y="1"/>
                  <a:pt x="684" y="1"/>
                </a:cubicBezTo>
                <a:cubicBezTo>
                  <a:pt x="683" y="1"/>
                  <a:pt x="682" y="1"/>
                  <a:pt x="680" y="1"/>
                </a:cubicBezTo>
                <a:cubicBezTo>
                  <a:pt x="680" y="1"/>
                  <a:pt x="680" y="1"/>
                  <a:pt x="680" y="1"/>
                </a:cubicBezTo>
                <a:cubicBezTo>
                  <a:pt x="674" y="2"/>
                  <a:pt x="669" y="2"/>
                  <a:pt x="664" y="2"/>
                </a:cubicBezTo>
                <a:cubicBezTo>
                  <a:pt x="663" y="2"/>
                  <a:pt x="663" y="2"/>
                  <a:pt x="662" y="2"/>
                </a:cubicBezTo>
                <a:cubicBezTo>
                  <a:pt x="662" y="2"/>
                  <a:pt x="661" y="2"/>
                  <a:pt x="660" y="2"/>
                </a:cubicBezTo>
                <a:cubicBezTo>
                  <a:pt x="659" y="2"/>
                  <a:pt x="658" y="2"/>
                  <a:pt x="657" y="2"/>
                </a:cubicBezTo>
                <a:cubicBezTo>
                  <a:pt x="654" y="2"/>
                  <a:pt x="651" y="2"/>
                  <a:pt x="648" y="2"/>
                </a:cubicBezTo>
                <a:cubicBezTo>
                  <a:pt x="647" y="2"/>
                  <a:pt x="646" y="2"/>
                  <a:pt x="646" y="2"/>
                </a:cubicBezTo>
                <a:cubicBezTo>
                  <a:pt x="644" y="2"/>
                  <a:pt x="641" y="2"/>
                  <a:pt x="639" y="2"/>
                </a:cubicBezTo>
                <a:cubicBezTo>
                  <a:pt x="636" y="3"/>
                  <a:pt x="632" y="3"/>
                  <a:pt x="629" y="3"/>
                </a:cubicBezTo>
                <a:cubicBezTo>
                  <a:pt x="628" y="3"/>
                  <a:pt x="628" y="3"/>
                  <a:pt x="627" y="3"/>
                </a:cubicBezTo>
                <a:cubicBezTo>
                  <a:pt x="625" y="3"/>
                  <a:pt x="622" y="3"/>
                  <a:pt x="619" y="3"/>
                </a:cubicBezTo>
                <a:cubicBezTo>
                  <a:pt x="619" y="3"/>
                  <a:pt x="618" y="3"/>
                  <a:pt x="617" y="3"/>
                </a:cubicBezTo>
                <a:cubicBezTo>
                  <a:pt x="614" y="3"/>
                  <a:pt x="610" y="3"/>
                  <a:pt x="607" y="4"/>
                </a:cubicBezTo>
                <a:cubicBezTo>
                  <a:pt x="605" y="4"/>
                  <a:pt x="603" y="4"/>
                  <a:pt x="601" y="4"/>
                </a:cubicBezTo>
                <a:cubicBezTo>
                  <a:pt x="600" y="4"/>
                  <a:pt x="599" y="4"/>
                  <a:pt x="598" y="4"/>
                </a:cubicBezTo>
                <a:cubicBezTo>
                  <a:pt x="596" y="4"/>
                  <a:pt x="594" y="4"/>
                  <a:pt x="593" y="4"/>
                </a:cubicBezTo>
                <a:cubicBezTo>
                  <a:pt x="592" y="4"/>
                  <a:pt x="591" y="4"/>
                  <a:pt x="590" y="4"/>
                </a:cubicBezTo>
                <a:cubicBezTo>
                  <a:pt x="586" y="4"/>
                  <a:pt x="582" y="5"/>
                  <a:pt x="577" y="5"/>
                </a:cubicBezTo>
                <a:cubicBezTo>
                  <a:pt x="577" y="5"/>
                  <a:pt x="577" y="5"/>
                  <a:pt x="577" y="5"/>
                </a:cubicBezTo>
                <a:cubicBezTo>
                  <a:pt x="575" y="5"/>
                  <a:pt x="573" y="5"/>
                  <a:pt x="571" y="5"/>
                </a:cubicBezTo>
                <a:cubicBezTo>
                  <a:pt x="570" y="5"/>
                  <a:pt x="570" y="5"/>
                  <a:pt x="569" y="5"/>
                </a:cubicBezTo>
                <a:cubicBezTo>
                  <a:pt x="563" y="5"/>
                  <a:pt x="556" y="6"/>
                  <a:pt x="550" y="6"/>
                </a:cubicBezTo>
                <a:cubicBezTo>
                  <a:pt x="549" y="6"/>
                  <a:pt x="548" y="6"/>
                  <a:pt x="548" y="6"/>
                </a:cubicBezTo>
                <a:cubicBezTo>
                  <a:pt x="548" y="6"/>
                  <a:pt x="547" y="6"/>
                  <a:pt x="547" y="6"/>
                </a:cubicBezTo>
                <a:cubicBezTo>
                  <a:pt x="547" y="6"/>
                  <a:pt x="547" y="6"/>
                  <a:pt x="547" y="6"/>
                </a:cubicBezTo>
                <a:cubicBezTo>
                  <a:pt x="539" y="7"/>
                  <a:pt x="532" y="7"/>
                  <a:pt x="524" y="7"/>
                </a:cubicBezTo>
                <a:cubicBezTo>
                  <a:pt x="522" y="7"/>
                  <a:pt x="520" y="8"/>
                  <a:pt x="518" y="8"/>
                </a:cubicBezTo>
                <a:cubicBezTo>
                  <a:pt x="518" y="8"/>
                  <a:pt x="517" y="8"/>
                  <a:pt x="517" y="8"/>
                </a:cubicBezTo>
                <a:cubicBezTo>
                  <a:pt x="509" y="8"/>
                  <a:pt x="502" y="9"/>
                  <a:pt x="494" y="9"/>
                </a:cubicBezTo>
                <a:cubicBezTo>
                  <a:pt x="493" y="9"/>
                  <a:pt x="492" y="9"/>
                  <a:pt x="491" y="9"/>
                </a:cubicBezTo>
                <a:cubicBezTo>
                  <a:pt x="491" y="9"/>
                  <a:pt x="491" y="9"/>
                  <a:pt x="491" y="9"/>
                </a:cubicBezTo>
                <a:cubicBezTo>
                  <a:pt x="491" y="9"/>
                  <a:pt x="490" y="9"/>
                  <a:pt x="490" y="9"/>
                </a:cubicBezTo>
                <a:cubicBezTo>
                  <a:pt x="489" y="9"/>
                  <a:pt x="488" y="10"/>
                  <a:pt x="487" y="10"/>
                </a:cubicBezTo>
                <a:cubicBezTo>
                  <a:pt x="480" y="10"/>
                  <a:pt x="472" y="11"/>
                  <a:pt x="465" y="11"/>
                </a:cubicBezTo>
                <a:cubicBezTo>
                  <a:pt x="464" y="11"/>
                  <a:pt x="462" y="11"/>
                  <a:pt x="461" y="11"/>
                </a:cubicBezTo>
                <a:cubicBezTo>
                  <a:pt x="461" y="11"/>
                  <a:pt x="461" y="11"/>
                  <a:pt x="460" y="11"/>
                </a:cubicBezTo>
                <a:cubicBezTo>
                  <a:pt x="460" y="11"/>
                  <a:pt x="459" y="11"/>
                  <a:pt x="458" y="12"/>
                </a:cubicBezTo>
                <a:cubicBezTo>
                  <a:pt x="450" y="12"/>
                  <a:pt x="442" y="13"/>
                  <a:pt x="433" y="13"/>
                </a:cubicBezTo>
                <a:cubicBezTo>
                  <a:pt x="431" y="14"/>
                  <a:pt x="429" y="14"/>
                  <a:pt x="427" y="14"/>
                </a:cubicBezTo>
                <a:cubicBezTo>
                  <a:pt x="426" y="14"/>
                  <a:pt x="426" y="14"/>
                  <a:pt x="426" y="14"/>
                </a:cubicBezTo>
                <a:cubicBezTo>
                  <a:pt x="417" y="15"/>
                  <a:pt x="408" y="15"/>
                  <a:pt x="399" y="16"/>
                </a:cubicBezTo>
                <a:cubicBezTo>
                  <a:pt x="398" y="16"/>
                  <a:pt x="397" y="16"/>
                  <a:pt x="397" y="16"/>
                </a:cubicBezTo>
                <a:cubicBezTo>
                  <a:pt x="396" y="16"/>
                  <a:pt x="396" y="17"/>
                  <a:pt x="395" y="17"/>
                </a:cubicBezTo>
                <a:cubicBezTo>
                  <a:pt x="395" y="17"/>
                  <a:pt x="395" y="17"/>
                  <a:pt x="394" y="17"/>
                </a:cubicBezTo>
                <a:cubicBezTo>
                  <a:pt x="385" y="17"/>
                  <a:pt x="376" y="18"/>
                  <a:pt x="366" y="19"/>
                </a:cubicBezTo>
                <a:cubicBezTo>
                  <a:pt x="366" y="19"/>
                  <a:pt x="366" y="19"/>
                  <a:pt x="366" y="19"/>
                </a:cubicBezTo>
                <a:cubicBezTo>
                  <a:pt x="365" y="19"/>
                  <a:pt x="364" y="19"/>
                  <a:pt x="363" y="20"/>
                </a:cubicBezTo>
                <a:cubicBezTo>
                  <a:pt x="363" y="20"/>
                  <a:pt x="362" y="20"/>
                  <a:pt x="362" y="20"/>
                </a:cubicBezTo>
                <a:cubicBezTo>
                  <a:pt x="353" y="21"/>
                  <a:pt x="343" y="22"/>
                  <a:pt x="334" y="23"/>
                </a:cubicBezTo>
                <a:cubicBezTo>
                  <a:pt x="334" y="23"/>
                  <a:pt x="334" y="23"/>
                  <a:pt x="333" y="23"/>
                </a:cubicBezTo>
                <a:cubicBezTo>
                  <a:pt x="332" y="23"/>
                  <a:pt x="331" y="23"/>
                  <a:pt x="330" y="23"/>
                </a:cubicBezTo>
                <a:cubicBezTo>
                  <a:pt x="330" y="23"/>
                  <a:pt x="329" y="23"/>
                  <a:pt x="329" y="23"/>
                </a:cubicBezTo>
                <a:cubicBezTo>
                  <a:pt x="319" y="24"/>
                  <a:pt x="310" y="25"/>
                  <a:pt x="300" y="26"/>
                </a:cubicBezTo>
                <a:cubicBezTo>
                  <a:pt x="300" y="26"/>
                  <a:pt x="300" y="26"/>
                  <a:pt x="300" y="26"/>
                </a:cubicBezTo>
                <a:cubicBezTo>
                  <a:pt x="299" y="27"/>
                  <a:pt x="299" y="27"/>
                  <a:pt x="298" y="27"/>
                </a:cubicBezTo>
                <a:cubicBezTo>
                  <a:pt x="298" y="27"/>
                  <a:pt x="298" y="27"/>
                  <a:pt x="298" y="27"/>
                </a:cubicBezTo>
                <a:cubicBezTo>
                  <a:pt x="288" y="28"/>
                  <a:pt x="278" y="29"/>
                  <a:pt x="268" y="31"/>
                </a:cubicBezTo>
                <a:cubicBezTo>
                  <a:pt x="268" y="31"/>
                  <a:pt x="267" y="31"/>
                  <a:pt x="267" y="31"/>
                </a:cubicBezTo>
                <a:cubicBezTo>
                  <a:pt x="266" y="31"/>
                  <a:pt x="266" y="31"/>
                  <a:pt x="266" y="31"/>
                </a:cubicBezTo>
                <a:cubicBezTo>
                  <a:pt x="266" y="31"/>
                  <a:pt x="266" y="31"/>
                  <a:pt x="266" y="31"/>
                </a:cubicBezTo>
                <a:cubicBezTo>
                  <a:pt x="255" y="32"/>
                  <a:pt x="244" y="34"/>
                  <a:pt x="234" y="35"/>
                </a:cubicBezTo>
                <a:cubicBezTo>
                  <a:pt x="234" y="35"/>
                  <a:pt x="234" y="35"/>
                  <a:pt x="234" y="35"/>
                </a:cubicBezTo>
                <a:cubicBezTo>
                  <a:pt x="232" y="36"/>
                  <a:pt x="230" y="36"/>
                  <a:pt x="228" y="36"/>
                </a:cubicBezTo>
                <a:cubicBezTo>
                  <a:pt x="225" y="37"/>
                  <a:pt x="222" y="37"/>
                  <a:pt x="219" y="38"/>
                </a:cubicBezTo>
                <a:cubicBezTo>
                  <a:pt x="217" y="38"/>
                  <a:pt x="215" y="38"/>
                  <a:pt x="213" y="39"/>
                </a:cubicBezTo>
                <a:cubicBezTo>
                  <a:pt x="208" y="39"/>
                  <a:pt x="204" y="40"/>
                  <a:pt x="200" y="41"/>
                </a:cubicBezTo>
                <a:cubicBezTo>
                  <a:pt x="199" y="41"/>
                  <a:pt x="199" y="41"/>
                  <a:pt x="198" y="41"/>
                </a:cubicBezTo>
                <a:cubicBezTo>
                  <a:pt x="198" y="41"/>
                  <a:pt x="198" y="41"/>
                  <a:pt x="198" y="41"/>
                </a:cubicBezTo>
                <a:cubicBezTo>
                  <a:pt x="197" y="41"/>
                  <a:pt x="197" y="42"/>
                  <a:pt x="196" y="42"/>
                </a:cubicBezTo>
                <a:cubicBezTo>
                  <a:pt x="193" y="42"/>
                  <a:pt x="191" y="42"/>
                  <a:pt x="188" y="43"/>
                </a:cubicBezTo>
                <a:cubicBezTo>
                  <a:pt x="186" y="43"/>
                  <a:pt x="184" y="44"/>
                  <a:pt x="182" y="44"/>
                </a:cubicBezTo>
                <a:cubicBezTo>
                  <a:pt x="181" y="44"/>
                  <a:pt x="179" y="45"/>
                  <a:pt x="177" y="45"/>
                </a:cubicBezTo>
                <a:cubicBezTo>
                  <a:pt x="173" y="46"/>
                  <a:pt x="169" y="46"/>
                  <a:pt x="165" y="47"/>
                </a:cubicBezTo>
                <a:cubicBezTo>
                  <a:pt x="165" y="47"/>
                  <a:pt x="165" y="47"/>
                  <a:pt x="165" y="47"/>
                </a:cubicBezTo>
                <a:cubicBezTo>
                  <a:pt x="164" y="48"/>
                  <a:pt x="163" y="48"/>
                  <a:pt x="162" y="48"/>
                </a:cubicBezTo>
                <a:cubicBezTo>
                  <a:pt x="162" y="48"/>
                  <a:pt x="162" y="48"/>
                  <a:pt x="162" y="48"/>
                </a:cubicBezTo>
                <a:cubicBezTo>
                  <a:pt x="160" y="48"/>
                  <a:pt x="159" y="49"/>
                  <a:pt x="157" y="49"/>
                </a:cubicBezTo>
                <a:cubicBezTo>
                  <a:pt x="156" y="49"/>
                  <a:pt x="154" y="50"/>
                  <a:pt x="153" y="50"/>
                </a:cubicBezTo>
                <a:cubicBezTo>
                  <a:pt x="151" y="50"/>
                  <a:pt x="149" y="51"/>
                  <a:pt x="146" y="51"/>
                </a:cubicBezTo>
                <a:cubicBezTo>
                  <a:pt x="145" y="52"/>
                  <a:pt x="143" y="52"/>
                  <a:pt x="142" y="52"/>
                </a:cubicBezTo>
                <a:cubicBezTo>
                  <a:pt x="139" y="53"/>
                  <a:pt x="137" y="53"/>
                  <a:pt x="135" y="54"/>
                </a:cubicBezTo>
                <a:cubicBezTo>
                  <a:pt x="134" y="54"/>
                  <a:pt x="134" y="54"/>
                  <a:pt x="133" y="54"/>
                </a:cubicBezTo>
                <a:cubicBezTo>
                  <a:pt x="131" y="55"/>
                  <a:pt x="129" y="55"/>
                  <a:pt x="127" y="56"/>
                </a:cubicBezTo>
                <a:cubicBezTo>
                  <a:pt x="125" y="56"/>
                  <a:pt x="124" y="56"/>
                  <a:pt x="123" y="56"/>
                </a:cubicBezTo>
                <a:cubicBezTo>
                  <a:pt x="120" y="57"/>
                  <a:pt x="117" y="58"/>
                  <a:pt x="114" y="59"/>
                </a:cubicBezTo>
                <a:cubicBezTo>
                  <a:pt x="114" y="59"/>
                  <a:pt x="114" y="59"/>
                  <a:pt x="114" y="59"/>
                </a:cubicBezTo>
                <a:cubicBezTo>
                  <a:pt x="111" y="59"/>
                  <a:pt x="108" y="60"/>
                  <a:pt x="105" y="61"/>
                </a:cubicBezTo>
                <a:cubicBezTo>
                  <a:pt x="104" y="61"/>
                  <a:pt x="103" y="61"/>
                  <a:pt x="103" y="62"/>
                </a:cubicBezTo>
                <a:cubicBezTo>
                  <a:pt x="97" y="63"/>
                  <a:pt x="91" y="65"/>
                  <a:pt x="85" y="67"/>
                </a:cubicBezTo>
                <a:cubicBezTo>
                  <a:pt x="85" y="67"/>
                  <a:pt x="85" y="67"/>
                  <a:pt x="85" y="67"/>
                </a:cubicBezTo>
                <a:cubicBezTo>
                  <a:pt x="84" y="67"/>
                  <a:pt x="84" y="67"/>
                  <a:pt x="83" y="67"/>
                </a:cubicBezTo>
                <a:cubicBezTo>
                  <a:pt x="81" y="68"/>
                  <a:pt x="79" y="68"/>
                  <a:pt x="77" y="69"/>
                </a:cubicBezTo>
                <a:cubicBezTo>
                  <a:pt x="76" y="69"/>
                  <a:pt x="75" y="70"/>
                  <a:pt x="74" y="70"/>
                </a:cubicBezTo>
                <a:cubicBezTo>
                  <a:pt x="74" y="70"/>
                  <a:pt x="74" y="70"/>
                  <a:pt x="73" y="70"/>
                </a:cubicBezTo>
                <a:cubicBezTo>
                  <a:pt x="71" y="71"/>
                  <a:pt x="68" y="72"/>
                  <a:pt x="66" y="73"/>
                </a:cubicBezTo>
                <a:cubicBezTo>
                  <a:pt x="65" y="73"/>
                  <a:pt x="64" y="73"/>
                  <a:pt x="64" y="74"/>
                </a:cubicBezTo>
                <a:cubicBezTo>
                  <a:pt x="64" y="74"/>
                  <a:pt x="63" y="74"/>
                  <a:pt x="63" y="74"/>
                </a:cubicBezTo>
                <a:cubicBezTo>
                  <a:pt x="61" y="75"/>
                  <a:pt x="59" y="75"/>
                  <a:pt x="56" y="76"/>
                </a:cubicBezTo>
                <a:cubicBezTo>
                  <a:pt x="55" y="77"/>
                  <a:pt x="54" y="77"/>
                  <a:pt x="53" y="78"/>
                </a:cubicBezTo>
                <a:cubicBezTo>
                  <a:pt x="52" y="78"/>
                  <a:pt x="50" y="79"/>
                  <a:pt x="49" y="79"/>
                </a:cubicBezTo>
                <a:cubicBezTo>
                  <a:pt x="48" y="80"/>
                  <a:pt x="48" y="80"/>
                  <a:pt x="48" y="80"/>
                </a:cubicBezTo>
                <a:cubicBezTo>
                  <a:pt x="47" y="80"/>
                  <a:pt x="46" y="80"/>
                  <a:pt x="45" y="81"/>
                </a:cubicBezTo>
                <a:cubicBezTo>
                  <a:pt x="44" y="81"/>
                  <a:pt x="43" y="82"/>
                  <a:pt x="41" y="83"/>
                </a:cubicBezTo>
                <a:cubicBezTo>
                  <a:pt x="40" y="83"/>
                  <a:pt x="39" y="83"/>
                  <a:pt x="38" y="84"/>
                </a:cubicBezTo>
                <a:cubicBezTo>
                  <a:pt x="37" y="84"/>
                  <a:pt x="36" y="85"/>
                  <a:pt x="35" y="86"/>
                </a:cubicBezTo>
                <a:cubicBezTo>
                  <a:pt x="34" y="86"/>
                  <a:pt x="34" y="86"/>
                  <a:pt x="33" y="86"/>
                </a:cubicBezTo>
                <a:cubicBezTo>
                  <a:pt x="33" y="87"/>
                  <a:pt x="33" y="87"/>
                  <a:pt x="32" y="87"/>
                </a:cubicBezTo>
                <a:cubicBezTo>
                  <a:pt x="30" y="88"/>
                  <a:pt x="28" y="89"/>
                  <a:pt x="27" y="90"/>
                </a:cubicBezTo>
                <a:cubicBezTo>
                  <a:pt x="26" y="90"/>
                  <a:pt x="25" y="91"/>
                  <a:pt x="25" y="91"/>
                </a:cubicBezTo>
                <a:cubicBezTo>
                  <a:pt x="23" y="92"/>
                  <a:pt x="22" y="93"/>
                  <a:pt x="21" y="93"/>
                </a:cubicBezTo>
                <a:cubicBezTo>
                  <a:pt x="21" y="93"/>
                  <a:pt x="21" y="93"/>
                  <a:pt x="21" y="94"/>
                </a:cubicBezTo>
                <a:cubicBezTo>
                  <a:pt x="20" y="94"/>
                  <a:pt x="19" y="94"/>
                  <a:pt x="19" y="95"/>
                </a:cubicBezTo>
                <a:cubicBezTo>
                  <a:pt x="18" y="95"/>
                  <a:pt x="17" y="96"/>
                  <a:pt x="16" y="97"/>
                </a:cubicBezTo>
                <a:cubicBezTo>
                  <a:pt x="16" y="97"/>
                  <a:pt x="16" y="97"/>
                  <a:pt x="15" y="97"/>
                </a:cubicBezTo>
                <a:cubicBezTo>
                  <a:pt x="15" y="98"/>
                  <a:pt x="15" y="98"/>
                  <a:pt x="14" y="98"/>
                </a:cubicBezTo>
                <a:cubicBezTo>
                  <a:pt x="14" y="99"/>
                  <a:pt x="13" y="99"/>
                  <a:pt x="12" y="100"/>
                </a:cubicBezTo>
                <a:cubicBezTo>
                  <a:pt x="12" y="100"/>
                  <a:pt x="11" y="101"/>
                  <a:pt x="11" y="101"/>
                </a:cubicBezTo>
                <a:cubicBezTo>
                  <a:pt x="11" y="101"/>
                  <a:pt x="11" y="101"/>
                  <a:pt x="11" y="101"/>
                </a:cubicBezTo>
                <a:cubicBezTo>
                  <a:pt x="10" y="102"/>
                  <a:pt x="9" y="103"/>
                  <a:pt x="8" y="104"/>
                </a:cubicBezTo>
                <a:cubicBezTo>
                  <a:pt x="8" y="104"/>
                  <a:pt x="8" y="104"/>
                  <a:pt x="7" y="105"/>
                </a:cubicBezTo>
                <a:cubicBezTo>
                  <a:pt x="6" y="106"/>
                  <a:pt x="5" y="107"/>
                  <a:pt x="5" y="108"/>
                </a:cubicBezTo>
                <a:cubicBezTo>
                  <a:pt x="5" y="108"/>
                  <a:pt x="5" y="108"/>
                  <a:pt x="4" y="108"/>
                </a:cubicBezTo>
                <a:cubicBezTo>
                  <a:pt x="4" y="109"/>
                  <a:pt x="4" y="109"/>
                  <a:pt x="4" y="109"/>
                </a:cubicBezTo>
                <a:cubicBezTo>
                  <a:pt x="3" y="110"/>
                  <a:pt x="3" y="111"/>
                  <a:pt x="3" y="111"/>
                </a:cubicBezTo>
                <a:cubicBezTo>
                  <a:pt x="2" y="112"/>
                  <a:pt x="2" y="112"/>
                  <a:pt x="2" y="113"/>
                </a:cubicBezTo>
                <a:cubicBezTo>
                  <a:pt x="2" y="113"/>
                  <a:pt x="1" y="114"/>
                  <a:pt x="1" y="115"/>
                </a:cubicBezTo>
                <a:cubicBezTo>
                  <a:pt x="1" y="115"/>
                  <a:pt x="1" y="116"/>
                  <a:pt x="1" y="116"/>
                </a:cubicBezTo>
                <a:cubicBezTo>
                  <a:pt x="1" y="117"/>
                  <a:pt x="0" y="118"/>
                  <a:pt x="0" y="118"/>
                </a:cubicBezTo>
                <a:cubicBezTo>
                  <a:pt x="0" y="119"/>
                  <a:pt x="0" y="119"/>
                  <a:pt x="0" y="119"/>
                </a:cubicBezTo>
                <a:cubicBezTo>
                  <a:pt x="0" y="119"/>
                  <a:pt x="0" y="119"/>
                  <a:pt x="0" y="120"/>
                </a:cubicBezTo>
                <a:cubicBezTo>
                  <a:pt x="0" y="121"/>
                  <a:pt x="0" y="122"/>
                  <a:pt x="0" y="123"/>
                </a:cubicBezTo>
                <a:cubicBezTo>
                  <a:pt x="0" y="124"/>
                  <a:pt x="1" y="125"/>
                  <a:pt x="1" y="126"/>
                </a:cubicBezTo>
                <a:cubicBezTo>
                  <a:pt x="1" y="126"/>
                  <a:pt x="1" y="127"/>
                  <a:pt x="1" y="127"/>
                </a:cubicBezTo>
                <a:cubicBezTo>
                  <a:pt x="1" y="127"/>
                  <a:pt x="1" y="128"/>
                  <a:pt x="2" y="129"/>
                </a:cubicBezTo>
                <a:cubicBezTo>
                  <a:pt x="2" y="129"/>
                  <a:pt x="2" y="129"/>
                  <a:pt x="2" y="130"/>
                </a:cubicBezTo>
                <a:cubicBezTo>
                  <a:pt x="3" y="130"/>
                  <a:pt x="3" y="131"/>
                  <a:pt x="3" y="132"/>
                </a:cubicBezTo>
                <a:cubicBezTo>
                  <a:pt x="3" y="132"/>
                  <a:pt x="4" y="132"/>
                  <a:pt x="4" y="133"/>
                </a:cubicBezTo>
                <a:cubicBezTo>
                  <a:pt x="42" y="193"/>
                  <a:pt x="375" y="241"/>
                  <a:pt x="780" y="242"/>
                </a:cubicBezTo>
                <a:cubicBezTo>
                  <a:pt x="780" y="242"/>
                  <a:pt x="780" y="242"/>
                  <a:pt x="780" y="242"/>
                </a:cubicBezTo>
                <a:cubicBezTo>
                  <a:pt x="780" y="242"/>
                  <a:pt x="781" y="242"/>
                  <a:pt x="781" y="242"/>
                </a:cubicBezTo>
                <a:cubicBezTo>
                  <a:pt x="782" y="242"/>
                  <a:pt x="782" y="242"/>
                  <a:pt x="782" y="242"/>
                </a:cubicBezTo>
                <a:cubicBezTo>
                  <a:pt x="782" y="242"/>
                  <a:pt x="782" y="242"/>
                  <a:pt x="782" y="242"/>
                </a:cubicBezTo>
                <a:cubicBezTo>
                  <a:pt x="1188" y="241"/>
                  <a:pt x="1521" y="193"/>
                  <a:pt x="1559" y="133"/>
                </a:cubicBezTo>
                <a:cubicBezTo>
                  <a:pt x="1559" y="132"/>
                  <a:pt x="1559" y="132"/>
                  <a:pt x="1559" y="132"/>
                </a:cubicBezTo>
                <a:cubicBezTo>
                  <a:pt x="1560" y="131"/>
                  <a:pt x="1560" y="130"/>
                  <a:pt x="1560" y="130"/>
                </a:cubicBezTo>
                <a:cubicBezTo>
                  <a:pt x="1560" y="129"/>
                  <a:pt x="1561" y="129"/>
                  <a:pt x="1561" y="129"/>
                </a:cubicBezTo>
                <a:cubicBezTo>
                  <a:pt x="1561" y="128"/>
                  <a:pt x="1561" y="127"/>
                  <a:pt x="1561" y="127"/>
                </a:cubicBezTo>
                <a:cubicBezTo>
                  <a:pt x="1561" y="127"/>
                  <a:pt x="1562" y="126"/>
                  <a:pt x="1562" y="126"/>
                </a:cubicBezTo>
                <a:cubicBezTo>
                  <a:pt x="1562" y="125"/>
                  <a:pt x="1562" y="124"/>
                  <a:pt x="1562" y="123"/>
                </a:cubicBezTo>
                <a:cubicBezTo>
                  <a:pt x="1562" y="122"/>
                  <a:pt x="1562" y="121"/>
                  <a:pt x="1562" y="120"/>
                </a:cubicBezTo>
                <a:cubicBezTo>
                  <a:pt x="1562" y="119"/>
                  <a:pt x="1562" y="119"/>
                  <a:pt x="1562" y="119"/>
                </a:cubicBezTo>
                <a:close/>
              </a:path>
            </a:pathLst>
          </a:custGeom>
          <a:noFill/>
          <a:ln w="14288" cap="flat">
            <a:noFill/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6" name="Freeform 26"/>
          <p:cNvSpPr>
            <a:spLocks/>
          </p:cNvSpPr>
          <p:nvPr/>
        </p:nvSpPr>
        <p:spPr bwMode="auto">
          <a:xfrm>
            <a:off x="1972458" y="5055713"/>
            <a:ext cx="2317290" cy="736554"/>
          </a:xfrm>
          <a:custGeom>
            <a:avLst/>
            <a:gdLst>
              <a:gd name="T0" fmla="*/ 381 w 757"/>
              <a:gd name="T1" fmla="*/ 26 h 247"/>
              <a:gd name="T2" fmla="*/ 380 w 757"/>
              <a:gd name="T3" fmla="*/ 26 h 247"/>
              <a:gd name="T4" fmla="*/ 380 w 757"/>
              <a:gd name="T5" fmla="*/ 26 h 247"/>
              <a:gd name="T6" fmla="*/ 379 w 757"/>
              <a:gd name="T7" fmla="*/ 26 h 247"/>
              <a:gd name="T8" fmla="*/ 379 w 757"/>
              <a:gd name="T9" fmla="*/ 26 h 247"/>
              <a:gd name="T10" fmla="*/ 378 w 757"/>
              <a:gd name="T11" fmla="*/ 26 h 247"/>
              <a:gd name="T12" fmla="*/ 377 w 757"/>
              <a:gd name="T13" fmla="*/ 26 h 247"/>
              <a:gd name="T14" fmla="*/ 377 w 757"/>
              <a:gd name="T15" fmla="*/ 26 h 247"/>
              <a:gd name="T16" fmla="*/ 377 w 757"/>
              <a:gd name="T17" fmla="*/ 26 h 247"/>
              <a:gd name="T18" fmla="*/ 376 w 757"/>
              <a:gd name="T19" fmla="*/ 26 h 247"/>
              <a:gd name="T20" fmla="*/ 375 w 757"/>
              <a:gd name="T21" fmla="*/ 26 h 247"/>
              <a:gd name="T22" fmla="*/ 0 w 757"/>
              <a:gd name="T23" fmla="*/ 0 h 247"/>
              <a:gd name="T24" fmla="*/ 88 w 757"/>
              <a:gd name="T25" fmla="*/ 231 h 247"/>
              <a:gd name="T26" fmla="*/ 88 w 757"/>
              <a:gd name="T27" fmla="*/ 232 h 247"/>
              <a:gd name="T28" fmla="*/ 371 w 757"/>
              <a:gd name="T29" fmla="*/ 247 h 247"/>
              <a:gd name="T30" fmla="*/ 372 w 757"/>
              <a:gd name="T31" fmla="*/ 247 h 247"/>
              <a:gd name="T32" fmla="*/ 372 w 757"/>
              <a:gd name="T33" fmla="*/ 247 h 247"/>
              <a:gd name="T34" fmla="*/ 378 w 757"/>
              <a:gd name="T35" fmla="*/ 247 h 247"/>
              <a:gd name="T36" fmla="*/ 384 w 757"/>
              <a:gd name="T37" fmla="*/ 247 h 247"/>
              <a:gd name="T38" fmla="*/ 385 w 757"/>
              <a:gd name="T39" fmla="*/ 247 h 247"/>
              <a:gd name="T40" fmla="*/ 385 w 757"/>
              <a:gd name="T41" fmla="*/ 247 h 247"/>
              <a:gd name="T42" fmla="*/ 668 w 757"/>
              <a:gd name="T43" fmla="*/ 232 h 247"/>
              <a:gd name="T44" fmla="*/ 669 w 757"/>
              <a:gd name="T45" fmla="*/ 231 h 247"/>
              <a:gd name="T46" fmla="*/ 757 w 757"/>
              <a:gd name="T47" fmla="*/ 0 h 247"/>
              <a:gd name="T48" fmla="*/ 381 w 757"/>
              <a:gd name="T49" fmla="*/ 26 h 2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757" h="247">
                <a:moveTo>
                  <a:pt x="381" y="26"/>
                </a:moveTo>
                <a:cubicBezTo>
                  <a:pt x="381" y="26"/>
                  <a:pt x="381" y="26"/>
                  <a:pt x="380" y="26"/>
                </a:cubicBezTo>
                <a:cubicBezTo>
                  <a:pt x="380" y="26"/>
                  <a:pt x="380" y="26"/>
                  <a:pt x="380" y="26"/>
                </a:cubicBezTo>
                <a:cubicBezTo>
                  <a:pt x="380" y="26"/>
                  <a:pt x="379" y="26"/>
                  <a:pt x="379" y="26"/>
                </a:cubicBezTo>
                <a:cubicBezTo>
                  <a:pt x="379" y="26"/>
                  <a:pt x="379" y="26"/>
                  <a:pt x="379" y="26"/>
                </a:cubicBezTo>
                <a:cubicBezTo>
                  <a:pt x="379" y="26"/>
                  <a:pt x="379" y="26"/>
                  <a:pt x="378" y="26"/>
                </a:cubicBezTo>
                <a:cubicBezTo>
                  <a:pt x="378" y="26"/>
                  <a:pt x="377" y="26"/>
                  <a:pt x="377" y="26"/>
                </a:cubicBezTo>
                <a:cubicBezTo>
                  <a:pt x="377" y="26"/>
                  <a:pt x="377" y="26"/>
                  <a:pt x="377" y="26"/>
                </a:cubicBezTo>
                <a:cubicBezTo>
                  <a:pt x="377" y="26"/>
                  <a:pt x="377" y="26"/>
                  <a:pt x="377" y="26"/>
                </a:cubicBezTo>
                <a:cubicBezTo>
                  <a:pt x="377" y="26"/>
                  <a:pt x="376" y="26"/>
                  <a:pt x="376" y="26"/>
                </a:cubicBezTo>
                <a:cubicBezTo>
                  <a:pt x="376" y="26"/>
                  <a:pt x="376" y="26"/>
                  <a:pt x="375" y="26"/>
                </a:cubicBezTo>
                <a:cubicBezTo>
                  <a:pt x="243" y="26"/>
                  <a:pt x="117" y="16"/>
                  <a:pt x="0" y="0"/>
                </a:cubicBezTo>
                <a:cubicBezTo>
                  <a:pt x="32" y="85"/>
                  <a:pt x="62" y="164"/>
                  <a:pt x="88" y="231"/>
                </a:cubicBezTo>
                <a:cubicBezTo>
                  <a:pt x="88" y="232"/>
                  <a:pt x="88" y="232"/>
                  <a:pt x="88" y="232"/>
                </a:cubicBezTo>
                <a:cubicBezTo>
                  <a:pt x="178" y="242"/>
                  <a:pt x="273" y="247"/>
                  <a:pt x="371" y="247"/>
                </a:cubicBezTo>
                <a:cubicBezTo>
                  <a:pt x="371" y="247"/>
                  <a:pt x="371" y="247"/>
                  <a:pt x="372" y="247"/>
                </a:cubicBezTo>
                <a:cubicBezTo>
                  <a:pt x="372" y="247"/>
                  <a:pt x="372" y="247"/>
                  <a:pt x="372" y="247"/>
                </a:cubicBezTo>
                <a:cubicBezTo>
                  <a:pt x="374" y="247"/>
                  <a:pt x="376" y="247"/>
                  <a:pt x="378" y="247"/>
                </a:cubicBezTo>
                <a:cubicBezTo>
                  <a:pt x="380" y="247"/>
                  <a:pt x="382" y="247"/>
                  <a:pt x="384" y="247"/>
                </a:cubicBezTo>
                <a:cubicBezTo>
                  <a:pt x="384" y="247"/>
                  <a:pt x="385" y="247"/>
                  <a:pt x="385" y="247"/>
                </a:cubicBezTo>
                <a:cubicBezTo>
                  <a:pt x="385" y="247"/>
                  <a:pt x="385" y="247"/>
                  <a:pt x="385" y="247"/>
                </a:cubicBezTo>
                <a:cubicBezTo>
                  <a:pt x="483" y="247"/>
                  <a:pt x="578" y="242"/>
                  <a:pt x="668" y="232"/>
                </a:cubicBezTo>
                <a:cubicBezTo>
                  <a:pt x="668" y="232"/>
                  <a:pt x="669" y="232"/>
                  <a:pt x="669" y="231"/>
                </a:cubicBezTo>
                <a:cubicBezTo>
                  <a:pt x="694" y="164"/>
                  <a:pt x="724" y="85"/>
                  <a:pt x="757" y="0"/>
                </a:cubicBezTo>
                <a:cubicBezTo>
                  <a:pt x="640" y="16"/>
                  <a:pt x="513" y="26"/>
                  <a:pt x="381" y="26"/>
                </a:cubicBezTo>
                <a:close/>
              </a:path>
            </a:pathLst>
          </a:custGeom>
          <a:solidFill>
            <a:schemeClr val="accent5"/>
          </a:solidFill>
          <a:ln w="14288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7" name="Freeform 27"/>
          <p:cNvSpPr>
            <a:spLocks/>
          </p:cNvSpPr>
          <p:nvPr/>
        </p:nvSpPr>
        <p:spPr bwMode="auto">
          <a:xfrm>
            <a:off x="1690556" y="4346859"/>
            <a:ext cx="2879801" cy="786917"/>
          </a:xfrm>
          <a:custGeom>
            <a:avLst/>
            <a:gdLst>
              <a:gd name="T0" fmla="*/ 470 w 941"/>
              <a:gd name="T1" fmla="*/ 43 h 264"/>
              <a:gd name="T2" fmla="*/ 0 w 941"/>
              <a:gd name="T3" fmla="*/ 0 h 264"/>
              <a:gd name="T4" fmla="*/ 92 w 941"/>
              <a:gd name="T5" fmla="*/ 238 h 264"/>
              <a:gd name="T6" fmla="*/ 467 w 941"/>
              <a:gd name="T7" fmla="*/ 264 h 264"/>
              <a:gd name="T8" fmla="*/ 468 w 941"/>
              <a:gd name="T9" fmla="*/ 264 h 264"/>
              <a:gd name="T10" fmla="*/ 469 w 941"/>
              <a:gd name="T11" fmla="*/ 264 h 264"/>
              <a:gd name="T12" fmla="*/ 470 w 941"/>
              <a:gd name="T13" fmla="*/ 264 h 264"/>
              <a:gd name="T14" fmla="*/ 472 w 941"/>
              <a:gd name="T15" fmla="*/ 264 h 264"/>
              <a:gd name="T16" fmla="*/ 472 w 941"/>
              <a:gd name="T17" fmla="*/ 264 h 264"/>
              <a:gd name="T18" fmla="*/ 473 w 941"/>
              <a:gd name="T19" fmla="*/ 264 h 264"/>
              <a:gd name="T20" fmla="*/ 849 w 941"/>
              <a:gd name="T21" fmla="*/ 238 h 264"/>
              <a:gd name="T22" fmla="*/ 941 w 941"/>
              <a:gd name="T23" fmla="*/ 0 h 264"/>
              <a:gd name="T24" fmla="*/ 470 w 941"/>
              <a:gd name="T25" fmla="*/ 43 h 2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941" h="264">
                <a:moveTo>
                  <a:pt x="470" y="43"/>
                </a:moveTo>
                <a:cubicBezTo>
                  <a:pt x="301" y="42"/>
                  <a:pt x="142" y="27"/>
                  <a:pt x="0" y="0"/>
                </a:cubicBezTo>
                <a:cubicBezTo>
                  <a:pt x="32" y="81"/>
                  <a:pt x="63" y="162"/>
                  <a:pt x="92" y="238"/>
                </a:cubicBezTo>
                <a:cubicBezTo>
                  <a:pt x="209" y="254"/>
                  <a:pt x="335" y="264"/>
                  <a:pt x="467" y="264"/>
                </a:cubicBezTo>
                <a:cubicBezTo>
                  <a:pt x="468" y="264"/>
                  <a:pt x="468" y="264"/>
                  <a:pt x="468" y="264"/>
                </a:cubicBezTo>
                <a:cubicBezTo>
                  <a:pt x="468" y="264"/>
                  <a:pt x="469" y="264"/>
                  <a:pt x="469" y="264"/>
                </a:cubicBezTo>
                <a:cubicBezTo>
                  <a:pt x="469" y="264"/>
                  <a:pt x="470" y="264"/>
                  <a:pt x="470" y="264"/>
                </a:cubicBezTo>
                <a:cubicBezTo>
                  <a:pt x="471" y="264"/>
                  <a:pt x="471" y="264"/>
                  <a:pt x="472" y="264"/>
                </a:cubicBezTo>
                <a:cubicBezTo>
                  <a:pt x="472" y="264"/>
                  <a:pt x="472" y="264"/>
                  <a:pt x="472" y="264"/>
                </a:cubicBezTo>
                <a:cubicBezTo>
                  <a:pt x="473" y="264"/>
                  <a:pt x="473" y="264"/>
                  <a:pt x="473" y="264"/>
                </a:cubicBezTo>
                <a:cubicBezTo>
                  <a:pt x="605" y="264"/>
                  <a:pt x="732" y="254"/>
                  <a:pt x="849" y="238"/>
                </a:cubicBezTo>
                <a:cubicBezTo>
                  <a:pt x="878" y="162"/>
                  <a:pt x="909" y="81"/>
                  <a:pt x="941" y="0"/>
                </a:cubicBezTo>
                <a:cubicBezTo>
                  <a:pt x="799" y="27"/>
                  <a:pt x="639" y="42"/>
                  <a:pt x="470" y="43"/>
                </a:cubicBezTo>
                <a:close/>
              </a:path>
            </a:pathLst>
          </a:custGeom>
          <a:solidFill>
            <a:schemeClr val="accent4"/>
          </a:solidFill>
          <a:ln w="14288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8" name="Freeform 28"/>
          <p:cNvSpPr>
            <a:spLocks/>
          </p:cNvSpPr>
          <p:nvPr/>
        </p:nvSpPr>
        <p:spPr bwMode="auto">
          <a:xfrm>
            <a:off x="1402188" y="3640522"/>
            <a:ext cx="3453951" cy="834761"/>
          </a:xfrm>
          <a:custGeom>
            <a:avLst/>
            <a:gdLst>
              <a:gd name="T0" fmla="*/ 1128 w 1128"/>
              <a:gd name="T1" fmla="*/ 0 h 280"/>
              <a:gd name="T2" fmla="*/ 564 w 1128"/>
              <a:gd name="T3" fmla="*/ 64 h 280"/>
              <a:gd name="T4" fmla="*/ 0 w 1128"/>
              <a:gd name="T5" fmla="*/ 0 h 280"/>
              <a:gd name="T6" fmla="*/ 94 w 1128"/>
              <a:gd name="T7" fmla="*/ 237 h 280"/>
              <a:gd name="T8" fmla="*/ 563 w 1128"/>
              <a:gd name="T9" fmla="*/ 280 h 280"/>
              <a:gd name="T10" fmla="*/ 563 w 1128"/>
              <a:gd name="T11" fmla="*/ 280 h 280"/>
              <a:gd name="T12" fmla="*/ 564 w 1128"/>
              <a:gd name="T13" fmla="*/ 280 h 280"/>
              <a:gd name="T14" fmla="*/ 565 w 1128"/>
              <a:gd name="T15" fmla="*/ 280 h 280"/>
              <a:gd name="T16" fmla="*/ 565 w 1128"/>
              <a:gd name="T17" fmla="*/ 280 h 280"/>
              <a:gd name="T18" fmla="*/ 1035 w 1128"/>
              <a:gd name="T19" fmla="*/ 237 h 280"/>
              <a:gd name="T20" fmla="*/ 1128 w 1128"/>
              <a:gd name="T21" fmla="*/ 0 h 2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128" h="280">
                <a:moveTo>
                  <a:pt x="1128" y="0"/>
                </a:moveTo>
                <a:cubicBezTo>
                  <a:pt x="965" y="40"/>
                  <a:pt x="772" y="63"/>
                  <a:pt x="564" y="64"/>
                </a:cubicBezTo>
                <a:cubicBezTo>
                  <a:pt x="357" y="63"/>
                  <a:pt x="163" y="40"/>
                  <a:pt x="0" y="0"/>
                </a:cubicBezTo>
                <a:cubicBezTo>
                  <a:pt x="31" y="77"/>
                  <a:pt x="63" y="157"/>
                  <a:pt x="94" y="237"/>
                </a:cubicBezTo>
                <a:cubicBezTo>
                  <a:pt x="235" y="264"/>
                  <a:pt x="395" y="279"/>
                  <a:pt x="563" y="280"/>
                </a:cubicBezTo>
                <a:cubicBezTo>
                  <a:pt x="563" y="280"/>
                  <a:pt x="563" y="280"/>
                  <a:pt x="563" y="280"/>
                </a:cubicBezTo>
                <a:cubicBezTo>
                  <a:pt x="563" y="280"/>
                  <a:pt x="564" y="280"/>
                  <a:pt x="564" y="280"/>
                </a:cubicBezTo>
                <a:cubicBezTo>
                  <a:pt x="565" y="280"/>
                  <a:pt x="565" y="280"/>
                  <a:pt x="565" y="280"/>
                </a:cubicBezTo>
                <a:cubicBezTo>
                  <a:pt x="565" y="280"/>
                  <a:pt x="565" y="280"/>
                  <a:pt x="565" y="280"/>
                </a:cubicBezTo>
                <a:cubicBezTo>
                  <a:pt x="734" y="279"/>
                  <a:pt x="893" y="264"/>
                  <a:pt x="1035" y="237"/>
                </a:cubicBezTo>
                <a:cubicBezTo>
                  <a:pt x="1066" y="157"/>
                  <a:pt x="1097" y="77"/>
                  <a:pt x="1128" y="0"/>
                </a:cubicBezTo>
                <a:close/>
              </a:path>
            </a:pathLst>
          </a:custGeom>
          <a:solidFill>
            <a:schemeClr val="accent3"/>
          </a:solidFill>
          <a:ln w="14288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9" name="Freeform 29"/>
          <p:cNvSpPr>
            <a:spLocks/>
          </p:cNvSpPr>
          <p:nvPr/>
        </p:nvSpPr>
        <p:spPr bwMode="auto">
          <a:xfrm>
            <a:off x="1090543" y="2907745"/>
            <a:ext cx="4077240" cy="924155"/>
          </a:xfrm>
          <a:custGeom>
            <a:avLst/>
            <a:gdLst>
              <a:gd name="T0" fmla="*/ 666 w 1332"/>
              <a:gd name="T1" fmla="*/ 91 h 310"/>
              <a:gd name="T2" fmla="*/ 0 w 1332"/>
              <a:gd name="T3" fmla="*/ 0 h 310"/>
              <a:gd name="T4" fmla="*/ 96 w 1332"/>
              <a:gd name="T5" fmla="*/ 231 h 310"/>
              <a:gd name="T6" fmla="*/ 102 w 1332"/>
              <a:gd name="T7" fmla="*/ 246 h 310"/>
              <a:gd name="T8" fmla="*/ 665 w 1332"/>
              <a:gd name="T9" fmla="*/ 310 h 310"/>
              <a:gd name="T10" fmla="*/ 665 w 1332"/>
              <a:gd name="T11" fmla="*/ 310 h 310"/>
              <a:gd name="T12" fmla="*/ 666 w 1332"/>
              <a:gd name="T13" fmla="*/ 310 h 310"/>
              <a:gd name="T14" fmla="*/ 667 w 1332"/>
              <a:gd name="T15" fmla="*/ 310 h 310"/>
              <a:gd name="T16" fmla="*/ 667 w 1332"/>
              <a:gd name="T17" fmla="*/ 310 h 310"/>
              <a:gd name="T18" fmla="*/ 1230 w 1332"/>
              <a:gd name="T19" fmla="*/ 246 h 310"/>
              <a:gd name="T20" fmla="*/ 1237 w 1332"/>
              <a:gd name="T21" fmla="*/ 231 h 310"/>
              <a:gd name="T22" fmla="*/ 1332 w 1332"/>
              <a:gd name="T23" fmla="*/ 0 h 310"/>
              <a:gd name="T24" fmla="*/ 666 w 1332"/>
              <a:gd name="T25" fmla="*/ 91 h 3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32" h="310">
                <a:moveTo>
                  <a:pt x="666" y="91"/>
                </a:moveTo>
                <a:cubicBezTo>
                  <a:pt x="414" y="90"/>
                  <a:pt x="182" y="56"/>
                  <a:pt x="0" y="0"/>
                </a:cubicBezTo>
                <a:cubicBezTo>
                  <a:pt x="30" y="69"/>
                  <a:pt x="62" y="148"/>
                  <a:pt x="96" y="231"/>
                </a:cubicBezTo>
                <a:cubicBezTo>
                  <a:pt x="98" y="236"/>
                  <a:pt x="100" y="241"/>
                  <a:pt x="102" y="246"/>
                </a:cubicBezTo>
                <a:cubicBezTo>
                  <a:pt x="265" y="286"/>
                  <a:pt x="458" y="309"/>
                  <a:pt x="665" y="310"/>
                </a:cubicBezTo>
                <a:cubicBezTo>
                  <a:pt x="665" y="310"/>
                  <a:pt x="665" y="310"/>
                  <a:pt x="665" y="310"/>
                </a:cubicBezTo>
                <a:cubicBezTo>
                  <a:pt x="665" y="310"/>
                  <a:pt x="666" y="310"/>
                  <a:pt x="666" y="310"/>
                </a:cubicBezTo>
                <a:cubicBezTo>
                  <a:pt x="667" y="310"/>
                  <a:pt x="667" y="310"/>
                  <a:pt x="667" y="310"/>
                </a:cubicBezTo>
                <a:cubicBezTo>
                  <a:pt x="667" y="310"/>
                  <a:pt x="667" y="310"/>
                  <a:pt x="667" y="310"/>
                </a:cubicBezTo>
                <a:cubicBezTo>
                  <a:pt x="874" y="309"/>
                  <a:pt x="1068" y="286"/>
                  <a:pt x="1230" y="246"/>
                </a:cubicBezTo>
                <a:cubicBezTo>
                  <a:pt x="1232" y="241"/>
                  <a:pt x="1234" y="236"/>
                  <a:pt x="1237" y="231"/>
                </a:cubicBezTo>
                <a:cubicBezTo>
                  <a:pt x="1270" y="148"/>
                  <a:pt x="1303" y="69"/>
                  <a:pt x="1332" y="0"/>
                </a:cubicBezTo>
                <a:cubicBezTo>
                  <a:pt x="1151" y="56"/>
                  <a:pt x="919" y="90"/>
                  <a:pt x="666" y="91"/>
                </a:cubicBezTo>
                <a:close/>
              </a:path>
            </a:pathLst>
          </a:custGeom>
          <a:solidFill>
            <a:schemeClr val="accent2"/>
          </a:solidFill>
          <a:ln w="14288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5479751F-479C-4367-95BA-B9C7E884F4E8}"/>
              </a:ext>
            </a:extLst>
          </p:cNvPr>
          <p:cNvGrpSpPr/>
          <p:nvPr/>
        </p:nvGrpSpPr>
        <p:grpSpPr>
          <a:xfrm>
            <a:off x="2241430" y="5744422"/>
            <a:ext cx="1778054" cy="723964"/>
            <a:chOff x="3328550" y="5744422"/>
            <a:chExt cx="1778054" cy="723964"/>
          </a:xfrm>
        </p:grpSpPr>
        <p:sp>
          <p:nvSpPr>
            <p:cNvPr id="25" name="Freeform 25"/>
            <p:cNvSpPr>
              <a:spLocks/>
            </p:cNvSpPr>
            <p:nvPr/>
          </p:nvSpPr>
          <p:spPr bwMode="auto">
            <a:xfrm>
              <a:off x="3328550" y="5744422"/>
              <a:ext cx="1778054" cy="630793"/>
            </a:xfrm>
            <a:custGeom>
              <a:avLst/>
              <a:gdLst>
                <a:gd name="T0" fmla="*/ 580 w 581"/>
                <a:gd name="T1" fmla="*/ 1 h 212"/>
                <a:gd name="T2" fmla="*/ 297 w 581"/>
                <a:gd name="T3" fmla="*/ 16 h 212"/>
                <a:gd name="T4" fmla="*/ 297 w 581"/>
                <a:gd name="T5" fmla="*/ 16 h 212"/>
                <a:gd name="T6" fmla="*/ 296 w 581"/>
                <a:gd name="T7" fmla="*/ 16 h 212"/>
                <a:gd name="T8" fmla="*/ 291 w 581"/>
                <a:gd name="T9" fmla="*/ 16 h 212"/>
                <a:gd name="T10" fmla="*/ 291 w 581"/>
                <a:gd name="T11" fmla="*/ 16 h 212"/>
                <a:gd name="T12" fmla="*/ 290 w 581"/>
                <a:gd name="T13" fmla="*/ 16 h 212"/>
                <a:gd name="T14" fmla="*/ 289 w 581"/>
                <a:gd name="T15" fmla="*/ 16 h 212"/>
                <a:gd name="T16" fmla="*/ 289 w 581"/>
                <a:gd name="T17" fmla="*/ 16 h 212"/>
                <a:gd name="T18" fmla="*/ 284 w 581"/>
                <a:gd name="T19" fmla="*/ 16 h 212"/>
                <a:gd name="T20" fmla="*/ 284 w 581"/>
                <a:gd name="T21" fmla="*/ 16 h 212"/>
                <a:gd name="T22" fmla="*/ 283 w 581"/>
                <a:gd name="T23" fmla="*/ 16 h 212"/>
                <a:gd name="T24" fmla="*/ 0 w 581"/>
                <a:gd name="T25" fmla="*/ 1 h 212"/>
                <a:gd name="T26" fmla="*/ 0 w 581"/>
                <a:gd name="T27" fmla="*/ 0 h 212"/>
                <a:gd name="T28" fmla="*/ 0 w 581"/>
                <a:gd name="T29" fmla="*/ 212 h 212"/>
                <a:gd name="T30" fmla="*/ 290 w 581"/>
                <a:gd name="T31" fmla="*/ 181 h 212"/>
                <a:gd name="T32" fmla="*/ 581 w 581"/>
                <a:gd name="T33" fmla="*/ 212 h 212"/>
                <a:gd name="T34" fmla="*/ 581 w 581"/>
                <a:gd name="T35" fmla="*/ 0 h 212"/>
                <a:gd name="T36" fmla="*/ 580 w 581"/>
                <a:gd name="T37" fmla="*/ 1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81" h="212">
                  <a:moveTo>
                    <a:pt x="580" y="1"/>
                  </a:moveTo>
                  <a:cubicBezTo>
                    <a:pt x="490" y="11"/>
                    <a:pt x="395" y="16"/>
                    <a:pt x="297" y="16"/>
                  </a:cubicBezTo>
                  <a:cubicBezTo>
                    <a:pt x="297" y="16"/>
                    <a:pt x="297" y="16"/>
                    <a:pt x="297" y="16"/>
                  </a:cubicBezTo>
                  <a:cubicBezTo>
                    <a:pt x="297" y="16"/>
                    <a:pt x="296" y="16"/>
                    <a:pt x="296" y="16"/>
                  </a:cubicBezTo>
                  <a:cubicBezTo>
                    <a:pt x="294" y="16"/>
                    <a:pt x="293" y="16"/>
                    <a:pt x="291" y="16"/>
                  </a:cubicBezTo>
                  <a:cubicBezTo>
                    <a:pt x="291" y="16"/>
                    <a:pt x="291" y="16"/>
                    <a:pt x="291" y="16"/>
                  </a:cubicBezTo>
                  <a:cubicBezTo>
                    <a:pt x="291" y="16"/>
                    <a:pt x="291" y="16"/>
                    <a:pt x="290" y="16"/>
                  </a:cubicBezTo>
                  <a:cubicBezTo>
                    <a:pt x="290" y="16"/>
                    <a:pt x="289" y="16"/>
                    <a:pt x="289" y="16"/>
                  </a:cubicBezTo>
                  <a:cubicBezTo>
                    <a:pt x="289" y="16"/>
                    <a:pt x="289" y="16"/>
                    <a:pt x="289" y="16"/>
                  </a:cubicBezTo>
                  <a:cubicBezTo>
                    <a:pt x="288" y="16"/>
                    <a:pt x="286" y="16"/>
                    <a:pt x="284" y="16"/>
                  </a:cubicBezTo>
                  <a:cubicBezTo>
                    <a:pt x="284" y="16"/>
                    <a:pt x="284" y="16"/>
                    <a:pt x="284" y="16"/>
                  </a:cubicBezTo>
                  <a:cubicBezTo>
                    <a:pt x="283" y="16"/>
                    <a:pt x="283" y="16"/>
                    <a:pt x="283" y="16"/>
                  </a:cubicBezTo>
                  <a:cubicBezTo>
                    <a:pt x="185" y="16"/>
                    <a:pt x="90" y="11"/>
                    <a:pt x="0" y="1"/>
                  </a:cubicBezTo>
                  <a:cubicBezTo>
                    <a:pt x="0" y="1"/>
                    <a:pt x="0" y="1"/>
                    <a:pt x="0" y="0"/>
                  </a:cubicBezTo>
                  <a:cubicBezTo>
                    <a:pt x="0" y="212"/>
                    <a:pt x="0" y="212"/>
                    <a:pt x="0" y="212"/>
                  </a:cubicBezTo>
                  <a:cubicBezTo>
                    <a:pt x="0" y="195"/>
                    <a:pt x="130" y="181"/>
                    <a:pt x="290" y="181"/>
                  </a:cubicBezTo>
                  <a:cubicBezTo>
                    <a:pt x="451" y="181"/>
                    <a:pt x="581" y="195"/>
                    <a:pt x="581" y="212"/>
                  </a:cubicBezTo>
                  <a:cubicBezTo>
                    <a:pt x="581" y="0"/>
                    <a:pt x="581" y="0"/>
                    <a:pt x="581" y="0"/>
                  </a:cubicBezTo>
                  <a:cubicBezTo>
                    <a:pt x="581" y="1"/>
                    <a:pt x="580" y="1"/>
                    <a:pt x="58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" name="Freeform 30"/>
            <p:cNvSpPr>
              <a:spLocks/>
            </p:cNvSpPr>
            <p:nvPr/>
          </p:nvSpPr>
          <p:spPr bwMode="auto">
            <a:xfrm>
              <a:off x="3328550" y="6283303"/>
              <a:ext cx="1778054" cy="185083"/>
            </a:xfrm>
            <a:custGeom>
              <a:avLst/>
              <a:gdLst>
                <a:gd name="T0" fmla="*/ 291 w 581"/>
                <a:gd name="T1" fmla="*/ 0 h 62"/>
                <a:gd name="T2" fmla="*/ 291 w 581"/>
                <a:gd name="T3" fmla="*/ 0 h 62"/>
                <a:gd name="T4" fmla="*/ 290 w 581"/>
                <a:gd name="T5" fmla="*/ 0 h 62"/>
                <a:gd name="T6" fmla="*/ 289 w 581"/>
                <a:gd name="T7" fmla="*/ 0 h 62"/>
                <a:gd name="T8" fmla="*/ 289 w 581"/>
                <a:gd name="T9" fmla="*/ 0 h 62"/>
                <a:gd name="T10" fmla="*/ 0 w 581"/>
                <a:gd name="T11" fmla="*/ 31 h 62"/>
                <a:gd name="T12" fmla="*/ 0 w 581"/>
                <a:gd name="T13" fmla="*/ 31 h 62"/>
                <a:gd name="T14" fmla="*/ 289 w 581"/>
                <a:gd name="T15" fmla="*/ 62 h 62"/>
                <a:gd name="T16" fmla="*/ 289 w 581"/>
                <a:gd name="T17" fmla="*/ 62 h 62"/>
                <a:gd name="T18" fmla="*/ 290 w 581"/>
                <a:gd name="T19" fmla="*/ 62 h 62"/>
                <a:gd name="T20" fmla="*/ 291 w 581"/>
                <a:gd name="T21" fmla="*/ 62 h 62"/>
                <a:gd name="T22" fmla="*/ 291 w 581"/>
                <a:gd name="T23" fmla="*/ 62 h 62"/>
                <a:gd name="T24" fmla="*/ 581 w 581"/>
                <a:gd name="T25" fmla="*/ 31 h 62"/>
                <a:gd name="T26" fmla="*/ 581 w 581"/>
                <a:gd name="T27" fmla="*/ 31 h 62"/>
                <a:gd name="T28" fmla="*/ 291 w 581"/>
                <a:gd name="T29" fmla="*/ 0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81" h="62">
                  <a:moveTo>
                    <a:pt x="291" y="0"/>
                  </a:moveTo>
                  <a:cubicBezTo>
                    <a:pt x="291" y="0"/>
                    <a:pt x="291" y="0"/>
                    <a:pt x="291" y="0"/>
                  </a:cubicBezTo>
                  <a:cubicBezTo>
                    <a:pt x="291" y="0"/>
                    <a:pt x="291" y="0"/>
                    <a:pt x="290" y="0"/>
                  </a:cubicBezTo>
                  <a:cubicBezTo>
                    <a:pt x="290" y="0"/>
                    <a:pt x="289" y="0"/>
                    <a:pt x="289" y="0"/>
                  </a:cubicBezTo>
                  <a:cubicBezTo>
                    <a:pt x="289" y="0"/>
                    <a:pt x="289" y="0"/>
                    <a:pt x="289" y="0"/>
                  </a:cubicBezTo>
                  <a:cubicBezTo>
                    <a:pt x="129" y="0"/>
                    <a:pt x="0" y="14"/>
                    <a:pt x="0" y="3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48"/>
                    <a:pt x="129" y="62"/>
                    <a:pt x="289" y="62"/>
                  </a:cubicBezTo>
                  <a:cubicBezTo>
                    <a:pt x="289" y="62"/>
                    <a:pt x="289" y="62"/>
                    <a:pt x="289" y="62"/>
                  </a:cubicBezTo>
                  <a:cubicBezTo>
                    <a:pt x="289" y="62"/>
                    <a:pt x="290" y="62"/>
                    <a:pt x="290" y="62"/>
                  </a:cubicBezTo>
                  <a:cubicBezTo>
                    <a:pt x="291" y="62"/>
                    <a:pt x="291" y="62"/>
                    <a:pt x="291" y="62"/>
                  </a:cubicBezTo>
                  <a:cubicBezTo>
                    <a:pt x="291" y="62"/>
                    <a:pt x="291" y="62"/>
                    <a:pt x="291" y="62"/>
                  </a:cubicBezTo>
                  <a:cubicBezTo>
                    <a:pt x="451" y="62"/>
                    <a:pt x="581" y="48"/>
                    <a:pt x="581" y="31"/>
                  </a:cubicBezTo>
                  <a:cubicBezTo>
                    <a:pt x="581" y="31"/>
                    <a:pt x="581" y="31"/>
                    <a:pt x="581" y="31"/>
                  </a:cubicBezTo>
                  <a:cubicBezTo>
                    <a:pt x="581" y="14"/>
                    <a:pt x="451" y="0"/>
                    <a:pt x="291" y="0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24" name="Rectangle 110"/>
          <p:cNvSpPr>
            <a:spLocks noChangeArrowheads="1"/>
          </p:cNvSpPr>
          <p:nvPr/>
        </p:nvSpPr>
        <p:spPr bwMode="auto">
          <a:xfrm>
            <a:off x="2664874" y="2758480"/>
            <a:ext cx="984244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/>
            <a:r>
              <a:rPr lang="en-US" sz="1400" b="1" dirty="0">
                <a:solidFill>
                  <a:schemeClr val="bg2"/>
                </a:solidFill>
                <a:latin typeface="+mj-lt"/>
              </a:rPr>
              <a:t>Description</a:t>
            </a:r>
            <a:endParaRPr kumimoji="0" lang="id-ID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</p:txBody>
      </p:sp>
      <p:sp>
        <p:nvSpPr>
          <p:cNvPr id="31" name="Rectangle 110"/>
          <p:cNvSpPr>
            <a:spLocks noChangeArrowheads="1"/>
          </p:cNvSpPr>
          <p:nvPr/>
        </p:nvSpPr>
        <p:spPr bwMode="auto">
          <a:xfrm>
            <a:off x="2664874" y="3425518"/>
            <a:ext cx="984244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/>
            <a:r>
              <a:rPr lang="en-US" sz="1400" b="1" dirty="0">
                <a:solidFill>
                  <a:schemeClr val="bg2"/>
                </a:solidFill>
                <a:latin typeface="+mj-lt"/>
              </a:rPr>
              <a:t>Description</a:t>
            </a:r>
            <a:endParaRPr kumimoji="0" lang="id-ID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</p:txBody>
      </p:sp>
      <p:sp>
        <p:nvSpPr>
          <p:cNvPr id="33" name="Rectangle 110"/>
          <p:cNvSpPr>
            <a:spLocks noChangeArrowheads="1"/>
          </p:cNvSpPr>
          <p:nvPr/>
        </p:nvSpPr>
        <p:spPr bwMode="auto">
          <a:xfrm>
            <a:off x="2664874" y="4046421"/>
            <a:ext cx="984244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/>
            <a:r>
              <a:rPr lang="en-US" sz="1400" b="1" dirty="0">
                <a:solidFill>
                  <a:schemeClr val="bg2"/>
                </a:solidFill>
                <a:latin typeface="+mj-lt"/>
              </a:rPr>
              <a:t>Description</a:t>
            </a:r>
            <a:endParaRPr kumimoji="0" lang="id-ID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</p:txBody>
      </p:sp>
      <p:sp>
        <p:nvSpPr>
          <p:cNvPr id="34" name="Rectangle 110"/>
          <p:cNvSpPr>
            <a:spLocks noChangeArrowheads="1"/>
          </p:cNvSpPr>
          <p:nvPr/>
        </p:nvSpPr>
        <p:spPr bwMode="auto">
          <a:xfrm>
            <a:off x="2664874" y="4715066"/>
            <a:ext cx="984244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/>
            <a:r>
              <a:rPr lang="en-US" sz="1400" b="1" dirty="0">
                <a:solidFill>
                  <a:schemeClr val="bg2"/>
                </a:solidFill>
                <a:latin typeface="+mj-lt"/>
              </a:rPr>
              <a:t>Description</a:t>
            </a:r>
            <a:endParaRPr kumimoji="0" lang="id-ID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</p:txBody>
      </p:sp>
      <p:sp>
        <p:nvSpPr>
          <p:cNvPr id="35" name="Rectangle 110"/>
          <p:cNvSpPr>
            <a:spLocks noChangeArrowheads="1"/>
          </p:cNvSpPr>
          <p:nvPr/>
        </p:nvSpPr>
        <p:spPr bwMode="auto">
          <a:xfrm>
            <a:off x="2664874" y="5352237"/>
            <a:ext cx="984244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/>
            <a:r>
              <a:rPr lang="en-US" sz="1400" b="1" dirty="0">
                <a:solidFill>
                  <a:schemeClr val="bg2"/>
                </a:solidFill>
                <a:latin typeface="+mj-lt"/>
              </a:rPr>
              <a:t>Description</a:t>
            </a:r>
            <a:endParaRPr kumimoji="0" lang="id-ID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452809E9-86D6-4ADF-85BC-013B90010FE7}"/>
              </a:ext>
            </a:extLst>
          </p:cNvPr>
          <p:cNvSpPr/>
          <p:nvPr/>
        </p:nvSpPr>
        <p:spPr>
          <a:xfrm>
            <a:off x="7166841" y="2329735"/>
            <a:ext cx="427036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cs typeface="Arial" panose="020B0604020202020204" pitchFamily="34" charset="0"/>
              </a:rPr>
              <a:t>This Great Paragraph line is a sample Lorem ipsum dolor sit </a:t>
            </a:r>
            <a:r>
              <a:rPr lang="en-US" sz="1200" dirty="0" err="1">
                <a:cs typeface="Arial" panose="020B0604020202020204" pitchFamily="34" charset="0"/>
              </a:rPr>
              <a:t>amet</a:t>
            </a:r>
            <a:r>
              <a:rPr lang="en-US" sz="1200" dirty="0">
                <a:cs typeface="Arial" panose="020B0604020202020204" pitchFamily="34" charset="0"/>
              </a:rPr>
              <a:t>. </a:t>
            </a:r>
            <a:r>
              <a:rPr lang="en-US" sz="1200" dirty="0" err="1">
                <a:cs typeface="Arial" panose="020B0604020202020204" pitchFamily="34" charset="0"/>
              </a:rPr>
              <a:t>Consectetur</a:t>
            </a:r>
            <a:r>
              <a:rPr lang="en-US" sz="1200" dirty="0">
                <a:cs typeface="Arial" panose="020B0604020202020204" pitchFamily="34" charset="0"/>
              </a:rPr>
              <a:t> </a:t>
            </a:r>
            <a:r>
              <a:rPr lang="en-US" sz="1200" dirty="0" err="1">
                <a:cs typeface="Arial" panose="020B0604020202020204" pitchFamily="34" charset="0"/>
              </a:rPr>
              <a:t>adipiscing</a:t>
            </a:r>
            <a:r>
              <a:rPr lang="en-US" sz="1200" dirty="0">
                <a:cs typeface="Arial" panose="020B0604020202020204" pitchFamily="34" charset="0"/>
              </a:rPr>
              <a:t> </a:t>
            </a:r>
            <a:r>
              <a:rPr lang="en-US" sz="1200" dirty="0" err="1">
                <a:cs typeface="Arial" panose="020B0604020202020204" pitchFamily="34" charset="0"/>
              </a:rPr>
              <a:t>eliteiusmod</a:t>
            </a:r>
            <a:r>
              <a:rPr lang="en-US" sz="1200" dirty="0">
                <a:cs typeface="Arial" panose="020B0604020202020204" pitchFamily="34" charset="0"/>
              </a:rPr>
              <a:t> </a:t>
            </a:r>
            <a:r>
              <a:rPr lang="en-US" sz="1200" dirty="0" err="1">
                <a:cs typeface="Arial" panose="020B0604020202020204" pitchFamily="34" charset="0"/>
              </a:rPr>
              <a:t>tempor</a:t>
            </a:r>
            <a:endParaRPr lang="en-US" sz="1200" dirty="0">
              <a:cs typeface="Arial" panose="020B0604020202020204" pitchFamily="34" charset="0"/>
            </a:endParaRP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452809E9-86D6-4ADF-85BC-013B90010FE7}"/>
              </a:ext>
            </a:extLst>
          </p:cNvPr>
          <p:cNvSpPr/>
          <p:nvPr/>
        </p:nvSpPr>
        <p:spPr>
          <a:xfrm>
            <a:off x="7154461" y="3096824"/>
            <a:ext cx="436295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cs typeface="Arial" panose="020B0604020202020204" pitchFamily="34" charset="0"/>
              </a:rPr>
              <a:t>This Great Paragraph line is a sample Lorem ipsum dolor sit </a:t>
            </a:r>
            <a:r>
              <a:rPr lang="en-US" sz="1200" dirty="0" err="1">
                <a:cs typeface="Arial" panose="020B0604020202020204" pitchFamily="34" charset="0"/>
              </a:rPr>
              <a:t>amet</a:t>
            </a:r>
            <a:r>
              <a:rPr lang="en-US" sz="1200" dirty="0">
                <a:cs typeface="Arial" panose="020B0604020202020204" pitchFamily="34" charset="0"/>
              </a:rPr>
              <a:t>. </a:t>
            </a:r>
            <a:r>
              <a:rPr lang="en-US" sz="1200" dirty="0" err="1">
                <a:cs typeface="Arial" panose="020B0604020202020204" pitchFamily="34" charset="0"/>
              </a:rPr>
              <a:t>Consectetur</a:t>
            </a:r>
            <a:r>
              <a:rPr lang="en-US" sz="1200" dirty="0">
                <a:cs typeface="Arial" panose="020B0604020202020204" pitchFamily="34" charset="0"/>
              </a:rPr>
              <a:t> </a:t>
            </a:r>
            <a:r>
              <a:rPr lang="en-US" sz="1200" dirty="0" err="1">
                <a:cs typeface="Arial" panose="020B0604020202020204" pitchFamily="34" charset="0"/>
              </a:rPr>
              <a:t>adipiscing</a:t>
            </a:r>
            <a:r>
              <a:rPr lang="en-US" sz="1200" dirty="0">
                <a:cs typeface="Arial" panose="020B0604020202020204" pitchFamily="34" charset="0"/>
              </a:rPr>
              <a:t> </a:t>
            </a:r>
            <a:r>
              <a:rPr lang="en-US" sz="1200" dirty="0" err="1">
                <a:cs typeface="Arial" panose="020B0604020202020204" pitchFamily="34" charset="0"/>
              </a:rPr>
              <a:t>eliteiusmod</a:t>
            </a:r>
            <a:r>
              <a:rPr lang="en-US" sz="1200" dirty="0">
                <a:cs typeface="Arial" panose="020B0604020202020204" pitchFamily="34" charset="0"/>
              </a:rPr>
              <a:t> </a:t>
            </a:r>
            <a:r>
              <a:rPr lang="en-US" sz="1200" dirty="0" err="1">
                <a:cs typeface="Arial" panose="020B0604020202020204" pitchFamily="34" charset="0"/>
              </a:rPr>
              <a:t>tempor</a:t>
            </a:r>
            <a:endParaRPr lang="en-US" sz="1200" dirty="0">
              <a:cs typeface="Arial" panose="020B0604020202020204" pitchFamily="34" charset="0"/>
            </a:endParaRP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452809E9-86D6-4ADF-85BC-013B90010FE7}"/>
              </a:ext>
            </a:extLst>
          </p:cNvPr>
          <p:cNvSpPr/>
          <p:nvPr/>
        </p:nvSpPr>
        <p:spPr>
          <a:xfrm>
            <a:off x="7166842" y="3854622"/>
            <a:ext cx="436295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cs typeface="Arial" panose="020B0604020202020204" pitchFamily="34" charset="0"/>
              </a:rPr>
              <a:t>This Great Paragraph line is a sample Lorem ipsum dolor sit </a:t>
            </a:r>
            <a:r>
              <a:rPr lang="en-US" sz="1200" dirty="0" err="1">
                <a:cs typeface="Arial" panose="020B0604020202020204" pitchFamily="34" charset="0"/>
              </a:rPr>
              <a:t>amet</a:t>
            </a:r>
            <a:r>
              <a:rPr lang="en-US" sz="1200" dirty="0">
                <a:cs typeface="Arial" panose="020B0604020202020204" pitchFamily="34" charset="0"/>
              </a:rPr>
              <a:t>. </a:t>
            </a:r>
            <a:r>
              <a:rPr lang="en-US" sz="1200" dirty="0" err="1">
                <a:cs typeface="Arial" panose="020B0604020202020204" pitchFamily="34" charset="0"/>
              </a:rPr>
              <a:t>Consectetur</a:t>
            </a:r>
            <a:r>
              <a:rPr lang="en-US" sz="1200" dirty="0">
                <a:cs typeface="Arial" panose="020B0604020202020204" pitchFamily="34" charset="0"/>
              </a:rPr>
              <a:t> </a:t>
            </a:r>
            <a:r>
              <a:rPr lang="en-US" sz="1200" dirty="0" err="1">
                <a:cs typeface="Arial" panose="020B0604020202020204" pitchFamily="34" charset="0"/>
              </a:rPr>
              <a:t>adipiscing</a:t>
            </a:r>
            <a:r>
              <a:rPr lang="en-US" sz="1200" dirty="0">
                <a:cs typeface="Arial" panose="020B0604020202020204" pitchFamily="34" charset="0"/>
              </a:rPr>
              <a:t> </a:t>
            </a:r>
            <a:r>
              <a:rPr lang="en-US" sz="1200" dirty="0" err="1">
                <a:cs typeface="Arial" panose="020B0604020202020204" pitchFamily="34" charset="0"/>
              </a:rPr>
              <a:t>eliteiusmod</a:t>
            </a:r>
            <a:r>
              <a:rPr lang="en-US" sz="1200" dirty="0">
                <a:cs typeface="Arial" panose="020B0604020202020204" pitchFamily="34" charset="0"/>
              </a:rPr>
              <a:t> </a:t>
            </a:r>
            <a:r>
              <a:rPr lang="en-US" sz="1200" dirty="0" err="1">
                <a:cs typeface="Arial" panose="020B0604020202020204" pitchFamily="34" charset="0"/>
              </a:rPr>
              <a:t>tempor</a:t>
            </a:r>
            <a:endParaRPr lang="en-US" sz="1200" dirty="0">
              <a:cs typeface="Arial" panose="020B0604020202020204" pitchFamily="34" charset="0"/>
            </a:endParaRP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452809E9-86D6-4ADF-85BC-013B90010FE7}"/>
              </a:ext>
            </a:extLst>
          </p:cNvPr>
          <p:cNvSpPr/>
          <p:nvPr/>
        </p:nvSpPr>
        <p:spPr>
          <a:xfrm>
            <a:off x="7157596" y="4619748"/>
            <a:ext cx="436295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cs typeface="Arial" panose="020B0604020202020204" pitchFamily="34" charset="0"/>
              </a:rPr>
              <a:t>This Great Paragraph line is a sample Lorem ipsum dolor sit </a:t>
            </a:r>
            <a:r>
              <a:rPr lang="en-US" sz="1200" dirty="0" err="1">
                <a:cs typeface="Arial" panose="020B0604020202020204" pitchFamily="34" charset="0"/>
              </a:rPr>
              <a:t>amet</a:t>
            </a:r>
            <a:r>
              <a:rPr lang="en-US" sz="1200" dirty="0">
                <a:cs typeface="Arial" panose="020B0604020202020204" pitchFamily="34" charset="0"/>
              </a:rPr>
              <a:t>. </a:t>
            </a:r>
            <a:r>
              <a:rPr lang="en-US" sz="1200" dirty="0" err="1">
                <a:cs typeface="Arial" panose="020B0604020202020204" pitchFamily="34" charset="0"/>
              </a:rPr>
              <a:t>Consectetur</a:t>
            </a:r>
            <a:r>
              <a:rPr lang="en-US" sz="1200" dirty="0">
                <a:cs typeface="Arial" panose="020B0604020202020204" pitchFamily="34" charset="0"/>
              </a:rPr>
              <a:t> </a:t>
            </a:r>
            <a:r>
              <a:rPr lang="en-US" sz="1200" dirty="0" err="1">
                <a:cs typeface="Arial" panose="020B0604020202020204" pitchFamily="34" charset="0"/>
              </a:rPr>
              <a:t>adipiscing</a:t>
            </a:r>
            <a:r>
              <a:rPr lang="en-US" sz="1200" dirty="0">
                <a:cs typeface="Arial" panose="020B0604020202020204" pitchFamily="34" charset="0"/>
              </a:rPr>
              <a:t> </a:t>
            </a:r>
            <a:r>
              <a:rPr lang="en-US" sz="1200" dirty="0" err="1">
                <a:cs typeface="Arial" panose="020B0604020202020204" pitchFamily="34" charset="0"/>
              </a:rPr>
              <a:t>eliteiusmod</a:t>
            </a:r>
            <a:r>
              <a:rPr lang="en-US" sz="1200" dirty="0">
                <a:cs typeface="Arial" panose="020B0604020202020204" pitchFamily="34" charset="0"/>
              </a:rPr>
              <a:t> </a:t>
            </a:r>
            <a:r>
              <a:rPr lang="en-US" sz="1200" dirty="0" err="1">
                <a:cs typeface="Arial" panose="020B0604020202020204" pitchFamily="34" charset="0"/>
              </a:rPr>
              <a:t>tempor</a:t>
            </a:r>
            <a:endParaRPr lang="en-US" sz="1200" dirty="0">
              <a:cs typeface="Arial" panose="020B0604020202020204" pitchFamily="34" charset="0"/>
            </a:endParaRPr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452809E9-86D6-4ADF-85BC-013B90010FE7}"/>
              </a:ext>
            </a:extLst>
          </p:cNvPr>
          <p:cNvSpPr/>
          <p:nvPr/>
        </p:nvSpPr>
        <p:spPr>
          <a:xfrm>
            <a:off x="7158351" y="5376617"/>
            <a:ext cx="436295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cs typeface="Arial" panose="020B0604020202020204" pitchFamily="34" charset="0"/>
              </a:rPr>
              <a:t>This Great Paragraph line is a sample Lorem ipsum dolor sit </a:t>
            </a:r>
            <a:r>
              <a:rPr lang="en-US" sz="1200" dirty="0" err="1">
                <a:cs typeface="Arial" panose="020B0604020202020204" pitchFamily="34" charset="0"/>
              </a:rPr>
              <a:t>amet</a:t>
            </a:r>
            <a:r>
              <a:rPr lang="en-US" sz="1200" dirty="0">
                <a:cs typeface="Arial" panose="020B0604020202020204" pitchFamily="34" charset="0"/>
              </a:rPr>
              <a:t>. </a:t>
            </a:r>
            <a:r>
              <a:rPr lang="en-US" sz="1200" dirty="0" err="1">
                <a:cs typeface="Arial" panose="020B0604020202020204" pitchFamily="34" charset="0"/>
              </a:rPr>
              <a:t>Consectetur</a:t>
            </a:r>
            <a:r>
              <a:rPr lang="en-US" sz="1200" dirty="0">
                <a:cs typeface="Arial" panose="020B0604020202020204" pitchFamily="34" charset="0"/>
              </a:rPr>
              <a:t> </a:t>
            </a:r>
            <a:r>
              <a:rPr lang="en-US" sz="1200" dirty="0" err="1">
                <a:cs typeface="Arial" panose="020B0604020202020204" pitchFamily="34" charset="0"/>
              </a:rPr>
              <a:t>adipiscing</a:t>
            </a:r>
            <a:r>
              <a:rPr lang="en-US" sz="1200" dirty="0">
                <a:cs typeface="Arial" panose="020B0604020202020204" pitchFamily="34" charset="0"/>
              </a:rPr>
              <a:t> </a:t>
            </a:r>
            <a:r>
              <a:rPr lang="en-US" sz="1200" dirty="0" err="1">
                <a:cs typeface="Arial" panose="020B0604020202020204" pitchFamily="34" charset="0"/>
              </a:rPr>
              <a:t>eliteiusmod</a:t>
            </a:r>
            <a:r>
              <a:rPr lang="en-US" sz="1200" dirty="0">
                <a:cs typeface="Arial" panose="020B0604020202020204" pitchFamily="34" charset="0"/>
              </a:rPr>
              <a:t> </a:t>
            </a:r>
            <a:r>
              <a:rPr lang="en-US" sz="1200" dirty="0" err="1">
                <a:cs typeface="Arial" panose="020B0604020202020204" pitchFamily="34" charset="0"/>
              </a:rPr>
              <a:t>tempor</a:t>
            </a:r>
            <a:endParaRPr lang="en-US" sz="1200" dirty="0">
              <a:cs typeface="Arial" panose="020B0604020202020204" pitchFamily="34" charset="0"/>
            </a:endParaRPr>
          </a:p>
        </p:txBody>
      </p:sp>
      <p:grpSp>
        <p:nvGrpSpPr>
          <p:cNvPr id="38" name="Group 37">
            <a:extLst>
              <a:ext uri="{FF2B5EF4-FFF2-40B4-BE49-F238E27FC236}">
                <a16:creationId xmlns:a16="http://schemas.microsoft.com/office/drawing/2014/main" id="{8EA98B5F-B9C9-4A6B-A518-8F48226E3002}"/>
              </a:ext>
            </a:extLst>
          </p:cNvPr>
          <p:cNvGrpSpPr/>
          <p:nvPr/>
        </p:nvGrpSpPr>
        <p:grpSpPr>
          <a:xfrm>
            <a:off x="6706665" y="2398231"/>
            <a:ext cx="330743" cy="414844"/>
            <a:chOff x="9985375" y="3051175"/>
            <a:chExt cx="649288" cy="814388"/>
          </a:xfrm>
          <a:solidFill>
            <a:schemeClr val="accent1"/>
          </a:solidFill>
        </p:grpSpPr>
        <p:sp>
          <p:nvSpPr>
            <p:cNvPr id="39" name="Freeform 16">
              <a:extLst>
                <a:ext uri="{FF2B5EF4-FFF2-40B4-BE49-F238E27FC236}">
                  <a16:creationId xmlns:a16="http://schemas.microsoft.com/office/drawing/2014/main" id="{2AD36DC8-0BE8-408F-B6EA-36EF3BDC04E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88563" y="3051175"/>
              <a:ext cx="442913" cy="198438"/>
            </a:xfrm>
            <a:custGeom>
              <a:avLst/>
              <a:gdLst>
                <a:gd name="T0" fmla="*/ 98 w 116"/>
                <a:gd name="T1" fmla="*/ 52 h 52"/>
                <a:gd name="T2" fmla="*/ 110 w 116"/>
                <a:gd name="T3" fmla="*/ 17 h 52"/>
                <a:gd name="T4" fmla="*/ 81 w 116"/>
                <a:gd name="T5" fmla="*/ 22 h 52"/>
                <a:gd name="T6" fmla="*/ 58 w 116"/>
                <a:gd name="T7" fmla="*/ 0 h 52"/>
                <a:gd name="T8" fmla="*/ 35 w 116"/>
                <a:gd name="T9" fmla="*/ 22 h 52"/>
                <a:gd name="T10" fmla="*/ 7 w 116"/>
                <a:gd name="T11" fmla="*/ 17 h 52"/>
                <a:gd name="T12" fmla="*/ 18 w 116"/>
                <a:gd name="T13" fmla="*/ 52 h 52"/>
                <a:gd name="T14" fmla="*/ 98 w 116"/>
                <a:gd name="T15" fmla="*/ 5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6" h="52">
                  <a:moveTo>
                    <a:pt x="98" y="52"/>
                  </a:moveTo>
                  <a:cubicBezTo>
                    <a:pt x="111" y="40"/>
                    <a:pt x="116" y="24"/>
                    <a:pt x="110" y="17"/>
                  </a:cubicBezTo>
                  <a:cubicBezTo>
                    <a:pt x="104" y="12"/>
                    <a:pt x="93" y="14"/>
                    <a:pt x="81" y="22"/>
                  </a:cubicBezTo>
                  <a:cubicBezTo>
                    <a:pt x="78" y="9"/>
                    <a:pt x="69" y="0"/>
                    <a:pt x="58" y="0"/>
                  </a:cubicBezTo>
                  <a:cubicBezTo>
                    <a:pt x="47" y="0"/>
                    <a:pt x="38" y="9"/>
                    <a:pt x="35" y="22"/>
                  </a:cubicBezTo>
                  <a:cubicBezTo>
                    <a:pt x="24" y="14"/>
                    <a:pt x="12" y="12"/>
                    <a:pt x="7" y="17"/>
                  </a:cubicBezTo>
                  <a:cubicBezTo>
                    <a:pt x="0" y="24"/>
                    <a:pt x="5" y="40"/>
                    <a:pt x="18" y="52"/>
                  </a:cubicBezTo>
                  <a:lnTo>
                    <a:pt x="98" y="5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1" name="Freeform 17">
              <a:extLst>
                <a:ext uri="{FF2B5EF4-FFF2-40B4-BE49-F238E27FC236}">
                  <a16:creationId xmlns:a16="http://schemas.microsoft.com/office/drawing/2014/main" id="{FA0FB716-F6D7-4B1A-849A-2F7D8DABE00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985375" y="3298825"/>
              <a:ext cx="649288" cy="566738"/>
            </a:xfrm>
            <a:custGeom>
              <a:avLst/>
              <a:gdLst>
                <a:gd name="T0" fmla="*/ 165 w 170"/>
                <a:gd name="T1" fmla="*/ 95 h 149"/>
                <a:gd name="T2" fmla="*/ 165 w 170"/>
                <a:gd name="T3" fmla="*/ 95 h 149"/>
                <a:gd name="T4" fmla="*/ 170 w 170"/>
                <a:gd name="T5" fmla="*/ 66 h 149"/>
                <a:gd name="T6" fmla="*/ 132 w 170"/>
                <a:gd name="T7" fmla="*/ 0 h 149"/>
                <a:gd name="T8" fmla="*/ 38 w 170"/>
                <a:gd name="T9" fmla="*/ 0 h 149"/>
                <a:gd name="T10" fmla="*/ 0 w 170"/>
                <a:gd name="T11" fmla="*/ 66 h 149"/>
                <a:gd name="T12" fmla="*/ 9 w 170"/>
                <a:gd name="T13" fmla="*/ 101 h 149"/>
                <a:gd name="T14" fmla="*/ 12 w 170"/>
                <a:gd name="T15" fmla="*/ 114 h 149"/>
                <a:gd name="T16" fmla="*/ 10 w 170"/>
                <a:gd name="T17" fmla="*/ 136 h 149"/>
                <a:gd name="T18" fmla="*/ 43 w 170"/>
                <a:gd name="T19" fmla="*/ 142 h 149"/>
                <a:gd name="T20" fmla="*/ 43 w 170"/>
                <a:gd name="T21" fmla="*/ 142 h 149"/>
                <a:gd name="T22" fmla="*/ 61 w 170"/>
                <a:gd name="T23" fmla="*/ 142 h 149"/>
                <a:gd name="T24" fmla="*/ 61 w 170"/>
                <a:gd name="T25" fmla="*/ 142 h 149"/>
                <a:gd name="T26" fmla="*/ 85 w 170"/>
                <a:gd name="T27" fmla="*/ 146 h 149"/>
                <a:gd name="T28" fmla="*/ 110 w 170"/>
                <a:gd name="T29" fmla="*/ 142 h 149"/>
                <a:gd name="T30" fmla="*/ 110 w 170"/>
                <a:gd name="T31" fmla="*/ 142 h 149"/>
                <a:gd name="T32" fmla="*/ 127 w 170"/>
                <a:gd name="T33" fmla="*/ 142 h 149"/>
                <a:gd name="T34" fmla="*/ 160 w 170"/>
                <a:gd name="T35" fmla="*/ 136 h 149"/>
                <a:gd name="T36" fmla="*/ 158 w 170"/>
                <a:gd name="T37" fmla="*/ 115 h 149"/>
                <a:gd name="T38" fmla="*/ 158 w 170"/>
                <a:gd name="T39" fmla="*/ 115 h 149"/>
                <a:gd name="T40" fmla="*/ 162 w 170"/>
                <a:gd name="T41" fmla="*/ 101 h 149"/>
                <a:gd name="T42" fmla="*/ 165 w 170"/>
                <a:gd name="T43" fmla="*/ 95 h 149"/>
                <a:gd name="T44" fmla="*/ 91 w 170"/>
                <a:gd name="T45" fmla="*/ 113 h 149"/>
                <a:gd name="T46" fmla="*/ 79 w 170"/>
                <a:gd name="T47" fmla="*/ 113 h 149"/>
                <a:gd name="T48" fmla="*/ 79 w 170"/>
                <a:gd name="T49" fmla="*/ 102 h 149"/>
                <a:gd name="T50" fmla="*/ 58 w 170"/>
                <a:gd name="T51" fmla="*/ 96 h 149"/>
                <a:gd name="T52" fmla="*/ 62 w 170"/>
                <a:gd name="T53" fmla="*/ 83 h 149"/>
                <a:gd name="T54" fmla="*/ 81 w 170"/>
                <a:gd name="T55" fmla="*/ 88 h 149"/>
                <a:gd name="T56" fmla="*/ 92 w 170"/>
                <a:gd name="T57" fmla="*/ 83 h 149"/>
                <a:gd name="T58" fmla="*/ 80 w 170"/>
                <a:gd name="T59" fmla="*/ 75 h 149"/>
                <a:gd name="T60" fmla="*/ 59 w 170"/>
                <a:gd name="T61" fmla="*/ 55 h 149"/>
                <a:gd name="T62" fmla="*/ 80 w 170"/>
                <a:gd name="T63" fmla="*/ 37 h 149"/>
                <a:gd name="T64" fmla="*/ 80 w 170"/>
                <a:gd name="T65" fmla="*/ 25 h 149"/>
                <a:gd name="T66" fmla="*/ 92 w 170"/>
                <a:gd name="T67" fmla="*/ 25 h 149"/>
                <a:gd name="T68" fmla="*/ 92 w 170"/>
                <a:gd name="T69" fmla="*/ 37 h 149"/>
                <a:gd name="T70" fmla="*/ 109 w 170"/>
                <a:gd name="T71" fmla="*/ 41 h 149"/>
                <a:gd name="T72" fmla="*/ 105 w 170"/>
                <a:gd name="T73" fmla="*/ 54 h 149"/>
                <a:gd name="T74" fmla="*/ 89 w 170"/>
                <a:gd name="T75" fmla="*/ 50 h 149"/>
                <a:gd name="T76" fmla="*/ 80 w 170"/>
                <a:gd name="T77" fmla="*/ 54 h 149"/>
                <a:gd name="T78" fmla="*/ 92 w 170"/>
                <a:gd name="T79" fmla="*/ 62 h 149"/>
                <a:gd name="T80" fmla="*/ 112 w 170"/>
                <a:gd name="T81" fmla="*/ 82 h 149"/>
                <a:gd name="T82" fmla="*/ 91 w 170"/>
                <a:gd name="T83" fmla="*/ 101 h 149"/>
                <a:gd name="T84" fmla="*/ 91 w 170"/>
                <a:gd name="T85" fmla="*/ 113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70" h="149">
                  <a:moveTo>
                    <a:pt x="165" y="95"/>
                  </a:moveTo>
                  <a:cubicBezTo>
                    <a:pt x="165" y="95"/>
                    <a:pt x="165" y="95"/>
                    <a:pt x="165" y="95"/>
                  </a:cubicBezTo>
                  <a:cubicBezTo>
                    <a:pt x="168" y="86"/>
                    <a:pt x="170" y="76"/>
                    <a:pt x="170" y="66"/>
                  </a:cubicBezTo>
                  <a:cubicBezTo>
                    <a:pt x="170" y="39"/>
                    <a:pt x="155" y="14"/>
                    <a:pt x="132" y="0"/>
                  </a:cubicBezTo>
                  <a:cubicBezTo>
                    <a:pt x="38" y="0"/>
                    <a:pt x="38" y="0"/>
                    <a:pt x="38" y="0"/>
                  </a:cubicBezTo>
                  <a:cubicBezTo>
                    <a:pt x="15" y="14"/>
                    <a:pt x="0" y="39"/>
                    <a:pt x="0" y="66"/>
                  </a:cubicBezTo>
                  <a:cubicBezTo>
                    <a:pt x="0" y="79"/>
                    <a:pt x="3" y="91"/>
                    <a:pt x="9" y="101"/>
                  </a:cubicBezTo>
                  <a:cubicBezTo>
                    <a:pt x="11" y="106"/>
                    <a:pt x="13" y="112"/>
                    <a:pt x="12" y="114"/>
                  </a:cubicBezTo>
                  <a:cubicBezTo>
                    <a:pt x="8" y="121"/>
                    <a:pt x="7" y="129"/>
                    <a:pt x="10" y="136"/>
                  </a:cubicBezTo>
                  <a:cubicBezTo>
                    <a:pt x="16" y="146"/>
                    <a:pt x="30" y="148"/>
                    <a:pt x="43" y="142"/>
                  </a:cubicBezTo>
                  <a:cubicBezTo>
                    <a:pt x="43" y="142"/>
                    <a:pt x="43" y="142"/>
                    <a:pt x="43" y="142"/>
                  </a:cubicBezTo>
                  <a:cubicBezTo>
                    <a:pt x="43" y="142"/>
                    <a:pt x="50" y="139"/>
                    <a:pt x="61" y="142"/>
                  </a:cubicBezTo>
                  <a:cubicBezTo>
                    <a:pt x="61" y="142"/>
                    <a:pt x="61" y="142"/>
                    <a:pt x="61" y="142"/>
                  </a:cubicBezTo>
                  <a:cubicBezTo>
                    <a:pt x="69" y="144"/>
                    <a:pt x="77" y="146"/>
                    <a:pt x="85" y="146"/>
                  </a:cubicBezTo>
                  <a:cubicBezTo>
                    <a:pt x="94" y="146"/>
                    <a:pt x="102" y="144"/>
                    <a:pt x="110" y="142"/>
                  </a:cubicBezTo>
                  <a:cubicBezTo>
                    <a:pt x="110" y="142"/>
                    <a:pt x="110" y="142"/>
                    <a:pt x="110" y="142"/>
                  </a:cubicBezTo>
                  <a:cubicBezTo>
                    <a:pt x="119" y="140"/>
                    <a:pt x="125" y="141"/>
                    <a:pt x="127" y="142"/>
                  </a:cubicBezTo>
                  <a:cubicBezTo>
                    <a:pt x="140" y="149"/>
                    <a:pt x="154" y="146"/>
                    <a:pt x="160" y="136"/>
                  </a:cubicBezTo>
                  <a:cubicBezTo>
                    <a:pt x="163" y="130"/>
                    <a:pt x="163" y="122"/>
                    <a:pt x="158" y="115"/>
                  </a:cubicBezTo>
                  <a:cubicBezTo>
                    <a:pt x="158" y="115"/>
                    <a:pt x="158" y="115"/>
                    <a:pt x="158" y="115"/>
                  </a:cubicBezTo>
                  <a:cubicBezTo>
                    <a:pt x="157" y="113"/>
                    <a:pt x="160" y="106"/>
                    <a:pt x="162" y="101"/>
                  </a:cubicBezTo>
                  <a:cubicBezTo>
                    <a:pt x="163" y="99"/>
                    <a:pt x="165" y="95"/>
                    <a:pt x="165" y="95"/>
                  </a:cubicBezTo>
                  <a:close/>
                  <a:moveTo>
                    <a:pt x="91" y="113"/>
                  </a:moveTo>
                  <a:cubicBezTo>
                    <a:pt x="79" y="113"/>
                    <a:pt x="79" y="113"/>
                    <a:pt x="79" y="113"/>
                  </a:cubicBezTo>
                  <a:cubicBezTo>
                    <a:pt x="79" y="102"/>
                    <a:pt x="79" y="102"/>
                    <a:pt x="79" y="102"/>
                  </a:cubicBezTo>
                  <a:cubicBezTo>
                    <a:pt x="71" y="101"/>
                    <a:pt x="63" y="99"/>
                    <a:pt x="58" y="96"/>
                  </a:cubicBezTo>
                  <a:cubicBezTo>
                    <a:pt x="62" y="83"/>
                    <a:pt x="62" y="83"/>
                    <a:pt x="62" y="83"/>
                  </a:cubicBezTo>
                  <a:cubicBezTo>
                    <a:pt x="66" y="85"/>
                    <a:pt x="75" y="88"/>
                    <a:pt x="81" y="88"/>
                  </a:cubicBezTo>
                  <a:cubicBezTo>
                    <a:pt x="87" y="88"/>
                    <a:pt x="92" y="86"/>
                    <a:pt x="92" y="83"/>
                  </a:cubicBezTo>
                  <a:cubicBezTo>
                    <a:pt x="92" y="80"/>
                    <a:pt x="90" y="78"/>
                    <a:pt x="80" y="75"/>
                  </a:cubicBezTo>
                  <a:cubicBezTo>
                    <a:pt x="65" y="70"/>
                    <a:pt x="59" y="65"/>
                    <a:pt x="59" y="55"/>
                  </a:cubicBezTo>
                  <a:cubicBezTo>
                    <a:pt x="59" y="46"/>
                    <a:pt x="67" y="39"/>
                    <a:pt x="80" y="37"/>
                  </a:cubicBezTo>
                  <a:cubicBezTo>
                    <a:pt x="80" y="25"/>
                    <a:pt x="80" y="25"/>
                    <a:pt x="80" y="25"/>
                  </a:cubicBezTo>
                  <a:cubicBezTo>
                    <a:pt x="92" y="25"/>
                    <a:pt x="92" y="25"/>
                    <a:pt x="92" y="25"/>
                  </a:cubicBezTo>
                  <a:cubicBezTo>
                    <a:pt x="92" y="37"/>
                    <a:pt x="92" y="37"/>
                    <a:pt x="92" y="37"/>
                  </a:cubicBezTo>
                  <a:cubicBezTo>
                    <a:pt x="99" y="37"/>
                    <a:pt x="106" y="39"/>
                    <a:pt x="109" y="41"/>
                  </a:cubicBezTo>
                  <a:cubicBezTo>
                    <a:pt x="105" y="54"/>
                    <a:pt x="105" y="54"/>
                    <a:pt x="105" y="54"/>
                  </a:cubicBezTo>
                  <a:cubicBezTo>
                    <a:pt x="102" y="52"/>
                    <a:pt x="96" y="50"/>
                    <a:pt x="89" y="50"/>
                  </a:cubicBezTo>
                  <a:cubicBezTo>
                    <a:pt x="84" y="50"/>
                    <a:pt x="80" y="51"/>
                    <a:pt x="80" y="54"/>
                  </a:cubicBezTo>
                  <a:cubicBezTo>
                    <a:pt x="80" y="57"/>
                    <a:pt x="81" y="59"/>
                    <a:pt x="92" y="62"/>
                  </a:cubicBezTo>
                  <a:cubicBezTo>
                    <a:pt x="107" y="67"/>
                    <a:pt x="112" y="73"/>
                    <a:pt x="112" y="82"/>
                  </a:cubicBezTo>
                  <a:cubicBezTo>
                    <a:pt x="112" y="91"/>
                    <a:pt x="105" y="99"/>
                    <a:pt x="91" y="101"/>
                  </a:cubicBezTo>
                  <a:lnTo>
                    <a:pt x="91" y="11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46" name="Group 45">
            <a:extLst>
              <a:ext uri="{FF2B5EF4-FFF2-40B4-BE49-F238E27FC236}">
                <a16:creationId xmlns:a16="http://schemas.microsoft.com/office/drawing/2014/main" id="{4E6C8F4A-85B2-4433-8C71-A48CD47F6241}"/>
              </a:ext>
            </a:extLst>
          </p:cNvPr>
          <p:cNvGrpSpPr/>
          <p:nvPr/>
        </p:nvGrpSpPr>
        <p:grpSpPr>
          <a:xfrm>
            <a:off x="6683653" y="4696864"/>
            <a:ext cx="376767" cy="438280"/>
            <a:chOff x="9309100" y="825501"/>
            <a:chExt cx="700088" cy="814388"/>
          </a:xfrm>
          <a:solidFill>
            <a:schemeClr val="accent4"/>
          </a:solidFill>
        </p:grpSpPr>
        <p:sp>
          <p:nvSpPr>
            <p:cNvPr id="47" name="Freeform 5">
              <a:extLst>
                <a:ext uri="{FF2B5EF4-FFF2-40B4-BE49-F238E27FC236}">
                  <a16:creationId xmlns:a16="http://schemas.microsoft.com/office/drawing/2014/main" id="{8F6D95DA-7022-43AF-A060-7DC80DA14130}"/>
                </a:ext>
              </a:extLst>
            </p:cNvPr>
            <p:cNvSpPr>
              <a:spLocks/>
            </p:cNvSpPr>
            <p:nvPr/>
          </p:nvSpPr>
          <p:spPr bwMode="auto">
            <a:xfrm>
              <a:off x="9693275" y="974726"/>
              <a:ext cx="309563" cy="409575"/>
            </a:xfrm>
            <a:custGeom>
              <a:avLst/>
              <a:gdLst>
                <a:gd name="T0" fmla="*/ 0 w 254"/>
                <a:gd name="T1" fmla="*/ 236 h 336"/>
                <a:gd name="T2" fmla="*/ 236 w 254"/>
                <a:gd name="T3" fmla="*/ 336 h 336"/>
                <a:gd name="T4" fmla="*/ 254 w 254"/>
                <a:gd name="T5" fmla="*/ 240 h 336"/>
                <a:gd name="T6" fmla="*/ 102 w 254"/>
                <a:gd name="T7" fmla="*/ 0 h 336"/>
                <a:gd name="T8" fmla="*/ 0 w 254"/>
                <a:gd name="T9" fmla="*/ 236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4" h="336">
                  <a:moveTo>
                    <a:pt x="0" y="236"/>
                  </a:moveTo>
                  <a:cubicBezTo>
                    <a:pt x="236" y="336"/>
                    <a:pt x="236" y="336"/>
                    <a:pt x="236" y="336"/>
                  </a:cubicBezTo>
                  <a:cubicBezTo>
                    <a:pt x="247" y="307"/>
                    <a:pt x="254" y="274"/>
                    <a:pt x="254" y="240"/>
                  </a:cubicBezTo>
                  <a:cubicBezTo>
                    <a:pt x="254" y="134"/>
                    <a:pt x="192" y="43"/>
                    <a:pt x="102" y="0"/>
                  </a:cubicBezTo>
                  <a:lnTo>
                    <a:pt x="0" y="2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8" name="Freeform 6">
              <a:extLst>
                <a:ext uri="{FF2B5EF4-FFF2-40B4-BE49-F238E27FC236}">
                  <a16:creationId xmlns:a16="http://schemas.microsoft.com/office/drawing/2014/main" id="{06772E1B-E34C-4C25-9925-CBA447431274}"/>
                </a:ext>
              </a:extLst>
            </p:cNvPr>
            <p:cNvSpPr>
              <a:spLocks/>
            </p:cNvSpPr>
            <p:nvPr/>
          </p:nvSpPr>
          <p:spPr bwMode="auto">
            <a:xfrm>
              <a:off x="9309100" y="920751"/>
              <a:ext cx="700088" cy="719138"/>
            </a:xfrm>
            <a:custGeom>
              <a:avLst/>
              <a:gdLst>
                <a:gd name="T0" fmla="*/ 293 w 574"/>
                <a:gd name="T1" fmla="*/ 296 h 590"/>
                <a:gd name="T2" fmla="*/ 216 w 574"/>
                <a:gd name="T3" fmla="*/ 0 h 590"/>
                <a:gd name="T4" fmla="*/ 0 w 574"/>
                <a:gd name="T5" fmla="*/ 289 h 590"/>
                <a:gd name="T6" fmla="*/ 301 w 574"/>
                <a:gd name="T7" fmla="*/ 590 h 590"/>
                <a:gd name="T8" fmla="*/ 574 w 574"/>
                <a:gd name="T9" fmla="*/ 416 h 590"/>
                <a:gd name="T10" fmla="*/ 293 w 574"/>
                <a:gd name="T11" fmla="*/ 296 h 5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4" h="590">
                  <a:moveTo>
                    <a:pt x="293" y="296"/>
                  </a:moveTo>
                  <a:cubicBezTo>
                    <a:pt x="216" y="0"/>
                    <a:pt x="216" y="0"/>
                    <a:pt x="216" y="0"/>
                  </a:cubicBezTo>
                  <a:cubicBezTo>
                    <a:pt x="91" y="37"/>
                    <a:pt x="0" y="152"/>
                    <a:pt x="0" y="289"/>
                  </a:cubicBezTo>
                  <a:cubicBezTo>
                    <a:pt x="0" y="455"/>
                    <a:pt x="135" y="590"/>
                    <a:pt x="301" y="590"/>
                  </a:cubicBezTo>
                  <a:cubicBezTo>
                    <a:pt x="422" y="590"/>
                    <a:pt x="527" y="519"/>
                    <a:pt x="574" y="416"/>
                  </a:cubicBezTo>
                  <a:lnTo>
                    <a:pt x="293" y="29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9" name="Freeform 7">
              <a:extLst>
                <a:ext uri="{FF2B5EF4-FFF2-40B4-BE49-F238E27FC236}">
                  <a16:creationId xmlns:a16="http://schemas.microsoft.com/office/drawing/2014/main" id="{EC1CB7D0-5490-4BB4-92EC-914C85016541}"/>
                </a:ext>
              </a:extLst>
            </p:cNvPr>
            <p:cNvSpPr>
              <a:spLocks/>
            </p:cNvSpPr>
            <p:nvPr/>
          </p:nvSpPr>
          <p:spPr bwMode="auto">
            <a:xfrm>
              <a:off x="9574213" y="825501"/>
              <a:ext cx="268288" cy="409575"/>
            </a:xfrm>
            <a:custGeom>
              <a:avLst/>
              <a:gdLst>
                <a:gd name="T0" fmla="*/ 85 w 219"/>
                <a:gd name="T1" fmla="*/ 336 h 336"/>
                <a:gd name="T2" fmla="*/ 219 w 219"/>
                <a:gd name="T3" fmla="*/ 27 h 336"/>
                <a:gd name="T4" fmla="*/ 82 w 219"/>
                <a:gd name="T5" fmla="*/ 0 h 336"/>
                <a:gd name="T6" fmla="*/ 0 w 219"/>
                <a:gd name="T7" fmla="*/ 10 h 336"/>
                <a:gd name="T8" fmla="*/ 85 w 219"/>
                <a:gd name="T9" fmla="*/ 336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9" h="336">
                  <a:moveTo>
                    <a:pt x="85" y="336"/>
                  </a:moveTo>
                  <a:cubicBezTo>
                    <a:pt x="219" y="27"/>
                    <a:pt x="219" y="27"/>
                    <a:pt x="219" y="27"/>
                  </a:cubicBezTo>
                  <a:cubicBezTo>
                    <a:pt x="177" y="10"/>
                    <a:pt x="131" y="0"/>
                    <a:pt x="82" y="0"/>
                  </a:cubicBezTo>
                  <a:cubicBezTo>
                    <a:pt x="54" y="0"/>
                    <a:pt x="26" y="4"/>
                    <a:pt x="0" y="10"/>
                  </a:cubicBezTo>
                  <a:lnTo>
                    <a:pt x="85" y="3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50" name="Group 49">
            <a:extLst>
              <a:ext uri="{FF2B5EF4-FFF2-40B4-BE49-F238E27FC236}">
                <a16:creationId xmlns:a16="http://schemas.microsoft.com/office/drawing/2014/main" id="{1126B6BF-772A-40BE-809B-BE92CB748242}"/>
              </a:ext>
            </a:extLst>
          </p:cNvPr>
          <p:cNvGrpSpPr/>
          <p:nvPr/>
        </p:nvGrpSpPr>
        <p:grpSpPr>
          <a:xfrm>
            <a:off x="6681970" y="3222699"/>
            <a:ext cx="380133" cy="380134"/>
            <a:chOff x="8756835" y="3387391"/>
            <a:chExt cx="380133" cy="380134"/>
          </a:xfrm>
          <a:solidFill>
            <a:schemeClr val="accent2"/>
          </a:solidFill>
        </p:grpSpPr>
        <p:sp>
          <p:nvSpPr>
            <p:cNvPr id="51" name="Freeform 11">
              <a:extLst>
                <a:ext uri="{FF2B5EF4-FFF2-40B4-BE49-F238E27FC236}">
                  <a16:creationId xmlns:a16="http://schemas.microsoft.com/office/drawing/2014/main" id="{5FE8D989-19D3-4BBA-B8C3-9F9CC66FD429}"/>
                </a:ext>
              </a:extLst>
            </p:cNvPr>
            <p:cNvSpPr>
              <a:spLocks/>
            </p:cNvSpPr>
            <p:nvPr/>
          </p:nvSpPr>
          <p:spPr bwMode="auto">
            <a:xfrm>
              <a:off x="8957479" y="3387391"/>
              <a:ext cx="179489" cy="179490"/>
            </a:xfrm>
            <a:custGeom>
              <a:avLst/>
              <a:gdLst>
                <a:gd name="T0" fmla="*/ 12 w 117"/>
                <a:gd name="T1" fmla="*/ 98 h 117"/>
                <a:gd name="T2" fmla="*/ 16 w 117"/>
                <a:gd name="T3" fmla="*/ 94 h 117"/>
                <a:gd name="T4" fmla="*/ 23 w 117"/>
                <a:gd name="T5" fmla="*/ 94 h 117"/>
                <a:gd name="T6" fmla="*/ 23 w 117"/>
                <a:gd name="T7" fmla="*/ 101 h 117"/>
                <a:gd name="T8" fmla="*/ 19 w 117"/>
                <a:gd name="T9" fmla="*/ 105 h 117"/>
                <a:gd name="T10" fmla="*/ 31 w 117"/>
                <a:gd name="T11" fmla="*/ 117 h 117"/>
                <a:gd name="T12" fmla="*/ 53 w 117"/>
                <a:gd name="T13" fmla="*/ 95 h 117"/>
                <a:gd name="T14" fmla="*/ 101 w 117"/>
                <a:gd name="T15" fmla="*/ 83 h 117"/>
                <a:gd name="T16" fmla="*/ 113 w 117"/>
                <a:gd name="T17" fmla="*/ 39 h 117"/>
                <a:gd name="T18" fmla="*/ 87 w 117"/>
                <a:gd name="T19" fmla="*/ 65 h 117"/>
                <a:gd name="T20" fmla="*/ 68 w 117"/>
                <a:gd name="T21" fmla="*/ 65 h 117"/>
                <a:gd name="T22" fmla="*/ 52 w 117"/>
                <a:gd name="T23" fmla="*/ 49 h 117"/>
                <a:gd name="T24" fmla="*/ 52 w 117"/>
                <a:gd name="T25" fmla="*/ 30 h 117"/>
                <a:gd name="T26" fmla="*/ 78 w 117"/>
                <a:gd name="T27" fmla="*/ 4 h 117"/>
                <a:gd name="T28" fmla="*/ 34 w 117"/>
                <a:gd name="T29" fmla="*/ 17 h 117"/>
                <a:gd name="T30" fmla="*/ 22 w 117"/>
                <a:gd name="T31" fmla="*/ 64 h 117"/>
                <a:gd name="T32" fmla="*/ 0 w 117"/>
                <a:gd name="T33" fmla="*/ 86 h 117"/>
                <a:gd name="T34" fmla="*/ 12 w 117"/>
                <a:gd name="T35" fmla="*/ 98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17" h="117">
                  <a:moveTo>
                    <a:pt x="12" y="98"/>
                  </a:moveTo>
                  <a:cubicBezTo>
                    <a:pt x="16" y="94"/>
                    <a:pt x="16" y="94"/>
                    <a:pt x="16" y="94"/>
                  </a:cubicBezTo>
                  <a:cubicBezTo>
                    <a:pt x="18" y="92"/>
                    <a:pt x="21" y="92"/>
                    <a:pt x="23" y="94"/>
                  </a:cubicBezTo>
                  <a:cubicBezTo>
                    <a:pt x="25" y="96"/>
                    <a:pt x="25" y="99"/>
                    <a:pt x="23" y="101"/>
                  </a:cubicBezTo>
                  <a:cubicBezTo>
                    <a:pt x="19" y="105"/>
                    <a:pt x="19" y="105"/>
                    <a:pt x="19" y="105"/>
                  </a:cubicBezTo>
                  <a:cubicBezTo>
                    <a:pt x="31" y="117"/>
                    <a:pt x="31" y="117"/>
                    <a:pt x="31" y="117"/>
                  </a:cubicBezTo>
                  <a:cubicBezTo>
                    <a:pt x="53" y="95"/>
                    <a:pt x="53" y="95"/>
                    <a:pt x="53" y="95"/>
                  </a:cubicBezTo>
                  <a:cubicBezTo>
                    <a:pt x="69" y="100"/>
                    <a:pt x="88" y="96"/>
                    <a:pt x="101" y="83"/>
                  </a:cubicBezTo>
                  <a:cubicBezTo>
                    <a:pt x="113" y="71"/>
                    <a:pt x="117" y="54"/>
                    <a:pt x="113" y="39"/>
                  </a:cubicBezTo>
                  <a:cubicBezTo>
                    <a:pt x="87" y="65"/>
                    <a:pt x="87" y="65"/>
                    <a:pt x="87" y="65"/>
                  </a:cubicBezTo>
                  <a:cubicBezTo>
                    <a:pt x="82" y="70"/>
                    <a:pt x="74" y="70"/>
                    <a:pt x="68" y="65"/>
                  </a:cubicBezTo>
                  <a:cubicBezTo>
                    <a:pt x="52" y="49"/>
                    <a:pt x="52" y="49"/>
                    <a:pt x="52" y="49"/>
                  </a:cubicBezTo>
                  <a:cubicBezTo>
                    <a:pt x="47" y="44"/>
                    <a:pt x="47" y="35"/>
                    <a:pt x="52" y="30"/>
                  </a:cubicBezTo>
                  <a:cubicBezTo>
                    <a:pt x="78" y="4"/>
                    <a:pt x="78" y="4"/>
                    <a:pt x="78" y="4"/>
                  </a:cubicBezTo>
                  <a:cubicBezTo>
                    <a:pt x="63" y="0"/>
                    <a:pt x="46" y="5"/>
                    <a:pt x="34" y="17"/>
                  </a:cubicBezTo>
                  <a:cubicBezTo>
                    <a:pt x="21" y="29"/>
                    <a:pt x="17" y="48"/>
                    <a:pt x="22" y="64"/>
                  </a:cubicBezTo>
                  <a:cubicBezTo>
                    <a:pt x="0" y="86"/>
                    <a:pt x="0" y="86"/>
                    <a:pt x="0" y="86"/>
                  </a:cubicBezTo>
                  <a:lnTo>
                    <a:pt x="12" y="98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4" name="Freeform 12">
              <a:extLst>
                <a:ext uri="{FF2B5EF4-FFF2-40B4-BE49-F238E27FC236}">
                  <a16:creationId xmlns:a16="http://schemas.microsoft.com/office/drawing/2014/main" id="{8691C576-BD6E-4E4F-A74D-0D26961884A1}"/>
                </a:ext>
              </a:extLst>
            </p:cNvPr>
            <p:cNvSpPr>
              <a:spLocks/>
            </p:cNvSpPr>
            <p:nvPr/>
          </p:nvSpPr>
          <p:spPr bwMode="auto">
            <a:xfrm>
              <a:off x="8756835" y="3589958"/>
              <a:ext cx="177566" cy="177567"/>
            </a:xfrm>
            <a:custGeom>
              <a:avLst/>
              <a:gdLst>
                <a:gd name="T0" fmla="*/ 105 w 116"/>
                <a:gd name="T1" fmla="*/ 19 h 116"/>
                <a:gd name="T2" fmla="*/ 101 w 116"/>
                <a:gd name="T3" fmla="*/ 23 h 116"/>
                <a:gd name="T4" fmla="*/ 93 w 116"/>
                <a:gd name="T5" fmla="*/ 23 h 116"/>
                <a:gd name="T6" fmla="*/ 93 w 116"/>
                <a:gd name="T7" fmla="*/ 15 h 116"/>
                <a:gd name="T8" fmla="*/ 97 w 116"/>
                <a:gd name="T9" fmla="*/ 11 h 116"/>
                <a:gd name="T10" fmla="*/ 86 w 116"/>
                <a:gd name="T11" fmla="*/ 0 h 116"/>
                <a:gd name="T12" fmla="*/ 64 w 116"/>
                <a:gd name="T13" fmla="*/ 22 h 116"/>
                <a:gd name="T14" fmla="*/ 16 w 116"/>
                <a:gd name="T15" fmla="*/ 34 h 116"/>
                <a:gd name="T16" fmla="*/ 4 w 116"/>
                <a:gd name="T17" fmla="*/ 78 h 116"/>
                <a:gd name="T18" fmla="*/ 30 w 116"/>
                <a:gd name="T19" fmla="*/ 52 h 116"/>
                <a:gd name="T20" fmla="*/ 48 w 116"/>
                <a:gd name="T21" fmla="*/ 52 h 116"/>
                <a:gd name="T22" fmla="*/ 64 w 116"/>
                <a:gd name="T23" fmla="*/ 68 h 116"/>
                <a:gd name="T24" fmla="*/ 64 w 116"/>
                <a:gd name="T25" fmla="*/ 86 h 116"/>
                <a:gd name="T26" fmla="*/ 38 w 116"/>
                <a:gd name="T27" fmla="*/ 113 h 116"/>
                <a:gd name="T28" fmla="*/ 83 w 116"/>
                <a:gd name="T29" fmla="*/ 100 h 116"/>
                <a:gd name="T30" fmla="*/ 94 w 116"/>
                <a:gd name="T31" fmla="*/ 52 h 116"/>
                <a:gd name="T32" fmla="*/ 116 w 116"/>
                <a:gd name="T33" fmla="*/ 30 h 116"/>
                <a:gd name="T34" fmla="*/ 105 w 116"/>
                <a:gd name="T35" fmla="*/ 19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16" h="116">
                  <a:moveTo>
                    <a:pt x="105" y="19"/>
                  </a:moveTo>
                  <a:cubicBezTo>
                    <a:pt x="101" y="23"/>
                    <a:pt x="101" y="23"/>
                    <a:pt x="101" y="23"/>
                  </a:cubicBezTo>
                  <a:cubicBezTo>
                    <a:pt x="99" y="25"/>
                    <a:pt x="95" y="25"/>
                    <a:pt x="93" y="23"/>
                  </a:cubicBezTo>
                  <a:cubicBezTo>
                    <a:pt x="91" y="21"/>
                    <a:pt x="91" y="17"/>
                    <a:pt x="93" y="15"/>
                  </a:cubicBezTo>
                  <a:cubicBezTo>
                    <a:pt x="97" y="11"/>
                    <a:pt x="97" y="11"/>
                    <a:pt x="97" y="11"/>
                  </a:cubicBezTo>
                  <a:cubicBezTo>
                    <a:pt x="86" y="0"/>
                    <a:pt x="86" y="0"/>
                    <a:pt x="86" y="0"/>
                  </a:cubicBezTo>
                  <a:cubicBezTo>
                    <a:pt x="64" y="22"/>
                    <a:pt x="64" y="22"/>
                    <a:pt x="64" y="22"/>
                  </a:cubicBezTo>
                  <a:cubicBezTo>
                    <a:pt x="47" y="17"/>
                    <a:pt x="29" y="21"/>
                    <a:pt x="16" y="34"/>
                  </a:cubicBezTo>
                  <a:cubicBezTo>
                    <a:pt x="4" y="46"/>
                    <a:pt x="0" y="63"/>
                    <a:pt x="4" y="78"/>
                  </a:cubicBezTo>
                  <a:cubicBezTo>
                    <a:pt x="30" y="52"/>
                    <a:pt x="30" y="52"/>
                    <a:pt x="30" y="52"/>
                  </a:cubicBezTo>
                  <a:cubicBezTo>
                    <a:pt x="35" y="47"/>
                    <a:pt x="43" y="47"/>
                    <a:pt x="48" y="52"/>
                  </a:cubicBezTo>
                  <a:cubicBezTo>
                    <a:pt x="64" y="68"/>
                    <a:pt x="64" y="68"/>
                    <a:pt x="64" y="68"/>
                  </a:cubicBezTo>
                  <a:cubicBezTo>
                    <a:pt x="69" y="73"/>
                    <a:pt x="69" y="81"/>
                    <a:pt x="64" y="86"/>
                  </a:cubicBezTo>
                  <a:cubicBezTo>
                    <a:pt x="38" y="113"/>
                    <a:pt x="38" y="113"/>
                    <a:pt x="38" y="113"/>
                  </a:cubicBezTo>
                  <a:cubicBezTo>
                    <a:pt x="53" y="116"/>
                    <a:pt x="71" y="112"/>
                    <a:pt x="83" y="100"/>
                  </a:cubicBezTo>
                  <a:cubicBezTo>
                    <a:pt x="95" y="87"/>
                    <a:pt x="99" y="69"/>
                    <a:pt x="94" y="52"/>
                  </a:cubicBezTo>
                  <a:cubicBezTo>
                    <a:pt x="116" y="30"/>
                    <a:pt x="116" y="30"/>
                    <a:pt x="116" y="30"/>
                  </a:cubicBezTo>
                  <a:lnTo>
                    <a:pt x="105" y="19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5" name="Freeform 13">
              <a:extLst>
                <a:ext uri="{FF2B5EF4-FFF2-40B4-BE49-F238E27FC236}">
                  <a16:creationId xmlns:a16="http://schemas.microsoft.com/office/drawing/2014/main" id="{665127F7-EB7A-480D-86C8-D6F940C0436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756835" y="3387391"/>
              <a:ext cx="380133" cy="380134"/>
            </a:xfrm>
            <a:custGeom>
              <a:avLst/>
              <a:gdLst>
                <a:gd name="T0" fmla="*/ 232 w 248"/>
                <a:gd name="T1" fmla="*/ 166 h 248"/>
                <a:gd name="T2" fmla="*/ 184 w 248"/>
                <a:gd name="T3" fmla="*/ 154 h 248"/>
                <a:gd name="T4" fmla="*/ 94 w 248"/>
                <a:gd name="T5" fmla="*/ 64 h 248"/>
                <a:gd name="T6" fmla="*/ 83 w 248"/>
                <a:gd name="T7" fmla="*/ 17 h 248"/>
                <a:gd name="T8" fmla="*/ 38 w 248"/>
                <a:gd name="T9" fmla="*/ 4 h 248"/>
                <a:gd name="T10" fmla="*/ 64 w 248"/>
                <a:gd name="T11" fmla="*/ 30 h 248"/>
                <a:gd name="T12" fmla="*/ 64 w 248"/>
                <a:gd name="T13" fmla="*/ 49 h 248"/>
                <a:gd name="T14" fmla="*/ 48 w 248"/>
                <a:gd name="T15" fmla="*/ 65 h 248"/>
                <a:gd name="T16" fmla="*/ 30 w 248"/>
                <a:gd name="T17" fmla="*/ 65 h 248"/>
                <a:gd name="T18" fmla="*/ 4 w 248"/>
                <a:gd name="T19" fmla="*/ 39 h 248"/>
                <a:gd name="T20" fmla="*/ 16 w 248"/>
                <a:gd name="T21" fmla="*/ 83 h 248"/>
                <a:gd name="T22" fmla="*/ 64 w 248"/>
                <a:gd name="T23" fmla="*/ 95 h 248"/>
                <a:gd name="T24" fmla="*/ 153 w 248"/>
                <a:gd name="T25" fmla="*/ 184 h 248"/>
                <a:gd name="T26" fmla="*/ 165 w 248"/>
                <a:gd name="T27" fmla="*/ 232 h 248"/>
                <a:gd name="T28" fmla="*/ 209 w 248"/>
                <a:gd name="T29" fmla="*/ 245 h 248"/>
                <a:gd name="T30" fmla="*/ 183 w 248"/>
                <a:gd name="T31" fmla="*/ 218 h 248"/>
                <a:gd name="T32" fmla="*/ 183 w 248"/>
                <a:gd name="T33" fmla="*/ 200 h 248"/>
                <a:gd name="T34" fmla="*/ 199 w 248"/>
                <a:gd name="T35" fmla="*/ 184 h 248"/>
                <a:gd name="T36" fmla="*/ 218 w 248"/>
                <a:gd name="T37" fmla="*/ 184 h 248"/>
                <a:gd name="T38" fmla="*/ 244 w 248"/>
                <a:gd name="T39" fmla="*/ 210 h 248"/>
                <a:gd name="T40" fmla="*/ 232 w 248"/>
                <a:gd name="T41" fmla="*/ 166 h 248"/>
                <a:gd name="T42" fmla="*/ 154 w 248"/>
                <a:gd name="T43" fmla="*/ 155 h 248"/>
                <a:gd name="T44" fmla="*/ 147 w 248"/>
                <a:gd name="T45" fmla="*/ 155 h 248"/>
                <a:gd name="T46" fmla="*/ 93 w 248"/>
                <a:gd name="T47" fmla="*/ 101 h 248"/>
                <a:gd name="T48" fmla="*/ 93 w 248"/>
                <a:gd name="T49" fmla="*/ 94 h 248"/>
                <a:gd name="T50" fmla="*/ 101 w 248"/>
                <a:gd name="T51" fmla="*/ 94 h 248"/>
                <a:gd name="T52" fmla="*/ 154 w 248"/>
                <a:gd name="T53" fmla="*/ 147 h 248"/>
                <a:gd name="T54" fmla="*/ 154 w 248"/>
                <a:gd name="T55" fmla="*/ 155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48" h="248">
                  <a:moveTo>
                    <a:pt x="232" y="166"/>
                  </a:moveTo>
                  <a:cubicBezTo>
                    <a:pt x="219" y="153"/>
                    <a:pt x="200" y="149"/>
                    <a:pt x="184" y="154"/>
                  </a:cubicBezTo>
                  <a:cubicBezTo>
                    <a:pt x="94" y="64"/>
                    <a:pt x="94" y="64"/>
                    <a:pt x="94" y="64"/>
                  </a:cubicBezTo>
                  <a:cubicBezTo>
                    <a:pt x="99" y="48"/>
                    <a:pt x="95" y="29"/>
                    <a:pt x="83" y="17"/>
                  </a:cubicBezTo>
                  <a:cubicBezTo>
                    <a:pt x="71" y="5"/>
                    <a:pt x="53" y="0"/>
                    <a:pt x="38" y="4"/>
                  </a:cubicBezTo>
                  <a:cubicBezTo>
                    <a:pt x="64" y="30"/>
                    <a:pt x="64" y="30"/>
                    <a:pt x="64" y="30"/>
                  </a:cubicBezTo>
                  <a:cubicBezTo>
                    <a:pt x="69" y="35"/>
                    <a:pt x="69" y="44"/>
                    <a:pt x="64" y="49"/>
                  </a:cubicBezTo>
                  <a:cubicBezTo>
                    <a:pt x="48" y="65"/>
                    <a:pt x="48" y="65"/>
                    <a:pt x="48" y="65"/>
                  </a:cubicBezTo>
                  <a:cubicBezTo>
                    <a:pt x="43" y="70"/>
                    <a:pt x="35" y="70"/>
                    <a:pt x="30" y="65"/>
                  </a:cubicBezTo>
                  <a:cubicBezTo>
                    <a:pt x="4" y="39"/>
                    <a:pt x="4" y="39"/>
                    <a:pt x="4" y="39"/>
                  </a:cubicBezTo>
                  <a:cubicBezTo>
                    <a:pt x="0" y="54"/>
                    <a:pt x="4" y="71"/>
                    <a:pt x="16" y="83"/>
                  </a:cubicBezTo>
                  <a:cubicBezTo>
                    <a:pt x="29" y="96"/>
                    <a:pt x="47" y="100"/>
                    <a:pt x="64" y="95"/>
                  </a:cubicBezTo>
                  <a:cubicBezTo>
                    <a:pt x="153" y="184"/>
                    <a:pt x="153" y="184"/>
                    <a:pt x="153" y="184"/>
                  </a:cubicBezTo>
                  <a:cubicBezTo>
                    <a:pt x="148" y="201"/>
                    <a:pt x="152" y="219"/>
                    <a:pt x="165" y="232"/>
                  </a:cubicBezTo>
                  <a:cubicBezTo>
                    <a:pt x="177" y="244"/>
                    <a:pt x="194" y="248"/>
                    <a:pt x="209" y="245"/>
                  </a:cubicBezTo>
                  <a:cubicBezTo>
                    <a:pt x="183" y="218"/>
                    <a:pt x="183" y="218"/>
                    <a:pt x="183" y="218"/>
                  </a:cubicBezTo>
                  <a:cubicBezTo>
                    <a:pt x="178" y="213"/>
                    <a:pt x="178" y="205"/>
                    <a:pt x="183" y="200"/>
                  </a:cubicBezTo>
                  <a:cubicBezTo>
                    <a:pt x="199" y="184"/>
                    <a:pt x="199" y="184"/>
                    <a:pt x="199" y="184"/>
                  </a:cubicBezTo>
                  <a:cubicBezTo>
                    <a:pt x="205" y="179"/>
                    <a:pt x="213" y="179"/>
                    <a:pt x="218" y="184"/>
                  </a:cubicBezTo>
                  <a:cubicBezTo>
                    <a:pt x="244" y="210"/>
                    <a:pt x="244" y="210"/>
                    <a:pt x="244" y="210"/>
                  </a:cubicBezTo>
                  <a:cubicBezTo>
                    <a:pt x="248" y="195"/>
                    <a:pt x="244" y="178"/>
                    <a:pt x="232" y="166"/>
                  </a:cubicBezTo>
                  <a:close/>
                  <a:moveTo>
                    <a:pt x="154" y="155"/>
                  </a:moveTo>
                  <a:cubicBezTo>
                    <a:pt x="152" y="157"/>
                    <a:pt x="149" y="157"/>
                    <a:pt x="147" y="155"/>
                  </a:cubicBezTo>
                  <a:cubicBezTo>
                    <a:pt x="93" y="101"/>
                    <a:pt x="93" y="101"/>
                    <a:pt x="93" y="101"/>
                  </a:cubicBezTo>
                  <a:cubicBezTo>
                    <a:pt x="91" y="99"/>
                    <a:pt x="91" y="96"/>
                    <a:pt x="93" y="94"/>
                  </a:cubicBezTo>
                  <a:cubicBezTo>
                    <a:pt x="95" y="92"/>
                    <a:pt x="99" y="92"/>
                    <a:pt x="101" y="94"/>
                  </a:cubicBezTo>
                  <a:cubicBezTo>
                    <a:pt x="154" y="147"/>
                    <a:pt x="154" y="147"/>
                    <a:pt x="154" y="147"/>
                  </a:cubicBezTo>
                  <a:cubicBezTo>
                    <a:pt x="156" y="149"/>
                    <a:pt x="156" y="153"/>
                    <a:pt x="154" y="155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A3DFA144-4347-424B-B97F-A2103CEDEDC4}"/>
              </a:ext>
            </a:extLst>
          </p:cNvPr>
          <p:cNvGrpSpPr/>
          <p:nvPr/>
        </p:nvGrpSpPr>
        <p:grpSpPr>
          <a:xfrm>
            <a:off x="6621149" y="5449870"/>
            <a:ext cx="501775" cy="407830"/>
            <a:chOff x="5202238" y="4965701"/>
            <a:chExt cx="720725" cy="585787"/>
          </a:xfrm>
          <a:solidFill>
            <a:schemeClr val="accent5"/>
          </a:solidFill>
        </p:grpSpPr>
        <p:sp>
          <p:nvSpPr>
            <p:cNvPr id="57" name="Freeform 39">
              <a:extLst>
                <a:ext uri="{FF2B5EF4-FFF2-40B4-BE49-F238E27FC236}">
                  <a16:creationId xmlns:a16="http://schemas.microsoft.com/office/drawing/2014/main" id="{A80F36C9-B26E-4B16-9319-E15729B325CF}"/>
                </a:ext>
              </a:extLst>
            </p:cNvPr>
            <p:cNvSpPr>
              <a:spLocks/>
            </p:cNvSpPr>
            <p:nvPr/>
          </p:nvSpPr>
          <p:spPr bwMode="auto">
            <a:xfrm>
              <a:off x="5554663" y="5268913"/>
              <a:ext cx="285750" cy="282575"/>
            </a:xfrm>
            <a:custGeom>
              <a:avLst/>
              <a:gdLst>
                <a:gd name="T0" fmla="*/ 36 w 76"/>
                <a:gd name="T1" fmla="*/ 59 h 75"/>
                <a:gd name="T2" fmla="*/ 36 w 76"/>
                <a:gd name="T3" fmla="*/ 59 h 75"/>
                <a:gd name="T4" fmla="*/ 36 w 76"/>
                <a:gd name="T5" fmla="*/ 60 h 75"/>
                <a:gd name="T6" fmla="*/ 13 w 76"/>
                <a:gd name="T7" fmla="*/ 31 h 75"/>
                <a:gd name="T8" fmla="*/ 25 w 76"/>
                <a:gd name="T9" fmla="*/ 21 h 75"/>
                <a:gd name="T10" fmla="*/ 38 w 76"/>
                <a:gd name="T11" fmla="*/ 38 h 75"/>
                <a:gd name="T12" fmla="*/ 68 w 76"/>
                <a:gd name="T13" fmla="*/ 14 h 75"/>
                <a:gd name="T14" fmla="*/ 38 w 76"/>
                <a:gd name="T15" fmla="*/ 0 h 75"/>
                <a:gd name="T16" fmla="*/ 0 w 76"/>
                <a:gd name="T17" fmla="*/ 38 h 75"/>
                <a:gd name="T18" fmla="*/ 38 w 76"/>
                <a:gd name="T19" fmla="*/ 75 h 75"/>
                <a:gd name="T20" fmla="*/ 76 w 76"/>
                <a:gd name="T21" fmla="*/ 38 h 75"/>
                <a:gd name="T22" fmla="*/ 75 w 76"/>
                <a:gd name="T23" fmla="*/ 28 h 75"/>
                <a:gd name="T24" fmla="*/ 36 w 76"/>
                <a:gd name="T25" fmla="*/ 59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6" h="75">
                  <a:moveTo>
                    <a:pt x="36" y="59"/>
                  </a:moveTo>
                  <a:cubicBezTo>
                    <a:pt x="36" y="59"/>
                    <a:pt x="36" y="59"/>
                    <a:pt x="36" y="59"/>
                  </a:cubicBezTo>
                  <a:cubicBezTo>
                    <a:pt x="36" y="60"/>
                    <a:pt x="36" y="60"/>
                    <a:pt x="36" y="60"/>
                  </a:cubicBezTo>
                  <a:cubicBezTo>
                    <a:pt x="13" y="31"/>
                    <a:pt x="13" y="31"/>
                    <a:pt x="13" y="31"/>
                  </a:cubicBezTo>
                  <a:cubicBezTo>
                    <a:pt x="25" y="21"/>
                    <a:pt x="25" y="21"/>
                    <a:pt x="25" y="21"/>
                  </a:cubicBezTo>
                  <a:cubicBezTo>
                    <a:pt x="38" y="38"/>
                    <a:pt x="38" y="38"/>
                    <a:pt x="38" y="38"/>
                  </a:cubicBezTo>
                  <a:cubicBezTo>
                    <a:pt x="68" y="14"/>
                    <a:pt x="68" y="14"/>
                    <a:pt x="68" y="14"/>
                  </a:cubicBezTo>
                  <a:cubicBezTo>
                    <a:pt x="61" y="5"/>
                    <a:pt x="50" y="0"/>
                    <a:pt x="38" y="0"/>
                  </a:cubicBezTo>
                  <a:cubicBezTo>
                    <a:pt x="17" y="0"/>
                    <a:pt x="0" y="17"/>
                    <a:pt x="0" y="38"/>
                  </a:cubicBezTo>
                  <a:cubicBezTo>
                    <a:pt x="0" y="58"/>
                    <a:pt x="17" y="75"/>
                    <a:pt x="38" y="75"/>
                  </a:cubicBezTo>
                  <a:cubicBezTo>
                    <a:pt x="59" y="75"/>
                    <a:pt x="76" y="58"/>
                    <a:pt x="76" y="38"/>
                  </a:cubicBezTo>
                  <a:cubicBezTo>
                    <a:pt x="76" y="34"/>
                    <a:pt x="76" y="31"/>
                    <a:pt x="75" y="28"/>
                  </a:cubicBezTo>
                  <a:lnTo>
                    <a:pt x="36" y="5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8" name="Freeform 40">
              <a:extLst>
                <a:ext uri="{FF2B5EF4-FFF2-40B4-BE49-F238E27FC236}">
                  <a16:creationId xmlns:a16="http://schemas.microsoft.com/office/drawing/2014/main" id="{D65F86BE-414C-49F5-97AD-FBC3A618680A}"/>
                </a:ext>
              </a:extLst>
            </p:cNvPr>
            <p:cNvSpPr>
              <a:spLocks/>
            </p:cNvSpPr>
            <p:nvPr/>
          </p:nvSpPr>
          <p:spPr bwMode="auto">
            <a:xfrm>
              <a:off x="5202238" y="4965701"/>
              <a:ext cx="720725" cy="454025"/>
            </a:xfrm>
            <a:custGeom>
              <a:avLst/>
              <a:gdLst>
                <a:gd name="T0" fmla="*/ 152 w 192"/>
                <a:gd name="T1" fmla="*/ 40 h 121"/>
                <a:gd name="T2" fmla="*/ 139 w 192"/>
                <a:gd name="T3" fmla="*/ 42 h 121"/>
                <a:gd name="T4" fmla="*/ 139 w 192"/>
                <a:gd name="T5" fmla="*/ 40 h 121"/>
                <a:gd name="T6" fmla="*/ 99 w 192"/>
                <a:gd name="T7" fmla="*/ 0 h 121"/>
                <a:gd name="T8" fmla="*/ 59 w 192"/>
                <a:gd name="T9" fmla="*/ 40 h 121"/>
                <a:gd name="T10" fmla="*/ 59 w 192"/>
                <a:gd name="T11" fmla="*/ 45 h 121"/>
                <a:gd name="T12" fmla="*/ 40 w 192"/>
                <a:gd name="T13" fmla="*/ 40 h 121"/>
                <a:gd name="T14" fmla="*/ 0 w 192"/>
                <a:gd name="T15" fmla="*/ 80 h 121"/>
                <a:gd name="T16" fmla="*/ 40 w 192"/>
                <a:gd name="T17" fmla="*/ 121 h 121"/>
                <a:gd name="T18" fmla="*/ 84 w 192"/>
                <a:gd name="T19" fmla="*/ 121 h 121"/>
                <a:gd name="T20" fmla="*/ 84 w 192"/>
                <a:gd name="T21" fmla="*/ 117 h 121"/>
                <a:gd name="T22" fmla="*/ 131 w 192"/>
                <a:gd name="T23" fmla="*/ 70 h 121"/>
                <a:gd name="T24" fmla="*/ 178 w 192"/>
                <a:gd name="T25" fmla="*/ 111 h 121"/>
                <a:gd name="T26" fmla="*/ 192 w 192"/>
                <a:gd name="T27" fmla="*/ 80 h 121"/>
                <a:gd name="T28" fmla="*/ 152 w 192"/>
                <a:gd name="T29" fmla="*/ 40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92" h="121">
                  <a:moveTo>
                    <a:pt x="152" y="40"/>
                  </a:moveTo>
                  <a:cubicBezTo>
                    <a:pt x="147" y="40"/>
                    <a:pt x="143" y="41"/>
                    <a:pt x="139" y="42"/>
                  </a:cubicBezTo>
                  <a:cubicBezTo>
                    <a:pt x="139" y="42"/>
                    <a:pt x="139" y="41"/>
                    <a:pt x="139" y="40"/>
                  </a:cubicBezTo>
                  <a:cubicBezTo>
                    <a:pt x="139" y="18"/>
                    <a:pt x="121" y="0"/>
                    <a:pt x="99" y="0"/>
                  </a:cubicBezTo>
                  <a:cubicBezTo>
                    <a:pt x="77" y="0"/>
                    <a:pt x="59" y="18"/>
                    <a:pt x="59" y="40"/>
                  </a:cubicBezTo>
                  <a:cubicBezTo>
                    <a:pt x="59" y="42"/>
                    <a:pt x="59" y="43"/>
                    <a:pt x="59" y="45"/>
                  </a:cubicBezTo>
                  <a:cubicBezTo>
                    <a:pt x="53" y="42"/>
                    <a:pt x="47" y="40"/>
                    <a:pt x="40" y="40"/>
                  </a:cubicBezTo>
                  <a:cubicBezTo>
                    <a:pt x="18" y="40"/>
                    <a:pt x="0" y="58"/>
                    <a:pt x="0" y="80"/>
                  </a:cubicBezTo>
                  <a:cubicBezTo>
                    <a:pt x="0" y="103"/>
                    <a:pt x="18" y="121"/>
                    <a:pt x="40" y="121"/>
                  </a:cubicBezTo>
                  <a:cubicBezTo>
                    <a:pt x="41" y="121"/>
                    <a:pt x="61" y="121"/>
                    <a:pt x="84" y="121"/>
                  </a:cubicBezTo>
                  <a:cubicBezTo>
                    <a:pt x="84" y="119"/>
                    <a:pt x="84" y="118"/>
                    <a:pt x="84" y="117"/>
                  </a:cubicBezTo>
                  <a:cubicBezTo>
                    <a:pt x="84" y="91"/>
                    <a:pt x="105" y="70"/>
                    <a:pt x="131" y="70"/>
                  </a:cubicBezTo>
                  <a:cubicBezTo>
                    <a:pt x="155" y="70"/>
                    <a:pt x="175" y="88"/>
                    <a:pt x="178" y="111"/>
                  </a:cubicBezTo>
                  <a:cubicBezTo>
                    <a:pt x="187" y="104"/>
                    <a:pt x="192" y="93"/>
                    <a:pt x="192" y="80"/>
                  </a:cubicBezTo>
                  <a:cubicBezTo>
                    <a:pt x="192" y="58"/>
                    <a:pt x="174" y="40"/>
                    <a:pt x="152" y="4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59" name="Group 58">
            <a:extLst>
              <a:ext uri="{FF2B5EF4-FFF2-40B4-BE49-F238E27FC236}">
                <a16:creationId xmlns:a16="http://schemas.microsoft.com/office/drawing/2014/main" id="{200F6958-964A-4B42-B835-272B4C645ABF}"/>
              </a:ext>
            </a:extLst>
          </p:cNvPr>
          <p:cNvGrpSpPr/>
          <p:nvPr/>
        </p:nvGrpSpPr>
        <p:grpSpPr>
          <a:xfrm>
            <a:off x="6696225" y="3982347"/>
            <a:ext cx="351622" cy="391347"/>
            <a:chOff x="957263" y="2343150"/>
            <a:chExt cx="2459038" cy="2736850"/>
          </a:xfrm>
          <a:solidFill>
            <a:schemeClr val="accent3"/>
          </a:solidFill>
        </p:grpSpPr>
        <p:sp>
          <p:nvSpPr>
            <p:cNvPr id="60" name="Freeform 9">
              <a:extLst>
                <a:ext uri="{FF2B5EF4-FFF2-40B4-BE49-F238E27FC236}">
                  <a16:creationId xmlns:a16="http://schemas.microsoft.com/office/drawing/2014/main" id="{3CD78F75-8F21-41B9-BB16-9B735273D80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57263" y="2343150"/>
              <a:ext cx="976313" cy="2736850"/>
            </a:xfrm>
            <a:custGeom>
              <a:avLst/>
              <a:gdLst>
                <a:gd name="T0" fmla="*/ 122 w 139"/>
                <a:gd name="T1" fmla="*/ 0 h 390"/>
                <a:gd name="T2" fmla="*/ 122 w 139"/>
                <a:gd name="T3" fmla="*/ 22 h 390"/>
                <a:gd name="T4" fmla="*/ 42 w 139"/>
                <a:gd name="T5" fmla="*/ 50 h 390"/>
                <a:gd name="T6" fmla="*/ 60 w 139"/>
                <a:gd name="T7" fmla="*/ 192 h 390"/>
                <a:gd name="T8" fmla="*/ 122 w 139"/>
                <a:gd name="T9" fmla="*/ 213 h 390"/>
                <a:gd name="T10" fmla="*/ 122 w 139"/>
                <a:gd name="T11" fmla="*/ 290 h 390"/>
                <a:gd name="T12" fmla="*/ 90 w 139"/>
                <a:gd name="T13" fmla="*/ 242 h 390"/>
                <a:gd name="T14" fmla="*/ 2 w 139"/>
                <a:gd name="T15" fmla="*/ 252 h 390"/>
                <a:gd name="T16" fmla="*/ 122 w 139"/>
                <a:gd name="T17" fmla="*/ 349 h 390"/>
                <a:gd name="T18" fmla="*/ 122 w 139"/>
                <a:gd name="T19" fmla="*/ 390 h 390"/>
                <a:gd name="T20" fmla="*/ 139 w 139"/>
                <a:gd name="T21" fmla="*/ 390 h 390"/>
                <a:gd name="T22" fmla="*/ 139 w 139"/>
                <a:gd name="T23" fmla="*/ 0 h 390"/>
                <a:gd name="T24" fmla="*/ 122 w 139"/>
                <a:gd name="T25" fmla="*/ 0 h 390"/>
                <a:gd name="T26" fmla="*/ 122 w 139"/>
                <a:gd name="T27" fmla="*/ 134 h 390"/>
                <a:gd name="T28" fmla="*/ 103 w 139"/>
                <a:gd name="T29" fmla="*/ 122 h 390"/>
                <a:gd name="T30" fmla="*/ 122 w 139"/>
                <a:gd name="T31" fmla="*/ 78 h 390"/>
                <a:gd name="T32" fmla="*/ 122 w 139"/>
                <a:gd name="T33" fmla="*/ 134 h 3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39" h="390">
                  <a:moveTo>
                    <a:pt x="122" y="0"/>
                  </a:moveTo>
                  <a:cubicBezTo>
                    <a:pt x="122" y="22"/>
                    <a:pt x="122" y="22"/>
                    <a:pt x="122" y="22"/>
                  </a:cubicBezTo>
                  <a:cubicBezTo>
                    <a:pt x="87" y="23"/>
                    <a:pt x="60" y="33"/>
                    <a:pt x="42" y="50"/>
                  </a:cubicBezTo>
                  <a:cubicBezTo>
                    <a:pt x="0" y="91"/>
                    <a:pt x="6" y="166"/>
                    <a:pt x="60" y="192"/>
                  </a:cubicBezTo>
                  <a:cubicBezTo>
                    <a:pt x="72" y="198"/>
                    <a:pt x="93" y="205"/>
                    <a:pt x="122" y="213"/>
                  </a:cubicBezTo>
                  <a:cubicBezTo>
                    <a:pt x="122" y="290"/>
                    <a:pt x="122" y="290"/>
                    <a:pt x="122" y="290"/>
                  </a:cubicBezTo>
                  <a:cubicBezTo>
                    <a:pt x="99" y="279"/>
                    <a:pt x="94" y="266"/>
                    <a:pt x="90" y="242"/>
                  </a:cubicBezTo>
                  <a:cubicBezTo>
                    <a:pt x="2" y="252"/>
                    <a:pt x="2" y="252"/>
                    <a:pt x="2" y="252"/>
                  </a:cubicBezTo>
                  <a:cubicBezTo>
                    <a:pt x="14" y="319"/>
                    <a:pt x="57" y="343"/>
                    <a:pt x="122" y="349"/>
                  </a:cubicBezTo>
                  <a:cubicBezTo>
                    <a:pt x="122" y="390"/>
                    <a:pt x="122" y="390"/>
                    <a:pt x="122" y="390"/>
                  </a:cubicBezTo>
                  <a:cubicBezTo>
                    <a:pt x="139" y="390"/>
                    <a:pt x="139" y="390"/>
                    <a:pt x="139" y="390"/>
                  </a:cubicBezTo>
                  <a:cubicBezTo>
                    <a:pt x="139" y="0"/>
                    <a:pt x="139" y="0"/>
                    <a:pt x="139" y="0"/>
                  </a:cubicBezTo>
                  <a:lnTo>
                    <a:pt x="122" y="0"/>
                  </a:lnTo>
                  <a:close/>
                  <a:moveTo>
                    <a:pt x="122" y="134"/>
                  </a:moveTo>
                  <a:cubicBezTo>
                    <a:pt x="113" y="130"/>
                    <a:pt x="107" y="127"/>
                    <a:pt x="103" y="122"/>
                  </a:cubicBezTo>
                  <a:cubicBezTo>
                    <a:pt x="88" y="103"/>
                    <a:pt x="102" y="84"/>
                    <a:pt x="122" y="78"/>
                  </a:cubicBezTo>
                  <a:lnTo>
                    <a:pt x="122" y="13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2" name="Freeform 10">
              <a:extLst>
                <a:ext uri="{FF2B5EF4-FFF2-40B4-BE49-F238E27FC236}">
                  <a16:creationId xmlns:a16="http://schemas.microsoft.com/office/drawing/2014/main" id="{E66A7AA3-B842-4C6A-8B1E-C779F049DFE7}"/>
                </a:ext>
              </a:extLst>
            </p:cNvPr>
            <p:cNvSpPr>
              <a:spLocks/>
            </p:cNvSpPr>
            <p:nvPr/>
          </p:nvSpPr>
          <p:spPr bwMode="auto">
            <a:xfrm>
              <a:off x="2312988" y="2778125"/>
              <a:ext cx="484188" cy="330200"/>
            </a:xfrm>
            <a:custGeom>
              <a:avLst/>
              <a:gdLst>
                <a:gd name="T0" fmla="*/ 0 w 69"/>
                <a:gd name="T1" fmla="*/ 0 h 47"/>
                <a:gd name="T2" fmla="*/ 69 w 69"/>
                <a:gd name="T3" fmla="*/ 47 h 47"/>
                <a:gd name="T4" fmla="*/ 20 w 69"/>
                <a:gd name="T5" fmla="*/ 47 h 47"/>
                <a:gd name="T6" fmla="*/ 0 w 69"/>
                <a:gd name="T7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9" h="47">
                  <a:moveTo>
                    <a:pt x="0" y="0"/>
                  </a:moveTo>
                  <a:cubicBezTo>
                    <a:pt x="28" y="9"/>
                    <a:pt x="51" y="25"/>
                    <a:pt x="69" y="47"/>
                  </a:cubicBezTo>
                  <a:cubicBezTo>
                    <a:pt x="20" y="47"/>
                    <a:pt x="20" y="47"/>
                    <a:pt x="20" y="47"/>
                  </a:cubicBezTo>
                  <a:cubicBezTo>
                    <a:pt x="15" y="31"/>
                    <a:pt x="8" y="16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3" name="Freeform 11">
              <a:extLst>
                <a:ext uri="{FF2B5EF4-FFF2-40B4-BE49-F238E27FC236}">
                  <a16:creationId xmlns:a16="http://schemas.microsoft.com/office/drawing/2014/main" id="{687C028F-1546-49BE-B49B-5FB86B5AF17E}"/>
                </a:ext>
              </a:extLst>
            </p:cNvPr>
            <p:cNvSpPr>
              <a:spLocks/>
            </p:cNvSpPr>
            <p:nvPr/>
          </p:nvSpPr>
          <p:spPr bwMode="auto">
            <a:xfrm>
              <a:off x="2032001" y="2735263"/>
              <a:ext cx="309563" cy="373063"/>
            </a:xfrm>
            <a:custGeom>
              <a:avLst/>
              <a:gdLst>
                <a:gd name="T0" fmla="*/ 0 w 44"/>
                <a:gd name="T1" fmla="*/ 0 h 53"/>
                <a:gd name="T2" fmla="*/ 22 w 44"/>
                <a:gd name="T3" fmla="*/ 2 h 53"/>
                <a:gd name="T4" fmla="*/ 44 w 44"/>
                <a:gd name="T5" fmla="*/ 53 h 53"/>
                <a:gd name="T6" fmla="*/ 0 w 44"/>
                <a:gd name="T7" fmla="*/ 53 h 53"/>
                <a:gd name="T8" fmla="*/ 0 w 44"/>
                <a:gd name="T9" fmla="*/ 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53">
                  <a:moveTo>
                    <a:pt x="0" y="0"/>
                  </a:moveTo>
                  <a:cubicBezTo>
                    <a:pt x="8" y="0"/>
                    <a:pt x="15" y="1"/>
                    <a:pt x="22" y="2"/>
                  </a:cubicBezTo>
                  <a:cubicBezTo>
                    <a:pt x="31" y="19"/>
                    <a:pt x="39" y="36"/>
                    <a:pt x="44" y="53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4" name="Freeform 12">
              <a:extLst>
                <a:ext uri="{FF2B5EF4-FFF2-40B4-BE49-F238E27FC236}">
                  <a16:creationId xmlns:a16="http://schemas.microsoft.com/office/drawing/2014/main" id="{CAF1C19D-AEB0-431A-B1BF-032F362F71BA}"/>
                </a:ext>
              </a:extLst>
            </p:cNvPr>
            <p:cNvSpPr>
              <a:spLocks/>
            </p:cNvSpPr>
            <p:nvPr/>
          </p:nvSpPr>
          <p:spPr bwMode="auto">
            <a:xfrm>
              <a:off x="2489201" y="3233738"/>
              <a:ext cx="519113" cy="414338"/>
            </a:xfrm>
            <a:custGeom>
              <a:avLst/>
              <a:gdLst>
                <a:gd name="T0" fmla="*/ 0 w 74"/>
                <a:gd name="T1" fmla="*/ 0 h 59"/>
                <a:gd name="T2" fmla="*/ 56 w 74"/>
                <a:gd name="T3" fmla="*/ 0 h 59"/>
                <a:gd name="T4" fmla="*/ 74 w 74"/>
                <a:gd name="T5" fmla="*/ 59 h 59"/>
                <a:gd name="T6" fmla="*/ 7 w 74"/>
                <a:gd name="T7" fmla="*/ 59 h 59"/>
                <a:gd name="T8" fmla="*/ 0 w 74"/>
                <a:gd name="T9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4" h="59">
                  <a:moveTo>
                    <a:pt x="0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66" y="17"/>
                    <a:pt x="72" y="38"/>
                    <a:pt x="74" y="59"/>
                  </a:cubicBezTo>
                  <a:cubicBezTo>
                    <a:pt x="7" y="59"/>
                    <a:pt x="7" y="59"/>
                    <a:pt x="7" y="59"/>
                  </a:cubicBezTo>
                  <a:cubicBezTo>
                    <a:pt x="7" y="39"/>
                    <a:pt x="5" y="19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5" name="Freeform 13">
              <a:extLst>
                <a:ext uri="{FF2B5EF4-FFF2-40B4-BE49-F238E27FC236}">
                  <a16:creationId xmlns:a16="http://schemas.microsoft.com/office/drawing/2014/main" id="{DFCA89A5-0C26-4A77-BCDF-7F88A8D4FA30}"/>
                </a:ext>
              </a:extLst>
            </p:cNvPr>
            <p:cNvSpPr>
              <a:spLocks/>
            </p:cNvSpPr>
            <p:nvPr/>
          </p:nvSpPr>
          <p:spPr bwMode="auto">
            <a:xfrm>
              <a:off x="2032001" y="3233738"/>
              <a:ext cx="400050" cy="414338"/>
            </a:xfrm>
            <a:custGeom>
              <a:avLst/>
              <a:gdLst>
                <a:gd name="T0" fmla="*/ 0 w 57"/>
                <a:gd name="T1" fmla="*/ 0 h 59"/>
                <a:gd name="T2" fmla="*/ 49 w 57"/>
                <a:gd name="T3" fmla="*/ 0 h 59"/>
                <a:gd name="T4" fmla="*/ 57 w 57"/>
                <a:gd name="T5" fmla="*/ 59 h 59"/>
                <a:gd name="T6" fmla="*/ 0 w 57"/>
                <a:gd name="T7" fmla="*/ 59 h 59"/>
                <a:gd name="T8" fmla="*/ 0 w 57"/>
                <a:gd name="T9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59">
                  <a:moveTo>
                    <a:pt x="0" y="0"/>
                  </a:moveTo>
                  <a:cubicBezTo>
                    <a:pt x="49" y="0"/>
                    <a:pt x="49" y="0"/>
                    <a:pt x="49" y="0"/>
                  </a:cubicBezTo>
                  <a:cubicBezTo>
                    <a:pt x="54" y="19"/>
                    <a:pt x="57" y="39"/>
                    <a:pt x="57" y="59"/>
                  </a:cubicBezTo>
                  <a:cubicBezTo>
                    <a:pt x="0" y="59"/>
                    <a:pt x="0" y="59"/>
                    <a:pt x="0" y="59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6" name="Freeform 14">
              <a:extLst>
                <a:ext uri="{FF2B5EF4-FFF2-40B4-BE49-F238E27FC236}">
                  <a16:creationId xmlns:a16="http://schemas.microsoft.com/office/drawing/2014/main" id="{CAEBC880-BFE8-4477-B2F8-B44C6161E265}"/>
                </a:ext>
              </a:extLst>
            </p:cNvPr>
            <p:cNvSpPr>
              <a:spLocks/>
            </p:cNvSpPr>
            <p:nvPr/>
          </p:nvSpPr>
          <p:spPr bwMode="auto">
            <a:xfrm>
              <a:off x="2474913" y="3775075"/>
              <a:ext cx="533400" cy="420688"/>
            </a:xfrm>
            <a:custGeom>
              <a:avLst/>
              <a:gdLst>
                <a:gd name="T0" fmla="*/ 9 w 76"/>
                <a:gd name="T1" fmla="*/ 0 h 60"/>
                <a:gd name="T2" fmla="*/ 76 w 76"/>
                <a:gd name="T3" fmla="*/ 0 h 60"/>
                <a:gd name="T4" fmla="*/ 58 w 76"/>
                <a:gd name="T5" fmla="*/ 60 h 60"/>
                <a:gd name="T6" fmla="*/ 0 w 76"/>
                <a:gd name="T7" fmla="*/ 60 h 60"/>
                <a:gd name="T8" fmla="*/ 9 w 76"/>
                <a:gd name="T9" fmla="*/ 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6" h="60">
                  <a:moveTo>
                    <a:pt x="9" y="0"/>
                  </a:moveTo>
                  <a:cubicBezTo>
                    <a:pt x="76" y="0"/>
                    <a:pt x="76" y="0"/>
                    <a:pt x="76" y="0"/>
                  </a:cubicBezTo>
                  <a:cubicBezTo>
                    <a:pt x="74" y="22"/>
                    <a:pt x="68" y="42"/>
                    <a:pt x="58" y="60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5" y="40"/>
                    <a:pt x="8" y="20"/>
                    <a:pt x="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7" name="Freeform 15">
              <a:extLst>
                <a:ext uri="{FF2B5EF4-FFF2-40B4-BE49-F238E27FC236}">
                  <a16:creationId xmlns:a16="http://schemas.microsoft.com/office/drawing/2014/main" id="{F92A3099-2672-4434-9965-8795D31EA3B3}"/>
                </a:ext>
              </a:extLst>
            </p:cNvPr>
            <p:cNvSpPr>
              <a:spLocks/>
            </p:cNvSpPr>
            <p:nvPr/>
          </p:nvSpPr>
          <p:spPr bwMode="auto">
            <a:xfrm>
              <a:off x="2032001" y="3775075"/>
              <a:ext cx="393700" cy="420688"/>
            </a:xfrm>
            <a:custGeom>
              <a:avLst/>
              <a:gdLst>
                <a:gd name="T0" fmla="*/ 0 w 56"/>
                <a:gd name="T1" fmla="*/ 0 h 60"/>
                <a:gd name="T2" fmla="*/ 56 w 56"/>
                <a:gd name="T3" fmla="*/ 0 h 60"/>
                <a:gd name="T4" fmla="*/ 45 w 56"/>
                <a:gd name="T5" fmla="*/ 60 h 60"/>
                <a:gd name="T6" fmla="*/ 0 w 56"/>
                <a:gd name="T7" fmla="*/ 60 h 60"/>
                <a:gd name="T8" fmla="*/ 0 w 56"/>
                <a:gd name="T9" fmla="*/ 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60">
                  <a:moveTo>
                    <a:pt x="0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55" y="20"/>
                    <a:pt x="51" y="40"/>
                    <a:pt x="45" y="60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8" name="Freeform 16">
              <a:extLst>
                <a:ext uri="{FF2B5EF4-FFF2-40B4-BE49-F238E27FC236}">
                  <a16:creationId xmlns:a16="http://schemas.microsoft.com/office/drawing/2014/main" id="{B70EBCD1-23A0-4F4C-8D34-2F1DEC9E61C2}"/>
                </a:ext>
              </a:extLst>
            </p:cNvPr>
            <p:cNvSpPr>
              <a:spLocks/>
            </p:cNvSpPr>
            <p:nvPr/>
          </p:nvSpPr>
          <p:spPr bwMode="auto">
            <a:xfrm>
              <a:off x="2305051" y="4321175"/>
              <a:ext cx="492125" cy="330200"/>
            </a:xfrm>
            <a:custGeom>
              <a:avLst/>
              <a:gdLst>
                <a:gd name="T0" fmla="*/ 19 w 70"/>
                <a:gd name="T1" fmla="*/ 0 h 47"/>
                <a:gd name="T2" fmla="*/ 70 w 70"/>
                <a:gd name="T3" fmla="*/ 0 h 47"/>
                <a:gd name="T4" fmla="*/ 0 w 70"/>
                <a:gd name="T5" fmla="*/ 47 h 47"/>
                <a:gd name="T6" fmla="*/ 19 w 70"/>
                <a:gd name="T7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0" h="47">
                  <a:moveTo>
                    <a:pt x="19" y="0"/>
                  </a:moveTo>
                  <a:cubicBezTo>
                    <a:pt x="70" y="0"/>
                    <a:pt x="70" y="0"/>
                    <a:pt x="70" y="0"/>
                  </a:cubicBezTo>
                  <a:cubicBezTo>
                    <a:pt x="52" y="22"/>
                    <a:pt x="28" y="39"/>
                    <a:pt x="0" y="47"/>
                  </a:cubicBezTo>
                  <a:cubicBezTo>
                    <a:pt x="7" y="31"/>
                    <a:pt x="13" y="15"/>
                    <a:pt x="1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9" name="Freeform 17">
              <a:extLst>
                <a:ext uri="{FF2B5EF4-FFF2-40B4-BE49-F238E27FC236}">
                  <a16:creationId xmlns:a16="http://schemas.microsoft.com/office/drawing/2014/main" id="{55754A85-DABE-4C5C-B1F5-50E65DE6D52E}"/>
                </a:ext>
              </a:extLst>
            </p:cNvPr>
            <p:cNvSpPr>
              <a:spLocks/>
            </p:cNvSpPr>
            <p:nvPr/>
          </p:nvSpPr>
          <p:spPr bwMode="auto">
            <a:xfrm>
              <a:off x="2032001" y="2447925"/>
              <a:ext cx="1384300" cy="2527300"/>
            </a:xfrm>
            <a:custGeom>
              <a:avLst/>
              <a:gdLst>
                <a:gd name="T0" fmla="*/ 0 w 197"/>
                <a:gd name="T1" fmla="*/ 0 h 360"/>
                <a:gd name="T2" fmla="*/ 127 w 197"/>
                <a:gd name="T3" fmla="*/ 53 h 360"/>
                <a:gd name="T4" fmla="*/ 127 w 197"/>
                <a:gd name="T5" fmla="*/ 308 h 360"/>
                <a:gd name="T6" fmla="*/ 0 w 197"/>
                <a:gd name="T7" fmla="*/ 360 h 360"/>
                <a:gd name="T8" fmla="*/ 0 w 197"/>
                <a:gd name="T9" fmla="*/ 334 h 360"/>
                <a:gd name="T10" fmla="*/ 109 w 197"/>
                <a:gd name="T11" fmla="*/ 289 h 360"/>
                <a:gd name="T12" fmla="*/ 109 w 197"/>
                <a:gd name="T13" fmla="*/ 71 h 360"/>
                <a:gd name="T14" fmla="*/ 0 w 197"/>
                <a:gd name="T15" fmla="*/ 27 h 360"/>
                <a:gd name="T16" fmla="*/ 0 w 197"/>
                <a:gd name="T17" fmla="*/ 0 h 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7" h="360">
                  <a:moveTo>
                    <a:pt x="0" y="0"/>
                  </a:moveTo>
                  <a:cubicBezTo>
                    <a:pt x="46" y="0"/>
                    <a:pt x="92" y="18"/>
                    <a:pt x="127" y="53"/>
                  </a:cubicBezTo>
                  <a:cubicBezTo>
                    <a:pt x="197" y="123"/>
                    <a:pt x="197" y="238"/>
                    <a:pt x="127" y="308"/>
                  </a:cubicBezTo>
                  <a:cubicBezTo>
                    <a:pt x="92" y="342"/>
                    <a:pt x="46" y="360"/>
                    <a:pt x="0" y="360"/>
                  </a:cubicBezTo>
                  <a:cubicBezTo>
                    <a:pt x="0" y="334"/>
                    <a:pt x="0" y="334"/>
                    <a:pt x="0" y="334"/>
                  </a:cubicBezTo>
                  <a:cubicBezTo>
                    <a:pt x="40" y="334"/>
                    <a:pt x="79" y="319"/>
                    <a:pt x="109" y="289"/>
                  </a:cubicBezTo>
                  <a:cubicBezTo>
                    <a:pt x="169" y="229"/>
                    <a:pt x="169" y="131"/>
                    <a:pt x="109" y="71"/>
                  </a:cubicBezTo>
                  <a:cubicBezTo>
                    <a:pt x="79" y="42"/>
                    <a:pt x="40" y="27"/>
                    <a:pt x="0" y="27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0" name="Freeform 18">
              <a:extLst>
                <a:ext uri="{FF2B5EF4-FFF2-40B4-BE49-F238E27FC236}">
                  <a16:creationId xmlns:a16="http://schemas.microsoft.com/office/drawing/2014/main" id="{4979B7D6-6F9B-43F8-A66B-3F3A3DFFA7EC}"/>
                </a:ext>
              </a:extLst>
            </p:cNvPr>
            <p:cNvSpPr>
              <a:spLocks/>
            </p:cNvSpPr>
            <p:nvPr/>
          </p:nvSpPr>
          <p:spPr bwMode="auto">
            <a:xfrm>
              <a:off x="2032001" y="4321175"/>
              <a:ext cx="280988" cy="365125"/>
            </a:xfrm>
            <a:custGeom>
              <a:avLst/>
              <a:gdLst>
                <a:gd name="T0" fmla="*/ 0 w 40"/>
                <a:gd name="T1" fmla="*/ 0 h 52"/>
                <a:gd name="T2" fmla="*/ 40 w 40"/>
                <a:gd name="T3" fmla="*/ 0 h 52"/>
                <a:gd name="T4" fmla="*/ 18 w 40"/>
                <a:gd name="T5" fmla="*/ 51 h 52"/>
                <a:gd name="T6" fmla="*/ 0 w 40"/>
                <a:gd name="T7" fmla="*/ 52 h 52"/>
                <a:gd name="T8" fmla="*/ 0 w 40"/>
                <a:gd name="T9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52">
                  <a:moveTo>
                    <a:pt x="0" y="0"/>
                  </a:moveTo>
                  <a:cubicBezTo>
                    <a:pt x="40" y="0"/>
                    <a:pt x="40" y="0"/>
                    <a:pt x="40" y="0"/>
                  </a:cubicBezTo>
                  <a:cubicBezTo>
                    <a:pt x="34" y="17"/>
                    <a:pt x="27" y="34"/>
                    <a:pt x="18" y="51"/>
                  </a:cubicBezTo>
                  <a:cubicBezTo>
                    <a:pt x="12" y="52"/>
                    <a:pt x="6" y="52"/>
                    <a:pt x="0" y="52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</p:spTree>
    <p:extLst>
      <p:ext uri="{BB962C8B-B14F-4D97-AF65-F5344CB8AC3E}">
        <p14:creationId xmlns:p14="http://schemas.microsoft.com/office/powerpoint/2010/main" val="11471606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500"/>
                            </p:stCondLst>
                            <p:childTnLst>
                              <p:par>
                                <p:cTn id="4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000"/>
                            </p:stCondLst>
                            <p:childTnLst>
                              <p:par>
                                <p:cTn id="6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4500"/>
                            </p:stCondLst>
                            <p:childTnLst>
                              <p:par>
                                <p:cTn id="8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27" grpId="0" animBg="1"/>
      <p:bldP spid="28" grpId="0" animBg="1"/>
      <p:bldP spid="29" grpId="0" animBg="1"/>
      <p:bldP spid="24" grpId="0"/>
      <p:bldP spid="31" grpId="0"/>
      <p:bldP spid="33" grpId="0"/>
      <p:bldP spid="34" grpId="0"/>
      <p:bldP spid="35" grpId="0"/>
      <p:bldP spid="42" grpId="0"/>
      <p:bldP spid="43" grpId="0"/>
      <p:bldP spid="44" grpId="0"/>
      <p:bldP spid="45" grpId="0"/>
      <p:bldP spid="6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FUNNEL DIAGRAM</a:t>
            </a:r>
          </a:p>
        </p:txBody>
      </p:sp>
      <p:sp>
        <p:nvSpPr>
          <p:cNvPr id="233" name="Rounded Rectangle 232"/>
          <p:cNvSpPr/>
          <p:nvPr/>
        </p:nvSpPr>
        <p:spPr>
          <a:xfrm>
            <a:off x="6258632" y="2056290"/>
            <a:ext cx="3411718" cy="3932129"/>
          </a:xfrm>
          <a:prstGeom prst="roundRect">
            <a:avLst/>
          </a:prstGeom>
          <a:noFill/>
          <a:ln w="762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234" name="Rounded Rectangle 233"/>
          <p:cNvSpPr/>
          <p:nvPr/>
        </p:nvSpPr>
        <p:spPr>
          <a:xfrm>
            <a:off x="6665345" y="1736312"/>
            <a:ext cx="2577842" cy="669128"/>
          </a:xfrm>
          <a:prstGeom prst="roundRect">
            <a:avLst/>
          </a:prstGeom>
          <a:solidFill>
            <a:schemeClr val="bg1"/>
          </a:solidFill>
          <a:ln w="762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235" name="TextBox 234"/>
          <p:cNvSpPr txBox="1"/>
          <p:nvPr/>
        </p:nvSpPr>
        <p:spPr>
          <a:xfrm>
            <a:off x="6822135" y="1924043"/>
            <a:ext cx="227991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latin typeface="+mj-lt"/>
              </a:rPr>
              <a:t>CLASSIC SALES FANEL</a:t>
            </a:r>
            <a:endParaRPr lang="id-ID" sz="1600" b="1" dirty="0">
              <a:latin typeface="+mj-lt"/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2499270" y="2056290"/>
            <a:ext cx="3411718" cy="3932129"/>
          </a:xfrm>
          <a:prstGeom prst="roundRect">
            <a:avLst/>
          </a:prstGeom>
          <a:noFill/>
          <a:ln w="762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36" name="Freeform 202"/>
          <p:cNvSpPr>
            <a:spLocks/>
          </p:cNvSpPr>
          <p:nvPr/>
        </p:nvSpPr>
        <p:spPr bwMode="auto">
          <a:xfrm>
            <a:off x="647744" y="2363350"/>
            <a:ext cx="1635319" cy="364375"/>
          </a:xfrm>
          <a:custGeom>
            <a:avLst/>
            <a:gdLst>
              <a:gd name="T0" fmla="*/ 1143 w 1249"/>
              <a:gd name="T1" fmla="*/ 0 h 278"/>
              <a:gd name="T2" fmla="*/ 1032 w 1249"/>
              <a:gd name="T3" fmla="*/ 0 h 278"/>
              <a:gd name="T4" fmla="*/ 0 w 1249"/>
              <a:gd name="T5" fmla="*/ 0 h 278"/>
              <a:gd name="T6" fmla="*/ 107 w 1249"/>
              <a:gd name="T7" fmla="*/ 142 h 278"/>
              <a:gd name="T8" fmla="*/ 15 w 1249"/>
              <a:gd name="T9" fmla="*/ 278 h 278"/>
              <a:gd name="T10" fmla="*/ 1018 w 1249"/>
              <a:gd name="T11" fmla="*/ 278 h 278"/>
              <a:gd name="T12" fmla="*/ 1157 w 1249"/>
              <a:gd name="T13" fmla="*/ 278 h 278"/>
              <a:gd name="T14" fmla="*/ 1249 w 1249"/>
              <a:gd name="T15" fmla="*/ 142 h 278"/>
              <a:gd name="T16" fmla="*/ 1143 w 1249"/>
              <a:gd name="T17" fmla="*/ 0 h 2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249" h="278">
                <a:moveTo>
                  <a:pt x="1143" y="0"/>
                </a:moveTo>
                <a:cubicBezTo>
                  <a:pt x="1032" y="0"/>
                  <a:pt x="1032" y="0"/>
                  <a:pt x="1032" y="0"/>
                </a:cubicBezTo>
                <a:cubicBezTo>
                  <a:pt x="0" y="0"/>
                  <a:pt x="0" y="0"/>
                  <a:pt x="0" y="0"/>
                </a:cubicBezTo>
                <a:cubicBezTo>
                  <a:pt x="63" y="21"/>
                  <a:pt x="107" y="76"/>
                  <a:pt x="107" y="142"/>
                </a:cubicBezTo>
                <a:cubicBezTo>
                  <a:pt x="107" y="202"/>
                  <a:pt x="69" y="254"/>
                  <a:pt x="15" y="278"/>
                </a:cubicBezTo>
                <a:cubicBezTo>
                  <a:pt x="1018" y="278"/>
                  <a:pt x="1018" y="278"/>
                  <a:pt x="1018" y="278"/>
                </a:cubicBezTo>
                <a:cubicBezTo>
                  <a:pt x="1157" y="278"/>
                  <a:pt x="1157" y="278"/>
                  <a:pt x="1157" y="278"/>
                </a:cubicBezTo>
                <a:cubicBezTo>
                  <a:pt x="1212" y="254"/>
                  <a:pt x="1249" y="202"/>
                  <a:pt x="1249" y="142"/>
                </a:cubicBezTo>
                <a:cubicBezTo>
                  <a:pt x="1249" y="76"/>
                  <a:pt x="1205" y="21"/>
                  <a:pt x="1143" y="0"/>
                </a:cubicBezTo>
                <a:close/>
              </a:path>
            </a:pathLst>
          </a:custGeom>
          <a:solidFill>
            <a:schemeClr val="accent1"/>
          </a:solidFill>
          <a:ln w="6350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37" name="Freeform 204"/>
          <p:cNvSpPr>
            <a:spLocks/>
          </p:cNvSpPr>
          <p:nvPr/>
        </p:nvSpPr>
        <p:spPr bwMode="auto">
          <a:xfrm>
            <a:off x="647744" y="2807888"/>
            <a:ext cx="1635319" cy="364375"/>
          </a:xfrm>
          <a:custGeom>
            <a:avLst/>
            <a:gdLst>
              <a:gd name="T0" fmla="*/ 1143 w 1249"/>
              <a:gd name="T1" fmla="*/ 0 h 278"/>
              <a:gd name="T2" fmla="*/ 1032 w 1249"/>
              <a:gd name="T3" fmla="*/ 0 h 278"/>
              <a:gd name="T4" fmla="*/ 0 w 1249"/>
              <a:gd name="T5" fmla="*/ 0 h 278"/>
              <a:gd name="T6" fmla="*/ 107 w 1249"/>
              <a:gd name="T7" fmla="*/ 142 h 278"/>
              <a:gd name="T8" fmla="*/ 15 w 1249"/>
              <a:gd name="T9" fmla="*/ 278 h 278"/>
              <a:gd name="T10" fmla="*/ 1018 w 1249"/>
              <a:gd name="T11" fmla="*/ 278 h 278"/>
              <a:gd name="T12" fmla="*/ 1157 w 1249"/>
              <a:gd name="T13" fmla="*/ 278 h 278"/>
              <a:gd name="T14" fmla="*/ 1249 w 1249"/>
              <a:gd name="T15" fmla="*/ 142 h 278"/>
              <a:gd name="T16" fmla="*/ 1143 w 1249"/>
              <a:gd name="T17" fmla="*/ 0 h 2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249" h="278">
                <a:moveTo>
                  <a:pt x="1143" y="0"/>
                </a:moveTo>
                <a:cubicBezTo>
                  <a:pt x="1032" y="0"/>
                  <a:pt x="1032" y="0"/>
                  <a:pt x="1032" y="0"/>
                </a:cubicBezTo>
                <a:cubicBezTo>
                  <a:pt x="0" y="0"/>
                  <a:pt x="0" y="0"/>
                  <a:pt x="0" y="0"/>
                </a:cubicBezTo>
                <a:cubicBezTo>
                  <a:pt x="63" y="21"/>
                  <a:pt x="107" y="76"/>
                  <a:pt x="107" y="142"/>
                </a:cubicBezTo>
                <a:cubicBezTo>
                  <a:pt x="107" y="202"/>
                  <a:pt x="69" y="254"/>
                  <a:pt x="15" y="278"/>
                </a:cubicBezTo>
                <a:cubicBezTo>
                  <a:pt x="1018" y="278"/>
                  <a:pt x="1018" y="278"/>
                  <a:pt x="1018" y="278"/>
                </a:cubicBezTo>
                <a:cubicBezTo>
                  <a:pt x="1157" y="278"/>
                  <a:pt x="1157" y="278"/>
                  <a:pt x="1157" y="278"/>
                </a:cubicBezTo>
                <a:cubicBezTo>
                  <a:pt x="1212" y="254"/>
                  <a:pt x="1249" y="202"/>
                  <a:pt x="1249" y="142"/>
                </a:cubicBezTo>
                <a:cubicBezTo>
                  <a:pt x="1249" y="76"/>
                  <a:pt x="1205" y="21"/>
                  <a:pt x="1143" y="0"/>
                </a:cubicBezTo>
                <a:close/>
              </a:path>
            </a:pathLst>
          </a:custGeom>
          <a:solidFill>
            <a:schemeClr val="accent2"/>
          </a:solidFill>
          <a:ln w="6350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44" name="Freeform 206"/>
          <p:cNvSpPr>
            <a:spLocks/>
          </p:cNvSpPr>
          <p:nvPr/>
        </p:nvSpPr>
        <p:spPr bwMode="auto">
          <a:xfrm>
            <a:off x="647744" y="3255342"/>
            <a:ext cx="1635319" cy="365834"/>
          </a:xfrm>
          <a:custGeom>
            <a:avLst/>
            <a:gdLst>
              <a:gd name="T0" fmla="*/ 1143 w 1249"/>
              <a:gd name="T1" fmla="*/ 0 h 279"/>
              <a:gd name="T2" fmla="*/ 1032 w 1249"/>
              <a:gd name="T3" fmla="*/ 0 h 279"/>
              <a:gd name="T4" fmla="*/ 0 w 1249"/>
              <a:gd name="T5" fmla="*/ 0 h 279"/>
              <a:gd name="T6" fmla="*/ 107 w 1249"/>
              <a:gd name="T7" fmla="*/ 142 h 279"/>
              <a:gd name="T8" fmla="*/ 15 w 1249"/>
              <a:gd name="T9" fmla="*/ 279 h 279"/>
              <a:gd name="T10" fmla="*/ 1018 w 1249"/>
              <a:gd name="T11" fmla="*/ 279 h 279"/>
              <a:gd name="T12" fmla="*/ 1157 w 1249"/>
              <a:gd name="T13" fmla="*/ 279 h 279"/>
              <a:gd name="T14" fmla="*/ 1249 w 1249"/>
              <a:gd name="T15" fmla="*/ 142 h 279"/>
              <a:gd name="T16" fmla="*/ 1143 w 1249"/>
              <a:gd name="T17" fmla="*/ 0 h 2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249" h="279">
                <a:moveTo>
                  <a:pt x="1143" y="0"/>
                </a:moveTo>
                <a:cubicBezTo>
                  <a:pt x="1032" y="0"/>
                  <a:pt x="1032" y="0"/>
                  <a:pt x="1032" y="0"/>
                </a:cubicBezTo>
                <a:cubicBezTo>
                  <a:pt x="0" y="0"/>
                  <a:pt x="0" y="0"/>
                  <a:pt x="0" y="0"/>
                </a:cubicBezTo>
                <a:cubicBezTo>
                  <a:pt x="63" y="21"/>
                  <a:pt x="107" y="77"/>
                  <a:pt x="107" y="142"/>
                </a:cubicBezTo>
                <a:cubicBezTo>
                  <a:pt x="107" y="203"/>
                  <a:pt x="69" y="255"/>
                  <a:pt x="15" y="279"/>
                </a:cubicBezTo>
                <a:cubicBezTo>
                  <a:pt x="1018" y="279"/>
                  <a:pt x="1018" y="279"/>
                  <a:pt x="1018" y="279"/>
                </a:cubicBezTo>
                <a:cubicBezTo>
                  <a:pt x="1157" y="279"/>
                  <a:pt x="1157" y="279"/>
                  <a:pt x="1157" y="279"/>
                </a:cubicBezTo>
                <a:cubicBezTo>
                  <a:pt x="1212" y="255"/>
                  <a:pt x="1249" y="203"/>
                  <a:pt x="1249" y="142"/>
                </a:cubicBezTo>
                <a:cubicBezTo>
                  <a:pt x="1249" y="77"/>
                  <a:pt x="1205" y="21"/>
                  <a:pt x="1143" y="0"/>
                </a:cubicBezTo>
                <a:close/>
              </a:path>
            </a:pathLst>
          </a:custGeom>
          <a:solidFill>
            <a:schemeClr val="accent3"/>
          </a:solidFill>
          <a:ln w="6350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45" name="Freeform 208"/>
          <p:cNvSpPr>
            <a:spLocks/>
          </p:cNvSpPr>
          <p:nvPr/>
        </p:nvSpPr>
        <p:spPr bwMode="auto">
          <a:xfrm>
            <a:off x="647744" y="3701338"/>
            <a:ext cx="1635319" cy="364375"/>
          </a:xfrm>
          <a:custGeom>
            <a:avLst/>
            <a:gdLst>
              <a:gd name="T0" fmla="*/ 1143 w 1249"/>
              <a:gd name="T1" fmla="*/ 0 h 279"/>
              <a:gd name="T2" fmla="*/ 1032 w 1249"/>
              <a:gd name="T3" fmla="*/ 0 h 279"/>
              <a:gd name="T4" fmla="*/ 0 w 1249"/>
              <a:gd name="T5" fmla="*/ 0 h 279"/>
              <a:gd name="T6" fmla="*/ 107 w 1249"/>
              <a:gd name="T7" fmla="*/ 142 h 279"/>
              <a:gd name="T8" fmla="*/ 15 w 1249"/>
              <a:gd name="T9" fmla="*/ 279 h 279"/>
              <a:gd name="T10" fmla="*/ 1018 w 1249"/>
              <a:gd name="T11" fmla="*/ 279 h 279"/>
              <a:gd name="T12" fmla="*/ 1157 w 1249"/>
              <a:gd name="T13" fmla="*/ 279 h 279"/>
              <a:gd name="T14" fmla="*/ 1249 w 1249"/>
              <a:gd name="T15" fmla="*/ 142 h 279"/>
              <a:gd name="T16" fmla="*/ 1143 w 1249"/>
              <a:gd name="T17" fmla="*/ 0 h 2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249" h="279">
                <a:moveTo>
                  <a:pt x="1143" y="0"/>
                </a:moveTo>
                <a:cubicBezTo>
                  <a:pt x="1032" y="0"/>
                  <a:pt x="1032" y="0"/>
                  <a:pt x="1032" y="0"/>
                </a:cubicBezTo>
                <a:cubicBezTo>
                  <a:pt x="0" y="0"/>
                  <a:pt x="0" y="0"/>
                  <a:pt x="0" y="0"/>
                </a:cubicBezTo>
                <a:cubicBezTo>
                  <a:pt x="63" y="21"/>
                  <a:pt x="107" y="77"/>
                  <a:pt x="107" y="142"/>
                </a:cubicBezTo>
                <a:cubicBezTo>
                  <a:pt x="107" y="203"/>
                  <a:pt x="69" y="255"/>
                  <a:pt x="15" y="279"/>
                </a:cubicBezTo>
                <a:cubicBezTo>
                  <a:pt x="1018" y="279"/>
                  <a:pt x="1018" y="279"/>
                  <a:pt x="1018" y="279"/>
                </a:cubicBezTo>
                <a:cubicBezTo>
                  <a:pt x="1157" y="279"/>
                  <a:pt x="1157" y="279"/>
                  <a:pt x="1157" y="279"/>
                </a:cubicBezTo>
                <a:cubicBezTo>
                  <a:pt x="1212" y="255"/>
                  <a:pt x="1249" y="203"/>
                  <a:pt x="1249" y="142"/>
                </a:cubicBezTo>
                <a:cubicBezTo>
                  <a:pt x="1249" y="77"/>
                  <a:pt x="1205" y="21"/>
                  <a:pt x="1143" y="0"/>
                </a:cubicBezTo>
                <a:close/>
              </a:path>
            </a:pathLst>
          </a:custGeom>
          <a:solidFill>
            <a:schemeClr val="accent4"/>
          </a:solidFill>
          <a:ln w="6350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46" name="Freeform 210"/>
          <p:cNvSpPr>
            <a:spLocks/>
          </p:cNvSpPr>
          <p:nvPr/>
        </p:nvSpPr>
        <p:spPr bwMode="auto">
          <a:xfrm>
            <a:off x="647744" y="4154621"/>
            <a:ext cx="1635319" cy="364375"/>
          </a:xfrm>
          <a:custGeom>
            <a:avLst/>
            <a:gdLst>
              <a:gd name="T0" fmla="*/ 1143 w 1249"/>
              <a:gd name="T1" fmla="*/ 0 h 278"/>
              <a:gd name="T2" fmla="*/ 1032 w 1249"/>
              <a:gd name="T3" fmla="*/ 0 h 278"/>
              <a:gd name="T4" fmla="*/ 0 w 1249"/>
              <a:gd name="T5" fmla="*/ 0 h 278"/>
              <a:gd name="T6" fmla="*/ 107 w 1249"/>
              <a:gd name="T7" fmla="*/ 142 h 278"/>
              <a:gd name="T8" fmla="*/ 15 w 1249"/>
              <a:gd name="T9" fmla="*/ 278 h 278"/>
              <a:gd name="T10" fmla="*/ 1018 w 1249"/>
              <a:gd name="T11" fmla="*/ 278 h 278"/>
              <a:gd name="T12" fmla="*/ 1157 w 1249"/>
              <a:gd name="T13" fmla="*/ 278 h 278"/>
              <a:gd name="T14" fmla="*/ 1249 w 1249"/>
              <a:gd name="T15" fmla="*/ 142 h 278"/>
              <a:gd name="T16" fmla="*/ 1143 w 1249"/>
              <a:gd name="T17" fmla="*/ 0 h 2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249" h="278">
                <a:moveTo>
                  <a:pt x="1143" y="0"/>
                </a:moveTo>
                <a:cubicBezTo>
                  <a:pt x="1032" y="0"/>
                  <a:pt x="1032" y="0"/>
                  <a:pt x="1032" y="0"/>
                </a:cubicBezTo>
                <a:cubicBezTo>
                  <a:pt x="0" y="0"/>
                  <a:pt x="0" y="0"/>
                  <a:pt x="0" y="0"/>
                </a:cubicBezTo>
                <a:cubicBezTo>
                  <a:pt x="63" y="21"/>
                  <a:pt x="107" y="76"/>
                  <a:pt x="107" y="142"/>
                </a:cubicBezTo>
                <a:cubicBezTo>
                  <a:pt x="107" y="202"/>
                  <a:pt x="69" y="254"/>
                  <a:pt x="15" y="278"/>
                </a:cubicBezTo>
                <a:cubicBezTo>
                  <a:pt x="1018" y="278"/>
                  <a:pt x="1018" y="278"/>
                  <a:pt x="1018" y="278"/>
                </a:cubicBezTo>
                <a:cubicBezTo>
                  <a:pt x="1157" y="278"/>
                  <a:pt x="1157" y="278"/>
                  <a:pt x="1157" y="278"/>
                </a:cubicBezTo>
                <a:cubicBezTo>
                  <a:pt x="1212" y="254"/>
                  <a:pt x="1249" y="202"/>
                  <a:pt x="1249" y="142"/>
                </a:cubicBezTo>
                <a:cubicBezTo>
                  <a:pt x="1249" y="76"/>
                  <a:pt x="1205" y="21"/>
                  <a:pt x="1143" y="0"/>
                </a:cubicBezTo>
                <a:close/>
              </a:path>
            </a:pathLst>
          </a:custGeom>
          <a:solidFill>
            <a:schemeClr val="accent5"/>
          </a:solidFill>
          <a:ln w="6350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47" name="Line 272"/>
          <p:cNvSpPr>
            <a:spLocks noChangeShapeType="1"/>
          </p:cNvSpPr>
          <p:nvPr/>
        </p:nvSpPr>
        <p:spPr bwMode="auto">
          <a:xfrm>
            <a:off x="252760" y="2235089"/>
            <a:ext cx="0" cy="2106092"/>
          </a:xfrm>
          <a:prstGeom prst="line">
            <a:avLst/>
          </a:prstGeom>
          <a:noFill/>
          <a:ln w="28575" cap="flat">
            <a:solidFill>
              <a:schemeClr val="accent1">
                <a:lumMod val="50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48" name="Line 273"/>
          <p:cNvSpPr>
            <a:spLocks noChangeShapeType="1"/>
          </p:cNvSpPr>
          <p:nvPr/>
        </p:nvSpPr>
        <p:spPr bwMode="auto">
          <a:xfrm>
            <a:off x="261505" y="3883526"/>
            <a:ext cx="103482" cy="0"/>
          </a:xfrm>
          <a:prstGeom prst="line">
            <a:avLst/>
          </a:prstGeom>
          <a:noFill/>
          <a:ln w="28575" cap="flat">
            <a:solidFill>
              <a:schemeClr val="accent1">
                <a:lumMod val="50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49" name="Line 274"/>
          <p:cNvSpPr>
            <a:spLocks noChangeShapeType="1"/>
          </p:cNvSpPr>
          <p:nvPr/>
        </p:nvSpPr>
        <p:spPr bwMode="auto">
          <a:xfrm>
            <a:off x="261505" y="3438987"/>
            <a:ext cx="103482" cy="0"/>
          </a:xfrm>
          <a:prstGeom prst="line">
            <a:avLst/>
          </a:prstGeom>
          <a:noFill/>
          <a:ln w="28575" cap="flat">
            <a:solidFill>
              <a:schemeClr val="accent1">
                <a:lumMod val="50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50" name="Line 275"/>
          <p:cNvSpPr>
            <a:spLocks noChangeShapeType="1"/>
          </p:cNvSpPr>
          <p:nvPr/>
        </p:nvSpPr>
        <p:spPr bwMode="auto">
          <a:xfrm>
            <a:off x="261505" y="2994449"/>
            <a:ext cx="103482" cy="0"/>
          </a:xfrm>
          <a:prstGeom prst="line">
            <a:avLst/>
          </a:prstGeom>
          <a:noFill/>
          <a:ln w="28575" cap="flat">
            <a:solidFill>
              <a:schemeClr val="accent1">
                <a:lumMod val="50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51" name="Line 276"/>
          <p:cNvSpPr>
            <a:spLocks noChangeShapeType="1"/>
          </p:cNvSpPr>
          <p:nvPr/>
        </p:nvSpPr>
        <p:spPr bwMode="auto">
          <a:xfrm>
            <a:off x="261505" y="2544080"/>
            <a:ext cx="103482" cy="0"/>
          </a:xfrm>
          <a:prstGeom prst="line">
            <a:avLst/>
          </a:prstGeom>
          <a:noFill/>
          <a:ln w="28575" cap="flat">
            <a:solidFill>
              <a:schemeClr val="accent1">
                <a:lumMod val="50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52" name="Line 277"/>
          <p:cNvSpPr>
            <a:spLocks noChangeShapeType="1"/>
          </p:cNvSpPr>
          <p:nvPr/>
        </p:nvSpPr>
        <p:spPr bwMode="auto">
          <a:xfrm>
            <a:off x="261505" y="4333894"/>
            <a:ext cx="103482" cy="0"/>
          </a:xfrm>
          <a:prstGeom prst="line">
            <a:avLst/>
          </a:prstGeom>
          <a:noFill/>
          <a:ln w="28575" cap="flat">
            <a:solidFill>
              <a:schemeClr val="accent1">
                <a:lumMod val="50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53" name="Freeform 267"/>
          <p:cNvSpPr>
            <a:spLocks/>
          </p:cNvSpPr>
          <p:nvPr/>
        </p:nvSpPr>
        <p:spPr bwMode="auto">
          <a:xfrm>
            <a:off x="232648" y="2523674"/>
            <a:ext cx="41976" cy="41976"/>
          </a:xfrm>
          <a:custGeom>
            <a:avLst/>
            <a:gdLst>
              <a:gd name="T0" fmla="*/ 22 w 33"/>
              <a:gd name="T1" fmla="*/ 1 h 31"/>
              <a:gd name="T2" fmla="*/ 17 w 33"/>
              <a:gd name="T3" fmla="*/ 0 h 31"/>
              <a:gd name="T4" fmla="*/ 0 w 33"/>
              <a:gd name="T5" fmla="*/ 15 h 31"/>
              <a:gd name="T6" fmla="*/ 17 w 33"/>
              <a:gd name="T7" fmla="*/ 31 h 31"/>
              <a:gd name="T8" fmla="*/ 24 w 33"/>
              <a:gd name="T9" fmla="*/ 30 h 31"/>
              <a:gd name="T10" fmla="*/ 33 w 33"/>
              <a:gd name="T11" fmla="*/ 15 h 31"/>
              <a:gd name="T12" fmla="*/ 22 w 33"/>
              <a:gd name="T13" fmla="*/ 1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3" h="31">
                <a:moveTo>
                  <a:pt x="22" y="1"/>
                </a:moveTo>
                <a:cubicBezTo>
                  <a:pt x="21" y="0"/>
                  <a:pt x="19" y="0"/>
                  <a:pt x="17" y="0"/>
                </a:cubicBezTo>
                <a:cubicBezTo>
                  <a:pt x="7" y="0"/>
                  <a:pt x="0" y="7"/>
                  <a:pt x="0" y="15"/>
                </a:cubicBezTo>
                <a:cubicBezTo>
                  <a:pt x="0" y="24"/>
                  <a:pt x="7" y="31"/>
                  <a:pt x="17" y="31"/>
                </a:cubicBezTo>
                <a:cubicBezTo>
                  <a:pt x="19" y="31"/>
                  <a:pt x="22" y="31"/>
                  <a:pt x="24" y="30"/>
                </a:cubicBezTo>
                <a:cubicBezTo>
                  <a:pt x="30" y="27"/>
                  <a:pt x="33" y="22"/>
                  <a:pt x="33" y="15"/>
                </a:cubicBezTo>
                <a:cubicBezTo>
                  <a:pt x="33" y="9"/>
                  <a:pt x="29" y="3"/>
                  <a:pt x="22" y="1"/>
                </a:cubicBezTo>
                <a:close/>
              </a:path>
            </a:pathLst>
          </a:custGeom>
          <a:solidFill>
            <a:schemeClr val="accent1">
              <a:lumMod val="50000"/>
            </a:schemeClr>
          </a:solidFill>
          <a:ln w="28575">
            <a:solidFill>
              <a:schemeClr val="accent1">
                <a:lumMod val="50000"/>
              </a:schemeClr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54" name="Freeform 268"/>
          <p:cNvSpPr>
            <a:spLocks/>
          </p:cNvSpPr>
          <p:nvPr/>
        </p:nvSpPr>
        <p:spPr bwMode="auto">
          <a:xfrm>
            <a:off x="232648" y="2974043"/>
            <a:ext cx="41976" cy="41976"/>
          </a:xfrm>
          <a:custGeom>
            <a:avLst/>
            <a:gdLst>
              <a:gd name="T0" fmla="*/ 22 w 33"/>
              <a:gd name="T1" fmla="*/ 30 h 31"/>
              <a:gd name="T2" fmla="*/ 17 w 33"/>
              <a:gd name="T3" fmla="*/ 31 h 31"/>
              <a:gd name="T4" fmla="*/ 0 w 33"/>
              <a:gd name="T5" fmla="*/ 15 h 31"/>
              <a:gd name="T6" fmla="*/ 17 w 33"/>
              <a:gd name="T7" fmla="*/ 0 h 31"/>
              <a:gd name="T8" fmla="*/ 24 w 33"/>
              <a:gd name="T9" fmla="*/ 1 h 31"/>
              <a:gd name="T10" fmla="*/ 33 w 33"/>
              <a:gd name="T11" fmla="*/ 15 h 31"/>
              <a:gd name="T12" fmla="*/ 22 w 33"/>
              <a:gd name="T13" fmla="*/ 30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3" h="31">
                <a:moveTo>
                  <a:pt x="22" y="30"/>
                </a:moveTo>
                <a:cubicBezTo>
                  <a:pt x="21" y="31"/>
                  <a:pt x="19" y="31"/>
                  <a:pt x="17" y="31"/>
                </a:cubicBezTo>
                <a:cubicBezTo>
                  <a:pt x="7" y="31"/>
                  <a:pt x="0" y="24"/>
                  <a:pt x="0" y="15"/>
                </a:cubicBezTo>
                <a:cubicBezTo>
                  <a:pt x="0" y="7"/>
                  <a:pt x="7" y="0"/>
                  <a:pt x="17" y="0"/>
                </a:cubicBezTo>
                <a:cubicBezTo>
                  <a:pt x="19" y="0"/>
                  <a:pt x="22" y="0"/>
                  <a:pt x="24" y="1"/>
                </a:cubicBezTo>
                <a:cubicBezTo>
                  <a:pt x="30" y="4"/>
                  <a:pt x="33" y="9"/>
                  <a:pt x="33" y="15"/>
                </a:cubicBezTo>
                <a:cubicBezTo>
                  <a:pt x="33" y="22"/>
                  <a:pt x="29" y="28"/>
                  <a:pt x="22" y="30"/>
                </a:cubicBezTo>
                <a:close/>
              </a:path>
            </a:pathLst>
          </a:custGeom>
          <a:solidFill>
            <a:schemeClr val="accent1">
              <a:lumMod val="50000"/>
            </a:schemeClr>
          </a:solidFill>
          <a:ln w="28575">
            <a:solidFill>
              <a:schemeClr val="accent1">
                <a:lumMod val="50000"/>
              </a:schemeClr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55" name="Freeform 269"/>
          <p:cNvSpPr>
            <a:spLocks/>
          </p:cNvSpPr>
          <p:nvPr/>
        </p:nvSpPr>
        <p:spPr bwMode="auto">
          <a:xfrm>
            <a:off x="232648" y="3864576"/>
            <a:ext cx="41976" cy="41976"/>
          </a:xfrm>
          <a:custGeom>
            <a:avLst/>
            <a:gdLst>
              <a:gd name="T0" fmla="*/ 22 w 33"/>
              <a:gd name="T1" fmla="*/ 30 h 31"/>
              <a:gd name="T2" fmla="*/ 17 w 33"/>
              <a:gd name="T3" fmla="*/ 31 h 31"/>
              <a:gd name="T4" fmla="*/ 0 w 33"/>
              <a:gd name="T5" fmla="*/ 15 h 31"/>
              <a:gd name="T6" fmla="*/ 17 w 33"/>
              <a:gd name="T7" fmla="*/ 0 h 31"/>
              <a:gd name="T8" fmla="*/ 24 w 33"/>
              <a:gd name="T9" fmla="*/ 1 h 31"/>
              <a:gd name="T10" fmla="*/ 33 w 33"/>
              <a:gd name="T11" fmla="*/ 15 h 31"/>
              <a:gd name="T12" fmla="*/ 22 w 33"/>
              <a:gd name="T13" fmla="*/ 30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3" h="31">
                <a:moveTo>
                  <a:pt x="22" y="30"/>
                </a:moveTo>
                <a:cubicBezTo>
                  <a:pt x="21" y="31"/>
                  <a:pt x="19" y="31"/>
                  <a:pt x="17" y="31"/>
                </a:cubicBezTo>
                <a:cubicBezTo>
                  <a:pt x="7" y="31"/>
                  <a:pt x="0" y="24"/>
                  <a:pt x="0" y="15"/>
                </a:cubicBezTo>
                <a:cubicBezTo>
                  <a:pt x="0" y="7"/>
                  <a:pt x="7" y="0"/>
                  <a:pt x="17" y="0"/>
                </a:cubicBezTo>
                <a:cubicBezTo>
                  <a:pt x="19" y="0"/>
                  <a:pt x="22" y="0"/>
                  <a:pt x="24" y="1"/>
                </a:cubicBezTo>
                <a:cubicBezTo>
                  <a:pt x="30" y="4"/>
                  <a:pt x="33" y="9"/>
                  <a:pt x="33" y="15"/>
                </a:cubicBezTo>
                <a:cubicBezTo>
                  <a:pt x="33" y="22"/>
                  <a:pt x="29" y="28"/>
                  <a:pt x="22" y="30"/>
                </a:cubicBezTo>
                <a:close/>
              </a:path>
            </a:pathLst>
          </a:custGeom>
          <a:solidFill>
            <a:schemeClr val="accent1">
              <a:lumMod val="50000"/>
            </a:schemeClr>
          </a:solidFill>
          <a:ln w="28575">
            <a:solidFill>
              <a:schemeClr val="accent1">
                <a:lumMod val="50000"/>
              </a:schemeClr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56" name="Freeform 270"/>
          <p:cNvSpPr>
            <a:spLocks/>
          </p:cNvSpPr>
          <p:nvPr/>
        </p:nvSpPr>
        <p:spPr bwMode="auto">
          <a:xfrm>
            <a:off x="232648" y="4309115"/>
            <a:ext cx="41976" cy="41976"/>
          </a:xfrm>
          <a:custGeom>
            <a:avLst/>
            <a:gdLst>
              <a:gd name="T0" fmla="*/ 22 w 33"/>
              <a:gd name="T1" fmla="*/ 1 h 31"/>
              <a:gd name="T2" fmla="*/ 17 w 33"/>
              <a:gd name="T3" fmla="*/ 0 h 31"/>
              <a:gd name="T4" fmla="*/ 0 w 33"/>
              <a:gd name="T5" fmla="*/ 15 h 31"/>
              <a:gd name="T6" fmla="*/ 17 w 33"/>
              <a:gd name="T7" fmla="*/ 31 h 31"/>
              <a:gd name="T8" fmla="*/ 24 w 33"/>
              <a:gd name="T9" fmla="*/ 30 h 31"/>
              <a:gd name="T10" fmla="*/ 33 w 33"/>
              <a:gd name="T11" fmla="*/ 15 h 31"/>
              <a:gd name="T12" fmla="*/ 22 w 33"/>
              <a:gd name="T13" fmla="*/ 1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3" h="31">
                <a:moveTo>
                  <a:pt x="22" y="1"/>
                </a:moveTo>
                <a:cubicBezTo>
                  <a:pt x="21" y="0"/>
                  <a:pt x="19" y="0"/>
                  <a:pt x="17" y="0"/>
                </a:cubicBezTo>
                <a:cubicBezTo>
                  <a:pt x="7" y="0"/>
                  <a:pt x="0" y="7"/>
                  <a:pt x="0" y="15"/>
                </a:cubicBezTo>
                <a:cubicBezTo>
                  <a:pt x="0" y="24"/>
                  <a:pt x="7" y="31"/>
                  <a:pt x="17" y="31"/>
                </a:cubicBezTo>
                <a:cubicBezTo>
                  <a:pt x="19" y="31"/>
                  <a:pt x="22" y="31"/>
                  <a:pt x="24" y="30"/>
                </a:cubicBezTo>
                <a:cubicBezTo>
                  <a:pt x="30" y="27"/>
                  <a:pt x="33" y="22"/>
                  <a:pt x="33" y="15"/>
                </a:cubicBezTo>
                <a:cubicBezTo>
                  <a:pt x="33" y="9"/>
                  <a:pt x="29" y="3"/>
                  <a:pt x="22" y="1"/>
                </a:cubicBezTo>
                <a:close/>
              </a:path>
            </a:pathLst>
          </a:custGeom>
          <a:solidFill>
            <a:schemeClr val="accent1">
              <a:lumMod val="50000"/>
            </a:schemeClr>
          </a:solidFill>
          <a:ln w="28575">
            <a:solidFill>
              <a:schemeClr val="accent1">
                <a:lumMod val="50000"/>
              </a:schemeClr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57" name="Freeform 271"/>
          <p:cNvSpPr>
            <a:spLocks/>
          </p:cNvSpPr>
          <p:nvPr/>
        </p:nvSpPr>
        <p:spPr bwMode="auto">
          <a:xfrm>
            <a:off x="232648" y="3419489"/>
            <a:ext cx="41976" cy="41976"/>
          </a:xfrm>
          <a:custGeom>
            <a:avLst/>
            <a:gdLst>
              <a:gd name="T0" fmla="*/ 22 w 33"/>
              <a:gd name="T1" fmla="*/ 1 h 31"/>
              <a:gd name="T2" fmla="*/ 17 w 33"/>
              <a:gd name="T3" fmla="*/ 0 h 31"/>
              <a:gd name="T4" fmla="*/ 0 w 33"/>
              <a:gd name="T5" fmla="*/ 15 h 31"/>
              <a:gd name="T6" fmla="*/ 17 w 33"/>
              <a:gd name="T7" fmla="*/ 31 h 31"/>
              <a:gd name="T8" fmla="*/ 24 w 33"/>
              <a:gd name="T9" fmla="*/ 30 h 31"/>
              <a:gd name="T10" fmla="*/ 33 w 33"/>
              <a:gd name="T11" fmla="*/ 15 h 31"/>
              <a:gd name="T12" fmla="*/ 22 w 33"/>
              <a:gd name="T13" fmla="*/ 1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3" h="31">
                <a:moveTo>
                  <a:pt x="22" y="1"/>
                </a:moveTo>
                <a:cubicBezTo>
                  <a:pt x="21" y="0"/>
                  <a:pt x="19" y="0"/>
                  <a:pt x="17" y="0"/>
                </a:cubicBezTo>
                <a:cubicBezTo>
                  <a:pt x="7" y="0"/>
                  <a:pt x="0" y="7"/>
                  <a:pt x="0" y="15"/>
                </a:cubicBezTo>
                <a:cubicBezTo>
                  <a:pt x="0" y="24"/>
                  <a:pt x="7" y="31"/>
                  <a:pt x="17" y="31"/>
                </a:cubicBezTo>
                <a:cubicBezTo>
                  <a:pt x="19" y="31"/>
                  <a:pt x="22" y="31"/>
                  <a:pt x="24" y="30"/>
                </a:cubicBezTo>
                <a:cubicBezTo>
                  <a:pt x="30" y="27"/>
                  <a:pt x="33" y="22"/>
                  <a:pt x="33" y="15"/>
                </a:cubicBezTo>
                <a:cubicBezTo>
                  <a:pt x="33" y="9"/>
                  <a:pt x="29" y="3"/>
                  <a:pt x="22" y="1"/>
                </a:cubicBezTo>
                <a:close/>
              </a:path>
            </a:pathLst>
          </a:custGeom>
          <a:solidFill>
            <a:schemeClr val="accent1">
              <a:lumMod val="50000"/>
            </a:schemeClr>
          </a:solidFill>
          <a:ln w="28575">
            <a:solidFill>
              <a:schemeClr val="accent1">
                <a:lumMod val="50000"/>
              </a:schemeClr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58" name="Freeform 201"/>
          <p:cNvSpPr>
            <a:spLocks/>
          </p:cNvSpPr>
          <p:nvPr/>
        </p:nvSpPr>
        <p:spPr bwMode="auto">
          <a:xfrm>
            <a:off x="364989" y="2351690"/>
            <a:ext cx="422676" cy="394984"/>
          </a:xfrm>
          <a:custGeom>
            <a:avLst/>
            <a:gdLst>
              <a:gd name="T0" fmla="*/ 217 w 324"/>
              <a:gd name="T1" fmla="*/ 9 h 302"/>
              <a:gd name="T2" fmla="*/ 162 w 324"/>
              <a:gd name="T3" fmla="*/ 0 h 302"/>
              <a:gd name="T4" fmla="*/ 0 w 324"/>
              <a:gd name="T5" fmla="*/ 151 h 302"/>
              <a:gd name="T6" fmla="*/ 162 w 324"/>
              <a:gd name="T7" fmla="*/ 302 h 302"/>
              <a:gd name="T8" fmla="*/ 232 w 324"/>
              <a:gd name="T9" fmla="*/ 287 h 302"/>
              <a:gd name="T10" fmla="*/ 324 w 324"/>
              <a:gd name="T11" fmla="*/ 151 h 302"/>
              <a:gd name="T12" fmla="*/ 217 w 324"/>
              <a:gd name="T13" fmla="*/ 9 h 3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24" h="302">
                <a:moveTo>
                  <a:pt x="217" y="9"/>
                </a:moveTo>
                <a:cubicBezTo>
                  <a:pt x="200" y="3"/>
                  <a:pt x="181" y="0"/>
                  <a:pt x="162" y="0"/>
                </a:cubicBezTo>
                <a:cubicBezTo>
                  <a:pt x="73" y="0"/>
                  <a:pt x="0" y="67"/>
                  <a:pt x="0" y="151"/>
                </a:cubicBezTo>
                <a:cubicBezTo>
                  <a:pt x="0" y="234"/>
                  <a:pt x="73" y="302"/>
                  <a:pt x="162" y="302"/>
                </a:cubicBezTo>
                <a:cubicBezTo>
                  <a:pt x="187" y="302"/>
                  <a:pt x="211" y="297"/>
                  <a:pt x="232" y="287"/>
                </a:cubicBezTo>
                <a:cubicBezTo>
                  <a:pt x="286" y="263"/>
                  <a:pt x="324" y="211"/>
                  <a:pt x="324" y="151"/>
                </a:cubicBezTo>
                <a:cubicBezTo>
                  <a:pt x="324" y="85"/>
                  <a:pt x="280" y="30"/>
                  <a:pt x="217" y="9"/>
                </a:cubicBezTo>
                <a:close/>
              </a:path>
            </a:pathLst>
          </a:custGeom>
          <a:solidFill>
            <a:schemeClr val="bg1"/>
          </a:solidFill>
          <a:ln w="28575" cap="flat">
            <a:solidFill>
              <a:schemeClr val="accent1">
                <a:lumMod val="50000"/>
              </a:schemeClr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59" name="Freeform 203"/>
          <p:cNvSpPr>
            <a:spLocks/>
          </p:cNvSpPr>
          <p:nvPr/>
        </p:nvSpPr>
        <p:spPr bwMode="auto">
          <a:xfrm>
            <a:off x="364989" y="2796228"/>
            <a:ext cx="422676" cy="394984"/>
          </a:xfrm>
          <a:custGeom>
            <a:avLst/>
            <a:gdLst>
              <a:gd name="T0" fmla="*/ 217 w 324"/>
              <a:gd name="T1" fmla="*/ 9 h 302"/>
              <a:gd name="T2" fmla="*/ 162 w 324"/>
              <a:gd name="T3" fmla="*/ 0 h 302"/>
              <a:gd name="T4" fmla="*/ 0 w 324"/>
              <a:gd name="T5" fmla="*/ 151 h 302"/>
              <a:gd name="T6" fmla="*/ 162 w 324"/>
              <a:gd name="T7" fmla="*/ 302 h 302"/>
              <a:gd name="T8" fmla="*/ 232 w 324"/>
              <a:gd name="T9" fmla="*/ 287 h 302"/>
              <a:gd name="T10" fmla="*/ 324 w 324"/>
              <a:gd name="T11" fmla="*/ 151 h 302"/>
              <a:gd name="T12" fmla="*/ 217 w 324"/>
              <a:gd name="T13" fmla="*/ 9 h 3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24" h="302">
                <a:moveTo>
                  <a:pt x="217" y="9"/>
                </a:moveTo>
                <a:cubicBezTo>
                  <a:pt x="200" y="3"/>
                  <a:pt x="181" y="0"/>
                  <a:pt x="162" y="0"/>
                </a:cubicBezTo>
                <a:cubicBezTo>
                  <a:pt x="73" y="0"/>
                  <a:pt x="0" y="67"/>
                  <a:pt x="0" y="151"/>
                </a:cubicBezTo>
                <a:cubicBezTo>
                  <a:pt x="0" y="234"/>
                  <a:pt x="73" y="302"/>
                  <a:pt x="162" y="302"/>
                </a:cubicBezTo>
                <a:cubicBezTo>
                  <a:pt x="187" y="302"/>
                  <a:pt x="211" y="297"/>
                  <a:pt x="232" y="287"/>
                </a:cubicBezTo>
                <a:cubicBezTo>
                  <a:pt x="286" y="263"/>
                  <a:pt x="324" y="211"/>
                  <a:pt x="324" y="151"/>
                </a:cubicBezTo>
                <a:cubicBezTo>
                  <a:pt x="324" y="85"/>
                  <a:pt x="280" y="30"/>
                  <a:pt x="217" y="9"/>
                </a:cubicBezTo>
                <a:close/>
              </a:path>
            </a:pathLst>
          </a:custGeom>
          <a:solidFill>
            <a:schemeClr val="bg1"/>
          </a:solidFill>
          <a:ln w="28575" cap="flat">
            <a:solidFill>
              <a:schemeClr val="accent1">
                <a:lumMod val="50000"/>
              </a:schemeClr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60" name="Freeform 205"/>
          <p:cNvSpPr>
            <a:spLocks/>
          </p:cNvSpPr>
          <p:nvPr/>
        </p:nvSpPr>
        <p:spPr bwMode="auto">
          <a:xfrm>
            <a:off x="364989" y="3243682"/>
            <a:ext cx="422676" cy="396441"/>
          </a:xfrm>
          <a:custGeom>
            <a:avLst/>
            <a:gdLst>
              <a:gd name="T0" fmla="*/ 217 w 324"/>
              <a:gd name="T1" fmla="*/ 9 h 303"/>
              <a:gd name="T2" fmla="*/ 162 w 324"/>
              <a:gd name="T3" fmla="*/ 0 h 303"/>
              <a:gd name="T4" fmla="*/ 0 w 324"/>
              <a:gd name="T5" fmla="*/ 151 h 303"/>
              <a:gd name="T6" fmla="*/ 162 w 324"/>
              <a:gd name="T7" fmla="*/ 303 h 303"/>
              <a:gd name="T8" fmla="*/ 232 w 324"/>
              <a:gd name="T9" fmla="*/ 288 h 303"/>
              <a:gd name="T10" fmla="*/ 324 w 324"/>
              <a:gd name="T11" fmla="*/ 151 h 303"/>
              <a:gd name="T12" fmla="*/ 217 w 324"/>
              <a:gd name="T13" fmla="*/ 9 h 3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24" h="303">
                <a:moveTo>
                  <a:pt x="217" y="9"/>
                </a:moveTo>
                <a:cubicBezTo>
                  <a:pt x="200" y="3"/>
                  <a:pt x="181" y="0"/>
                  <a:pt x="162" y="0"/>
                </a:cubicBezTo>
                <a:cubicBezTo>
                  <a:pt x="73" y="0"/>
                  <a:pt x="0" y="68"/>
                  <a:pt x="0" y="151"/>
                </a:cubicBezTo>
                <a:cubicBezTo>
                  <a:pt x="0" y="235"/>
                  <a:pt x="73" y="303"/>
                  <a:pt x="162" y="303"/>
                </a:cubicBezTo>
                <a:cubicBezTo>
                  <a:pt x="187" y="303"/>
                  <a:pt x="211" y="297"/>
                  <a:pt x="232" y="288"/>
                </a:cubicBezTo>
                <a:cubicBezTo>
                  <a:pt x="286" y="264"/>
                  <a:pt x="324" y="212"/>
                  <a:pt x="324" y="151"/>
                </a:cubicBezTo>
                <a:cubicBezTo>
                  <a:pt x="324" y="86"/>
                  <a:pt x="280" y="30"/>
                  <a:pt x="217" y="9"/>
                </a:cubicBezTo>
                <a:close/>
              </a:path>
            </a:pathLst>
          </a:custGeom>
          <a:solidFill>
            <a:schemeClr val="bg1"/>
          </a:solidFill>
          <a:ln w="28575" cap="flat">
            <a:solidFill>
              <a:schemeClr val="accent1">
                <a:lumMod val="50000"/>
              </a:schemeClr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61" name="Freeform 207"/>
          <p:cNvSpPr>
            <a:spLocks/>
          </p:cNvSpPr>
          <p:nvPr/>
        </p:nvSpPr>
        <p:spPr bwMode="auto">
          <a:xfrm>
            <a:off x="364989" y="3689677"/>
            <a:ext cx="422676" cy="396441"/>
          </a:xfrm>
          <a:custGeom>
            <a:avLst/>
            <a:gdLst>
              <a:gd name="T0" fmla="*/ 217 w 324"/>
              <a:gd name="T1" fmla="*/ 9 h 303"/>
              <a:gd name="T2" fmla="*/ 162 w 324"/>
              <a:gd name="T3" fmla="*/ 0 h 303"/>
              <a:gd name="T4" fmla="*/ 0 w 324"/>
              <a:gd name="T5" fmla="*/ 151 h 303"/>
              <a:gd name="T6" fmla="*/ 162 w 324"/>
              <a:gd name="T7" fmla="*/ 303 h 303"/>
              <a:gd name="T8" fmla="*/ 232 w 324"/>
              <a:gd name="T9" fmla="*/ 288 h 303"/>
              <a:gd name="T10" fmla="*/ 324 w 324"/>
              <a:gd name="T11" fmla="*/ 151 h 303"/>
              <a:gd name="T12" fmla="*/ 217 w 324"/>
              <a:gd name="T13" fmla="*/ 9 h 3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24" h="303">
                <a:moveTo>
                  <a:pt x="217" y="9"/>
                </a:moveTo>
                <a:cubicBezTo>
                  <a:pt x="200" y="3"/>
                  <a:pt x="181" y="0"/>
                  <a:pt x="162" y="0"/>
                </a:cubicBezTo>
                <a:cubicBezTo>
                  <a:pt x="73" y="0"/>
                  <a:pt x="0" y="68"/>
                  <a:pt x="0" y="151"/>
                </a:cubicBezTo>
                <a:cubicBezTo>
                  <a:pt x="0" y="235"/>
                  <a:pt x="73" y="303"/>
                  <a:pt x="162" y="303"/>
                </a:cubicBezTo>
                <a:cubicBezTo>
                  <a:pt x="187" y="303"/>
                  <a:pt x="211" y="297"/>
                  <a:pt x="232" y="288"/>
                </a:cubicBezTo>
                <a:cubicBezTo>
                  <a:pt x="286" y="264"/>
                  <a:pt x="324" y="212"/>
                  <a:pt x="324" y="151"/>
                </a:cubicBezTo>
                <a:cubicBezTo>
                  <a:pt x="324" y="86"/>
                  <a:pt x="280" y="30"/>
                  <a:pt x="217" y="9"/>
                </a:cubicBezTo>
                <a:close/>
              </a:path>
            </a:pathLst>
          </a:custGeom>
          <a:solidFill>
            <a:schemeClr val="bg1"/>
          </a:solidFill>
          <a:ln w="28575" cap="flat">
            <a:solidFill>
              <a:schemeClr val="accent1">
                <a:lumMod val="50000"/>
              </a:schemeClr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62" name="Freeform 209"/>
          <p:cNvSpPr>
            <a:spLocks/>
          </p:cNvSpPr>
          <p:nvPr/>
        </p:nvSpPr>
        <p:spPr bwMode="auto">
          <a:xfrm>
            <a:off x="364989" y="4142961"/>
            <a:ext cx="422676" cy="394984"/>
          </a:xfrm>
          <a:custGeom>
            <a:avLst/>
            <a:gdLst>
              <a:gd name="T0" fmla="*/ 217 w 324"/>
              <a:gd name="T1" fmla="*/ 9 h 302"/>
              <a:gd name="T2" fmla="*/ 162 w 324"/>
              <a:gd name="T3" fmla="*/ 0 h 302"/>
              <a:gd name="T4" fmla="*/ 0 w 324"/>
              <a:gd name="T5" fmla="*/ 151 h 302"/>
              <a:gd name="T6" fmla="*/ 162 w 324"/>
              <a:gd name="T7" fmla="*/ 302 h 302"/>
              <a:gd name="T8" fmla="*/ 232 w 324"/>
              <a:gd name="T9" fmla="*/ 287 h 302"/>
              <a:gd name="T10" fmla="*/ 324 w 324"/>
              <a:gd name="T11" fmla="*/ 151 h 302"/>
              <a:gd name="T12" fmla="*/ 217 w 324"/>
              <a:gd name="T13" fmla="*/ 9 h 3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24" h="302">
                <a:moveTo>
                  <a:pt x="217" y="9"/>
                </a:moveTo>
                <a:cubicBezTo>
                  <a:pt x="200" y="3"/>
                  <a:pt x="181" y="0"/>
                  <a:pt x="162" y="0"/>
                </a:cubicBezTo>
                <a:cubicBezTo>
                  <a:pt x="73" y="0"/>
                  <a:pt x="0" y="67"/>
                  <a:pt x="0" y="151"/>
                </a:cubicBezTo>
                <a:cubicBezTo>
                  <a:pt x="0" y="234"/>
                  <a:pt x="73" y="302"/>
                  <a:pt x="162" y="302"/>
                </a:cubicBezTo>
                <a:cubicBezTo>
                  <a:pt x="187" y="302"/>
                  <a:pt x="211" y="297"/>
                  <a:pt x="232" y="287"/>
                </a:cubicBezTo>
                <a:cubicBezTo>
                  <a:pt x="286" y="263"/>
                  <a:pt x="324" y="211"/>
                  <a:pt x="324" y="151"/>
                </a:cubicBezTo>
                <a:cubicBezTo>
                  <a:pt x="324" y="85"/>
                  <a:pt x="280" y="30"/>
                  <a:pt x="217" y="9"/>
                </a:cubicBezTo>
                <a:close/>
              </a:path>
            </a:pathLst>
          </a:custGeom>
          <a:solidFill>
            <a:schemeClr val="bg1"/>
          </a:solidFill>
          <a:ln w="28575" cap="flat">
            <a:solidFill>
              <a:schemeClr val="accent1">
                <a:lumMod val="50000"/>
              </a:schemeClr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63" name="TextBox 162"/>
          <p:cNvSpPr txBox="1"/>
          <p:nvPr/>
        </p:nvSpPr>
        <p:spPr>
          <a:xfrm>
            <a:off x="348091" y="2378797"/>
            <a:ext cx="456471" cy="3390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b="1" dirty="0"/>
              <a:t>1</a:t>
            </a:r>
            <a:endParaRPr lang="id-ID" sz="2000" b="1" dirty="0"/>
          </a:p>
        </p:txBody>
      </p:sp>
      <p:sp>
        <p:nvSpPr>
          <p:cNvPr id="164" name="TextBox 163"/>
          <p:cNvSpPr txBox="1"/>
          <p:nvPr/>
        </p:nvSpPr>
        <p:spPr>
          <a:xfrm>
            <a:off x="343589" y="2822549"/>
            <a:ext cx="456471" cy="3390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b="1" dirty="0"/>
              <a:t>2</a:t>
            </a:r>
            <a:endParaRPr lang="id-ID" sz="2000" b="1" dirty="0"/>
          </a:p>
        </p:txBody>
      </p:sp>
      <p:sp>
        <p:nvSpPr>
          <p:cNvPr id="165" name="TextBox 164"/>
          <p:cNvSpPr txBox="1"/>
          <p:nvPr/>
        </p:nvSpPr>
        <p:spPr>
          <a:xfrm>
            <a:off x="348091" y="3272118"/>
            <a:ext cx="456471" cy="3390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b="1" dirty="0"/>
              <a:t>3</a:t>
            </a:r>
            <a:endParaRPr lang="id-ID" sz="2000" b="1" dirty="0"/>
          </a:p>
        </p:txBody>
      </p:sp>
      <p:sp>
        <p:nvSpPr>
          <p:cNvPr id="166" name="TextBox 165"/>
          <p:cNvSpPr txBox="1"/>
          <p:nvPr/>
        </p:nvSpPr>
        <p:spPr>
          <a:xfrm>
            <a:off x="339262" y="3715869"/>
            <a:ext cx="456471" cy="3390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b="1" dirty="0"/>
              <a:t>4</a:t>
            </a:r>
            <a:endParaRPr lang="id-ID" sz="2000" b="1" dirty="0"/>
          </a:p>
        </p:txBody>
      </p:sp>
      <p:sp>
        <p:nvSpPr>
          <p:cNvPr id="167" name="TextBox 166"/>
          <p:cNvSpPr txBox="1"/>
          <p:nvPr/>
        </p:nvSpPr>
        <p:spPr>
          <a:xfrm>
            <a:off x="349120" y="4171591"/>
            <a:ext cx="456471" cy="3390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b="1" dirty="0"/>
              <a:t>5</a:t>
            </a:r>
            <a:endParaRPr lang="id-ID" sz="2000" b="1" dirty="0"/>
          </a:p>
        </p:txBody>
      </p:sp>
      <p:sp>
        <p:nvSpPr>
          <p:cNvPr id="169" name="Freeform 202"/>
          <p:cNvSpPr>
            <a:spLocks/>
          </p:cNvSpPr>
          <p:nvPr/>
        </p:nvSpPr>
        <p:spPr bwMode="auto">
          <a:xfrm>
            <a:off x="10298510" y="2365460"/>
            <a:ext cx="1635318" cy="364375"/>
          </a:xfrm>
          <a:custGeom>
            <a:avLst/>
            <a:gdLst>
              <a:gd name="T0" fmla="*/ 1143 w 1249"/>
              <a:gd name="T1" fmla="*/ 0 h 278"/>
              <a:gd name="T2" fmla="*/ 1032 w 1249"/>
              <a:gd name="T3" fmla="*/ 0 h 278"/>
              <a:gd name="T4" fmla="*/ 0 w 1249"/>
              <a:gd name="T5" fmla="*/ 0 h 278"/>
              <a:gd name="T6" fmla="*/ 107 w 1249"/>
              <a:gd name="T7" fmla="*/ 142 h 278"/>
              <a:gd name="T8" fmla="*/ 15 w 1249"/>
              <a:gd name="T9" fmla="*/ 278 h 278"/>
              <a:gd name="T10" fmla="*/ 1018 w 1249"/>
              <a:gd name="T11" fmla="*/ 278 h 278"/>
              <a:gd name="T12" fmla="*/ 1157 w 1249"/>
              <a:gd name="T13" fmla="*/ 278 h 278"/>
              <a:gd name="T14" fmla="*/ 1249 w 1249"/>
              <a:gd name="T15" fmla="*/ 142 h 278"/>
              <a:gd name="T16" fmla="*/ 1143 w 1249"/>
              <a:gd name="T17" fmla="*/ 0 h 2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249" h="278">
                <a:moveTo>
                  <a:pt x="1143" y="0"/>
                </a:moveTo>
                <a:cubicBezTo>
                  <a:pt x="1032" y="0"/>
                  <a:pt x="1032" y="0"/>
                  <a:pt x="1032" y="0"/>
                </a:cubicBezTo>
                <a:cubicBezTo>
                  <a:pt x="0" y="0"/>
                  <a:pt x="0" y="0"/>
                  <a:pt x="0" y="0"/>
                </a:cubicBezTo>
                <a:cubicBezTo>
                  <a:pt x="63" y="21"/>
                  <a:pt x="107" y="76"/>
                  <a:pt x="107" y="142"/>
                </a:cubicBezTo>
                <a:cubicBezTo>
                  <a:pt x="107" y="202"/>
                  <a:pt x="69" y="254"/>
                  <a:pt x="15" y="278"/>
                </a:cubicBezTo>
                <a:cubicBezTo>
                  <a:pt x="1018" y="278"/>
                  <a:pt x="1018" y="278"/>
                  <a:pt x="1018" y="278"/>
                </a:cubicBezTo>
                <a:cubicBezTo>
                  <a:pt x="1157" y="278"/>
                  <a:pt x="1157" y="278"/>
                  <a:pt x="1157" y="278"/>
                </a:cubicBezTo>
                <a:cubicBezTo>
                  <a:pt x="1212" y="254"/>
                  <a:pt x="1249" y="202"/>
                  <a:pt x="1249" y="142"/>
                </a:cubicBezTo>
                <a:cubicBezTo>
                  <a:pt x="1249" y="76"/>
                  <a:pt x="1205" y="21"/>
                  <a:pt x="1143" y="0"/>
                </a:cubicBezTo>
                <a:close/>
              </a:path>
            </a:pathLst>
          </a:custGeom>
          <a:solidFill>
            <a:schemeClr val="accent1"/>
          </a:solidFill>
          <a:ln w="28575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70" name="Freeform 204"/>
          <p:cNvSpPr>
            <a:spLocks/>
          </p:cNvSpPr>
          <p:nvPr/>
        </p:nvSpPr>
        <p:spPr bwMode="auto">
          <a:xfrm>
            <a:off x="10298510" y="2809998"/>
            <a:ext cx="1635318" cy="364375"/>
          </a:xfrm>
          <a:custGeom>
            <a:avLst/>
            <a:gdLst>
              <a:gd name="T0" fmla="*/ 1143 w 1249"/>
              <a:gd name="T1" fmla="*/ 0 h 278"/>
              <a:gd name="T2" fmla="*/ 1032 w 1249"/>
              <a:gd name="T3" fmla="*/ 0 h 278"/>
              <a:gd name="T4" fmla="*/ 0 w 1249"/>
              <a:gd name="T5" fmla="*/ 0 h 278"/>
              <a:gd name="T6" fmla="*/ 107 w 1249"/>
              <a:gd name="T7" fmla="*/ 142 h 278"/>
              <a:gd name="T8" fmla="*/ 15 w 1249"/>
              <a:gd name="T9" fmla="*/ 278 h 278"/>
              <a:gd name="T10" fmla="*/ 1018 w 1249"/>
              <a:gd name="T11" fmla="*/ 278 h 278"/>
              <a:gd name="T12" fmla="*/ 1157 w 1249"/>
              <a:gd name="T13" fmla="*/ 278 h 278"/>
              <a:gd name="T14" fmla="*/ 1249 w 1249"/>
              <a:gd name="T15" fmla="*/ 142 h 278"/>
              <a:gd name="T16" fmla="*/ 1143 w 1249"/>
              <a:gd name="T17" fmla="*/ 0 h 2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249" h="278">
                <a:moveTo>
                  <a:pt x="1143" y="0"/>
                </a:moveTo>
                <a:cubicBezTo>
                  <a:pt x="1032" y="0"/>
                  <a:pt x="1032" y="0"/>
                  <a:pt x="1032" y="0"/>
                </a:cubicBezTo>
                <a:cubicBezTo>
                  <a:pt x="0" y="0"/>
                  <a:pt x="0" y="0"/>
                  <a:pt x="0" y="0"/>
                </a:cubicBezTo>
                <a:cubicBezTo>
                  <a:pt x="63" y="21"/>
                  <a:pt x="107" y="76"/>
                  <a:pt x="107" y="142"/>
                </a:cubicBezTo>
                <a:cubicBezTo>
                  <a:pt x="107" y="202"/>
                  <a:pt x="69" y="254"/>
                  <a:pt x="15" y="278"/>
                </a:cubicBezTo>
                <a:cubicBezTo>
                  <a:pt x="1018" y="278"/>
                  <a:pt x="1018" y="278"/>
                  <a:pt x="1018" y="278"/>
                </a:cubicBezTo>
                <a:cubicBezTo>
                  <a:pt x="1157" y="278"/>
                  <a:pt x="1157" y="278"/>
                  <a:pt x="1157" y="278"/>
                </a:cubicBezTo>
                <a:cubicBezTo>
                  <a:pt x="1212" y="254"/>
                  <a:pt x="1249" y="202"/>
                  <a:pt x="1249" y="142"/>
                </a:cubicBezTo>
                <a:cubicBezTo>
                  <a:pt x="1249" y="76"/>
                  <a:pt x="1205" y="21"/>
                  <a:pt x="1143" y="0"/>
                </a:cubicBezTo>
                <a:close/>
              </a:path>
            </a:pathLst>
          </a:custGeom>
          <a:solidFill>
            <a:schemeClr val="accent2"/>
          </a:solidFill>
          <a:ln w="6350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71" name="Freeform 206"/>
          <p:cNvSpPr>
            <a:spLocks/>
          </p:cNvSpPr>
          <p:nvPr/>
        </p:nvSpPr>
        <p:spPr bwMode="auto">
          <a:xfrm>
            <a:off x="10298510" y="3257452"/>
            <a:ext cx="1635318" cy="365834"/>
          </a:xfrm>
          <a:custGeom>
            <a:avLst/>
            <a:gdLst>
              <a:gd name="T0" fmla="*/ 1143 w 1249"/>
              <a:gd name="T1" fmla="*/ 0 h 279"/>
              <a:gd name="T2" fmla="*/ 1032 w 1249"/>
              <a:gd name="T3" fmla="*/ 0 h 279"/>
              <a:gd name="T4" fmla="*/ 0 w 1249"/>
              <a:gd name="T5" fmla="*/ 0 h 279"/>
              <a:gd name="T6" fmla="*/ 107 w 1249"/>
              <a:gd name="T7" fmla="*/ 142 h 279"/>
              <a:gd name="T8" fmla="*/ 15 w 1249"/>
              <a:gd name="T9" fmla="*/ 279 h 279"/>
              <a:gd name="T10" fmla="*/ 1018 w 1249"/>
              <a:gd name="T11" fmla="*/ 279 h 279"/>
              <a:gd name="T12" fmla="*/ 1157 w 1249"/>
              <a:gd name="T13" fmla="*/ 279 h 279"/>
              <a:gd name="T14" fmla="*/ 1249 w 1249"/>
              <a:gd name="T15" fmla="*/ 142 h 279"/>
              <a:gd name="T16" fmla="*/ 1143 w 1249"/>
              <a:gd name="T17" fmla="*/ 0 h 2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249" h="279">
                <a:moveTo>
                  <a:pt x="1143" y="0"/>
                </a:moveTo>
                <a:cubicBezTo>
                  <a:pt x="1032" y="0"/>
                  <a:pt x="1032" y="0"/>
                  <a:pt x="1032" y="0"/>
                </a:cubicBezTo>
                <a:cubicBezTo>
                  <a:pt x="0" y="0"/>
                  <a:pt x="0" y="0"/>
                  <a:pt x="0" y="0"/>
                </a:cubicBezTo>
                <a:cubicBezTo>
                  <a:pt x="63" y="21"/>
                  <a:pt x="107" y="77"/>
                  <a:pt x="107" y="142"/>
                </a:cubicBezTo>
                <a:cubicBezTo>
                  <a:pt x="107" y="203"/>
                  <a:pt x="69" y="255"/>
                  <a:pt x="15" y="279"/>
                </a:cubicBezTo>
                <a:cubicBezTo>
                  <a:pt x="1018" y="279"/>
                  <a:pt x="1018" y="279"/>
                  <a:pt x="1018" y="279"/>
                </a:cubicBezTo>
                <a:cubicBezTo>
                  <a:pt x="1157" y="279"/>
                  <a:pt x="1157" y="279"/>
                  <a:pt x="1157" y="279"/>
                </a:cubicBezTo>
                <a:cubicBezTo>
                  <a:pt x="1212" y="255"/>
                  <a:pt x="1249" y="203"/>
                  <a:pt x="1249" y="142"/>
                </a:cubicBezTo>
                <a:cubicBezTo>
                  <a:pt x="1249" y="77"/>
                  <a:pt x="1205" y="21"/>
                  <a:pt x="1143" y="0"/>
                </a:cubicBezTo>
                <a:close/>
              </a:path>
            </a:pathLst>
          </a:custGeom>
          <a:solidFill>
            <a:schemeClr val="accent3"/>
          </a:solidFill>
          <a:ln w="6350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72" name="Freeform 208"/>
          <p:cNvSpPr>
            <a:spLocks/>
          </p:cNvSpPr>
          <p:nvPr/>
        </p:nvSpPr>
        <p:spPr bwMode="auto">
          <a:xfrm>
            <a:off x="10298510" y="3703447"/>
            <a:ext cx="1635318" cy="364375"/>
          </a:xfrm>
          <a:custGeom>
            <a:avLst/>
            <a:gdLst>
              <a:gd name="T0" fmla="*/ 1143 w 1249"/>
              <a:gd name="T1" fmla="*/ 0 h 279"/>
              <a:gd name="T2" fmla="*/ 1032 w 1249"/>
              <a:gd name="T3" fmla="*/ 0 h 279"/>
              <a:gd name="T4" fmla="*/ 0 w 1249"/>
              <a:gd name="T5" fmla="*/ 0 h 279"/>
              <a:gd name="T6" fmla="*/ 107 w 1249"/>
              <a:gd name="T7" fmla="*/ 142 h 279"/>
              <a:gd name="T8" fmla="*/ 15 w 1249"/>
              <a:gd name="T9" fmla="*/ 279 h 279"/>
              <a:gd name="T10" fmla="*/ 1018 w 1249"/>
              <a:gd name="T11" fmla="*/ 279 h 279"/>
              <a:gd name="T12" fmla="*/ 1157 w 1249"/>
              <a:gd name="T13" fmla="*/ 279 h 279"/>
              <a:gd name="T14" fmla="*/ 1249 w 1249"/>
              <a:gd name="T15" fmla="*/ 142 h 279"/>
              <a:gd name="T16" fmla="*/ 1143 w 1249"/>
              <a:gd name="T17" fmla="*/ 0 h 2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249" h="279">
                <a:moveTo>
                  <a:pt x="1143" y="0"/>
                </a:moveTo>
                <a:cubicBezTo>
                  <a:pt x="1032" y="0"/>
                  <a:pt x="1032" y="0"/>
                  <a:pt x="1032" y="0"/>
                </a:cubicBezTo>
                <a:cubicBezTo>
                  <a:pt x="0" y="0"/>
                  <a:pt x="0" y="0"/>
                  <a:pt x="0" y="0"/>
                </a:cubicBezTo>
                <a:cubicBezTo>
                  <a:pt x="63" y="21"/>
                  <a:pt x="107" y="77"/>
                  <a:pt x="107" y="142"/>
                </a:cubicBezTo>
                <a:cubicBezTo>
                  <a:pt x="107" y="203"/>
                  <a:pt x="69" y="255"/>
                  <a:pt x="15" y="279"/>
                </a:cubicBezTo>
                <a:cubicBezTo>
                  <a:pt x="1018" y="279"/>
                  <a:pt x="1018" y="279"/>
                  <a:pt x="1018" y="279"/>
                </a:cubicBezTo>
                <a:cubicBezTo>
                  <a:pt x="1157" y="279"/>
                  <a:pt x="1157" y="279"/>
                  <a:pt x="1157" y="279"/>
                </a:cubicBezTo>
                <a:cubicBezTo>
                  <a:pt x="1212" y="255"/>
                  <a:pt x="1249" y="203"/>
                  <a:pt x="1249" y="142"/>
                </a:cubicBezTo>
                <a:cubicBezTo>
                  <a:pt x="1249" y="77"/>
                  <a:pt x="1205" y="21"/>
                  <a:pt x="1143" y="0"/>
                </a:cubicBezTo>
                <a:close/>
              </a:path>
            </a:pathLst>
          </a:custGeom>
          <a:solidFill>
            <a:schemeClr val="accent4"/>
          </a:solidFill>
          <a:ln w="6350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73" name="Line 272"/>
          <p:cNvSpPr>
            <a:spLocks noChangeShapeType="1"/>
          </p:cNvSpPr>
          <p:nvPr/>
        </p:nvSpPr>
        <p:spPr bwMode="auto">
          <a:xfrm flipH="1">
            <a:off x="9895374" y="2237200"/>
            <a:ext cx="8152" cy="1664470"/>
          </a:xfrm>
          <a:prstGeom prst="line">
            <a:avLst/>
          </a:prstGeom>
          <a:noFill/>
          <a:ln w="28575" cap="flat">
            <a:solidFill>
              <a:schemeClr val="accent1">
                <a:lumMod val="50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74" name="Line 273"/>
          <p:cNvSpPr>
            <a:spLocks noChangeShapeType="1"/>
          </p:cNvSpPr>
          <p:nvPr/>
        </p:nvSpPr>
        <p:spPr bwMode="auto">
          <a:xfrm>
            <a:off x="9912270" y="3885636"/>
            <a:ext cx="103482" cy="0"/>
          </a:xfrm>
          <a:prstGeom prst="line">
            <a:avLst/>
          </a:prstGeom>
          <a:noFill/>
          <a:ln w="28575" cap="flat">
            <a:solidFill>
              <a:schemeClr val="accent1">
                <a:lumMod val="50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75" name="Line 274"/>
          <p:cNvSpPr>
            <a:spLocks noChangeShapeType="1"/>
          </p:cNvSpPr>
          <p:nvPr/>
        </p:nvSpPr>
        <p:spPr bwMode="auto">
          <a:xfrm>
            <a:off x="9912270" y="3441097"/>
            <a:ext cx="103482" cy="0"/>
          </a:xfrm>
          <a:prstGeom prst="line">
            <a:avLst/>
          </a:prstGeom>
          <a:noFill/>
          <a:ln w="28575" cap="flat">
            <a:solidFill>
              <a:schemeClr val="accent1">
                <a:lumMod val="50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76" name="Line 275"/>
          <p:cNvSpPr>
            <a:spLocks noChangeShapeType="1"/>
          </p:cNvSpPr>
          <p:nvPr/>
        </p:nvSpPr>
        <p:spPr bwMode="auto">
          <a:xfrm>
            <a:off x="9912270" y="2996559"/>
            <a:ext cx="103482" cy="0"/>
          </a:xfrm>
          <a:prstGeom prst="line">
            <a:avLst/>
          </a:prstGeom>
          <a:noFill/>
          <a:ln w="28575" cap="flat">
            <a:solidFill>
              <a:schemeClr val="accent1">
                <a:lumMod val="50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77" name="Line 276"/>
          <p:cNvSpPr>
            <a:spLocks noChangeShapeType="1"/>
          </p:cNvSpPr>
          <p:nvPr/>
        </p:nvSpPr>
        <p:spPr bwMode="auto">
          <a:xfrm>
            <a:off x="9912270" y="2546190"/>
            <a:ext cx="103482" cy="0"/>
          </a:xfrm>
          <a:prstGeom prst="line">
            <a:avLst/>
          </a:prstGeom>
          <a:noFill/>
          <a:ln w="28575" cap="flat">
            <a:solidFill>
              <a:schemeClr val="accent1">
                <a:lumMod val="50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78" name="Freeform 267"/>
          <p:cNvSpPr>
            <a:spLocks/>
          </p:cNvSpPr>
          <p:nvPr/>
        </p:nvSpPr>
        <p:spPr bwMode="auto">
          <a:xfrm>
            <a:off x="9883414" y="2525785"/>
            <a:ext cx="41976" cy="41976"/>
          </a:xfrm>
          <a:custGeom>
            <a:avLst/>
            <a:gdLst>
              <a:gd name="T0" fmla="*/ 22 w 33"/>
              <a:gd name="T1" fmla="*/ 1 h 31"/>
              <a:gd name="T2" fmla="*/ 17 w 33"/>
              <a:gd name="T3" fmla="*/ 0 h 31"/>
              <a:gd name="T4" fmla="*/ 0 w 33"/>
              <a:gd name="T5" fmla="*/ 15 h 31"/>
              <a:gd name="T6" fmla="*/ 17 w 33"/>
              <a:gd name="T7" fmla="*/ 31 h 31"/>
              <a:gd name="T8" fmla="*/ 24 w 33"/>
              <a:gd name="T9" fmla="*/ 30 h 31"/>
              <a:gd name="T10" fmla="*/ 33 w 33"/>
              <a:gd name="T11" fmla="*/ 15 h 31"/>
              <a:gd name="T12" fmla="*/ 22 w 33"/>
              <a:gd name="T13" fmla="*/ 1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3" h="31">
                <a:moveTo>
                  <a:pt x="22" y="1"/>
                </a:moveTo>
                <a:cubicBezTo>
                  <a:pt x="21" y="0"/>
                  <a:pt x="19" y="0"/>
                  <a:pt x="17" y="0"/>
                </a:cubicBezTo>
                <a:cubicBezTo>
                  <a:pt x="7" y="0"/>
                  <a:pt x="0" y="7"/>
                  <a:pt x="0" y="15"/>
                </a:cubicBezTo>
                <a:cubicBezTo>
                  <a:pt x="0" y="24"/>
                  <a:pt x="7" y="31"/>
                  <a:pt x="17" y="31"/>
                </a:cubicBezTo>
                <a:cubicBezTo>
                  <a:pt x="19" y="31"/>
                  <a:pt x="22" y="31"/>
                  <a:pt x="24" y="30"/>
                </a:cubicBezTo>
                <a:cubicBezTo>
                  <a:pt x="30" y="27"/>
                  <a:pt x="33" y="22"/>
                  <a:pt x="33" y="15"/>
                </a:cubicBezTo>
                <a:cubicBezTo>
                  <a:pt x="33" y="9"/>
                  <a:pt x="29" y="3"/>
                  <a:pt x="22" y="1"/>
                </a:cubicBezTo>
                <a:close/>
              </a:path>
            </a:pathLst>
          </a:custGeom>
          <a:solidFill>
            <a:schemeClr val="accent1">
              <a:lumMod val="50000"/>
            </a:schemeClr>
          </a:solidFill>
          <a:ln w="28575">
            <a:solidFill>
              <a:schemeClr val="accent1">
                <a:lumMod val="50000"/>
              </a:schemeClr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79" name="Freeform 268"/>
          <p:cNvSpPr>
            <a:spLocks/>
          </p:cNvSpPr>
          <p:nvPr/>
        </p:nvSpPr>
        <p:spPr bwMode="auto">
          <a:xfrm>
            <a:off x="9883414" y="2976154"/>
            <a:ext cx="41976" cy="41976"/>
          </a:xfrm>
          <a:custGeom>
            <a:avLst/>
            <a:gdLst>
              <a:gd name="T0" fmla="*/ 22 w 33"/>
              <a:gd name="T1" fmla="*/ 30 h 31"/>
              <a:gd name="T2" fmla="*/ 17 w 33"/>
              <a:gd name="T3" fmla="*/ 31 h 31"/>
              <a:gd name="T4" fmla="*/ 0 w 33"/>
              <a:gd name="T5" fmla="*/ 15 h 31"/>
              <a:gd name="T6" fmla="*/ 17 w 33"/>
              <a:gd name="T7" fmla="*/ 0 h 31"/>
              <a:gd name="T8" fmla="*/ 24 w 33"/>
              <a:gd name="T9" fmla="*/ 1 h 31"/>
              <a:gd name="T10" fmla="*/ 33 w 33"/>
              <a:gd name="T11" fmla="*/ 15 h 31"/>
              <a:gd name="T12" fmla="*/ 22 w 33"/>
              <a:gd name="T13" fmla="*/ 30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3" h="31">
                <a:moveTo>
                  <a:pt x="22" y="30"/>
                </a:moveTo>
                <a:cubicBezTo>
                  <a:pt x="21" y="31"/>
                  <a:pt x="19" y="31"/>
                  <a:pt x="17" y="31"/>
                </a:cubicBezTo>
                <a:cubicBezTo>
                  <a:pt x="7" y="31"/>
                  <a:pt x="0" y="24"/>
                  <a:pt x="0" y="15"/>
                </a:cubicBezTo>
                <a:cubicBezTo>
                  <a:pt x="0" y="7"/>
                  <a:pt x="7" y="0"/>
                  <a:pt x="17" y="0"/>
                </a:cubicBezTo>
                <a:cubicBezTo>
                  <a:pt x="19" y="0"/>
                  <a:pt x="22" y="0"/>
                  <a:pt x="24" y="1"/>
                </a:cubicBezTo>
                <a:cubicBezTo>
                  <a:pt x="30" y="4"/>
                  <a:pt x="33" y="9"/>
                  <a:pt x="33" y="15"/>
                </a:cubicBezTo>
                <a:cubicBezTo>
                  <a:pt x="33" y="22"/>
                  <a:pt x="29" y="28"/>
                  <a:pt x="22" y="30"/>
                </a:cubicBezTo>
                <a:close/>
              </a:path>
            </a:pathLst>
          </a:custGeom>
          <a:solidFill>
            <a:schemeClr val="accent1">
              <a:lumMod val="50000"/>
            </a:schemeClr>
          </a:solidFill>
          <a:ln w="28575">
            <a:solidFill>
              <a:schemeClr val="accent1">
                <a:lumMod val="50000"/>
              </a:schemeClr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80" name="Freeform 269"/>
          <p:cNvSpPr>
            <a:spLocks/>
          </p:cNvSpPr>
          <p:nvPr/>
        </p:nvSpPr>
        <p:spPr bwMode="auto">
          <a:xfrm>
            <a:off x="9879319" y="3866687"/>
            <a:ext cx="41976" cy="41976"/>
          </a:xfrm>
          <a:custGeom>
            <a:avLst/>
            <a:gdLst>
              <a:gd name="T0" fmla="*/ 22 w 33"/>
              <a:gd name="T1" fmla="*/ 30 h 31"/>
              <a:gd name="T2" fmla="*/ 17 w 33"/>
              <a:gd name="T3" fmla="*/ 31 h 31"/>
              <a:gd name="T4" fmla="*/ 0 w 33"/>
              <a:gd name="T5" fmla="*/ 15 h 31"/>
              <a:gd name="T6" fmla="*/ 17 w 33"/>
              <a:gd name="T7" fmla="*/ 0 h 31"/>
              <a:gd name="T8" fmla="*/ 24 w 33"/>
              <a:gd name="T9" fmla="*/ 1 h 31"/>
              <a:gd name="T10" fmla="*/ 33 w 33"/>
              <a:gd name="T11" fmla="*/ 15 h 31"/>
              <a:gd name="T12" fmla="*/ 22 w 33"/>
              <a:gd name="T13" fmla="*/ 30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3" h="31">
                <a:moveTo>
                  <a:pt x="22" y="30"/>
                </a:moveTo>
                <a:cubicBezTo>
                  <a:pt x="21" y="31"/>
                  <a:pt x="19" y="31"/>
                  <a:pt x="17" y="31"/>
                </a:cubicBezTo>
                <a:cubicBezTo>
                  <a:pt x="7" y="31"/>
                  <a:pt x="0" y="24"/>
                  <a:pt x="0" y="15"/>
                </a:cubicBezTo>
                <a:cubicBezTo>
                  <a:pt x="0" y="7"/>
                  <a:pt x="7" y="0"/>
                  <a:pt x="17" y="0"/>
                </a:cubicBezTo>
                <a:cubicBezTo>
                  <a:pt x="19" y="0"/>
                  <a:pt x="22" y="0"/>
                  <a:pt x="24" y="1"/>
                </a:cubicBezTo>
                <a:cubicBezTo>
                  <a:pt x="30" y="4"/>
                  <a:pt x="33" y="9"/>
                  <a:pt x="33" y="15"/>
                </a:cubicBezTo>
                <a:cubicBezTo>
                  <a:pt x="33" y="22"/>
                  <a:pt x="29" y="28"/>
                  <a:pt x="22" y="30"/>
                </a:cubicBezTo>
                <a:close/>
              </a:path>
            </a:pathLst>
          </a:custGeom>
          <a:solidFill>
            <a:schemeClr val="accent1">
              <a:lumMod val="50000"/>
            </a:schemeClr>
          </a:solidFill>
          <a:ln w="28575">
            <a:solidFill>
              <a:schemeClr val="accent1">
                <a:lumMod val="50000"/>
              </a:schemeClr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81" name="Freeform 271"/>
          <p:cNvSpPr>
            <a:spLocks/>
          </p:cNvSpPr>
          <p:nvPr/>
        </p:nvSpPr>
        <p:spPr bwMode="auto">
          <a:xfrm>
            <a:off x="9883414" y="3421600"/>
            <a:ext cx="41976" cy="41976"/>
          </a:xfrm>
          <a:custGeom>
            <a:avLst/>
            <a:gdLst>
              <a:gd name="T0" fmla="*/ 22 w 33"/>
              <a:gd name="T1" fmla="*/ 1 h 31"/>
              <a:gd name="T2" fmla="*/ 17 w 33"/>
              <a:gd name="T3" fmla="*/ 0 h 31"/>
              <a:gd name="T4" fmla="*/ 0 w 33"/>
              <a:gd name="T5" fmla="*/ 15 h 31"/>
              <a:gd name="T6" fmla="*/ 17 w 33"/>
              <a:gd name="T7" fmla="*/ 31 h 31"/>
              <a:gd name="T8" fmla="*/ 24 w 33"/>
              <a:gd name="T9" fmla="*/ 30 h 31"/>
              <a:gd name="T10" fmla="*/ 33 w 33"/>
              <a:gd name="T11" fmla="*/ 15 h 31"/>
              <a:gd name="T12" fmla="*/ 22 w 33"/>
              <a:gd name="T13" fmla="*/ 1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3" h="31">
                <a:moveTo>
                  <a:pt x="22" y="1"/>
                </a:moveTo>
                <a:cubicBezTo>
                  <a:pt x="21" y="0"/>
                  <a:pt x="19" y="0"/>
                  <a:pt x="17" y="0"/>
                </a:cubicBezTo>
                <a:cubicBezTo>
                  <a:pt x="7" y="0"/>
                  <a:pt x="0" y="7"/>
                  <a:pt x="0" y="15"/>
                </a:cubicBezTo>
                <a:cubicBezTo>
                  <a:pt x="0" y="24"/>
                  <a:pt x="7" y="31"/>
                  <a:pt x="17" y="31"/>
                </a:cubicBezTo>
                <a:cubicBezTo>
                  <a:pt x="19" y="31"/>
                  <a:pt x="22" y="31"/>
                  <a:pt x="24" y="30"/>
                </a:cubicBezTo>
                <a:cubicBezTo>
                  <a:pt x="30" y="27"/>
                  <a:pt x="33" y="22"/>
                  <a:pt x="33" y="15"/>
                </a:cubicBezTo>
                <a:cubicBezTo>
                  <a:pt x="33" y="9"/>
                  <a:pt x="29" y="3"/>
                  <a:pt x="22" y="1"/>
                </a:cubicBezTo>
                <a:close/>
              </a:path>
            </a:pathLst>
          </a:custGeom>
          <a:solidFill>
            <a:schemeClr val="accent1">
              <a:lumMod val="50000"/>
            </a:schemeClr>
          </a:solidFill>
          <a:ln w="28575">
            <a:solidFill>
              <a:schemeClr val="accent1">
                <a:lumMod val="50000"/>
              </a:schemeClr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82" name="Freeform 201"/>
          <p:cNvSpPr>
            <a:spLocks/>
          </p:cNvSpPr>
          <p:nvPr/>
        </p:nvSpPr>
        <p:spPr bwMode="auto">
          <a:xfrm>
            <a:off x="10015754" y="2353801"/>
            <a:ext cx="422675" cy="394984"/>
          </a:xfrm>
          <a:custGeom>
            <a:avLst/>
            <a:gdLst>
              <a:gd name="T0" fmla="*/ 217 w 324"/>
              <a:gd name="T1" fmla="*/ 9 h 302"/>
              <a:gd name="T2" fmla="*/ 162 w 324"/>
              <a:gd name="T3" fmla="*/ 0 h 302"/>
              <a:gd name="T4" fmla="*/ 0 w 324"/>
              <a:gd name="T5" fmla="*/ 151 h 302"/>
              <a:gd name="T6" fmla="*/ 162 w 324"/>
              <a:gd name="T7" fmla="*/ 302 h 302"/>
              <a:gd name="T8" fmla="*/ 232 w 324"/>
              <a:gd name="T9" fmla="*/ 287 h 302"/>
              <a:gd name="T10" fmla="*/ 324 w 324"/>
              <a:gd name="T11" fmla="*/ 151 h 302"/>
              <a:gd name="T12" fmla="*/ 217 w 324"/>
              <a:gd name="T13" fmla="*/ 9 h 3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24" h="302">
                <a:moveTo>
                  <a:pt x="217" y="9"/>
                </a:moveTo>
                <a:cubicBezTo>
                  <a:pt x="200" y="3"/>
                  <a:pt x="181" y="0"/>
                  <a:pt x="162" y="0"/>
                </a:cubicBezTo>
                <a:cubicBezTo>
                  <a:pt x="73" y="0"/>
                  <a:pt x="0" y="67"/>
                  <a:pt x="0" y="151"/>
                </a:cubicBezTo>
                <a:cubicBezTo>
                  <a:pt x="0" y="234"/>
                  <a:pt x="73" y="302"/>
                  <a:pt x="162" y="302"/>
                </a:cubicBezTo>
                <a:cubicBezTo>
                  <a:pt x="187" y="302"/>
                  <a:pt x="211" y="297"/>
                  <a:pt x="232" y="287"/>
                </a:cubicBezTo>
                <a:cubicBezTo>
                  <a:pt x="286" y="263"/>
                  <a:pt x="324" y="211"/>
                  <a:pt x="324" y="151"/>
                </a:cubicBezTo>
                <a:cubicBezTo>
                  <a:pt x="324" y="85"/>
                  <a:pt x="280" y="30"/>
                  <a:pt x="217" y="9"/>
                </a:cubicBezTo>
                <a:close/>
              </a:path>
            </a:pathLst>
          </a:custGeom>
          <a:solidFill>
            <a:schemeClr val="bg1"/>
          </a:solidFill>
          <a:ln w="28575" cap="flat">
            <a:solidFill>
              <a:schemeClr val="accent1">
                <a:lumMod val="50000"/>
              </a:schemeClr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83" name="Freeform 203"/>
          <p:cNvSpPr>
            <a:spLocks/>
          </p:cNvSpPr>
          <p:nvPr/>
        </p:nvSpPr>
        <p:spPr bwMode="auto">
          <a:xfrm>
            <a:off x="10015754" y="2798338"/>
            <a:ext cx="422675" cy="394984"/>
          </a:xfrm>
          <a:custGeom>
            <a:avLst/>
            <a:gdLst>
              <a:gd name="T0" fmla="*/ 217 w 324"/>
              <a:gd name="T1" fmla="*/ 9 h 302"/>
              <a:gd name="T2" fmla="*/ 162 w 324"/>
              <a:gd name="T3" fmla="*/ 0 h 302"/>
              <a:gd name="T4" fmla="*/ 0 w 324"/>
              <a:gd name="T5" fmla="*/ 151 h 302"/>
              <a:gd name="T6" fmla="*/ 162 w 324"/>
              <a:gd name="T7" fmla="*/ 302 h 302"/>
              <a:gd name="T8" fmla="*/ 232 w 324"/>
              <a:gd name="T9" fmla="*/ 287 h 302"/>
              <a:gd name="T10" fmla="*/ 324 w 324"/>
              <a:gd name="T11" fmla="*/ 151 h 302"/>
              <a:gd name="T12" fmla="*/ 217 w 324"/>
              <a:gd name="T13" fmla="*/ 9 h 3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24" h="302">
                <a:moveTo>
                  <a:pt x="217" y="9"/>
                </a:moveTo>
                <a:cubicBezTo>
                  <a:pt x="200" y="3"/>
                  <a:pt x="181" y="0"/>
                  <a:pt x="162" y="0"/>
                </a:cubicBezTo>
                <a:cubicBezTo>
                  <a:pt x="73" y="0"/>
                  <a:pt x="0" y="67"/>
                  <a:pt x="0" y="151"/>
                </a:cubicBezTo>
                <a:cubicBezTo>
                  <a:pt x="0" y="234"/>
                  <a:pt x="73" y="302"/>
                  <a:pt x="162" y="302"/>
                </a:cubicBezTo>
                <a:cubicBezTo>
                  <a:pt x="187" y="302"/>
                  <a:pt x="211" y="297"/>
                  <a:pt x="232" y="287"/>
                </a:cubicBezTo>
                <a:cubicBezTo>
                  <a:pt x="286" y="263"/>
                  <a:pt x="324" y="211"/>
                  <a:pt x="324" y="151"/>
                </a:cubicBezTo>
                <a:cubicBezTo>
                  <a:pt x="324" y="85"/>
                  <a:pt x="280" y="30"/>
                  <a:pt x="217" y="9"/>
                </a:cubicBezTo>
                <a:close/>
              </a:path>
            </a:pathLst>
          </a:custGeom>
          <a:solidFill>
            <a:schemeClr val="bg1"/>
          </a:solidFill>
          <a:ln w="28575" cap="flat">
            <a:solidFill>
              <a:schemeClr val="accent1">
                <a:lumMod val="50000"/>
              </a:schemeClr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84" name="Freeform 205"/>
          <p:cNvSpPr>
            <a:spLocks/>
          </p:cNvSpPr>
          <p:nvPr/>
        </p:nvSpPr>
        <p:spPr bwMode="auto">
          <a:xfrm>
            <a:off x="10015754" y="3245792"/>
            <a:ext cx="422675" cy="396441"/>
          </a:xfrm>
          <a:custGeom>
            <a:avLst/>
            <a:gdLst>
              <a:gd name="T0" fmla="*/ 217 w 324"/>
              <a:gd name="T1" fmla="*/ 9 h 303"/>
              <a:gd name="T2" fmla="*/ 162 w 324"/>
              <a:gd name="T3" fmla="*/ 0 h 303"/>
              <a:gd name="T4" fmla="*/ 0 w 324"/>
              <a:gd name="T5" fmla="*/ 151 h 303"/>
              <a:gd name="T6" fmla="*/ 162 w 324"/>
              <a:gd name="T7" fmla="*/ 303 h 303"/>
              <a:gd name="T8" fmla="*/ 232 w 324"/>
              <a:gd name="T9" fmla="*/ 288 h 303"/>
              <a:gd name="T10" fmla="*/ 324 w 324"/>
              <a:gd name="T11" fmla="*/ 151 h 303"/>
              <a:gd name="T12" fmla="*/ 217 w 324"/>
              <a:gd name="T13" fmla="*/ 9 h 3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24" h="303">
                <a:moveTo>
                  <a:pt x="217" y="9"/>
                </a:moveTo>
                <a:cubicBezTo>
                  <a:pt x="200" y="3"/>
                  <a:pt x="181" y="0"/>
                  <a:pt x="162" y="0"/>
                </a:cubicBezTo>
                <a:cubicBezTo>
                  <a:pt x="73" y="0"/>
                  <a:pt x="0" y="68"/>
                  <a:pt x="0" y="151"/>
                </a:cubicBezTo>
                <a:cubicBezTo>
                  <a:pt x="0" y="235"/>
                  <a:pt x="73" y="303"/>
                  <a:pt x="162" y="303"/>
                </a:cubicBezTo>
                <a:cubicBezTo>
                  <a:pt x="187" y="303"/>
                  <a:pt x="211" y="297"/>
                  <a:pt x="232" y="288"/>
                </a:cubicBezTo>
                <a:cubicBezTo>
                  <a:pt x="286" y="264"/>
                  <a:pt x="324" y="212"/>
                  <a:pt x="324" y="151"/>
                </a:cubicBezTo>
                <a:cubicBezTo>
                  <a:pt x="324" y="86"/>
                  <a:pt x="280" y="30"/>
                  <a:pt x="217" y="9"/>
                </a:cubicBezTo>
                <a:close/>
              </a:path>
            </a:pathLst>
          </a:custGeom>
          <a:solidFill>
            <a:schemeClr val="bg1"/>
          </a:solidFill>
          <a:ln w="28575" cap="flat">
            <a:solidFill>
              <a:schemeClr val="accent1">
                <a:lumMod val="50000"/>
              </a:schemeClr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85" name="Freeform 207"/>
          <p:cNvSpPr>
            <a:spLocks/>
          </p:cNvSpPr>
          <p:nvPr/>
        </p:nvSpPr>
        <p:spPr bwMode="auto">
          <a:xfrm>
            <a:off x="10021364" y="3691787"/>
            <a:ext cx="422675" cy="396441"/>
          </a:xfrm>
          <a:custGeom>
            <a:avLst/>
            <a:gdLst>
              <a:gd name="T0" fmla="*/ 217 w 324"/>
              <a:gd name="T1" fmla="*/ 9 h 303"/>
              <a:gd name="T2" fmla="*/ 162 w 324"/>
              <a:gd name="T3" fmla="*/ 0 h 303"/>
              <a:gd name="T4" fmla="*/ 0 w 324"/>
              <a:gd name="T5" fmla="*/ 151 h 303"/>
              <a:gd name="T6" fmla="*/ 162 w 324"/>
              <a:gd name="T7" fmla="*/ 303 h 303"/>
              <a:gd name="T8" fmla="*/ 232 w 324"/>
              <a:gd name="T9" fmla="*/ 288 h 303"/>
              <a:gd name="T10" fmla="*/ 324 w 324"/>
              <a:gd name="T11" fmla="*/ 151 h 303"/>
              <a:gd name="T12" fmla="*/ 217 w 324"/>
              <a:gd name="T13" fmla="*/ 9 h 3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24" h="303">
                <a:moveTo>
                  <a:pt x="217" y="9"/>
                </a:moveTo>
                <a:cubicBezTo>
                  <a:pt x="200" y="3"/>
                  <a:pt x="181" y="0"/>
                  <a:pt x="162" y="0"/>
                </a:cubicBezTo>
                <a:cubicBezTo>
                  <a:pt x="73" y="0"/>
                  <a:pt x="0" y="68"/>
                  <a:pt x="0" y="151"/>
                </a:cubicBezTo>
                <a:cubicBezTo>
                  <a:pt x="0" y="235"/>
                  <a:pt x="73" y="303"/>
                  <a:pt x="162" y="303"/>
                </a:cubicBezTo>
                <a:cubicBezTo>
                  <a:pt x="187" y="303"/>
                  <a:pt x="211" y="297"/>
                  <a:pt x="232" y="288"/>
                </a:cubicBezTo>
                <a:cubicBezTo>
                  <a:pt x="286" y="264"/>
                  <a:pt x="324" y="212"/>
                  <a:pt x="324" y="151"/>
                </a:cubicBezTo>
                <a:cubicBezTo>
                  <a:pt x="324" y="86"/>
                  <a:pt x="280" y="30"/>
                  <a:pt x="217" y="9"/>
                </a:cubicBezTo>
                <a:close/>
              </a:path>
            </a:pathLst>
          </a:custGeom>
          <a:solidFill>
            <a:schemeClr val="bg1"/>
          </a:solidFill>
          <a:ln w="28575" cap="flat">
            <a:solidFill>
              <a:schemeClr val="accent1">
                <a:lumMod val="50000"/>
              </a:schemeClr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86" name="TextBox 185"/>
          <p:cNvSpPr txBox="1"/>
          <p:nvPr/>
        </p:nvSpPr>
        <p:spPr>
          <a:xfrm>
            <a:off x="9998856" y="2380907"/>
            <a:ext cx="456471" cy="3390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b="1" dirty="0"/>
              <a:t>1</a:t>
            </a:r>
            <a:endParaRPr lang="id-ID" sz="2000" b="1" dirty="0"/>
          </a:p>
        </p:txBody>
      </p:sp>
      <p:sp>
        <p:nvSpPr>
          <p:cNvPr id="187" name="TextBox 186"/>
          <p:cNvSpPr txBox="1"/>
          <p:nvPr/>
        </p:nvSpPr>
        <p:spPr>
          <a:xfrm>
            <a:off x="9994355" y="2824658"/>
            <a:ext cx="456471" cy="339088"/>
          </a:xfrm>
          <a:prstGeom prst="rect">
            <a:avLst/>
          </a:prstGeom>
          <a:noFill/>
          <a:ln w="28575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id-ID" b="1" dirty="0"/>
              <a:t>2</a:t>
            </a:r>
            <a:endParaRPr lang="id-ID" sz="2000" b="1" dirty="0"/>
          </a:p>
        </p:txBody>
      </p:sp>
      <p:sp>
        <p:nvSpPr>
          <p:cNvPr id="188" name="TextBox 187"/>
          <p:cNvSpPr txBox="1"/>
          <p:nvPr/>
        </p:nvSpPr>
        <p:spPr>
          <a:xfrm>
            <a:off x="9998856" y="3274228"/>
            <a:ext cx="456471" cy="3390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b="1" dirty="0"/>
              <a:t>3</a:t>
            </a:r>
            <a:endParaRPr lang="id-ID" sz="2000" b="1" dirty="0"/>
          </a:p>
        </p:txBody>
      </p:sp>
      <p:sp>
        <p:nvSpPr>
          <p:cNvPr id="189" name="TextBox 188"/>
          <p:cNvSpPr txBox="1"/>
          <p:nvPr/>
        </p:nvSpPr>
        <p:spPr>
          <a:xfrm>
            <a:off x="10001247" y="3706759"/>
            <a:ext cx="456471" cy="3390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b="1" dirty="0"/>
              <a:t>4</a:t>
            </a:r>
            <a:endParaRPr lang="id-ID" sz="2000" b="1" dirty="0"/>
          </a:p>
        </p:txBody>
      </p:sp>
      <p:grpSp>
        <p:nvGrpSpPr>
          <p:cNvPr id="8" name="Group 7"/>
          <p:cNvGrpSpPr/>
          <p:nvPr/>
        </p:nvGrpSpPr>
        <p:grpSpPr>
          <a:xfrm>
            <a:off x="2697111" y="2633965"/>
            <a:ext cx="3030260" cy="3169819"/>
            <a:chOff x="2913662" y="2405108"/>
            <a:chExt cx="3120166" cy="3263865"/>
          </a:xfrm>
        </p:grpSpPr>
        <p:sp>
          <p:nvSpPr>
            <p:cNvPr id="192" name="Freeform 192"/>
            <p:cNvSpPr>
              <a:spLocks/>
            </p:cNvSpPr>
            <p:nvPr/>
          </p:nvSpPr>
          <p:spPr bwMode="auto">
            <a:xfrm>
              <a:off x="3559833" y="3818024"/>
              <a:ext cx="1824832" cy="382048"/>
            </a:xfrm>
            <a:custGeom>
              <a:avLst/>
              <a:gdLst>
                <a:gd name="T0" fmla="*/ 673 w 679"/>
                <a:gd name="T1" fmla="*/ 79 h 129"/>
                <a:gd name="T2" fmla="*/ 342 w 679"/>
                <a:gd name="T3" fmla="*/ 0 h 129"/>
                <a:gd name="T4" fmla="*/ 342 w 679"/>
                <a:gd name="T5" fmla="*/ 0 h 129"/>
                <a:gd name="T6" fmla="*/ 339 w 679"/>
                <a:gd name="T7" fmla="*/ 0 h 129"/>
                <a:gd name="T8" fmla="*/ 337 w 679"/>
                <a:gd name="T9" fmla="*/ 0 h 129"/>
                <a:gd name="T10" fmla="*/ 337 w 679"/>
                <a:gd name="T11" fmla="*/ 0 h 129"/>
                <a:gd name="T12" fmla="*/ 6 w 679"/>
                <a:gd name="T13" fmla="*/ 79 h 129"/>
                <a:gd name="T14" fmla="*/ 0 w 679"/>
                <a:gd name="T15" fmla="*/ 98 h 129"/>
                <a:gd name="T16" fmla="*/ 0 w 679"/>
                <a:gd name="T17" fmla="*/ 99 h 129"/>
                <a:gd name="T18" fmla="*/ 1 w 679"/>
                <a:gd name="T19" fmla="*/ 103 h 129"/>
                <a:gd name="T20" fmla="*/ 15 w 679"/>
                <a:gd name="T21" fmla="*/ 112 h 129"/>
                <a:gd name="T22" fmla="*/ 43 w 679"/>
                <a:gd name="T23" fmla="*/ 124 h 129"/>
                <a:gd name="T24" fmla="*/ 57 w 679"/>
                <a:gd name="T25" fmla="*/ 129 h 129"/>
                <a:gd name="T26" fmla="*/ 58 w 679"/>
                <a:gd name="T27" fmla="*/ 128 h 129"/>
                <a:gd name="T28" fmla="*/ 62 w 679"/>
                <a:gd name="T29" fmla="*/ 126 h 129"/>
                <a:gd name="T30" fmla="*/ 63 w 679"/>
                <a:gd name="T31" fmla="*/ 125 h 129"/>
                <a:gd name="T32" fmla="*/ 68 w 679"/>
                <a:gd name="T33" fmla="*/ 122 h 129"/>
                <a:gd name="T34" fmla="*/ 71 w 679"/>
                <a:gd name="T35" fmla="*/ 121 h 129"/>
                <a:gd name="T36" fmla="*/ 74 w 679"/>
                <a:gd name="T37" fmla="*/ 119 h 129"/>
                <a:gd name="T38" fmla="*/ 78 w 679"/>
                <a:gd name="T39" fmla="*/ 117 h 129"/>
                <a:gd name="T40" fmla="*/ 79 w 679"/>
                <a:gd name="T41" fmla="*/ 117 h 129"/>
                <a:gd name="T42" fmla="*/ 81 w 679"/>
                <a:gd name="T43" fmla="*/ 116 h 129"/>
                <a:gd name="T44" fmla="*/ 85 w 679"/>
                <a:gd name="T45" fmla="*/ 114 h 129"/>
                <a:gd name="T46" fmla="*/ 87 w 679"/>
                <a:gd name="T47" fmla="*/ 114 h 129"/>
                <a:gd name="T48" fmla="*/ 94 w 679"/>
                <a:gd name="T49" fmla="*/ 111 h 129"/>
                <a:gd name="T50" fmla="*/ 95 w 679"/>
                <a:gd name="T51" fmla="*/ 110 h 129"/>
                <a:gd name="T52" fmla="*/ 100 w 679"/>
                <a:gd name="T53" fmla="*/ 108 h 129"/>
                <a:gd name="T54" fmla="*/ 339 w 679"/>
                <a:gd name="T55" fmla="*/ 73 h 129"/>
                <a:gd name="T56" fmla="*/ 579 w 679"/>
                <a:gd name="T57" fmla="*/ 108 h 129"/>
                <a:gd name="T58" fmla="*/ 583 w 679"/>
                <a:gd name="T59" fmla="*/ 110 h 129"/>
                <a:gd name="T60" fmla="*/ 585 w 679"/>
                <a:gd name="T61" fmla="*/ 111 h 129"/>
                <a:gd name="T62" fmla="*/ 592 w 679"/>
                <a:gd name="T63" fmla="*/ 114 h 129"/>
                <a:gd name="T64" fmla="*/ 594 w 679"/>
                <a:gd name="T65" fmla="*/ 114 h 129"/>
                <a:gd name="T66" fmla="*/ 598 w 679"/>
                <a:gd name="T67" fmla="*/ 116 h 129"/>
                <a:gd name="T68" fmla="*/ 600 w 679"/>
                <a:gd name="T69" fmla="*/ 117 h 129"/>
                <a:gd name="T70" fmla="*/ 605 w 679"/>
                <a:gd name="T71" fmla="*/ 119 h 129"/>
                <a:gd name="T72" fmla="*/ 608 w 679"/>
                <a:gd name="T73" fmla="*/ 121 h 129"/>
                <a:gd name="T74" fmla="*/ 611 w 679"/>
                <a:gd name="T75" fmla="*/ 122 h 129"/>
                <a:gd name="T76" fmla="*/ 615 w 679"/>
                <a:gd name="T77" fmla="*/ 125 h 129"/>
                <a:gd name="T78" fmla="*/ 617 w 679"/>
                <a:gd name="T79" fmla="*/ 126 h 129"/>
                <a:gd name="T80" fmla="*/ 620 w 679"/>
                <a:gd name="T81" fmla="*/ 127 h 129"/>
                <a:gd name="T82" fmla="*/ 626 w 679"/>
                <a:gd name="T83" fmla="*/ 128 h 129"/>
                <a:gd name="T84" fmla="*/ 665 w 679"/>
                <a:gd name="T85" fmla="*/ 112 h 129"/>
                <a:gd name="T86" fmla="*/ 678 w 679"/>
                <a:gd name="T87" fmla="*/ 104 h 129"/>
                <a:gd name="T88" fmla="*/ 679 w 679"/>
                <a:gd name="T89" fmla="*/ 99 h 129"/>
                <a:gd name="T90" fmla="*/ 679 w 679"/>
                <a:gd name="T91" fmla="*/ 98 h 129"/>
                <a:gd name="T92" fmla="*/ 673 w 679"/>
                <a:gd name="T93" fmla="*/ 79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679" h="129">
                  <a:moveTo>
                    <a:pt x="673" y="79"/>
                  </a:moveTo>
                  <a:cubicBezTo>
                    <a:pt x="643" y="34"/>
                    <a:pt x="506" y="0"/>
                    <a:pt x="342" y="0"/>
                  </a:cubicBezTo>
                  <a:cubicBezTo>
                    <a:pt x="342" y="0"/>
                    <a:pt x="342" y="0"/>
                    <a:pt x="342" y="0"/>
                  </a:cubicBezTo>
                  <a:cubicBezTo>
                    <a:pt x="341" y="0"/>
                    <a:pt x="340" y="0"/>
                    <a:pt x="339" y="0"/>
                  </a:cubicBezTo>
                  <a:cubicBezTo>
                    <a:pt x="339" y="0"/>
                    <a:pt x="338" y="0"/>
                    <a:pt x="337" y="0"/>
                  </a:cubicBezTo>
                  <a:cubicBezTo>
                    <a:pt x="337" y="0"/>
                    <a:pt x="337" y="0"/>
                    <a:pt x="337" y="0"/>
                  </a:cubicBezTo>
                  <a:cubicBezTo>
                    <a:pt x="172" y="0"/>
                    <a:pt x="36" y="34"/>
                    <a:pt x="6" y="79"/>
                  </a:cubicBezTo>
                  <a:cubicBezTo>
                    <a:pt x="2" y="85"/>
                    <a:pt x="0" y="92"/>
                    <a:pt x="0" y="98"/>
                  </a:cubicBezTo>
                  <a:cubicBezTo>
                    <a:pt x="0" y="98"/>
                    <a:pt x="0" y="99"/>
                    <a:pt x="0" y="99"/>
                  </a:cubicBezTo>
                  <a:cubicBezTo>
                    <a:pt x="0" y="101"/>
                    <a:pt x="0" y="102"/>
                    <a:pt x="1" y="103"/>
                  </a:cubicBezTo>
                  <a:cubicBezTo>
                    <a:pt x="5" y="106"/>
                    <a:pt x="10" y="109"/>
                    <a:pt x="15" y="112"/>
                  </a:cubicBezTo>
                  <a:cubicBezTo>
                    <a:pt x="24" y="116"/>
                    <a:pt x="33" y="120"/>
                    <a:pt x="43" y="124"/>
                  </a:cubicBezTo>
                  <a:cubicBezTo>
                    <a:pt x="47" y="125"/>
                    <a:pt x="52" y="127"/>
                    <a:pt x="57" y="129"/>
                  </a:cubicBezTo>
                  <a:cubicBezTo>
                    <a:pt x="58" y="128"/>
                    <a:pt x="58" y="128"/>
                    <a:pt x="58" y="128"/>
                  </a:cubicBezTo>
                  <a:cubicBezTo>
                    <a:pt x="59" y="127"/>
                    <a:pt x="60" y="127"/>
                    <a:pt x="62" y="126"/>
                  </a:cubicBezTo>
                  <a:cubicBezTo>
                    <a:pt x="62" y="126"/>
                    <a:pt x="63" y="125"/>
                    <a:pt x="63" y="125"/>
                  </a:cubicBezTo>
                  <a:cubicBezTo>
                    <a:pt x="65" y="124"/>
                    <a:pt x="66" y="123"/>
                    <a:pt x="68" y="122"/>
                  </a:cubicBezTo>
                  <a:cubicBezTo>
                    <a:pt x="69" y="122"/>
                    <a:pt x="70" y="121"/>
                    <a:pt x="71" y="121"/>
                  </a:cubicBezTo>
                  <a:cubicBezTo>
                    <a:pt x="72" y="120"/>
                    <a:pt x="73" y="120"/>
                    <a:pt x="74" y="119"/>
                  </a:cubicBezTo>
                  <a:cubicBezTo>
                    <a:pt x="75" y="119"/>
                    <a:pt x="77" y="118"/>
                    <a:pt x="78" y="117"/>
                  </a:cubicBezTo>
                  <a:cubicBezTo>
                    <a:pt x="79" y="117"/>
                    <a:pt x="79" y="117"/>
                    <a:pt x="79" y="117"/>
                  </a:cubicBezTo>
                  <a:cubicBezTo>
                    <a:pt x="80" y="117"/>
                    <a:pt x="80" y="116"/>
                    <a:pt x="81" y="116"/>
                  </a:cubicBezTo>
                  <a:cubicBezTo>
                    <a:pt x="82" y="115"/>
                    <a:pt x="83" y="115"/>
                    <a:pt x="85" y="114"/>
                  </a:cubicBezTo>
                  <a:cubicBezTo>
                    <a:pt x="85" y="114"/>
                    <a:pt x="86" y="114"/>
                    <a:pt x="87" y="114"/>
                  </a:cubicBezTo>
                  <a:cubicBezTo>
                    <a:pt x="89" y="113"/>
                    <a:pt x="91" y="112"/>
                    <a:pt x="94" y="111"/>
                  </a:cubicBezTo>
                  <a:cubicBezTo>
                    <a:pt x="94" y="110"/>
                    <a:pt x="95" y="110"/>
                    <a:pt x="95" y="110"/>
                  </a:cubicBezTo>
                  <a:cubicBezTo>
                    <a:pt x="97" y="109"/>
                    <a:pt x="98" y="109"/>
                    <a:pt x="100" y="108"/>
                  </a:cubicBezTo>
                  <a:cubicBezTo>
                    <a:pt x="157" y="87"/>
                    <a:pt x="243" y="74"/>
                    <a:pt x="339" y="73"/>
                  </a:cubicBezTo>
                  <a:cubicBezTo>
                    <a:pt x="436" y="74"/>
                    <a:pt x="522" y="87"/>
                    <a:pt x="579" y="108"/>
                  </a:cubicBezTo>
                  <a:cubicBezTo>
                    <a:pt x="581" y="109"/>
                    <a:pt x="582" y="109"/>
                    <a:pt x="583" y="110"/>
                  </a:cubicBezTo>
                  <a:cubicBezTo>
                    <a:pt x="584" y="110"/>
                    <a:pt x="585" y="110"/>
                    <a:pt x="585" y="111"/>
                  </a:cubicBezTo>
                  <a:cubicBezTo>
                    <a:pt x="588" y="112"/>
                    <a:pt x="590" y="113"/>
                    <a:pt x="592" y="114"/>
                  </a:cubicBezTo>
                  <a:cubicBezTo>
                    <a:pt x="593" y="114"/>
                    <a:pt x="594" y="114"/>
                    <a:pt x="594" y="114"/>
                  </a:cubicBezTo>
                  <a:cubicBezTo>
                    <a:pt x="595" y="115"/>
                    <a:pt x="597" y="115"/>
                    <a:pt x="598" y="116"/>
                  </a:cubicBezTo>
                  <a:cubicBezTo>
                    <a:pt x="599" y="116"/>
                    <a:pt x="600" y="117"/>
                    <a:pt x="600" y="117"/>
                  </a:cubicBezTo>
                  <a:cubicBezTo>
                    <a:pt x="602" y="118"/>
                    <a:pt x="604" y="119"/>
                    <a:pt x="605" y="119"/>
                  </a:cubicBezTo>
                  <a:cubicBezTo>
                    <a:pt x="606" y="120"/>
                    <a:pt x="607" y="120"/>
                    <a:pt x="608" y="121"/>
                  </a:cubicBezTo>
                  <a:cubicBezTo>
                    <a:pt x="609" y="121"/>
                    <a:pt x="610" y="122"/>
                    <a:pt x="611" y="122"/>
                  </a:cubicBezTo>
                  <a:cubicBezTo>
                    <a:pt x="612" y="123"/>
                    <a:pt x="614" y="124"/>
                    <a:pt x="615" y="125"/>
                  </a:cubicBezTo>
                  <a:cubicBezTo>
                    <a:pt x="616" y="125"/>
                    <a:pt x="617" y="126"/>
                    <a:pt x="617" y="126"/>
                  </a:cubicBezTo>
                  <a:cubicBezTo>
                    <a:pt x="618" y="126"/>
                    <a:pt x="619" y="127"/>
                    <a:pt x="620" y="127"/>
                  </a:cubicBezTo>
                  <a:cubicBezTo>
                    <a:pt x="622" y="128"/>
                    <a:pt x="624" y="128"/>
                    <a:pt x="626" y="128"/>
                  </a:cubicBezTo>
                  <a:cubicBezTo>
                    <a:pt x="641" y="123"/>
                    <a:pt x="654" y="117"/>
                    <a:pt x="665" y="112"/>
                  </a:cubicBezTo>
                  <a:cubicBezTo>
                    <a:pt x="670" y="109"/>
                    <a:pt x="674" y="107"/>
                    <a:pt x="678" y="104"/>
                  </a:cubicBezTo>
                  <a:cubicBezTo>
                    <a:pt x="678" y="103"/>
                    <a:pt x="679" y="101"/>
                    <a:pt x="679" y="99"/>
                  </a:cubicBezTo>
                  <a:cubicBezTo>
                    <a:pt x="679" y="99"/>
                    <a:pt x="679" y="98"/>
                    <a:pt x="679" y="98"/>
                  </a:cubicBezTo>
                  <a:cubicBezTo>
                    <a:pt x="679" y="92"/>
                    <a:pt x="677" y="85"/>
                    <a:pt x="673" y="79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3" name="Freeform 144"/>
            <p:cNvSpPr>
              <a:spLocks/>
            </p:cNvSpPr>
            <p:nvPr/>
          </p:nvSpPr>
          <p:spPr bwMode="auto">
            <a:xfrm>
              <a:off x="3858987" y="4384507"/>
              <a:ext cx="1205585" cy="421568"/>
            </a:xfrm>
            <a:custGeom>
              <a:avLst/>
              <a:gdLst>
                <a:gd name="T0" fmla="*/ 444 w 448"/>
                <a:gd name="T1" fmla="*/ 75 h 143"/>
                <a:gd name="T2" fmla="*/ 225 w 448"/>
                <a:gd name="T3" fmla="*/ 0 h 143"/>
                <a:gd name="T4" fmla="*/ 225 w 448"/>
                <a:gd name="T5" fmla="*/ 0 h 143"/>
                <a:gd name="T6" fmla="*/ 224 w 448"/>
                <a:gd name="T7" fmla="*/ 0 h 143"/>
                <a:gd name="T8" fmla="*/ 222 w 448"/>
                <a:gd name="T9" fmla="*/ 0 h 143"/>
                <a:gd name="T10" fmla="*/ 222 w 448"/>
                <a:gd name="T11" fmla="*/ 0 h 143"/>
                <a:gd name="T12" fmla="*/ 4 w 448"/>
                <a:gd name="T13" fmla="*/ 75 h 143"/>
                <a:gd name="T14" fmla="*/ 0 w 448"/>
                <a:gd name="T15" fmla="*/ 92 h 143"/>
                <a:gd name="T16" fmla="*/ 0 w 448"/>
                <a:gd name="T17" fmla="*/ 94 h 143"/>
                <a:gd name="T18" fmla="*/ 0 w 448"/>
                <a:gd name="T19" fmla="*/ 97 h 143"/>
                <a:gd name="T20" fmla="*/ 10 w 448"/>
                <a:gd name="T21" fmla="*/ 105 h 143"/>
                <a:gd name="T22" fmla="*/ 28 w 448"/>
                <a:gd name="T23" fmla="*/ 116 h 143"/>
                <a:gd name="T24" fmla="*/ 28 w 448"/>
                <a:gd name="T25" fmla="*/ 116 h 143"/>
                <a:gd name="T26" fmla="*/ 28 w 448"/>
                <a:gd name="T27" fmla="*/ 117 h 143"/>
                <a:gd name="T28" fmla="*/ 32 w 448"/>
                <a:gd name="T29" fmla="*/ 118 h 143"/>
                <a:gd name="T30" fmla="*/ 32 w 448"/>
                <a:gd name="T31" fmla="*/ 118 h 143"/>
                <a:gd name="T32" fmla="*/ 38 w 448"/>
                <a:gd name="T33" fmla="*/ 121 h 143"/>
                <a:gd name="T34" fmla="*/ 48 w 448"/>
                <a:gd name="T35" fmla="*/ 126 h 143"/>
                <a:gd name="T36" fmla="*/ 48 w 448"/>
                <a:gd name="T37" fmla="*/ 126 h 143"/>
                <a:gd name="T38" fmla="*/ 52 w 448"/>
                <a:gd name="T39" fmla="*/ 127 h 143"/>
                <a:gd name="T40" fmla="*/ 52 w 448"/>
                <a:gd name="T41" fmla="*/ 127 h 143"/>
                <a:gd name="T42" fmla="*/ 55 w 448"/>
                <a:gd name="T43" fmla="*/ 129 h 143"/>
                <a:gd name="T44" fmla="*/ 56 w 448"/>
                <a:gd name="T45" fmla="*/ 129 h 143"/>
                <a:gd name="T46" fmla="*/ 60 w 448"/>
                <a:gd name="T47" fmla="*/ 130 h 143"/>
                <a:gd name="T48" fmla="*/ 60 w 448"/>
                <a:gd name="T49" fmla="*/ 130 h 143"/>
                <a:gd name="T50" fmla="*/ 64 w 448"/>
                <a:gd name="T51" fmla="*/ 132 h 143"/>
                <a:gd name="T52" fmla="*/ 64 w 448"/>
                <a:gd name="T53" fmla="*/ 132 h 143"/>
                <a:gd name="T54" fmla="*/ 100 w 448"/>
                <a:gd name="T55" fmla="*/ 142 h 143"/>
                <a:gd name="T56" fmla="*/ 100 w 448"/>
                <a:gd name="T57" fmla="*/ 142 h 143"/>
                <a:gd name="T58" fmla="*/ 104 w 448"/>
                <a:gd name="T59" fmla="*/ 143 h 143"/>
                <a:gd name="T60" fmla="*/ 224 w 448"/>
                <a:gd name="T61" fmla="*/ 130 h 143"/>
                <a:gd name="T62" fmla="*/ 344 w 448"/>
                <a:gd name="T63" fmla="*/ 143 h 143"/>
                <a:gd name="T64" fmla="*/ 349 w 448"/>
                <a:gd name="T65" fmla="*/ 142 h 143"/>
                <a:gd name="T66" fmla="*/ 349 w 448"/>
                <a:gd name="T67" fmla="*/ 142 h 143"/>
                <a:gd name="T68" fmla="*/ 385 w 448"/>
                <a:gd name="T69" fmla="*/ 132 h 143"/>
                <a:gd name="T70" fmla="*/ 385 w 448"/>
                <a:gd name="T71" fmla="*/ 132 h 143"/>
                <a:gd name="T72" fmla="*/ 389 w 448"/>
                <a:gd name="T73" fmla="*/ 130 h 143"/>
                <a:gd name="T74" fmla="*/ 389 w 448"/>
                <a:gd name="T75" fmla="*/ 130 h 143"/>
                <a:gd name="T76" fmla="*/ 393 w 448"/>
                <a:gd name="T77" fmla="*/ 129 h 143"/>
                <a:gd name="T78" fmla="*/ 393 w 448"/>
                <a:gd name="T79" fmla="*/ 129 h 143"/>
                <a:gd name="T80" fmla="*/ 397 w 448"/>
                <a:gd name="T81" fmla="*/ 127 h 143"/>
                <a:gd name="T82" fmla="*/ 397 w 448"/>
                <a:gd name="T83" fmla="*/ 127 h 143"/>
                <a:gd name="T84" fmla="*/ 401 w 448"/>
                <a:gd name="T85" fmla="*/ 126 h 143"/>
                <a:gd name="T86" fmla="*/ 401 w 448"/>
                <a:gd name="T87" fmla="*/ 126 h 143"/>
                <a:gd name="T88" fmla="*/ 410 w 448"/>
                <a:gd name="T89" fmla="*/ 122 h 143"/>
                <a:gd name="T90" fmla="*/ 420 w 448"/>
                <a:gd name="T91" fmla="*/ 117 h 143"/>
                <a:gd name="T92" fmla="*/ 420 w 448"/>
                <a:gd name="T93" fmla="*/ 117 h 143"/>
                <a:gd name="T94" fmla="*/ 439 w 448"/>
                <a:gd name="T95" fmla="*/ 105 h 143"/>
                <a:gd name="T96" fmla="*/ 447 w 448"/>
                <a:gd name="T97" fmla="*/ 99 h 143"/>
                <a:gd name="T98" fmla="*/ 448 w 448"/>
                <a:gd name="T99" fmla="*/ 94 h 143"/>
                <a:gd name="T100" fmla="*/ 448 w 448"/>
                <a:gd name="T101" fmla="*/ 92 h 143"/>
                <a:gd name="T102" fmla="*/ 444 w 448"/>
                <a:gd name="T103" fmla="*/ 75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448" h="143">
                  <a:moveTo>
                    <a:pt x="444" y="75"/>
                  </a:moveTo>
                  <a:cubicBezTo>
                    <a:pt x="424" y="33"/>
                    <a:pt x="334" y="1"/>
                    <a:pt x="225" y="0"/>
                  </a:cubicBezTo>
                  <a:cubicBezTo>
                    <a:pt x="225" y="0"/>
                    <a:pt x="225" y="0"/>
                    <a:pt x="225" y="0"/>
                  </a:cubicBezTo>
                  <a:cubicBezTo>
                    <a:pt x="225" y="0"/>
                    <a:pt x="224" y="0"/>
                    <a:pt x="224" y="0"/>
                  </a:cubicBezTo>
                  <a:cubicBezTo>
                    <a:pt x="223" y="0"/>
                    <a:pt x="223" y="0"/>
                    <a:pt x="222" y="0"/>
                  </a:cubicBezTo>
                  <a:cubicBezTo>
                    <a:pt x="222" y="0"/>
                    <a:pt x="222" y="0"/>
                    <a:pt x="222" y="0"/>
                  </a:cubicBezTo>
                  <a:cubicBezTo>
                    <a:pt x="114" y="1"/>
                    <a:pt x="24" y="33"/>
                    <a:pt x="4" y="75"/>
                  </a:cubicBezTo>
                  <a:cubicBezTo>
                    <a:pt x="1" y="81"/>
                    <a:pt x="0" y="87"/>
                    <a:pt x="0" y="92"/>
                  </a:cubicBezTo>
                  <a:cubicBezTo>
                    <a:pt x="0" y="93"/>
                    <a:pt x="0" y="93"/>
                    <a:pt x="0" y="94"/>
                  </a:cubicBezTo>
                  <a:cubicBezTo>
                    <a:pt x="0" y="95"/>
                    <a:pt x="0" y="96"/>
                    <a:pt x="0" y="97"/>
                  </a:cubicBezTo>
                  <a:cubicBezTo>
                    <a:pt x="3" y="100"/>
                    <a:pt x="7" y="103"/>
                    <a:pt x="10" y="105"/>
                  </a:cubicBezTo>
                  <a:cubicBezTo>
                    <a:pt x="15" y="109"/>
                    <a:pt x="22" y="113"/>
                    <a:pt x="28" y="116"/>
                  </a:cubicBezTo>
                  <a:cubicBezTo>
                    <a:pt x="28" y="116"/>
                    <a:pt x="28" y="116"/>
                    <a:pt x="28" y="116"/>
                  </a:cubicBezTo>
                  <a:cubicBezTo>
                    <a:pt x="28" y="117"/>
                    <a:pt x="28" y="117"/>
                    <a:pt x="28" y="117"/>
                  </a:cubicBezTo>
                  <a:cubicBezTo>
                    <a:pt x="29" y="117"/>
                    <a:pt x="31" y="118"/>
                    <a:pt x="32" y="118"/>
                  </a:cubicBezTo>
                  <a:cubicBezTo>
                    <a:pt x="32" y="118"/>
                    <a:pt x="32" y="118"/>
                    <a:pt x="32" y="118"/>
                  </a:cubicBezTo>
                  <a:cubicBezTo>
                    <a:pt x="34" y="119"/>
                    <a:pt x="36" y="120"/>
                    <a:pt x="38" y="121"/>
                  </a:cubicBezTo>
                  <a:cubicBezTo>
                    <a:pt x="41" y="123"/>
                    <a:pt x="44" y="124"/>
                    <a:pt x="48" y="126"/>
                  </a:cubicBezTo>
                  <a:cubicBezTo>
                    <a:pt x="48" y="126"/>
                    <a:pt x="48" y="126"/>
                    <a:pt x="48" y="126"/>
                  </a:cubicBezTo>
                  <a:cubicBezTo>
                    <a:pt x="49" y="126"/>
                    <a:pt x="50" y="127"/>
                    <a:pt x="52" y="127"/>
                  </a:cubicBezTo>
                  <a:cubicBezTo>
                    <a:pt x="52" y="127"/>
                    <a:pt x="52" y="127"/>
                    <a:pt x="52" y="127"/>
                  </a:cubicBezTo>
                  <a:cubicBezTo>
                    <a:pt x="53" y="128"/>
                    <a:pt x="54" y="128"/>
                    <a:pt x="55" y="129"/>
                  </a:cubicBezTo>
                  <a:cubicBezTo>
                    <a:pt x="56" y="129"/>
                    <a:pt x="56" y="129"/>
                    <a:pt x="56" y="129"/>
                  </a:cubicBezTo>
                  <a:cubicBezTo>
                    <a:pt x="57" y="129"/>
                    <a:pt x="58" y="130"/>
                    <a:pt x="60" y="130"/>
                  </a:cubicBezTo>
                  <a:cubicBezTo>
                    <a:pt x="60" y="130"/>
                    <a:pt x="60" y="130"/>
                    <a:pt x="60" y="130"/>
                  </a:cubicBezTo>
                  <a:cubicBezTo>
                    <a:pt x="61" y="131"/>
                    <a:pt x="62" y="131"/>
                    <a:pt x="64" y="132"/>
                  </a:cubicBezTo>
                  <a:cubicBezTo>
                    <a:pt x="64" y="132"/>
                    <a:pt x="64" y="132"/>
                    <a:pt x="64" y="132"/>
                  </a:cubicBezTo>
                  <a:cubicBezTo>
                    <a:pt x="75" y="135"/>
                    <a:pt x="87" y="139"/>
                    <a:pt x="100" y="142"/>
                  </a:cubicBezTo>
                  <a:cubicBezTo>
                    <a:pt x="100" y="142"/>
                    <a:pt x="100" y="142"/>
                    <a:pt x="100" y="142"/>
                  </a:cubicBezTo>
                  <a:cubicBezTo>
                    <a:pt x="101" y="142"/>
                    <a:pt x="103" y="142"/>
                    <a:pt x="104" y="143"/>
                  </a:cubicBezTo>
                  <a:cubicBezTo>
                    <a:pt x="140" y="135"/>
                    <a:pt x="181" y="130"/>
                    <a:pt x="224" y="130"/>
                  </a:cubicBezTo>
                  <a:cubicBezTo>
                    <a:pt x="268" y="130"/>
                    <a:pt x="309" y="135"/>
                    <a:pt x="344" y="143"/>
                  </a:cubicBezTo>
                  <a:cubicBezTo>
                    <a:pt x="346" y="142"/>
                    <a:pt x="348" y="142"/>
                    <a:pt x="349" y="142"/>
                  </a:cubicBezTo>
                  <a:cubicBezTo>
                    <a:pt x="349" y="142"/>
                    <a:pt x="349" y="142"/>
                    <a:pt x="349" y="142"/>
                  </a:cubicBezTo>
                  <a:cubicBezTo>
                    <a:pt x="362" y="139"/>
                    <a:pt x="374" y="135"/>
                    <a:pt x="385" y="132"/>
                  </a:cubicBezTo>
                  <a:cubicBezTo>
                    <a:pt x="385" y="132"/>
                    <a:pt x="385" y="132"/>
                    <a:pt x="385" y="132"/>
                  </a:cubicBezTo>
                  <a:cubicBezTo>
                    <a:pt x="386" y="131"/>
                    <a:pt x="388" y="131"/>
                    <a:pt x="389" y="130"/>
                  </a:cubicBezTo>
                  <a:cubicBezTo>
                    <a:pt x="389" y="130"/>
                    <a:pt x="389" y="130"/>
                    <a:pt x="389" y="130"/>
                  </a:cubicBezTo>
                  <a:cubicBezTo>
                    <a:pt x="391" y="130"/>
                    <a:pt x="392" y="129"/>
                    <a:pt x="393" y="129"/>
                  </a:cubicBezTo>
                  <a:cubicBezTo>
                    <a:pt x="393" y="129"/>
                    <a:pt x="393" y="129"/>
                    <a:pt x="393" y="129"/>
                  </a:cubicBezTo>
                  <a:cubicBezTo>
                    <a:pt x="395" y="128"/>
                    <a:pt x="396" y="128"/>
                    <a:pt x="397" y="127"/>
                  </a:cubicBezTo>
                  <a:cubicBezTo>
                    <a:pt x="397" y="127"/>
                    <a:pt x="397" y="127"/>
                    <a:pt x="397" y="127"/>
                  </a:cubicBezTo>
                  <a:cubicBezTo>
                    <a:pt x="399" y="127"/>
                    <a:pt x="400" y="126"/>
                    <a:pt x="401" y="126"/>
                  </a:cubicBezTo>
                  <a:cubicBezTo>
                    <a:pt x="401" y="126"/>
                    <a:pt x="401" y="126"/>
                    <a:pt x="401" y="126"/>
                  </a:cubicBezTo>
                  <a:cubicBezTo>
                    <a:pt x="404" y="124"/>
                    <a:pt x="407" y="123"/>
                    <a:pt x="410" y="122"/>
                  </a:cubicBezTo>
                  <a:cubicBezTo>
                    <a:pt x="414" y="120"/>
                    <a:pt x="417" y="119"/>
                    <a:pt x="420" y="117"/>
                  </a:cubicBezTo>
                  <a:cubicBezTo>
                    <a:pt x="420" y="117"/>
                    <a:pt x="420" y="117"/>
                    <a:pt x="420" y="117"/>
                  </a:cubicBezTo>
                  <a:cubicBezTo>
                    <a:pt x="427" y="113"/>
                    <a:pt x="433" y="109"/>
                    <a:pt x="439" y="105"/>
                  </a:cubicBezTo>
                  <a:cubicBezTo>
                    <a:pt x="442" y="103"/>
                    <a:pt x="445" y="101"/>
                    <a:pt x="447" y="99"/>
                  </a:cubicBezTo>
                  <a:cubicBezTo>
                    <a:pt x="447" y="97"/>
                    <a:pt x="448" y="95"/>
                    <a:pt x="448" y="94"/>
                  </a:cubicBezTo>
                  <a:cubicBezTo>
                    <a:pt x="448" y="93"/>
                    <a:pt x="448" y="93"/>
                    <a:pt x="448" y="92"/>
                  </a:cubicBezTo>
                  <a:cubicBezTo>
                    <a:pt x="448" y="87"/>
                    <a:pt x="446" y="81"/>
                    <a:pt x="444" y="75"/>
                  </a:cubicBez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4" name="Freeform 145"/>
            <p:cNvSpPr>
              <a:spLocks/>
            </p:cNvSpPr>
            <p:nvPr/>
          </p:nvSpPr>
          <p:spPr bwMode="auto">
            <a:xfrm>
              <a:off x="3858987" y="4671041"/>
              <a:ext cx="1202596" cy="421568"/>
            </a:xfrm>
            <a:custGeom>
              <a:avLst/>
              <a:gdLst>
                <a:gd name="T0" fmla="*/ 439 w 447"/>
                <a:gd name="T1" fmla="*/ 8 h 143"/>
                <a:gd name="T2" fmla="*/ 420 w 447"/>
                <a:gd name="T3" fmla="*/ 20 h 143"/>
                <a:gd name="T4" fmla="*/ 410 w 447"/>
                <a:gd name="T5" fmla="*/ 25 h 143"/>
                <a:gd name="T6" fmla="*/ 401 w 447"/>
                <a:gd name="T7" fmla="*/ 29 h 143"/>
                <a:gd name="T8" fmla="*/ 401 w 447"/>
                <a:gd name="T9" fmla="*/ 29 h 143"/>
                <a:gd name="T10" fmla="*/ 397 w 447"/>
                <a:gd name="T11" fmla="*/ 30 h 143"/>
                <a:gd name="T12" fmla="*/ 397 w 447"/>
                <a:gd name="T13" fmla="*/ 30 h 143"/>
                <a:gd name="T14" fmla="*/ 393 w 447"/>
                <a:gd name="T15" fmla="*/ 32 h 143"/>
                <a:gd name="T16" fmla="*/ 393 w 447"/>
                <a:gd name="T17" fmla="*/ 32 h 143"/>
                <a:gd name="T18" fmla="*/ 389 w 447"/>
                <a:gd name="T19" fmla="*/ 33 h 143"/>
                <a:gd name="T20" fmla="*/ 389 w 447"/>
                <a:gd name="T21" fmla="*/ 33 h 143"/>
                <a:gd name="T22" fmla="*/ 385 w 447"/>
                <a:gd name="T23" fmla="*/ 35 h 143"/>
                <a:gd name="T24" fmla="*/ 385 w 447"/>
                <a:gd name="T25" fmla="*/ 35 h 143"/>
                <a:gd name="T26" fmla="*/ 349 w 447"/>
                <a:gd name="T27" fmla="*/ 45 h 143"/>
                <a:gd name="T28" fmla="*/ 349 w 447"/>
                <a:gd name="T29" fmla="*/ 45 h 143"/>
                <a:gd name="T30" fmla="*/ 344 w 447"/>
                <a:gd name="T31" fmla="*/ 46 h 143"/>
                <a:gd name="T32" fmla="*/ 224 w 447"/>
                <a:gd name="T33" fmla="*/ 58 h 143"/>
                <a:gd name="T34" fmla="*/ 104 w 447"/>
                <a:gd name="T35" fmla="*/ 46 h 143"/>
                <a:gd name="T36" fmla="*/ 100 w 447"/>
                <a:gd name="T37" fmla="*/ 45 h 143"/>
                <a:gd name="T38" fmla="*/ 100 w 447"/>
                <a:gd name="T39" fmla="*/ 45 h 143"/>
                <a:gd name="T40" fmla="*/ 64 w 447"/>
                <a:gd name="T41" fmla="*/ 35 h 143"/>
                <a:gd name="T42" fmla="*/ 64 w 447"/>
                <a:gd name="T43" fmla="*/ 35 h 143"/>
                <a:gd name="T44" fmla="*/ 60 w 447"/>
                <a:gd name="T45" fmla="*/ 33 h 143"/>
                <a:gd name="T46" fmla="*/ 60 w 447"/>
                <a:gd name="T47" fmla="*/ 33 h 143"/>
                <a:gd name="T48" fmla="*/ 56 w 447"/>
                <a:gd name="T49" fmla="*/ 32 h 143"/>
                <a:gd name="T50" fmla="*/ 55 w 447"/>
                <a:gd name="T51" fmla="*/ 32 h 143"/>
                <a:gd name="T52" fmla="*/ 52 w 447"/>
                <a:gd name="T53" fmla="*/ 30 h 143"/>
                <a:gd name="T54" fmla="*/ 52 w 447"/>
                <a:gd name="T55" fmla="*/ 30 h 143"/>
                <a:gd name="T56" fmla="*/ 48 w 447"/>
                <a:gd name="T57" fmla="*/ 29 h 143"/>
                <a:gd name="T58" fmla="*/ 48 w 447"/>
                <a:gd name="T59" fmla="*/ 29 h 143"/>
                <a:gd name="T60" fmla="*/ 38 w 447"/>
                <a:gd name="T61" fmla="*/ 24 h 143"/>
                <a:gd name="T62" fmla="*/ 32 w 447"/>
                <a:gd name="T63" fmla="*/ 21 h 143"/>
                <a:gd name="T64" fmla="*/ 28 w 447"/>
                <a:gd name="T65" fmla="*/ 20 h 143"/>
                <a:gd name="T66" fmla="*/ 28 w 447"/>
                <a:gd name="T67" fmla="*/ 19 h 143"/>
                <a:gd name="T68" fmla="*/ 10 w 447"/>
                <a:gd name="T69" fmla="*/ 8 h 143"/>
                <a:gd name="T70" fmla="*/ 0 w 447"/>
                <a:gd name="T71" fmla="*/ 0 h 143"/>
                <a:gd name="T72" fmla="*/ 5 w 447"/>
                <a:gd name="T73" fmla="*/ 16 h 143"/>
                <a:gd name="T74" fmla="*/ 9 w 447"/>
                <a:gd name="T75" fmla="*/ 22 h 143"/>
                <a:gd name="T76" fmla="*/ 18 w 447"/>
                <a:gd name="T77" fmla="*/ 44 h 143"/>
                <a:gd name="T78" fmla="*/ 18 w 447"/>
                <a:gd name="T79" fmla="*/ 46 h 143"/>
                <a:gd name="T80" fmla="*/ 28 w 447"/>
                <a:gd name="T81" fmla="*/ 72 h 143"/>
                <a:gd name="T82" fmla="*/ 34 w 447"/>
                <a:gd name="T83" fmla="*/ 89 h 143"/>
                <a:gd name="T84" fmla="*/ 102 w 447"/>
                <a:gd name="T85" fmla="*/ 123 h 143"/>
                <a:gd name="T86" fmla="*/ 217 w 447"/>
                <a:gd name="T87" fmla="*/ 143 h 143"/>
                <a:gd name="T88" fmla="*/ 224 w 447"/>
                <a:gd name="T89" fmla="*/ 143 h 143"/>
                <a:gd name="T90" fmla="*/ 231 w 447"/>
                <a:gd name="T91" fmla="*/ 143 h 143"/>
                <a:gd name="T92" fmla="*/ 345 w 447"/>
                <a:gd name="T93" fmla="*/ 123 h 143"/>
                <a:gd name="T94" fmla="*/ 413 w 447"/>
                <a:gd name="T95" fmla="*/ 89 h 143"/>
                <a:gd name="T96" fmla="*/ 420 w 447"/>
                <a:gd name="T97" fmla="*/ 71 h 143"/>
                <a:gd name="T98" fmla="*/ 429 w 447"/>
                <a:gd name="T99" fmla="*/ 46 h 143"/>
                <a:gd name="T100" fmla="*/ 430 w 447"/>
                <a:gd name="T101" fmla="*/ 44 h 143"/>
                <a:gd name="T102" fmla="*/ 438 w 447"/>
                <a:gd name="T103" fmla="*/ 22 h 143"/>
                <a:gd name="T104" fmla="*/ 442 w 447"/>
                <a:gd name="T105" fmla="*/ 16 h 143"/>
                <a:gd name="T106" fmla="*/ 447 w 447"/>
                <a:gd name="T107" fmla="*/ 2 h 143"/>
                <a:gd name="T108" fmla="*/ 439 w 447"/>
                <a:gd name="T109" fmla="*/ 8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447" h="143">
                  <a:moveTo>
                    <a:pt x="439" y="8"/>
                  </a:moveTo>
                  <a:cubicBezTo>
                    <a:pt x="433" y="12"/>
                    <a:pt x="427" y="16"/>
                    <a:pt x="420" y="20"/>
                  </a:cubicBezTo>
                  <a:cubicBezTo>
                    <a:pt x="417" y="22"/>
                    <a:pt x="414" y="23"/>
                    <a:pt x="410" y="25"/>
                  </a:cubicBezTo>
                  <a:cubicBezTo>
                    <a:pt x="407" y="26"/>
                    <a:pt x="404" y="27"/>
                    <a:pt x="401" y="29"/>
                  </a:cubicBezTo>
                  <a:cubicBezTo>
                    <a:pt x="401" y="29"/>
                    <a:pt x="401" y="29"/>
                    <a:pt x="401" y="29"/>
                  </a:cubicBezTo>
                  <a:cubicBezTo>
                    <a:pt x="400" y="29"/>
                    <a:pt x="399" y="30"/>
                    <a:pt x="397" y="30"/>
                  </a:cubicBezTo>
                  <a:cubicBezTo>
                    <a:pt x="397" y="30"/>
                    <a:pt x="397" y="30"/>
                    <a:pt x="397" y="30"/>
                  </a:cubicBezTo>
                  <a:cubicBezTo>
                    <a:pt x="396" y="31"/>
                    <a:pt x="395" y="31"/>
                    <a:pt x="393" y="32"/>
                  </a:cubicBezTo>
                  <a:cubicBezTo>
                    <a:pt x="393" y="32"/>
                    <a:pt x="393" y="32"/>
                    <a:pt x="393" y="32"/>
                  </a:cubicBezTo>
                  <a:cubicBezTo>
                    <a:pt x="392" y="32"/>
                    <a:pt x="391" y="33"/>
                    <a:pt x="389" y="33"/>
                  </a:cubicBezTo>
                  <a:cubicBezTo>
                    <a:pt x="389" y="33"/>
                    <a:pt x="389" y="33"/>
                    <a:pt x="389" y="33"/>
                  </a:cubicBezTo>
                  <a:cubicBezTo>
                    <a:pt x="388" y="34"/>
                    <a:pt x="386" y="34"/>
                    <a:pt x="385" y="35"/>
                  </a:cubicBezTo>
                  <a:cubicBezTo>
                    <a:pt x="385" y="35"/>
                    <a:pt x="385" y="35"/>
                    <a:pt x="385" y="35"/>
                  </a:cubicBezTo>
                  <a:cubicBezTo>
                    <a:pt x="374" y="38"/>
                    <a:pt x="362" y="42"/>
                    <a:pt x="349" y="45"/>
                  </a:cubicBezTo>
                  <a:cubicBezTo>
                    <a:pt x="349" y="45"/>
                    <a:pt x="349" y="45"/>
                    <a:pt x="349" y="45"/>
                  </a:cubicBezTo>
                  <a:cubicBezTo>
                    <a:pt x="348" y="45"/>
                    <a:pt x="346" y="45"/>
                    <a:pt x="344" y="46"/>
                  </a:cubicBezTo>
                  <a:cubicBezTo>
                    <a:pt x="309" y="53"/>
                    <a:pt x="268" y="58"/>
                    <a:pt x="224" y="58"/>
                  </a:cubicBezTo>
                  <a:cubicBezTo>
                    <a:pt x="181" y="58"/>
                    <a:pt x="140" y="53"/>
                    <a:pt x="104" y="46"/>
                  </a:cubicBezTo>
                  <a:cubicBezTo>
                    <a:pt x="103" y="45"/>
                    <a:pt x="101" y="45"/>
                    <a:pt x="100" y="45"/>
                  </a:cubicBezTo>
                  <a:cubicBezTo>
                    <a:pt x="100" y="45"/>
                    <a:pt x="100" y="45"/>
                    <a:pt x="100" y="45"/>
                  </a:cubicBezTo>
                  <a:cubicBezTo>
                    <a:pt x="87" y="42"/>
                    <a:pt x="75" y="38"/>
                    <a:pt x="64" y="35"/>
                  </a:cubicBezTo>
                  <a:cubicBezTo>
                    <a:pt x="64" y="35"/>
                    <a:pt x="64" y="35"/>
                    <a:pt x="64" y="35"/>
                  </a:cubicBezTo>
                  <a:cubicBezTo>
                    <a:pt x="62" y="34"/>
                    <a:pt x="61" y="34"/>
                    <a:pt x="60" y="33"/>
                  </a:cubicBezTo>
                  <a:cubicBezTo>
                    <a:pt x="60" y="33"/>
                    <a:pt x="60" y="33"/>
                    <a:pt x="60" y="33"/>
                  </a:cubicBezTo>
                  <a:cubicBezTo>
                    <a:pt x="58" y="33"/>
                    <a:pt x="57" y="32"/>
                    <a:pt x="56" y="32"/>
                  </a:cubicBezTo>
                  <a:cubicBezTo>
                    <a:pt x="56" y="32"/>
                    <a:pt x="56" y="32"/>
                    <a:pt x="55" y="32"/>
                  </a:cubicBezTo>
                  <a:cubicBezTo>
                    <a:pt x="54" y="31"/>
                    <a:pt x="53" y="31"/>
                    <a:pt x="52" y="30"/>
                  </a:cubicBezTo>
                  <a:cubicBezTo>
                    <a:pt x="52" y="30"/>
                    <a:pt x="52" y="30"/>
                    <a:pt x="52" y="30"/>
                  </a:cubicBezTo>
                  <a:cubicBezTo>
                    <a:pt x="50" y="30"/>
                    <a:pt x="49" y="29"/>
                    <a:pt x="48" y="29"/>
                  </a:cubicBezTo>
                  <a:cubicBezTo>
                    <a:pt x="48" y="29"/>
                    <a:pt x="48" y="29"/>
                    <a:pt x="48" y="29"/>
                  </a:cubicBezTo>
                  <a:cubicBezTo>
                    <a:pt x="44" y="27"/>
                    <a:pt x="41" y="26"/>
                    <a:pt x="38" y="24"/>
                  </a:cubicBezTo>
                  <a:cubicBezTo>
                    <a:pt x="36" y="23"/>
                    <a:pt x="34" y="22"/>
                    <a:pt x="32" y="21"/>
                  </a:cubicBezTo>
                  <a:cubicBezTo>
                    <a:pt x="31" y="21"/>
                    <a:pt x="29" y="20"/>
                    <a:pt x="28" y="20"/>
                  </a:cubicBezTo>
                  <a:cubicBezTo>
                    <a:pt x="28" y="20"/>
                    <a:pt x="28" y="20"/>
                    <a:pt x="28" y="19"/>
                  </a:cubicBezTo>
                  <a:cubicBezTo>
                    <a:pt x="22" y="16"/>
                    <a:pt x="15" y="12"/>
                    <a:pt x="10" y="8"/>
                  </a:cubicBezTo>
                  <a:cubicBezTo>
                    <a:pt x="7" y="6"/>
                    <a:pt x="3" y="3"/>
                    <a:pt x="0" y="0"/>
                  </a:cubicBezTo>
                  <a:cubicBezTo>
                    <a:pt x="1" y="6"/>
                    <a:pt x="3" y="11"/>
                    <a:pt x="5" y="16"/>
                  </a:cubicBezTo>
                  <a:cubicBezTo>
                    <a:pt x="7" y="18"/>
                    <a:pt x="8" y="20"/>
                    <a:pt x="9" y="22"/>
                  </a:cubicBezTo>
                  <a:cubicBezTo>
                    <a:pt x="18" y="44"/>
                    <a:pt x="18" y="44"/>
                    <a:pt x="18" y="44"/>
                  </a:cubicBezTo>
                  <a:cubicBezTo>
                    <a:pt x="18" y="46"/>
                    <a:pt x="18" y="46"/>
                    <a:pt x="18" y="46"/>
                  </a:cubicBezTo>
                  <a:cubicBezTo>
                    <a:pt x="28" y="72"/>
                    <a:pt x="28" y="72"/>
                    <a:pt x="28" y="72"/>
                  </a:cubicBezTo>
                  <a:cubicBezTo>
                    <a:pt x="34" y="89"/>
                    <a:pt x="34" y="89"/>
                    <a:pt x="34" y="89"/>
                  </a:cubicBezTo>
                  <a:cubicBezTo>
                    <a:pt x="55" y="103"/>
                    <a:pt x="78" y="114"/>
                    <a:pt x="102" y="123"/>
                  </a:cubicBezTo>
                  <a:cubicBezTo>
                    <a:pt x="138" y="136"/>
                    <a:pt x="176" y="143"/>
                    <a:pt x="217" y="143"/>
                  </a:cubicBezTo>
                  <a:cubicBezTo>
                    <a:pt x="219" y="143"/>
                    <a:pt x="221" y="143"/>
                    <a:pt x="224" y="143"/>
                  </a:cubicBezTo>
                  <a:cubicBezTo>
                    <a:pt x="226" y="143"/>
                    <a:pt x="229" y="143"/>
                    <a:pt x="231" y="143"/>
                  </a:cubicBezTo>
                  <a:cubicBezTo>
                    <a:pt x="271" y="143"/>
                    <a:pt x="310" y="136"/>
                    <a:pt x="345" y="123"/>
                  </a:cubicBezTo>
                  <a:cubicBezTo>
                    <a:pt x="370" y="114"/>
                    <a:pt x="393" y="103"/>
                    <a:pt x="413" y="89"/>
                  </a:cubicBezTo>
                  <a:cubicBezTo>
                    <a:pt x="420" y="71"/>
                    <a:pt x="420" y="71"/>
                    <a:pt x="420" y="71"/>
                  </a:cubicBezTo>
                  <a:cubicBezTo>
                    <a:pt x="429" y="46"/>
                    <a:pt x="429" y="46"/>
                    <a:pt x="429" y="46"/>
                  </a:cubicBezTo>
                  <a:cubicBezTo>
                    <a:pt x="430" y="44"/>
                    <a:pt x="430" y="44"/>
                    <a:pt x="430" y="44"/>
                  </a:cubicBezTo>
                  <a:cubicBezTo>
                    <a:pt x="438" y="22"/>
                    <a:pt x="438" y="22"/>
                    <a:pt x="438" y="22"/>
                  </a:cubicBezTo>
                  <a:cubicBezTo>
                    <a:pt x="440" y="20"/>
                    <a:pt x="441" y="18"/>
                    <a:pt x="442" y="16"/>
                  </a:cubicBezTo>
                  <a:cubicBezTo>
                    <a:pt x="445" y="11"/>
                    <a:pt x="446" y="6"/>
                    <a:pt x="447" y="2"/>
                  </a:cubicBezTo>
                  <a:cubicBezTo>
                    <a:pt x="445" y="4"/>
                    <a:pt x="442" y="6"/>
                    <a:pt x="439" y="8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5" name="Freeform 146"/>
            <p:cNvSpPr>
              <a:spLocks/>
            </p:cNvSpPr>
            <p:nvPr/>
          </p:nvSpPr>
          <p:spPr bwMode="auto">
            <a:xfrm>
              <a:off x="3275639" y="3630293"/>
              <a:ext cx="2375274" cy="470972"/>
            </a:xfrm>
            <a:custGeom>
              <a:avLst/>
              <a:gdLst>
                <a:gd name="T0" fmla="*/ 852 w 885"/>
                <a:gd name="T1" fmla="*/ 21 h 159"/>
                <a:gd name="T2" fmla="*/ 780 w 885"/>
                <a:gd name="T3" fmla="*/ 48 h 159"/>
                <a:gd name="T4" fmla="*/ 780 w 885"/>
                <a:gd name="T5" fmla="*/ 48 h 159"/>
                <a:gd name="T6" fmla="*/ 773 w 885"/>
                <a:gd name="T7" fmla="*/ 50 h 159"/>
                <a:gd name="T8" fmla="*/ 772 w 885"/>
                <a:gd name="T9" fmla="*/ 50 h 159"/>
                <a:gd name="T10" fmla="*/ 765 w 885"/>
                <a:gd name="T11" fmla="*/ 52 h 159"/>
                <a:gd name="T12" fmla="*/ 764 w 885"/>
                <a:gd name="T13" fmla="*/ 52 h 159"/>
                <a:gd name="T14" fmla="*/ 757 w 885"/>
                <a:gd name="T15" fmla="*/ 54 h 159"/>
                <a:gd name="T16" fmla="*/ 757 w 885"/>
                <a:gd name="T17" fmla="*/ 54 h 159"/>
                <a:gd name="T18" fmla="*/ 749 w 885"/>
                <a:gd name="T19" fmla="*/ 56 h 159"/>
                <a:gd name="T20" fmla="*/ 749 w 885"/>
                <a:gd name="T21" fmla="*/ 56 h 159"/>
                <a:gd name="T22" fmla="*/ 681 w 885"/>
                <a:gd name="T23" fmla="*/ 69 h 159"/>
                <a:gd name="T24" fmla="*/ 681 w 885"/>
                <a:gd name="T25" fmla="*/ 69 h 159"/>
                <a:gd name="T26" fmla="*/ 442 w 885"/>
                <a:gd name="T27" fmla="*/ 86 h 159"/>
                <a:gd name="T28" fmla="*/ 204 w 885"/>
                <a:gd name="T29" fmla="*/ 69 h 159"/>
                <a:gd name="T30" fmla="*/ 204 w 885"/>
                <a:gd name="T31" fmla="*/ 69 h 159"/>
                <a:gd name="T32" fmla="*/ 135 w 885"/>
                <a:gd name="T33" fmla="*/ 56 h 159"/>
                <a:gd name="T34" fmla="*/ 135 w 885"/>
                <a:gd name="T35" fmla="*/ 56 h 159"/>
                <a:gd name="T36" fmla="*/ 128 w 885"/>
                <a:gd name="T37" fmla="*/ 54 h 159"/>
                <a:gd name="T38" fmla="*/ 127 w 885"/>
                <a:gd name="T39" fmla="*/ 54 h 159"/>
                <a:gd name="T40" fmla="*/ 120 w 885"/>
                <a:gd name="T41" fmla="*/ 52 h 159"/>
                <a:gd name="T42" fmla="*/ 120 w 885"/>
                <a:gd name="T43" fmla="*/ 52 h 159"/>
                <a:gd name="T44" fmla="*/ 113 w 885"/>
                <a:gd name="T45" fmla="*/ 50 h 159"/>
                <a:gd name="T46" fmla="*/ 112 w 885"/>
                <a:gd name="T47" fmla="*/ 50 h 159"/>
                <a:gd name="T48" fmla="*/ 105 w 885"/>
                <a:gd name="T49" fmla="*/ 48 h 159"/>
                <a:gd name="T50" fmla="*/ 105 w 885"/>
                <a:gd name="T51" fmla="*/ 48 h 159"/>
                <a:gd name="T52" fmla="*/ 33 w 885"/>
                <a:gd name="T53" fmla="*/ 21 h 159"/>
                <a:gd name="T54" fmla="*/ 0 w 885"/>
                <a:gd name="T55" fmla="*/ 0 h 159"/>
                <a:gd name="T56" fmla="*/ 17 w 885"/>
                <a:gd name="T57" fmla="*/ 29 h 159"/>
                <a:gd name="T58" fmla="*/ 52 w 885"/>
                <a:gd name="T59" fmla="*/ 88 h 159"/>
                <a:gd name="T60" fmla="*/ 192 w 885"/>
                <a:gd name="T61" fmla="*/ 133 h 159"/>
                <a:gd name="T62" fmla="*/ 428 w 885"/>
                <a:gd name="T63" fmla="*/ 159 h 159"/>
                <a:gd name="T64" fmla="*/ 442 w 885"/>
                <a:gd name="T65" fmla="*/ 158 h 159"/>
                <a:gd name="T66" fmla="*/ 457 w 885"/>
                <a:gd name="T67" fmla="*/ 159 h 159"/>
                <a:gd name="T68" fmla="*/ 693 w 885"/>
                <a:gd name="T69" fmla="*/ 133 h 159"/>
                <a:gd name="T70" fmla="*/ 833 w 885"/>
                <a:gd name="T71" fmla="*/ 88 h 159"/>
                <a:gd name="T72" fmla="*/ 867 w 885"/>
                <a:gd name="T73" fmla="*/ 29 h 159"/>
                <a:gd name="T74" fmla="*/ 885 w 885"/>
                <a:gd name="T75" fmla="*/ 0 h 159"/>
                <a:gd name="T76" fmla="*/ 852 w 885"/>
                <a:gd name="T77" fmla="*/ 21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885" h="159">
                  <a:moveTo>
                    <a:pt x="852" y="21"/>
                  </a:moveTo>
                  <a:cubicBezTo>
                    <a:pt x="832" y="31"/>
                    <a:pt x="808" y="40"/>
                    <a:pt x="780" y="48"/>
                  </a:cubicBezTo>
                  <a:cubicBezTo>
                    <a:pt x="780" y="48"/>
                    <a:pt x="780" y="48"/>
                    <a:pt x="780" y="48"/>
                  </a:cubicBezTo>
                  <a:cubicBezTo>
                    <a:pt x="777" y="49"/>
                    <a:pt x="775" y="49"/>
                    <a:pt x="773" y="50"/>
                  </a:cubicBezTo>
                  <a:cubicBezTo>
                    <a:pt x="772" y="50"/>
                    <a:pt x="772" y="50"/>
                    <a:pt x="772" y="50"/>
                  </a:cubicBezTo>
                  <a:cubicBezTo>
                    <a:pt x="770" y="51"/>
                    <a:pt x="767" y="51"/>
                    <a:pt x="765" y="52"/>
                  </a:cubicBezTo>
                  <a:cubicBezTo>
                    <a:pt x="765" y="52"/>
                    <a:pt x="765" y="52"/>
                    <a:pt x="764" y="52"/>
                  </a:cubicBezTo>
                  <a:cubicBezTo>
                    <a:pt x="762" y="52"/>
                    <a:pt x="760" y="53"/>
                    <a:pt x="757" y="54"/>
                  </a:cubicBezTo>
                  <a:cubicBezTo>
                    <a:pt x="757" y="54"/>
                    <a:pt x="757" y="54"/>
                    <a:pt x="757" y="54"/>
                  </a:cubicBezTo>
                  <a:cubicBezTo>
                    <a:pt x="754" y="54"/>
                    <a:pt x="752" y="55"/>
                    <a:pt x="749" y="56"/>
                  </a:cubicBezTo>
                  <a:cubicBezTo>
                    <a:pt x="749" y="56"/>
                    <a:pt x="749" y="56"/>
                    <a:pt x="749" y="56"/>
                  </a:cubicBezTo>
                  <a:cubicBezTo>
                    <a:pt x="728" y="61"/>
                    <a:pt x="705" y="65"/>
                    <a:pt x="681" y="69"/>
                  </a:cubicBezTo>
                  <a:cubicBezTo>
                    <a:pt x="681" y="69"/>
                    <a:pt x="681" y="69"/>
                    <a:pt x="681" y="69"/>
                  </a:cubicBezTo>
                  <a:cubicBezTo>
                    <a:pt x="611" y="80"/>
                    <a:pt x="530" y="86"/>
                    <a:pt x="442" y="86"/>
                  </a:cubicBezTo>
                  <a:cubicBezTo>
                    <a:pt x="355" y="86"/>
                    <a:pt x="274" y="80"/>
                    <a:pt x="204" y="69"/>
                  </a:cubicBezTo>
                  <a:cubicBezTo>
                    <a:pt x="204" y="69"/>
                    <a:pt x="204" y="69"/>
                    <a:pt x="204" y="69"/>
                  </a:cubicBezTo>
                  <a:cubicBezTo>
                    <a:pt x="180" y="65"/>
                    <a:pt x="157" y="61"/>
                    <a:pt x="135" y="56"/>
                  </a:cubicBezTo>
                  <a:cubicBezTo>
                    <a:pt x="135" y="56"/>
                    <a:pt x="135" y="56"/>
                    <a:pt x="135" y="56"/>
                  </a:cubicBezTo>
                  <a:cubicBezTo>
                    <a:pt x="133" y="55"/>
                    <a:pt x="130" y="54"/>
                    <a:pt x="128" y="54"/>
                  </a:cubicBezTo>
                  <a:cubicBezTo>
                    <a:pt x="128" y="54"/>
                    <a:pt x="127" y="54"/>
                    <a:pt x="127" y="54"/>
                  </a:cubicBezTo>
                  <a:cubicBezTo>
                    <a:pt x="125" y="53"/>
                    <a:pt x="123" y="52"/>
                    <a:pt x="120" y="52"/>
                  </a:cubicBezTo>
                  <a:cubicBezTo>
                    <a:pt x="120" y="52"/>
                    <a:pt x="120" y="52"/>
                    <a:pt x="120" y="52"/>
                  </a:cubicBezTo>
                  <a:cubicBezTo>
                    <a:pt x="117" y="51"/>
                    <a:pt x="115" y="51"/>
                    <a:pt x="113" y="50"/>
                  </a:cubicBezTo>
                  <a:cubicBezTo>
                    <a:pt x="112" y="50"/>
                    <a:pt x="112" y="50"/>
                    <a:pt x="112" y="50"/>
                  </a:cubicBezTo>
                  <a:cubicBezTo>
                    <a:pt x="110" y="49"/>
                    <a:pt x="107" y="49"/>
                    <a:pt x="105" y="48"/>
                  </a:cubicBezTo>
                  <a:cubicBezTo>
                    <a:pt x="105" y="48"/>
                    <a:pt x="105" y="48"/>
                    <a:pt x="105" y="48"/>
                  </a:cubicBezTo>
                  <a:cubicBezTo>
                    <a:pt x="77" y="40"/>
                    <a:pt x="52" y="31"/>
                    <a:pt x="33" y="21"/>
                  </a:cubicBezTo>
                  <a:cubicBezTo>
                    <a:pt x="20" y="15"/>
                    <a:pt x="8" y="8"/>
                    <a:pt x="0" y="0"/>
                  </a:cubicBezTo>
                  <a:cubicBezTo>
                    <a:pt x="17" y="29"/>
                    <a:pt x="17" y="29"/>
                    <a:pt x="17" y="29"/>
                  </a:cubicBezTo>
                  <a:cubicBezTo>
                    <a:pt x="52" y="88"/>
                    <a:pt x="52" y="88"/>
                    <a:pt x="52" y="88"/>
                  </a:cubicBezTo>
                  <a:cubicBezTo>
                    <a:pt x="94" y="106"/>
                    <a:pt x="141" y="121"/>
                    <a:pt x="192" y="133"/>
                  </a:cubicBezTo>
                  <a:cubicBezTo>
                    <a:pt x="264" y="149"/>
                    <a:pt x="344" y="159"/>
                    <a:pt x="428" y="159"/>
                  </a:cubicBezTo>
                  <a:cubicBezTo>
                    <a:pt x="433" y="159"/>
                    <a:pt x="437" y="159"/>
                    <a:pt x="442" y="158"/>
                  </a:cubicBezTo>
                  <a:cubicBezTo>
                    <a:pt x="447" y="159"/>
                    <a:pt x="452" y="159"/>
                    <a:pt x="457" y="159"/>
                  </a:cubicBezTo>
                  <a:cubicBezTo>
                    <a:pt x="541" y="159"/>
                    <a:pt x="620" y="149"/>
                    <a:pt x="693" y="133"/>
                  </a:cubicBezTo>
                  <a:cubicBezTo>
                    <a:pt x="743" y="121"/>
                    <a:pt x="790" y="106"/>
                    <a:pt x="833" y="88"/>
                  </a:cubicBezTo>
                  <a:cubicBezTo>
                    <a:pt x="867" y="29"/>
                    <a:pt x="867" y="29"/>
                    <a:pt x="867" y="29"/>
                  </a:cubicBezTo>
                  <a:cubicBezTo>
                    <a:pt x="885" y="0"/>
                    <a:pt x="885" y="0"/>
                    <a:pt x="885" y="0"/>
                  </a:cubicBezTo>
                  <a:cubicBezTo>
                    <a:pt x="876" y="8"/>
                    <a:pt x="865" y="15"/>
                    <a:pt x="852" y="2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6" name="Freeform 147"/>
            <p:cNvSpPr>
              <a:spLocks/>
            </p:cNvSpPr>
            <p:nvPr/>
          </p:nvSpPr>
          <p:spPr bwMode="auto">
            <a:xfrm>
              <a:off x="3224782" y="3175789"/>
              <a:ext cx="2476987" cy="517082"/>
            </a:xfrm>
            <a:custGeom>
              <a:avLst/>
              <a:gdLst>
                <a:gd name="T0" fmla="*/ 915 w 923"/>
                <a:gd name="T1" fmla="*/ 97 h 175"/>
                <a:gd name="T2" fmla="*/ 465 w 923"/>
                <a:gd name="T3" fmla="*/ 0 h 175"/>
                <a:gd name="T4" fmla="*/ 465 w 923"/>
                <a:gd name="T5" fmla="*/ 0 h 175"/>
                <a:gd name="T6" fmla="*/ 461 w 923"/>
                <a:gd name="T7" fmla="*/ 0 h 175"/>
                <a:gd name="T8" fmla="*/ 458 w 923"/>
                <a:gd name="T9" fmla="*/ 0 h 175"/>
                <a:gd name="T10" fmla="*/ 458 w 923"/>
                <a:gd name="T11" fmla="*/ 0 h 175"/>
                <a:gd name="T12" fmla="*/ 8 w 923"/>
                <a:gd name="T13" fmla="*/ 97 h 175"/>
                <a:gd name="T14" fmla="*/ 0 w 923"/>
                <a:gd name="T15" fmla="*/ 120 h 175"/>
                <a:gd name="T16" fmla="*/ 0 w 923"/>
                <a:gd name="T17" fmla="*/ 122 h 175"/>
                <a:gd name="T18" fmla="*/ 11 w 923"/>
                <a:gd name="T19" fmla="*/ 146 h 175"/>
                <a:gd name="T20" fmla="*/ 19 w 923"/>
                <a:gd name="T21" fmla="*/ 154 h 175"/>
                <a:gd name="T22" fmla="*/ 52 w 923"/>
                <a:gd name="T23" fmla="*/ 175 h 175"/>
                <a:gd name="T24" fmla="*/ 57 w 923"/>
                <a:gd name="T25" fmla="*/ 171 h 175"/>
                <a:gd name="T26" fmla="*/ 58 w 923"/>
                <a:gd name="T27" fmla="*/ 170 h 175"/>
                <a:gd name="T28" fmla="*/ 63 w 923"/>
                <a:gd name="T29" fmla="*/ 166 h 175"/>
                <a:gd name="T30" fmla="*/ 64 w 923"/>
                <a:gd name="T31" fmla="*/ 166 h 175"/>
                <a:gd name="T32" fmla="*/ 69 w 923"/>
                <a:gd name="T33" fmla="*/ 163 h 175"/>
                <a:gd name="T34" fmla="*/ 71 w 923"/>
                <a:gd name="T35" fmla="*/ 161 h 175"/>
                <a:gd name="T36" fmla="*/ 76 w 923"/>
                <a:gd name="T37" fmla="*/ 158 h 175"/>
                <a:gd name="T38" fmla="*/ 79 w 923"/>
                <a:gd name="T39" fmla="*/ 157 h 175"/>
                <a:gd name="T40" fmla="*/ 83 w 923"/>
                <a:gd name="T41" fmla="*/ 154 h 175"/>
                <a:gd name="T42" fmla="*/ 86 w 923"/>
                <a:gd name="T43" fmla="*/ 153 h 175"/>
                <a:gd name="T44" fmla="*/ 92 w 923"/>
                <a:gd name="T45" fmla="*/ 150 h 175"/>
                <a:gd name="T46" fmla="*/ 96 w 923"/>
                <a:gd name="T47" fmla="*/ 148 h 175"/>
                <a:gd name="T48" fmla="*/ 99 w 923"/>
                <a:gd name="T49" fmla="*/ 146 h 175"/>
                <a:gd name="T50" fmla="*/ 106 w 923"/>
                <a:gd name="T51" fmla="*/ 143 h 175"/>
                <a:gd name="T52" fmla="*/ 110 w 923"/>
                <a:gd name="T53" fmla="*/ 142 h 175"/>
                <a:gd name="T54" fmla="*/ 115 w 923"/>
                <a:gd name="T55" fmla="*/ 140 h 175"/>
                <a:gd name="T56" fmla="*/ 117 w 923"/>
                <a:gd name="T57" fmla="*/ 139 h 175"/>
                <a:gd name="T58" fmla="*/ 127 w 923"/>
                <a:gd name="T59" fmla="*/ 136 h 175"/>
                <a:gd name="T60" fmla="*/ 129 w 923"/>
                <a:gd name="T61" fmla="*/ 135 h 175"/>
                <a:gd name="T62" fmla="*/ 135 w 923"/>
                <a:gd name="T63" fmla="*/ 133 h 175"/>
                <a:gd name="T64" fmla="*/ 461 w 923"/>
                <a:gd name="T65" fmla="*/ 90 h 175"/>
                <a:gd name="T66" fmla="*/ 787 w 923"/>
                <a:gd name="T67" fmla="*/ 133 h 175"/>
                <a:gd name="T68" fmla="*/ 793 w 923"/>
                <a:gd name="T69" fmla="*/ 135 h 175"/>
                <a:gd name="T70" fmla="*/ 796 w 923"/>
                <a:gd name="T71" fmla="*/ 136 h 175"/>
                <a:gd name="T72" fmla="*/ 805 w 923"/>
                <a:gd name="T73" fmla="*/ 139 h 175"/>
                <a:gd name="T74" fmla="*/ 808 w 923"/>
                <a:gd name="T75" fmla="*/ 140 h 175"/>
                <a:gd name="T76" fmla="*/ 813 w 923"/>
                <a:gd name="T77" fmla="*/ 142 h 175"/>
                <a:gd name="T78" fmla="*/ 816 w 923"/>
                <a:gd name="T79" fmla="*/ 143 h 175"/>
                <a:gd name="T80" fmla="*/ 823 w 923"/>
                <a:gd name="T81" fmla="*/ 146 h 175"/>
                <a:gd name="T82" fmla="*/ 827 w 923"/>
                <a:gd name="T83" fmla="*/ 148 h 175"/>
                <a:gd name="T84" fmla="*/ 831 w 923"/>
                <a:gd name="T85" fmla="*/ 150 h 175"/>
                <a:gd name="T86" fmla="*/ 837 w 923"/>
                <a:gd name="T87" fmla="*/ 153 h 175"/>
                <a:gd name="T88" fmla="*/ 839 w 923"/>
                <a:gd name="T89" fmla="*/ 154 h 175"/>
                <a:gd name="T90" fmla="*/ 844 w 923"/>
                <a:gd name="T91" fmla="*/ 157 h 175"/>
                <a:gd name="T92" fmla="*/ 846 w 923"/>
                <a:gd name="T93" fmla="*/ 158 h 175"/>
                <a:gd name="T94" fmla="*/ 852 w 923"/>
                <a:gd name="T95" fmla="*/ 161 h 175"/>
                <a:gd name="T96" fmla="*/ 854 w 923"/>
                <a:gd name="T97" fmla="*/ 163 h 175"/>
                <a:gd name="T98" fmla="*/ 859 w 923"/>
                <a:gd name="T99" fmla="*/ 166 h 175"/>
                <a:gd name="T100" fmla="*/ 860 w 923"/>
                <a:gd name="T101" fmla="*/ 166 h 175"/>
                <a:gd name="T102" fmla="*/ 865 w 923"/>
                <a:gd name="T103" fmla="*/ 170 h 175"/>
                <a:gd name="T104" fmla="*/ 866 w 923"/>
                <a:gd name="T105" fmla="*/ 171 h 175"/>
                <a:gd name="T106" fmla="*/ 871 w 923"/>
                <a:gd name="T107" fmla="*/ 175 h 175"/>
                <a:gd name="T108" fmla="*/ 904 w 923"/>
                <a:gd name="T109" fmla="*/ 154 h 175"/>
                <a:gd name="T110" fmla="*/ 912 w 923"/>
                <a:gd name="T111" fmla="*/ 146 h 175"/>
                <a:gd name="T112" fmla="*/ 923 w 923"/>
                <a:gd name="T113" fmla="*/ 122 h 175"/>
                <a:gd name="T114" fmla="*/ 923 w 923"/>
                <a:gd name="T115" fmla="*/ 120 h 175"/>
                <a:gd name="T116" fmla="*/ 915 w 923"/>
                <a:gd name="T117" fmla="*/ 97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923" h="175">
                  <a:moveTo>
                    <a:pt x="915" y="97"/>
                  </a:moveTo>
                  <a:cubicBezTo>
                    <a:pt x="874" y="42"/>
                    <a:pt x="689" y="0"/>
                    <a:pt x="465" y="0"/>
                  </a:cubicBezTo>
                  <a:cubicBezTo>
                    <a:pt x="465" y="0"/>
                    <a:pt x="465" y="0"/>
                    <a:pt x="465" y="0"/>
                  </a:cubicBezTo>
                  <a:cubicBezTo>
                    <a:pt x="463" y="0"/>
                    <a:pt x="462" y="0"/>
                    <a:pt x="461" y="0"/>
                  </a:cubicBezTo>
                  <a:cubicBezTo>
                    <a:pt x="460" y="0"/>
                    <a:pt x="459" y="0"/>
                    <a:pt x="458" y="0"/>
                  </a:cubicBezTo>
                  <a:cubicBezTo>
                    <a:pt x="458" y="0"/>
                    <a:pt x="458" y="0"/>
                    <a:pt x="458" y="0"/>
                  </a:cubicBezTo>
                  <a:cubicBezTo>
                    <a:pt x="234" y="0"/>
                    <a:pt x="48" y="42"/>
                    <a:pt x="8" y="97"/>
                  </a:cubicBezTo>
                  <a:cubicBezTo>
                    <a:pt x="2" y="105"/>
                    <a:pt x="0" y="112"/>
                    <a:pt x="0" y="120"/>
                  </a:cubicBezTo>
                  <a:cubicBezTo>
                    <a:pt x="0" y="121"/>
                    <a:pt x="0" y="121"/>
                    <a:pt x="0" y="122"/>
                  </a:cubicBezTo>
                  <a:cubicBezTo>
                    <a:pt x="0" y="130"/>
                    <a:pt x="4" y="138"/>
                    <a:pt x="11" y="146"/>
                  </a:cubicBezTo>
                  <a:cubicBezTo>
                    <a:pt x="13" y="149"/>
                    <a:pt x="16" y="152"/>
                    <a:pt x="19" y="154"/>
                  </a:cubicBezTo>
                  <a:cubicBezTo>
                    <a:pt x="27" y="162"/>
                    <a:pt x="39" y="169"/>
                    <a:pt x="52" y="175"/>
                  </a:cubicBezTo>
                  <a:cubicBezTo>
                    <a:pt x="53" y="174"/>
                    <a:pt x="55" y="173"/>
                    <a:pt x="57" y="171"/>
                  </a:cubicBezTo>
                  <a:cubicBezTo>
                    <a:pt x="57" y="171"/>
                    <a:pt x="57" y="171"/>
                    <a:pt x="58" y="170"/>
                  </a:cubicBezTo>
                  <a:cubicBezTo>
                    <a:pt x="59" y="169"/>
                    <a:pt x="61" y="168"/>
                    <a:pt x="63" y="166"/>
                  </a:cubicBezTo>
                  <a:cubicBezTo>
                    <a:pt x="63" y="166"/>
                    <a:pt x="64" y="166"/>
                    <a:pt x="64" y="166"/>
                  </a:cubicBezTo>
                  <a:cubicBezTo>
                    <a:pt x="66" y="165"/>
                    <a:pt x="67" y="164"/>
                    <a:pt x="69" y="163"/>
                  </a:cubicBezTo>
                  <a:cubicBezTo>
                    <a:pt x="69" y="162"/>
                    <a:pt x="70" y="162"/>
                    <a:pt x="71" y="161"/>
                  </a:cubicBezTo>
                  <a:cubicBezTo>
                    <a:pt x="72" y="160"/>
                    <a:pt x="74" y="159"/>
                    <a:pt x="76" y="158"/>
                  </a:cubicBezTo>
                  <a:cubicBezTo>
                    <a:pt x="77" y="157"/>
                    <a:pt x="78" y="157"/>
                    <a:pt x="79" y="157"/>
                  </a:cubicBezTo>
                  <a:cubicBezTo>
                    <a:pt x="80" y="156"/>
                    <a:pt x="82" y="155"/>
                    <a:pt x="83" y="154"/>
                  </a:cubicBezTo>
                  <a:cubicBezTo>
                    <a:pt x="84" y="154"/>
                    <a:pt x="85" y="153"/>
                    <a:pt x="86" y="153"/>
                  </a:cubicBezTo>
                  <a:cubicBezTo>
                    <a:pt x="88" y="152"/>
                    <a:pt x="90" y="151"/>
                    <a:pt x="92" y="150"/>
                  </a:cubicBezTo>
                  <a:cubicBezTo>
                    <a:pt x="93" y="149"/>
                    <a:pt x="94" y="149"/>
                    <a:pt x="96" y="148"/>
                  </a:cubicBezTo>
                  <a:cubicBezTo>
                    <a:pt x="97" y="147"/>
                    <a:pt x="98" y="147"/>
                    <a:pt x="99" y="146"/>
                  </a:cubicBezTo>
                  <a:cubicBezTo>
                    <a:pt x="102" y="145"/>
                    <a:pt x="104" y="144"/>
                    <a:pt x="106" y="143"/>
                  </a:cubicBezTo>
                  <a:cubicBezTo>
                    <a:pt x="107" y="143"/>
                    <a:pt x="108" y="143"/>
                    <a:pt x="110" y="142"/>
                  </a:cubicBezTo>
                  <a:cubicBezTo>
                    <a:pt x="111" y="141"/>
                    <a:pt x="113" y="141"/>
                    <a:pt x="115" y="140"/>
                  </a:cubicBezTo>
                  <a:cubicBezTo>
                    <a:pt x="115" y="140"/>
                    <a:pt x="116" y="139"/>
                    <a:pt x="117" y="139"/>
                  </a:cubicBezTo>
                  <a:cubicBezTo>
                    <a:pt x="120" y="138"/>
                    <a:pt x="123" y="137"/>
                    <a:pt x="127" y="136"/>
                  </a:cubicBezTo>
                  <a:cubicBezTo>
                    <a:pt x="128" y="135"/>
                    <a:pt x="128" y="135"/>
                    <a:pt x="129" y="135"/>
                  </a:cubicBezTo>
                  <a:cubicBezTo>
                    <a:pt x="131" y="134"/>
                    <a:pt x="133" y="133"/>
                    <a:pt x="135" y="133"/>
                  </a:cubicBezTo>
                  <a:cubicBezTo>
                    <a:pt x="213" y="107"/>
                    <a:pt x="330" y="90"/>
                    <a:pt x="461" y="90"/>
                  </a:cubicBezTo>
                  <a:cubicBezTo>
                    <a:pt x="592" y="90"/>
                    <a:pt x="709" y="107"/>
                    <a:pt x="787" y="133"/>
                  </a:cubicBezTo>
                  <a:cubicBezTo>
                    <a:pt x="789" y="133"/>
                    <a:pt x="791" y="134"/>
                    <a:pt x="793" y="135"/>
                  </a:cubicBezTo>
                  <a:cubicBezTo>
                    <a:pt x="794" y="135"/>
                    <a:pt x="795" y="135"/>
                    <a:pt x="796" y="136"/>
                  </a:cubicBezTo>
                  <a:cubicBezTo>
                    <a:pt x="799" y="137"/>
                    <a:pt x="802" y="138"/>
                    <a:pt x="805" y="139"/>
                  </a:cubicBezTo>
                  <a:cubicBezTo>
                    <a:pt x="806" y="139"/>
                    <a:pt x="807" y="140"/>
                    <a:pt x="808" y="140"/>
                  </a:cubicBezTo>
                  <a:cubicBezTo>
                    <a:pt x="810" y="141"/>
                    <a:pt x="811" y="141"/>
                    <a:pt x="813" y="142"/>
                  </a:cubicBezTo>
                  <a:cubicBezTo>
                    <a:pt x="814" y="143"/>
                    <a:pt x="815" y="143"/>
                    <a:pt x="816" y="143"/>
                  </a:cubicBezTo>
                  <a:cubicBezTo>
                    <a:pt x="819" y="144"/>
                    <a:pt x="821" y="145"/>
                    <a:pt x="823" y="146"/>
                  </a:cubicBezTo>
                  <a:cubicBezTo>
                    <a:pt x="824" y="147"/>
                    <a:pt x="826" y="147"/>
                    <a:pt x="827" y="148"/>
                  </a:cubicBezTo>
                  <a:cubicBezTo>
                    <a:pt x="828" y="149"/>
                    <a:pt x="829" y="149"/>
                    <a:pt x="831" y="150"/>
                  </a:cubicBezTo>
                  <a:cubicBezTo>
                    <a:pt x="833" y="151"/>
                    <a:pt x="835" y="152"/>
                    <a:pt x="837" y="153"/>
                  </a:cubicBezTo>
                  <a:cubicBezTo>
                    <a:pt x="838" y="153"/>
                    <a:pt x="839" y="154"/>
                    <a:pt x="839" y="154"/>
                  </a:cubicBezTo>
                  <a:cubicBezTo>
                    <a:pt x="841" y="155"/>
                    <a:pt x="842" y="156"/>
                    <a:pt x="844" y="157"/>
                  </a:cubicBezTo>
                  <a:cubicBezTo>
                    <a:pt x="845" y="157"/>
                    <a:pt x="845" y="157"/>
                    <a:pt x="846" y="158"/>
                  </a:cubicBezTo>
                  <a:cubicBezTo>
                    <a:pt x="848" y="159"/>
                    <a:pt x="850" y="160"/>
                    <a:pt x="852" y="161"/>
                  </a:cubicBezTo>
                  <a:cubicBezTo>
                    <a:pt x="853" y="162"/>
                    <a:pt x="853" y="162"/>
                    <a:pt x="854" y="163"/>
                  </a:cubicBezTo>
                  <a:cubicBezTo>
                    <a:pt x="855" y="164"/>
                    <a:pt x="857" y="165"/>
                    <a:pt x="859" y="166"/>
                  </a:cubicBezTo>
                  <a:cubicBezTo>
                    <a:pt x="859" y="166"/>
                    <a:pt x="859" y="166"/>
                    <a:pt x="860" y="166"/>
                  </a:cubicBezTo>
                  <a:cubicBezTo>
                    <a:pt x="861" y="168"/>
                    <a:pt x="863" y="169"/>
                    <a:pt x="865" y="170"/>
                  </a:cubicBezTo>
                  <a:cubicBezTo>
                    <a:pt x="865" y="171"/>
                    <a:pt x="866" y="171"/>
                    <a:pt x="866" y="171"/>
                  </a:cubicBezTo>
                  <a:cubicBezTo>
                    <a:pt x="868" y="173"/>
                    <a:pt x="869" y="174"/>
                    <a:pt x="871" y="175"/>
                  </a:cubicBezTo>
                  <a:cubicBezTo>
                    <a:pt x="884" y="169"/>
                    <a:pt x="895" y="162"/>
                    <a:pt x="904" y="154"/>
                  </a:cubicBezTo>
                  <a:cubicBezTo>
                    <a:pt x="907" y="152"/>
                    <a:pt x="910" y="149"/>
                    <a:pt x="912" y="146"/>
                  </a:cubicBezTo>
                  <a:cubicBezTo>
                    <a:pt x="919" y="138"/>
                    <a:pt x="922" y="130"/>
                    <a:pt x="923" y="122"/>
                  </a:cubicBezTo>
                  <a:cubicBezTo>
                    <a:pt x="923" y="121"/>
                    <a:pt x="923" y="121"/>
                    <a:pt x="923" y="120"/>
                  </a:cubicBezTo>
                  <a:cubicBezTo>
                    <a:pt x="923" y="112"/>
                    <a:pt x="920" y="105"/>
                    <a:pt x="915" y="97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7" name="Freeform 188"/>
            <p:cNvSpPr>
              <a:spLocks/>
            </p:cNvSpPr>
            <p:nvPr/>
          </p:nvSpPr>
          <p:spPr bwMode="auto">
            <a:xfrm>
              <a:off x="2979476" y="3014409"/>
              <a:ext cx="2988537" cy="622472"/>
            </a:xfrm>
            <a:custGeom>
              <a:avLst/>
              <a:gdLst>
                <a:gd name="T0" fmla="*/ 1071 w 1113"/>
                <a:gd name="T1" fmla="*/ 28 h 210"/>
                <a:gd name="T2" fmla="*/ 981 w 1113"/>
                <a:gd name="T3" fmla="*/ 63 h 210"/>
                <a:gd name="T4" fmla="*/ 981 w 1113"/>
                <a:gd name="T5" fmla="*/ 63 h 210"/>
                <a:gd name="T6" fmla="*/ 972 w 1113"/>
                <a:gd name="T7" fmla="*/ 65 h 210"/>
                <a:gd name="T8" fmla="*/ 971 w 1113"/>
                <a:gd name="T9" fmla="*/ 66 h 210"/>
                <a:gd name="T10" fmla="*/ 962 w 1113"/>
                <a:gd name="T11" fmla="*/ 68 h 210"/>
                <a:gd name="T12" fmla="*/ 961 w 1113"/>
                <a:gd name="T13" fmla="*/ 68 h 210"/>
                <a:gd name="T14" fmla="*/ 953 w 1113"/>
                <a:gd name="T15" fmla="*/ 71 h 210"/>
                <a:gd name="T16" fmla="*/ 952 w 1113"/>
                <a:gd name="T17" fmla="*/ 71 h 210"/>
                <a:gd name="T18" fmla="*/ 943 w 1113"/>
                <a:gd name="T19" fmla="*/ 73 h 210"/>
                <a:gd name="T20" fmla="*/ 942 w 1113"/>
                <a:gd name="T21" fmla="*/ 73 h 210"/>
                <a:gd name="T22" fmla="*/ 856 w 1113"/>
                <a:gd name="T23" fmla="*/ 91 h 210"/>
                <a:gd name="T24" fmla="*/ 856 w 1113"/>
                <a:gd name="T25" fmla="*/ 91 h 210"/>
                <a:gd name="T26" fmla="*/ 556 w 1113"/>
                <a:gd name="T27" fmla="*/ 114 h 210"/>
                <a:gd name="T28" fmla="*/ 257 w 1113"/>
                <a:gd name="T29" fmla="*/ 91 h 210"/>
                <a:gd name="T30" fmla="*/ 257 w 1113"/>
                <a:gd name="T31" fmla="*/ 91 h 210"/>
                <a:gd name="T32" fmla="*/ 170 w 1113"/>
                <a:gd name="T33" fmla="*/ 73 h 210"/>
                <a:gd name="T34" fmla="*/ 170 w 1113"/>
                <a:gd name="T35" fmla="*/ 73 h 210"/>
                <a:gd name="T36" fmla="*/ 161 w 1113"/>
                <a:gd name="T37" fmla="*/ 71 h 210"/>
                <a:gd name="T38" fmla="*/ 160 w 1113"/>
                <a:gd name="T39" fmla="*/ 71 h 210"/>
                <a:gd name="T40" fmla="*/ 151 w 1113"/>
                <a:gd name="T41" fmla="*/ 68 h 210"/>
                <a:gd name="T42" fmla="*/ 150 w 1113"/>
                <a:gd name="T43" fmla="*/ 68 h 210"/>
                <a:gd name="T44" fmla="*/ 142 w 1113"/>
                <a:gd name="T45" fmla="*/ 66 h 210"/>
                <a:gd name="T46" fmla="*/ 141 w 1113"/>
                <a:gd name="T47" fmla="*/ 65 h 210"/>
                <a:gd name="T48" fmla="*/ 132 w 1113"/>
                <a:gd name="T49" fmla="*/ 63 h 210"/>
                <a:gd name="T50" fmla="*/ 132 w 1113"/>
                <a:gd name="T51" fmla="*/ 63 h 210"/>
                <a:gd name="T52" fmla="*/ 41 w 1113"/>
                <a:gd name="T53" fmla="*/ 28 h 210"/>
                <a:gd name="T54" fmla="*/ 0 w 1113"/>
                <a:gd name="T55" fmla="*/ 0 h 210"/>
                <a:gd name="T56" fmla="*/ 22 w 1113"/>
                <a:gd name="T57" fmla="*/ 38 h 210"/>
                <a:gd name="T58" fmla="*/ 65 w 1113"/>
                <a:gd name="T59" fmla="*/ 116 h 210"/>
                <a:gd name="T60" fmla="*/ 241 w 1113"/>
                <a:gd name="T61" fmla="*/ 175 h 210"/>
                <a:gd name="T62" fmla="*/ 538 w 1113"/>
                <a:gd name="T63" fmla="*/ 210 h 210"/>
                <a:gd name="T64" fmla="*/ 556 w 1113"/>
                <a:gd name="T65" fmla="*/ 210 h 210"/>
                <a:gd name="T66" fmla="*/ 575 w 1113"/>
                <a:gd name="T67" fmla="*/ 210 h 210"/>
                <a:gd name="T68" fmla="*/ 872 w 1113"/>
                <a:gd name="T69" fmla="*/ 175 h 210"/>
                <a:gd name="T70" fmla="*/ 1048 w 1113"/>
                <a:gd name="T71" fmla="*/ 116 h 210"/>
                <a:gd name="T72" fmla="*/ 1091 w 1113"/>
                <a:gd name="T73" fmla="*/ 38 h 210"/>
                <a:gd name="T74" fmla="*/ 1113 w 1113"/>
                <a:gd name="T75" fmla="*/ 0 h 210"/>
                <a:gd name="T76" fmla="*/ 1071 w 1113"/>
                <a:gd name="T77" fmla="*/ 28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113" h="210">
                  <a:moveTo>
                    <a:pt x="1071" y="28"/>
                  </a:moveTo>
                  <a:cubicBezTo>
                    <a:pt x="1047" y="41"/>
                    <a:pt x="1016" y="52"/>
                    <a:pt x="981" y="63"/>
                  </a:cubicBezTo>
                  <a:cubicBezTo>
                    <a:pt x="981" y="63"/>
                    <a:pt x="981" y="63"/>
                    <a:pt x="981" y="63"/>
                  </a:cubicBezTo>
                  <a:cubicBezTo>
                    <a:pt x="978" y="64"/>
                    <a:pt x="975" y="65"/>
                    <a:pt x="972" y="65"/>
                  </a:cubicBezTo>
                  <a:cubicBezTo>
                    <a:pt x="971" y="66"/>
                    <a:pt x="971" y="66"/>
                    <a:pt x="971" y="66"/>
                  </a:cubicBezTo>
                  <a:cubicBezTo>
                    <a:pt x="968" y="66"/>
                    <a:pt x="965" y="67"/>
                    <a:pt x="962" y="68"/>
                  </a:cubicBezTo>
                  <a:cubicBezTo>
                    <a:pt x="962" y="68"/>
                    <a:pt x="962" y="68"/>
                    <a:pt x="961" y="68"/>
                  </a:cubicBezTo>
                  <a:cubicBezTo>
                    <a:pt x="959" y="69"/>
                    <a:pt x="956" y="70"/>
                    <a:pt x="953" y="71"/>
                  </a:cubicBezTo>
                  <a:cubicBezTo>
                    <a:pt x="952" y="71"/>
                    <a:pt x="952" y="71"/>
                    <a:pt x="952" y="71"/>
                  </a:cubicBezTo>
                  <a:cubicBezTo>
                    <a:pt x="949" y="72"/>
                    <a:pt x="946" y="72"/>
                    <a:pt x="943" y="73"/>
                  </a:cubicBezTo>
                  <a:cubicBezTo>
                    <a:pt x="942" y="73"/>
                    <a:pt x="942" y="73"/>
                    <a:pt x="942" y="73"/>
                  </a:cubicBezTo>
                  <a:cubicBezTo>
                    <a:pt x="916" y="80"/>
                    <a:pt x="887" y="86"/>
                    <a:pt x="856" y="91"/>
                  </a:cubicBezTo>
                  <a:cubicBezTo>
                    <a:pt x="856" y="91"/>
                    <a:pt x="856" y="91"/>
                    <a:pt x="856" y="91"/>
                  </a:cubicBezTo>
                  <a:cubicBezTo>
                    <a:pt x="769" y="105"/>
                    <a:pt x="666" y="114"/>
                    <a:pt x="556" y="114"/>
                  </a:cubicBezTo>
                  <a:cubicBezTo>
                    <a:pt x="447" y="114"/>
                    <a:pt x="344" y="105"/>
                    <a:pt x="257" y="91"/>
                  </a:cubicBezTo>
                  <a:cubicBezTo>
                    <a:pt x="257" y="91"/>
                    <a:pt x="257" y="91"/>
                    <a:pt x="257" y="91"/>
                  </a:cubicBezTo>
                  <a:cubicBezTo>
                    <a:pt x="226" y="86"/>
                    <a:pt x="197" y="80"/>
                    <a:pt x="170" y="73"/>
                  </a:cubicBezTo>
                  <a:cubicBezTo>
                    <a:pt x="170" y="73"/>
                    <a:pt x="170" y="73"/>
                    <a:pt x="170" y="73"/>
                  </a:cubicBezTo>
                  <a:cubicBezTo>
                    <a:pt x="167" y="72"/>
                    <a:pt x="164" y="72"/>
                    <a:pt x="161" y="71"/>
                  </a:cubicBezTo>
                  <a:cubicBezTo>
                    <a:pt x="161" y="71"/>
                    <a:pt x="160" y="71"/>
                    <a:pt x="160" y="71"/>
                  </a:cubicBezTo>
                  <a:cubicBezTo>
                    <a:pt x="157" y="70"/>
                    <a:pt x="154" y="69"/>
                    <a:pt x="151" y="68"/>
                  </a:cubicBezTo>
                  <a:cubicBezTo>
                    <a:pt x="151" y="68"/>
                    <a:pt x="151" y="68"/>
                    <a:pt x="150" y="68"/>
                  </a:cubicBezTo>
                  <a:cubicBezTo>
                    <a:pt x="147" y="67"/>
                    <a:pt x="145" y="66"/>
                    <a:pt x="142" y="66"/>
                  </a:cubicBezTo>
                  <a:cubicBezTo>
                    <a:pt x="142" y="66"/>
                    <a:pt x="141" y="66"/>
                    <a:pt x="141" y="65"/>
                  </a:cubicBezTo>
                  <a:cubicBezTo>
                    <a:pt x="138" y="65"/>
                    <a:pt x="135" y="64"/>
                    <a:pt x="132" y="63"/>
                  </a:cubicBezTo>
                  <a:cubicBezTo>
                    <a:pt x="132" y="63"/>
                    <a:pt x="132" y="63"/>
                    <a:pt x="132" y="63"/>
                  </a:cubicBezTo>
                  <a:cubicBezTo>
                    <a:pt x="96" y="52"/>
                    <a:pt x="66" y="41"/>
                    <a:pt x="41" y="28"/>
                  </a:cubicBezTo>
                  <a:cubicBezTo>
                    <a:pt x="25" y="19"/>
                    <a:pt x="11" y="10"/>
                    <a:pt x="0" y="0"/>
                  </a:cubicBezTo>
                  <a:cubicBezTo>
                    <a:pt x="22" y="38"/>
                    <a:pt x="22" y="38"/>
                    <a:pt x="22" y="38"/>
                  </a:cubicBezTo>
                  <a:cubicBezTo>
                    <a:pt x="65" y="116"/>
                    <a:pt x="65" y="116"/>
                    <a:pt x="65" y="116"/>
                  </a:cubicBezTo>
                  <a:cubicBezTo>
                    <a:pt x="119" y="140"/>
                    <a:pt x="178" y="160"/>
                    <a:pt x="241" y="175"/>
                  </a:cubicBezTo>
                  <a:cubicBezTo>
                    <a:pt x="333" y="198"/>
                    <a:pt x="433" y="210"/>
                    <a:pt x="538" y="210"/>
                  </a:cubicBezTo>
                  <a:cubicBezTo>
                    <a:pt x="544" y="210"/>
                    <a:pt x="550" y="210"/>
                    <a:pt x="556" y="210"/>
                  </a:cubicBezTo>
                  <a:cubicBezTo>
                    <a:pt x="562" y="210"/>
                    <a:pt x="569" y="210"/>
                    <a:pt x="575" y="210"/>
                  </a:cubicBezTo>
                  <a:cubicBezTo>
                    <a:pt x="680" y="210"/>
                    <a:pt x="780" y="198"/>
                    <a:pt x="872" y="175"/>
                  </a:cubicBezTo>
                  <a:cubicBezTo>
                    <a:pt x="935" y="160"/>
                    <a:pt x="994" y="140"/>
                    <a:pt x="1048" y="116"/>
                  </a:cubicBezTo>
                  <a:cubicBezTo>
                    <a:pt x="1091" y="38"/>
                    <a:pt x="1091" y="38"/>
                    <a:pt x="1091" y="38"/>
                  </a:cubicBezTo>
                  <a:cubicBezTo>
                    <a:pt x="1113" y="0"/>
                    <a:pt x="1113" y="0"/>
                    <a:pt x="1113" y="0"/>
                  </a:cubicBezTo>
                  <a:cubicBezTo>
                    <a:pt x="1102" y="10"/>
                    <a:pt x="1088" y="19"/>
                    <a:pt x="1071" y="2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8" name="Freeform 189"/>
            <p:cNvSpPr>
              <a:spLocks/>
            </p:cNvSpPr>
            <p:nvPr/>
          </p:nvSpPr>
          <p:spPr bwMode="auto">
            <a:xfrm>
              <a:off x="2913662" y="2405108"/>
              <a:ext cx="3120166" cy="691636"/>
            </a:xfrm>
            <a:custGeom>
              <a:avLst/>
              <a:gdLst>
                <a:gd name="T0" fmla="*/ 1151 w 1161"/>
                <a:gd name="T1" fmla="*/ 130 h 234"/>
                <a:gd name="T2" fmla="*/ 584 w 1161"/>
                <a:gd name="T3" fmla="*/ 0 h 234"/>
                <a:gd name="T4" fmla="*/ 584 w 1161"/>
                <a:gd name="T5" fmla="*/ 0 h 234"/>
                <a:gd name="T6" fmla="*/ 580 w 1161"/>
                <a:gd name="T7" fmla="*/ 0 h 234"/>
                <a:gd name="T8" fmla="*/ 576 w 1161"/>
                <a:gd name="T9" fmla="*/ 0 h 234"/>
                <a:gd name="T10" fmla="*/ 576 w 1161"/>
                <a:gd name="T11" fmla="*/ 0 h 234"/>
                <a:gd name="T12" fmla="*/ 10 w 1161"/>
                <a:gd name="T13" fmla="*/ 130 h 234"/>
                <a:gd name="T14" fmla="*/ 0 w 1161"/>
                <a:gd name="T15" fmla="*/ 160 h 234"/>
                <a:gd name="T16" fmla="*/ 0 w 1161"/>
                <a:gd name="T17" fmla="*/ 162 h 234"/>
                <a:gd name="T18" fmla="*/ 14 w 1161"/>
                <a:gd name="T19" fmla="*/ 195 h 234"/>
                <a:gd name="T20" fmla="*/ 24 w 1161"/>
                <a:gd name="T21" fmla="*/ 206 h 234"/>
                <a:gd name="T22" fmla="*/ 65 w 1161"/>
                <a:gd name="T23" fmla="*/ 234 h 234"/>
                <a:gd name="T24" fmla="*/ 71 w 1161"/>
                <a:gd name="T25" fmla="*/ 228 h 234"/>
                <a:gd name="T26" fmla="*/ 73 w 1161"/>
                <a:gd name="T27" fmla="*/ 227 h 234"/>
                <a:gd name="T28" fmla="*/ 79 w 1161"/>
                <a:gd name="T29" fmla="*/ 222 h 234"/>
                <a:gd name="T30" fmla="*/ 81 w 1161"/>
                <a:gd name="T31" fmla="*/ 221 h 234"/>
                <a:gd name="T32" fmla="*/ 87 w 1161"/>
                <a:gd name="T33" fmla="*/ 217 h 234"/>
                <a:gd name="T34" fmla="*/ 89 w 1161"/>
                <a:gd name="T35" fmla="*/ 215 h 234"/>
                <a:gd name="T36" fmla="*/ 96 w 1161"/>
                <a:gd name="T37" fmla="*/ 210 h 234"/>
                <a:gd name="T38" fmla="*/ 99 w 1161"/>
                <a:gd name="T39" fmla="*/ 209 h 234"/>
                <a:gd name="T40" fmla="*/ 105 w 1161"/>
                <a:gd name="T41" fmla="*/ 205 h 234"/>
                <a:gd name="T42" fmla="*/ 108 w 1161"/>
                <a:gd name="T43" fmla="*/ 204 h 234"/>
                <a:gd name="T44" fmla="*/ 116 w 1161"/>
                <a:gd name="T45" fmla="*/ 200 h 234"/>
                <a:gd name="T46" fmla="*/ 120 w 1161"/>
                <a:gd name="T47" fmla="*/ 197 h 234"/>
                <a:gd name="T48" fmla="*/ 125 w 1161"/>
                <a:gd name="T49" fmla="*/ 195 h 234"/>
                <a:gd name="T50" fmla="*/ 134 w 1161"/>
                <a:gd name="T51" fmla="*/ 191 h 234"/>
                <a:gd name="T52" fmla="*/ 138 w 1161"/>
                <a:gd name="T53" fmla="*/ 189 h 234"/>
                <a:gd name="T54" fmla="*/ 144 w 1161"/>
                <a:gd name="T55" fmla="*/ 187 h 234"/>
                <a:gd name="T56" fmla="*/ 148 w 1161"/>
                <a:gd name="T57" fmla="*/ 185 h 234"/>
                <a:gd name="T58" fmla="*/ 160 w 1161"/>
                <a:gd name="T59" fmla="*/ 181 h 234"/>
                <a:gd name="T60" fmla="*/ 163 w 1161"/>
                <a:gd name="T61" fmla="*/ 180 h 234"/>
                <a:gd name="T62" fmla="*/ 170 w 1161"/>
                <a:gd name="T63" fmla="*/ 177 h 234"/>
                <a:gd name="T64" fmla="*/ 580 w 1161"/>
                <a:gd name="T65" fmla="*/ 120 h 234"/>
                <a:gd name="T66" fmla="*/ 990 w 1161"/>
                <a:gd name="T67" fmla="*/ 177 h 234"/>
                <a:gd name="T68" fmla="*/ 998 w 1161"/>
                <a:gd name="T69" fmla="*/ 180 h 234"/>
                <a:gd name="T70" fmla="*/ 1001 w 1161"/>
                <a:gd name="T71" fmla="*/ 181 h 234"/>
                <a:gd name="T72" fmla="*/ 1013 w 1161"/>
                <a:gd name="T73" fmla="*/ 185 h 234"/>
                <a:gd name="T74" fmla="*/ 1016 w 1161"/>
                <a:gd name="T75" fmla="*/ 187 h 234"/>
                <a:gd name="T76" fmla="*/ 1023 w 1161"/>
                <a:gd name="T77" fmla="*/ 189 h 234"/>
                <a:gd name="T78" fmla="*/ 1027 w 1161"/>
                <a:gd name="T79" fmla="*/ 191 h 234"/>
                <a:gd name="T80" fmla="*/ 1035 w 1161"/>
                <a:gd name="T81" fmla="*/ 195 h 234"/>
                <a:gd name="T82" fmla="*/ 1040 w 1161"/>
                <a:gd name="T83" fmla="*/ 197 h 234"/>
                <a:gd name="T84" fmla="*/ 1045 w 1161"/>
                <a:gd name="T85" fmla="*/ 200 h 234"/>
                <a:gd name="T86" fmla="*/ 1053 w 1161"/>
                <a:gd name="T87" fmla="*/ 204 h 234"/>
                <a:gd name="T88" fmla="*/ 1056 w 1161"/>
                <a:gd name="T89" fmla="*/ 205 h 234"/>
                <a:gd name="T90" fmla="*/ 1061 w 1161"/>
                <a:gd name="T91" fmla="*/ 209 h 234"/>
                <a:gd name="T92" fmla="*/ 1064 w 1161"/>
                <a:gd name="T93" fmla="*/ 210 h 234"/>
                <a:gd name="T94" fmla="*/ 1072 w 1161"/>
                <a:gd name="T95" fmla="*/ 215 h 234"/>
                <a:gd name="T96" fmla="*/ 1074 w 1161"/>
                <a:gd name="T97" fmla="*/ 217 h 234"/>
                <a:gd name="T98" fmla="*/ 1080 w 1161"/>
                <a:gd name="T99" fmla="*/ 221 h 234"/>
                <a:gd name="T100" fmla="*/ 1081 w 1161"/>
                <a:gd name="T101" fmla="*/ 222 h 234"/>
                <a:gd name="T102" fmla="*/ 1088 w 1161"/>
                <a:gd name="T103" fmla="*/ 227 h 234"/>
                <a:gd name="T104" fmla="*/ 1089 w 1161"/>
                <a:gd name="T105" fmla="*/ 228 h 234"/>
                <a:gd name="T106" fmla="*/ 1095 w 1161"/>
                <a:gd name="T107" fmla="*/ 234 h 234"/>
                <a:gd name="T108" fmla="*/ 1137 w 1161"/>
                <a:gd name="T109" fmla="*/ 206 h 234"/>
                <a:gd name="T110" fmla="*/ 1147 w 1161"/>
                <a:gd name="T111" fmla="*/ 195 h 234"/>
                <a:gd name="T112" fmla="*/ 1161 w 1161"/>
                <a:gd name="T113" fmla="*/ 162 h 234"/>
                <a:gd name="T114" fmla="*/ 1161 w 1161"/>
                <a:gd name="T115" fmla="*/ 160 h 234"/>
                <a:gd name="T116" fmla="*/ 1151 w 1161"/>
                <a:gd name="T117" fmla="*/ 130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161" h="234">
                  <a:moveTo>
                    <a:pt x="1151" y="130"/>
                  </a:moveTo>
                  <a:cubicBezTo>
                    <a:pt x="1100" y="57"/>
                    <a:pt x="866" y="1"/>
                    <a:pt x="584" y="0"/>
                  </a:cubicBezTo>
                  <a:cubicBezTo>
                    <a:pt x="584" y="0"/>
                    <a:pt x="584" y="0"/>
                    <a:pt x="584" y="0"/>
                  </a:cubicBezTo>
                  <a:cubicBezTo>
                    <a:pt x="583" y="0"/>
                    <a:pt x="582" y="0"/>
                    <a:pt x="580" y="0"/>
                  </a:cubicBezTo>
                  <a:cubicBezTo>
                    <a:pt x="579" y="0"/>
                    <a:pt x="578" y="0"/>
                    <a:pt x="576" y="0"/>
                  </a:cubicBezTo>
                  <a:cubicBezTo>
                    <a:pt x="576" y="0"/>
                    <a:pt x="576" y="0"/>
                    <a:pt x="576" y="0"/>
                  </a:cubicBezTo>
                  <a:cubicBezTo>
                    <a:pt x="295" y="1"/>
                    <a:pt x="61" y="57"/>
                    <a:pt x="10" y="130"/>
                  </a:cubicBezTo>
                  <a:cubicBezTo>
                    <a:pt x="3" y="140"/>
                    <a:pt x="0" y="150"/>
                    <a:pt x="0" y="160"/>
                  </a:cubicBezTo>
                  <a:cubicBezTo>
                    <a:pt x="0" y="161"/>
                    <a:pt x="0" y="162"/>
                    <a:pt x="0" y="162"/>
                  </a:cubicBezTo>
                  <a:cubicBezTo>
                    <a:pt x="0" y="174"/>
                    <a:pt x="5" y="184"/>
                    <a:pt x="14" y="195"/>
                  </a:cubicBezTo>
                  <a:cubicBezTo>
                    <a:pt x="17" y="199"/>
                    <a:pt x="20" y="202"/>
                    <a:pt x="24" y="206"/>
                  </a:cubicBezTo>
                  <a:cubicBezTo>
                    <a:pt x="35" y="216"/>
                    <a:pt x="49" y="225"/>
                    <a:pt x="65" y="234"/>
                  </a:cubicBezTo>
                  <a:cubicBezTo>
                    <a:pt x="67" y="232"/>
                    <a:pt x="69" y="230"/>
                    <a:pt x="71" y="228"/>
                  </a:cubicBezTo>
                  <a:cubicBezTo>
                    <a:pt x="72" y="228"/>
                    <a:pt x="72" y="227"/>
                    <a:pt x="73" y="227"/>
                  </a:cubicBezTo>
                  <a:cubicBezTo>
                    <a:pt x="75" y="225"/>
                    <a:pt x="77" y="224"/>
                    <a:pt x="79" y="222"/>
                  </a:cubicBezTo>
                  <a:cubicBezTo>
                    <a:pt x="80" y="222"/>
                    <a:pt x="80" y="221"/>
                    <a:pt x="81" y="221"/>
                  </a:cubicBezTo>
                  <a:cubicBezTo>
                    <a:pt x="83" y="219"/>
                    <a:pt x="85" y="218"/>
                    <a:pt x="87" y="217"/>
                  </a:cubicBezTo>
                  <a:cubicBezTo>
                    <a:pt x="88" y="216"/>
                    <a:pt x="88" y="216"/>
                    <a:pt x="89" y="215"/>
                  </a:cubicBezTo>
                  <a:cubicBezTo>
                    <a:pt x="91" y="214"/>
                    <a:pt x="94" y="212"/>
                    <a:pt x="96" y="210"/>
                  </a:cubicBezTo>
                  <a:cubicBezTo>
                    <a:pt x="97" y="210"/>
                    <a:pt x="98" y="209"/>
                    <a:pt x="99" y="209"/>
                  </a:cubicBezTo>
                  <a:cubicBezTo>
                    <a:pt x="101" y="208"/>
                    <a:pt x="103" y="207"/>
                    <a:pt x="105" y="205"/>
                  </a:cubicBezTo>
                  <a:cubicBezTo>
                    <a:pt x="106" y="205"/>
                    <a:pt x="107" y="204"/>
                    <a:pt x="108" y="204"/>
                  </a:cubicBezTo>
                  <a:cubicBezTo>
                    <a:pt x="111" y="202"/>
                    <a:pt x="113" y="201"/>
                    <a:pt x="116" y="200"/>
                  </a:cubicBezTo>
                  <a:cubicBezTo>
                    <a:pt x="117" y="199"/>
                    <a:pt x="119" y="198"/>
                    <a:pt x="120" y="197"/>
                  </a:cubicBezTo>
                  <a:cubicBezTo>
                    <a:pt x="122" y="197"/>
                    <a:pt x="124" y="196"/>
                    <a:pt x="125" y="195"/>
                  </a:cubicBezTo>
                  <a:cubicBezTo>
                    <a:pt x="128" y="194"/>
                    <a:pt x="131" y="193"/>
                    <a:pt x="134" y="191"/>
                  </a:cubicBezTo>
                  <a:cubicBezTo>
                    <a:pt x="135" y="191"/>
                    <a:pt x="137" y="190"/>
                    <a:pt x="138" y="189"/>
                  </a:cubicBezTo>
                  <a:cubicBezTo>
                    <a:pt x="140" y="189"/>
                    <a:pt x="142" y="188"/>
                    <a:pt x="144" y="187"/>
                  </a:cubicBezTo>
                  <a:cubicBezTo>
                    <a:pt x="145" y="186"/>
                    <a:pt x="146" y="186"/>
                    <a:pt x="148" y="185"/>
                  </a:cubicBezTo>
                  <a:cubicBezTo>
                    <a:pt x="151" y="184"/>
                    <a:pt x="155" y="182"/>
                    <a:pt x="160" y="181"/>
                  </a:cubicBezTo>
                  <a:cubicBezTo>
                    <a:pt x="161" y="180"/>
                    <a:pt x="162" y="180"/>
                    <a:pt x="163" y="180"/>
                  </a:cubicBezTo>
                  <a:cubicBezTo>
                    <a:pt x="165" y="179"/>
                    <a:pt x="168" y="178"/>
                    <a:pt x="170" y="177"/>
                  </a:cubicBezTo>
                  <a:cubicBezTo>
                    <a:pt x="269" y="143"/>
                    <a:pt x="416" y="120"/>
                    <a:pt x="580" y="120"/>
                  </a:cubicBezTo>
                  <a:cubicBezTo>
                    <a:pt x="745" y="120"/>
                    <a:pt x="892" y="143"/>
                    <a:pt x="990" y="177"/>
                  </a:cubicBezTo>
                  <a:cubicBezTo>
                    <a:pt x="993" y="178"/>
                    <a:pt x="995" y="179"/>
                    <a:pt x="998" y="180"/>
                  </a:cubicBezTo>
                  <a:cubicBezTo>
                    <a:pt x="999" y="180"/>
                    <a:pt x="1000" y="180"/>
                    <a:pt x="1001" y="181"/>
                  </a:cubicBezTo>
                  <a:cubicBezTo>
                    <a:pt x="1005" y="182"/>
                    <a:pt x="1009" y="184"/>
                    <a:pt x="1013" y="185"/>
                  </a:cubicBezTo>
                  <a:cubicBezTo>
                    <a:pt x="1014" y="186"/>
                    <a:pt x="1015" y="186"/>
                    <a:pt x="1016" y="187"/>
                  </a:cubicBezTo>
                  <a:cubicBezTo>
                    <a:pt x="1019" y="188"/>
                    <a:pt x="1021" y="189"/>
                    <a:pt x="1023" y="189"/>
                  </a:cubicBezTo>
                  <a:cubicBezTo>
                    <a:pt x="1024" y="190"/>
                    <a:pt x="1025" y="191"/>
                    <a:pt x="1027" y="191"/>
                  </a:cubicBezTo>
                  <a:cubicBezTo>
                    <a:pt x="1030" y="193"/>
                    <a:pt x="1033" y="194"/>
                    <a:pt x="1035" y="195"/>
                  </a:cubicBezTo>
                  <a:cubicBezTo>
                    <a:pt x="1037" y="196"/>
                    <a:pt x="1039" y="197"/>
                    <a:pt x="1040" y="197"/>
                  </a:cubicBezTo>
                  <a:cubicBezTo>
                    <a:pt x="1042" y="198"/>
                    <a:pt x="1043" y="199"/>
                    <a:pt x="1045" y="200"/>
                  </a:cubicBezTo>
                  <a:cubicBezTo>
                    <a:pt x="1047" y="201"/>
                    <a:pt x="1050" y="202"/>
                    <a:pt x="1053" y="204"/>
                  </a:cubicBezTo>
                  <a:cubicBezTo>
                    <a:pt x="1054" y="204"/>
                    <a:pt x="1055" y="205"/>
                    <a:pt x="1056" y="205"/>
                  </a:cubicBezTo>
                  <a:cubicBezTo>
                    <a:pt x="1058" y="207"/>
                    <a:pt x="1060" y="208"/>
                    <a:pt x="1061" y="209"/>
                  </a:cubicBezTo>
                  <a:cubicBezTo>
                    <a:pt x="1062" y="209"/>
                    <a:pt x="1063" y="210"/>
                    <a:pt x="1064" y="210"/>
                  </a:cubicBezTo>
                  <a:cubicBezTo>
                    <a:pt x="1067" y="212"/>
                    <a:pt x="1069" y="214"/>
                    <a:pt x="1072" y="215"/>
                  </a:cubicBezTo>
                  <a:cubicBezTo>
                    <a:pt x="1072" y="216"/>
                    <a:pt x="1073" y="216"/>
                    <a:pt x="1074" y="217"/>
                  </a:cubicBezTo>
                  <a:cubicBezTo>
                    <a:pt x="1076" y="218"/>
                    <a:pt x="1078" y="219"/>
                    <a:pt x="1080" y="221"/>
                  </a:cubicBezTo>
                  <a:cubicBezTo>
                    <a:pt x="1080" y="221"/>
                    <a:pt x="1081" y="222"/>
                    <a:pt x="1081" y="222"/>
                  </a:cubicBezTo>
                  <a:cubicBezTo>
                    <a:pt x="1084" y="224"/>
                    <a:pt x="1086" y="225"/>
                    <a:pt x="1088" y="227"/>
                  </a:cubicBezTo>
                  <a:cubicBezTo>
                    <a:pt x="1088" y="227"/>
                    <a:pt x="1089" y="228"/>
                    <a:pt x="1089" y="228"/>
                  </a:cubicBezTo>
                  <a:cubicBezTo>
                    <a:pt x="1091" y="230"/>
                    <a:pt x="1093" y="232"/>
                    <a:pt x="1095" y="234"/>
                  </a:cubicBezTo>
                  <a:cubicBezTo>
                    <a:pt x="1112" y="225"/>
                    <a:pt x="1126" y="216"/>
                    <a:pt x="1137" y="206"/>
                  </a:cubicBezTo>
                  <a:cubicBezTo>
                    <a:pt x="1141" y="202"/>
                    <a:pt x="1144" y="199"/>
                    <a:pt x="1147" y="195"/>
                  </a:cubicBezTo>
                  <a:cubicBezTo>
                    <a:pt x="1156" y="184"/>
                    <a:pt x="1160" y="174"/>
                    <a:pt x="1161" y="162"/>
                  </a:cubicBezTo>
                  <a:cubicBezTo>
                    <a:pt x="1161" y="162"/>
                    <a:pt x="1161" y="161"/>
                    <a:pt x="1161" y="160"/>
                  </a:cubicBezTo>
                  <a:cubicBezTo>
                    <a:pt x="1161" y="150"/>
                    <a:pt x="1157" y="140"/>
                    <a:pt x="1151" y="130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9" name="Freeform 190"/>
            <p:cNvSpPr>
              <a:spLocks/>
            </p:cNvSpPr>
            <p:nvPr/>
          </p:nvSpPr>
          <p:spPr bwMode="auto">
            <a:xfrm>
              <a:off x="5226116" y="4193483"/>
              <a:ext cx="0" cy="3295"/>
            </a:xfrm>
            <a:custGeom>
              <a:avLst/>
              <a:gdLst>
                <a:gd name="T0" fmla="*/ 1 w 1"/>
                <a:gd name="T1" fmla="*/ 1 h 1"/>
                <a:gd name="T2" fmla="*/ 0 w 1"/>
                <a:gd name="T3" fmla="*/ 0 h 1"/>
                <a:gd name="T4" fmla="*/ 0 w 1"/>
                <a:gd name="T5" fmla="*/ 0 h 1"/>
                <a:gd name="T6" fmla="*/ 1 w 1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cubicBezTo>
                    <a:pt x="0" y="1"/>
                    <a:pt x="0" y="1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1" y="1"/>
                  </a:cubicBezTo>
                  <a:close/>
                </a:path>
              </a:pathLst>
            </a:custGeom>
            <a:solidFill>
              <a:srgbClr val="CD75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0" name="Freeform 191"/>
            <p:cNvSpPr>
              <a:spLocks/>
            </p:cNvSpPr>
            <p:nvPr/>
          </p:nvSpPr>
          <p:spPr bwMode="auto">
            <a:xfrm>
              <a:off x="3769240" y="4163841"/>
              <a:ext cx="2989" cy="0"/>
            </a:xfrm>
            <a:custGeom>
              <a:avLst/>
              <a:gdLst>
                <a:gd name="T0" fmla="*/ 1 w 1"/>
                <a:gd name="T1" fmla="*/ 1 w 1"/>
                <a:gd name="T2" fmla="*/ 0 w 1"/>
                <a:gd name="T3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CD75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1" name="Freeform 193"/>
            <p:cNvSpPr>
              <a:spLocks/>
            </p:cNvSpPr>
            <p:nvPr/>
          </p:nvSpPr>
          <p:spPr bwMode="auto">
            <a:xfrm>
              <a:off x="5226116" y="4193483"/>
              <a:ext cx="14956" cy="6586"/>
            </a:xfrm>
            <a:custGeom>
              <a:avLst/>
              <a:gdLst>
                <a:gd name="T0" fmla="*/ 1 w 6"/>
                <a:gd name="T1" fmla="*/ 1 h 2"/>
                <a:gd name="T2" fmla="*/ 2 w 6"/>
                <a:gd name="T3" fmla="*/ 2 h 2"/>
                <a:gd name="T4" fmla="*/ 2 w 6"/>
                <a:gd name="T5" fmla="*/ 2 h 2"/>
                <a:gd name="T6" fmla="*/ 6 w 6"/>
                <a:gd name="T7" fmla="*/ 1 h 2"/>
                <a:gd name="T8" fmla="*/ 0 w 6"/>
                <a:gd name="T9" fmla="*/ 0 h 2"/>
                <a:gd name="T10" fmla="*/ 1 w 6"/>
                <a:gd name="T11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2">
                  <a:moveTo>
                    <a:pt x="1" y="1"/>
                  </a:moveTo>
                  <a:cubicBezTo>
                    <a:pt x="1" y="1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4" y="2"/>
                    <a:pt x="5" y="1"/>
                    <a:pt x="6" y="1"/>
                  </a:cubicBezTo>
                  <a:cubicBezTo>
                    <a:pt x="4" y="1"/>
                    <a:pt x="2" y="1"/>
                    <a:pt x="0" y="0"/>
                  </a:cubicBezTo>
                  <a:cubicBezTo>
                    <a:pt x="0" y="1"/>
                    <a:pt x="0" y="1"/>
                    <a:pt x="1" y="1"/>
                  </a:cubicBezTo>
                  <a:close/>
                </a:path>
              </a:pathLst>
            </a:custGeom>
            <a:solidFill>
              <a:srgbClr val="E94E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2" name="Freeform 194"/>
            <p:cNvSpPr>
              <a:spLocks/>
            </p:cNvSpPr>
            <p:nvPr/>
          </p:nvSpPr>
          <p:spPr bwMode="auto">
            <a:xfrm>
              <a:off x="3562824" y="4124319"/>
              <a:ext cx="1818851" cy="447916"/>
            </a:xfrm>
            <a:custGeom>
              <a:avLst/>
              <a:gdLst>
                <a:gd name="T0" fmla="*/ 664 w 677"/>
                <a:gd name="T1" fmla="*/ 9 h 152"/>
                <a:gd name="T2" fmla="*/ 621 w 677"/>
                <a:gd name="T3" fmla="*/ 26 h 152"/>
                <a:gd name="T4" fmla="*/ 607 w 677"/>
                <a:gd name="T5" fmla="*/ 30 h 152"/>
                <a:gd name="T6" fmla="*/ 607 w 677"/>
                <a:gd name="T7" fmla="*/ 30 h 152"/>
                <a:gd name="T8" fmla="*/ 601 w 677"/>
                <a:gd name="T9" fmla="*/ 32 h 152"/>
                <a:gd name="T10" fmla="*/ 601 w 677"/>
                <a:gd name="T11" fmla="*/ 32 h 152"/>
                <a:gd name="T12" fmla="*/ 596 w 677"/>
                <a:gd name="T13" fmla="*/ 33 h 152"/>
                <a:gd name="T14" fmla="*/ 595 w 677"/>
                <a:gd name="T15" fmla="*/ 34 h 152"/>
                <a:gd name="T16" fmla="*/ 589 w 677"/>
                <a:gd name="T17" fmla="*/ 35 h 152"/>
                <a:gd name="T18" fmla="*/ 589 w 677"/>
                <a:gd name="T19" fmla="*/ 35 h 152"/>
                <a:gd name="T20" fmla="*/ 583 w 677"/>
                <a:gd name="T21" fmla="*/ 37 h 152"/>
                <a:gd name="T22" fmla="*/ 583 w 677"/>
                <a:gd name="T23" fmla="*/ 37 h 152"/>
                <a:gd name="T24" fmla="*/ 528 w 677"/>
                <a:gd name="T25" fmla="*/ 47 h 152"/>
                <a:gd name="T26" fmla="*/ 528 w 677"/>
                <a:gd name="T27" fmla="*/ 47 h 152"/>
                <a:gd name="T28" fmla="*/ 339 w 677"/>
                <a:gd name="T29" fmla="*/ 62 h 152"/>
                <a:gd name="T30" fmla="*/ 150 w 677"/>
                <a:gd name="T31" fmla="*/ 47 h 152"/>
                <a:gd name="T32" fmla="*/ 150 w 677"/>
                <a:gd name="T33" fmla="*/ 47 h 152"/>
                <a:gd name="T34" fmla="*/ 96 w 677"/>
                <a:gd name="T35" fmla="*/ 37 h 152"/>
                <a:gd name="T36" fmla="*/ 96 w 677"/>
                <a:gd name="T37" fmla="*/ 37 h 152"/>
                <a:gd name="T38" fmla="*/ 90 w 677"/>
                <a:gd name="T39" fmla="*/ 35 h 152"/>
                <a:gd name="T40" fmla="*/ 89 w 677"/>
                <a:gd name="T41" fmla="*/ 35 h 152"/>
                <a:gd name="T42" fmla="*/ 84 w 677"/>
                <a:gd name="T43" fmla="*/ 34 h 152"/>
                <a:gd name="T44" fmla="*/ 83 w 677"/>
                <a:gd name="T45" fmla="*/ 33 h 152"/>
                <a:gd name="T46" fmla="*/ 78 w 677"/>
                <a:gd name="T47" fmla="*/ 32 h 152"/>
                <a:gd name="T48" fmla="*/ 77 w 677"/>
                <a:gd name="T49" fmla="*/ 32 h 152"/>
                <a:gd name="T50" fmla="*/ 72 w 677"/>
                <a:gd name="T51" fmla="*/ 30 h 152"/>
                <a:gd name="T52" fmla="*/ 72 w 677"/>
                <a:gd name="T53" fmla="*/ 30 h 152"/>
                <a:gd name="T54" fmla="*/ 56 w 677"/>
                <a:gd name="T55" fmla="*/ 26 h 152"/>
                <a:gd name="T56" fmla="*/ 47 w 677"/>
                <a:gd name="T57" fmla="*/ 23 h 152"/>
                <a:gd name="T58" fmla="*/ 42 w 677"/>
                <a:gd name="T59" fmla="*/ 21 h 152"/>
                <a:gd name="T60" fmla="*/ 14 w 677"/>
                <a:gd name="T61" fmla="*/ 9 h 152"/>
                <a:gd name="T62" fmla="*/ 0 w 677"/>
                <a:gd name="T63" fmla="*/ 0 h 152"/>
                <a:gd name="T64" fmla="*/ 7 w 677"/>
                <a:gd name="T65" fmla="*/ 16 h 152"/>
                <a:gd name="T66" fmla="*/ 13 w 677"/>
                <a:gd name="T67" fmla="*/ 23 h 152"/>
                <a:gd name="T68" fmla="*/ 26 w 677"/>
                <a:gd name="T69" fmla="*/ 47 h 152"/>
                <a:gd name="T70" fmla="*/ 51 w 677"/>
                <a:gd name="T71" fmla="*/ 94 h 152"/>
                <a:gd name="T72" fmla="*/ 154 w 677"/>
                <a:gd name="T73" fmla="*/ 131 h 152"/>
                <a:gd name="T74" fmla="*/ 328 w 677"/>
                <a:gd name="T75" fmla="*/ 152 h 152"/>
                <a:gd name="T76" fmla="*/ 338 w 677"/>
                <a:gd name="T77" fmla="*/ 152 h 152"/>
                <a:gd name="T78" fmla="*/ 349 w 677"/>
                <a:gd name="T79" fmla="*/ 152 h 152"/>
                <a:gd name="T80" fmla="*/ 523 w 677"/>
                <a:gd name="T81" fmla="*/ 131 h 152"/>
                <a:gd name="T82" fmla="*/ 626 w 677"/>
                <a:gd name="T83" fmla="*/ 94 h 152"/>
                <a:gd name="T84" fmla="*/ 651 w 677"/>
                <a:gd name="T85" fmla="*/ 47 h 152"/>
                <a:gd name="T86" fmla="*/ 663 w 677"/>
                <a:gd name="T87" fmla="*/ 23 h 152"/>
                <a:gd name="T88" fmla="*/ 670 w 677"/>
                <a:gd name="T89" fmla="*/ 16 h 152"/>
                <a:gd name="T90" fmla="*/ 677 w 677"/>
                <a:gd name="T91" fmla="*/ 1 h 152"/>
                <a:gd name="T92" fmla="*/ 664 w 677"/>
                <a:gd name="T93" fmla="*/ 9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677" h="152">
                  <a:moveTo>
                    <a:pt x="664" y="9"/>
                  </a:moveTo>
                  <a:cubicBezTo>
                    <a:pt x="652" y="15"/>
                    <a:pt x="638" y="21"/>
                    <a:pt x="621" y="26"/>
                  </a:cubicBezTo>
                  <a:cubicBezTo>
                    <a:pt x="617" y="27"/>
                    <a:pt x="612" y="29"/>
                    <a:pt x="607" y="30"/>
                  </a:cubicBezTo>
                  <a:cubicBezTo>
                    <a:pt x="607" y="30"/>
                    <a:pt x="607" y="30"/>
                    <a:pt x="607" y="30"/>
                  </a:cubicBezTo>
                  <a:cubicBezTo>
                    <a:pt x="605" y="31"/>
                    <a:pt x="603" y="31"/>
                    <a:pt x="601" y="32"/>
                  </a:cubicBezTo>
                  <a:cubicBezTo>
                    <a:pt x="601" y="32"/>
                    <a:pt x="601" y="32"/>
                    <a:pt x="601" y="32"/>
                  </a:cubicBezTo>
                  <a:cubicBezTo>
                    <a:pt x="599" y="33"/>
                    <a:pt x="597" y="33"/>
                    <a:pt x="596" y="33"/>
                  </a:cubicBezTo>
                  <a:cubicBezTo>
                    <a:pt x="595" y="34"/>
                    <a:pt x="595" y="34"/>
                    <a:pt x="595" y="34"/>
                  </a:cubicBezTo>
                  <a:cubicBezTo>
                    <a:pt x="593" y="34"/>
                    <a:pt x="591" y="35"/>
                    <a:pt x="589" y="35"/>
                  </a:cubicBezTo>
                  <a:cubicBezTo>
                    <a:pt x="589" y="35"/>
                    <a:pt x="589" y="35"/>
                    <a:pt x="589" y="35"/>
                  </a:cubicBezTo>
                  <a:cubicBezTo>
                    <a:pt x="587" y="36"/>
                    <a:pt x="585" y="36"/>
                    <a:pt x="583" y="37"/>
                  </a:cubicBezTo>
                  <a:cubicBezTo>
                    <a:pt x="583" y="37"/>
                    <a:pt x="583" y="37"/>
                    <a:pt x="583" y="37"/>
                  </a:cubicBezTo>
                  <a:cubicBezTo>
                    <a:pt x="566" y="41"/>
                    <a:pt x="548" y="44"/>
                    <a:pt x="528" y="47"/>
                  </a:cubicBezTo>
                  <a:cubicBezTo>
                    <a:pt x="528" y="47"/>
                    <a:pt x="528" y="47"/>
                    <a:pt x="528" y="47"/>
                  </a:cubicBezTo>
                  <a:cubicBezTo>
                    <a:pt x="473" y="56"/>
                    <a:pt x="409" y="62"/>
                    <a:pt x="339" y="62"/>
                  </a:cubicBezTo>
                  <a:cubicBezTo>
                    <a:pt x="270" y="62"/>
                    <a:pt x="205" y="56"/>
                    <a:pt x="150" y="47"/>
                  </a:cubicBezTo>
                  <a:cubicBezTo>
                    <a:pt x="150" y="47"/>
                    <a:pt x="150" y="47"/>
                    <a:pt x="150" y="47"/>
                  </a:cubicBezTo>
                  <a:cubicBezTo>
                    <a:pt x="131" y="44"/>
                    <a:pt x="113" y="41"/>
                    <a:pt x="96" y="37"/>
                  </a:cubicBezTo>
                  <a:cubicBezTo>
                    <a:pt x="96" y="37"/>
                    <a:pt x="96" y="37"/>
                    <a:pt x="96" y="37"/>
                  </a:cubicBezTo>
                  <a:cubicBezTo>
                    <a:pt x="94" y="36"/>
                    <a:pt x="92" y="36"/>
                    <a:pt x="90" y="35"/>
                  </a:cubicBezTo>
                  <a:cubicBezTo>
                    <a:pt x="90" y="35"/>
                    <a:pt x="89" y="35"/>
                    <a:pt x="89" y="35"/>
                  </a:cubicBezTo>
                  <a:cubicBezTo>
                    <a:pt x="87" y="35"/>
                    <a:pt x="86" y="34"/>
                    <a:pt x="84" y="34"/>
                  </a:cubicBezTo>
                  <a:cubicBezTo>
                    <a:pt x="84" y="34"/>
                    <a:pt x="83" y="34"/>
                    <a:pt x="83" y="33"/>
                  </a:cubicBezTo>
                  <a:cubicBezTo>
                    <a:pt x="81" y="33"/>
                    <a:pt x="80" y="33"/>
                    <a:pt x="78" y="32"/>
                  </a:cubicBezTo>
                  <a:cubicBezTo>
                    <a:pt x="78" y="32"/>
                    <a:pt x="77" y="32"/>
                    <a:pt x="77" y="32"/>
                  </a:cubicBezTo>
                  <a:cubicBezTo>
                    <a:pt x="75" y="31"/>
                    <a:pt x="74" y="31"/>
                    <a:pt x="72" y="30"/>
                  </a:cubicBezTo>
                  <a:cubicBezTo>
                    <a:pt x="72" y="30"/>
                    <a:pt x="72" y="30"/>
                    <a:pt x="72" y="30"/>
                  </a:cubicBezTo>
                  <a:cubicBezTo>
                    <a:pt x="66" y="29"/>
                    <a:pt x="61" y="27"/>
                    <a:pt x="56" y="26"/>
                  </a:cubicBezTo>
                  <a:cubicBezTo>
                    <a:pt x="53" y="25"/>
                    <a:pt x="50" y="24"/>
                    <a:pt x="47" y="23"/>
                  </a:cubicBezTo>
                  <a:cubicBezTo>
                    <a:pt x="46" y="22"/>
                    <a:pt x="44" y="21"/>
                    <a:pt x="42" y="21"/>
                  </a:cubicBezTo>
                  <a:cubicBezTo>
                    <a:pt x="32" y="17"/>
                    <a:pt x="23" y="13"/>
                    <a:pt x="14" y="9"/>
                  </a:cubicBezTo>
                  <a:cubicBezTo>
                    <a:pt x="9" y="6"/>
                    <a:pt x="4" y="3"/>
                    <a:pt x="0" y="0"/>
                  </a:cubicBezTo>
                  <a:cubicBezTo>
                    <a:pt x="1" y="6"/>
                    <a:pt x="3" y="11"/>
                    <a:pt x="7" y="16"/>
                  </a:cubicBezTo>
                  <a:cubicBezTo>
                    <a:pt x="9" y="19"/>
                    <a:pt x="11" y="21"/>
                    <a:pt x="13" y="23"/>
                  </a:cubicBezTo>
                  <a:cubicBezTo>
                    <a:pt x="26" y="47"/>
                    <a:pt x="26" y="47"/>
                    <a:pt x="26" y="47"/>
                  </a:cubicBezTo>
                  <a:cubicBezTo>
                    <a:pt x="51" y="94"/>
                    <a:pt x="51" y="94"/>
                    <a:pt x="51" y="94"/>
                  </a:cubicBezTo>
                  <a:cubicBezTo>
                    <a:pt x="83" y="109"/>
                    <a:pt x="117" y="122"/>
                    <a:pt x="154" y="131"/>
                  </a:cubicBezTo>
                  <a:cubicBezTo>
                    <a:pt x="208" y="145"/>
                    <a:pt x="266" y="152"/>
                    <a:pt x="328" y="152"/>
                  </a:cubicBezTo>
                  <a:cubicBezTo>
                    <a:pt x="331" y="152"/>
                    <a:pt x="335" y="152"/>
                    <a:pt x="338" y="152"/>
                  </a:cubicBezTo>
                  <a:cubicBezTo>
                    <a:pt x="342" y="152"/>
                    <a:pt x="346" y="152"/>
                    <a:pt x="349" y="152"/>
                  </a:cubicBezTo>
                  <a:cubicBezTo>
                    <a:pt x="411" y="152"/>
                    <a:pt x="469" y="145"/>
                    <a:pt x="523" y="131"/>
                  </a:cubicBezTo>
                  <a:cubicBezTo>
                    <a:pt x="560" y="122"/>
                    <a:pt x="594" y="109"/>
                    <a:pt x="626" y="94"/>
                  </a:cubicBezTo>
                  <a:cubicBezTo>
                    <a:pt x="651" y="47"/>
                    <a:pt x="651" y="47"/>
                    <a:pt x="651" y="47"/>
                  </a:cubicBezTo>
                  <a:cubicBezTo>
                    <a:pt x="663" y="23"/>
                    <a:pt x="663" y="23"/>
                    <a:pt x="663" y="23"/>
                  </a:cubicBezTo>
                  <a:cubicBezTo>
                    <a:pt x="666" y="21"/>
                    <a:pt x="668" y="19"/>
                    <a:pt x="670" y="16"/>
                  </a:cubicBezTo>
                  <a:cubicBezTo>
                    <a:pt x="673" y="11"/>
                    <a:pt x="676" y="6"/>
                    <a:pt x="677" y="1"/>
                  </a:cubicBezTo>
                  <a:cubicBezTo>
                    <a:pt x="673" y="4"/>
                    <a:pt x="669" y="6"/>
                    <a:pt x="664" y="9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3" name="Freeform 195"/>
            <p:cNvSpPr>
              <a:spLocks/>
            </p:cNvSpPr>
            <p:nvPr/>
          </p:nvSpPr>
          <p:spPr bwMode="auto">
            <a:xfrm>
              <a:off x="4747472" y="5194710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0167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4" name="Freeform 196"/>
            <p:cNvSpPr>
              <a:spLocks/>
            </p:cNvSpPr>
            <p:nvPr/>
          </p:nvSpPr>
          <p:spPr bwMode="auto">
            <a:xfrm>
              <a:off x="4176088" y="5194710"/>
              <a:ext cx="0" cy="3295"/>
            </a:xfrm>
            <a:custGeom>
              <a:avLst/>
              <a:gdLst>
                <a:gd name="T0" fmla="*/ 0 h 1"/>
                <a:gd name="T1" fmla="*/ 1 h 1"/>
                <a:gd name="T2" fmla="*/ 0 h 1"/>
                <a:gd name="T3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0167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5" name="Freeform 197"/>
            <p:cNvSpPr>
              <a:spLocks/>
            </p:cNvSpPr>
            <p:nvPr/>
          </p:nvSpPr>
          <p:spPr bwMode="auto">
            <a:xfrm>
              <a:off x="4176088" y="5122251"/>
              <a:ext cx="571382" cy="125152"/>
            </a:xfrm>
            <a:custGeom>
              <a:avLst/>
              <a:gdLst>
                <a:gd name="T0" fmla="*/ 105 w 212"/>
                <a:gd name="T1" fmla="*/ 42 h 42"/>
                <a:gd name="T2" fmla="*/ 167 w 212"/>
                <a:gd name="T3" fmla="*/ 37 h 42"/>
                <a:gd name="T4" fmla="*/ 198 w 212"/>
                <a:gd name="T5" fmla="*/ 29 h 42"/>
                <a:gd name="T6" fmla="*/ 206 w 212"/>
                <a:gd name="T7" fmla="*/ 26 h 42"/>
                <a:gd name="T8" fmla="*/ 212 w 212"/>
                <a:gd name="T9" fmla="*/ 24 h 42"/>
                <a:gd name="T10" fmla="*/ 106 w 212"/>
                <a:gd name="T11" fmla="*/ 0 h 42"/>
                <a:gd name="T12" fmla="*/ 0 w 212"/>
                <a:gd name="T13" fmla="*/ 24 h 42"/>
                <a:gd name="T14" fmla="*/ 0 w 212"/>
                <a:gd name="T15" fmla="*/ 24 h 42"/>
                <a:gd name="T16" fmla="*/ 0 w 212"/>
                <a:gd name="T17" fmla="*/ 25 h 42"/>
                <a:gd name="T18" fmla="*/ 105 w 212"/>
                <a:gd name="T19" fmla="*/ 4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12" h="42">
                  <a:moveTo>
                    <a:pt x="105" y="42"/>
                  </a:moveTo>
                  <a:cubicBezTo>
                    <a:pt x="128" y="42"/>
                    <a:pt x="149" y="40"/>
                    <a:pt x="167" y="37"/>
                  </a:cubicBezTo>
                  <a:cubicBezTo>
                    <a:pt x="178" y="35"/>
                    <a:pt x="189" y="32"/>
                    <a:pt x="198" y="29"/>
                  </a:cubicBezTo>
                  <a:cubicBezTo>
                    <a:pt x="201" y="28"/>
                    <a:pt x="203" y="27"/>
                    <a:pt x="206" y="26"/>
                  </a:cubicBezTo>
                  <a:cubicBezTo>
                    <a:pt x="208" y="26"/>
                    <a:pt x="210" y="25"/>
                    <a:pt x="212" y="24"/>
                  </a:cubicBezTo>
                  <a:cubicBezTo>
                    <a:pt x="212" y="11"/>
                    <a:pt x="164" y="0"/>
                    <a:pt x="106" y="0"/>
                  </a:cubicBezTo>
                  <a:cubicBezTo>
                    <a:pt x="47" y="0"/>
                    <a:pt x="0" y="11"/>
                    <a:pt x="0" y="24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25" y="35"/>
                    <a:pt x="63" y="42"/>
                    <a:pt x="105" y="42"/>
                  </a:cubicBez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6" name="Freeform 198"/>
            <p:cNvSpPr>
              <a:spLocks/>
            </p:cNvSpPr>
            <p:nvPr/>
          </p:nvSpPr>
          <p:spPr bwMode="auto">
            <a:xfrm>
              <a:off x="4747472" y="5194710"/>
              <a:ext cx="0" cy="6586"/>
            </a:xfrm>
            <a:custGeom>
              <a:avLst/>
              <a:gdLst>
                <a:gd name="T0" fmla="*/ 0 h 2"/>
                <a:gd name="T1" fmla="*/ 2 h 2"/>
                <a:gd name="T2" fmla="*/ 0 h 2"/>
                <a:gd name="T3" fmla="*/ 0 h 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</a:cxnLst>
              <a:rect l="0" t="0" r="r" b="b"/>
              <a:pathLst>
                <a:path h="2">
                  <a:moveTo>
                    <a:pt x="0" y="0"/>
                  </a:moveTo>
                  <a:cubicBezTo>
                    <a:pt x="0" y="1"/>
                    <a:pt x="0" y="1"/>
                    <a:pt x="0" y="2"/>
                  </a:cubicBezTo>
                  <a:cubicBezTo>
                    <a:pt x="0" y="1"/>
                    <a:pt x="0" y="1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E94E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7" name="Freeform 199"/>
            <p:cNvSpPr>
              <a:spLocks/>
            </p:cNvSpPr>
            <p:nvPr/>
          </p:nvSpPr>
          <p:spPr bwMode="auto">
            <a:xfrm>
              <a:off x="4176088" y="5198001"/>
              <a:ext cx="0" cy="3295"/>
            </a:xfrm>
            <a:custGeom>
              <a:avLst/>
              <a:gdLst>
                <a:gd name="T0" fmla="*/ 1 h 1"/>
                <a:gd name="T1" fmla="*/ 0 h 1"/>
                <a:gd name="T2" fmla="*/ 1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1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1"/>
                  </a:cubicBezTo>
                  <a:close/>
                </a:path>
              </a:pathLst>
            </a:custGeom>
            <a:solidFill>
              <a:srgbClr val="E94E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8" name="Freeform 200"/>
            <p:cNvSpPr>
              <a:spLocks/>
            </p:cNvSpPr>
            <p:nvPr/>
          </p:nvSpPr>
          <p:spPr bwMode="auto">
            <a:xfrm>
              <a:off x="4176088" y="5194710"/>
              <a:ext cx="571382" cy="474263"/>
            </a:xfrm>
            <a:custGeom>
              <a:avLst/>
              <a:gdLst>
                <a:gd name="T0" fmla="*/ 212 w 212"/>
                <a:gd name="T1" fmla="*/ 0 h 161"/>
                <a:gd name="T2" fmla="*/ 206 w 212"/>
                <a:gd name="T3" fmla="*/ 2 h 161"/>
                <a:gd name="T4" fmla="*/ 198 w 212"/>
                <a:gd name="T5" fmla="*/ 5 h 161"/>
                <a:gd name="T6" fmla="*/ 167 w 212"/>
                <a:gd name="T7" fmla="*/ 13 h 161"/>
                <a:gd name="T8" fmla="*/ 105 w 212"/>
                <a:gd name="T9" fmla="*/ 18 h 161"/>
                <a:gd name="T10" fmla="*/ 0 w 212"/>
                <a:gd name="T11" fmla="*/ 1 h 161"/>
                <a:gd name="T12" fmla="*/ 0 w 212"/>
                <a:gd name="T13" fmla="*/ 0 h 161"/>
                <a:gd name="T14" fmla="*/ 0 w 212"/>
                <a:gd name="T15" fmla="*/ 1 h 161"/>
                <a:gd name="T16" fmla="*/ 0 w 212"/>
                <a:gd name="T17" fmla="*/ 2 h 161"/>
                <a:gd name="T18" fmla="*/ 12 w 212"/>
                <a:gd name="T19" fmla="*/ 141 h 161"/>
                <a:gd name="T20" fmla="*/ 21 w 212"/>
                <a:gd name="T21" fmla="*/ 149 h 161"/>
                <a:gd name="T22" fmla="*/ 31 w 212"/>
                <a:gd name="T23" fmla="*/ 153 h 161"/>
                <a:gd name="T24" fmla="*/ 106 w 212"/>
                <a:gd name="T25" fmla="*/ 161 h 161"/>
                <a:gd name="T26" fmla="*/ 159 w 212"/>
                <a:gd name="T27" fmla="*/ 158 h 161"/>
                <a:gd name="T28" fmla="*/ 174 w 212"/>
                <a:gd name="T29" fmla="*/ 155 h 161"/>
                <a:gd name="T30" fmla="*/ 184 w 212"/>
                <a:gd name="T31" fmla="*/ 152 h 161"/>
                <a:gd name="T32" fmla="*/ 188 w 212"/>
                <a:gd name="T33" fmla="*/ 151 h 161"/>
                <a:gd name="T34" fmla="*/ 200 w 212"/>
                <a:gd name="T35" fmla="*/ 141 h 161"/>
                <a:gd name="T36" fmla="*/ 212 w 212"/>
                <a:gd name="T37" fmla="*/ 2 h 161"/>
                <a:gd name="T38" fmla="*/ 212 w 212"/>
                <a:gd name="T39" fmla="*/ 0 h 161"/>
                <a:gd name="T40" fmla="*/ 212 w 212"/>
                <a:gd name="T41" fmla="*/ 0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12" h="161">
                  <a:moveTo>
                    <a:pt x="212" y="0"/>
                  </a:moveTo>
                  <a:cubicBezTo>
                    <a:pt x="210" y="1"/>
                    <a:pt x="208" y="2"/>
                    <a:pt x="206" y="2"/>
                  </a:cubicBezTo>
                  <a:cubicBezTo>
                    <a:pt x="203" y="3"/>
                    <a:pt x="201" y="4"/>
                    <a:pt x="198" y="5"/>
                  </a:cubicBezTo>
                  <a:cubicBezTo>
                    <a:pt x="189" y="8"/>
                    <a:pt x="178" y="11"/>
                    <a:pt x="167" y="13"/>
                  </a:cubicBezTo>
                  <a:cubicBezTo>
                    <a:pt x="149" y="16"/>
                    <a:pt x="128" y="18"/>
                    <a:pt x="105" y="18"/>
                  </a:cubicBezTo>
                  <a:cubicBezTo>
                    <a:pt x="63" y="18"/>
                    <a:pt x="25" y="11"/>
                    <a:pt x="0" y="1"/>
                  </a:cubicBezTo>
                  <a:cubicBezTo>
                    <a:pt x="0" y="1"/>
                    <a:pt x="0" y="1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2"/>
                  </a:cubicBezTo>
                  <a:cubicBezTo>
                    <a:pt x="5" y="36"/>
                    <a:pt x="12" y="129"/>
                    <a:pt x="12" y="141"/>
                  </a:cubicBezTo>
                  <a:cubicBezTo>
                    <a:pt x="12" y="144"/>
                    <a:pt x="15" y="147"/>
                    <a:pt x="21" y="149"/>
                  </a:cubicBezTo>
                  <a:cubicBezTo>
                    <a:pt x="24" y="151"/>
                    <a:pt x="27" y="152"/>
                    <a:pt x="31" y="153"/>
                  </a:cubicBezTo>
                  <a:cubicBezTo>
                    <a:pt x="49" y="158"/>
                    <a:pt x="76" y="161"/>
                    <a:pt x="106" y="161"/>
                  </a:cubicBezTo>
                  <a:cubicBezTo>
                    <a:pt x="125" y="161"/>
                    <a:pt x="144" y="160"/>
                    <a:pt x="159" y="158"/>
                  </a:cubicBezTo>
                  <a:cubicBezTo>
                    <a:pt x="164" y="157"/>
                    <a:pt x="169" y="156"/>
                    <a:pt x="174" y="155"/>
                  </a:cubicBezTo>
                  <a:cubicBezTo>
                    <a:pt x="178" y="154"/>
                    <a:pt x="181" y="153"/>
                    <a:pt x="184" y="152"/>
                  </a:cubicBezTo>
                  <a:cubicBezTo>
                    <a:pt x="185" y="152"/>
                    <a:pt x="187" y="151"/>
                    <a:pt x="188" y="151"/>
                  </a:cubicBezTo>
                  <a:cubicBezTo>
                    <a:pt x="195" y="148"/>
                    <a:pt x="200" y="145"/>
                    <a:pt x="200" y="141"/>
                  </a:cubicBezTo>
                  <a:cubicBezTo>
                    <a:pt x="200" y="141"/>
                    <a:pt x="205" y="42"/>
                    <a:pt x="212" y="2"/>
                  </a:cubicBezTo>
                  <a:cubicBezTo>
                    <a:pt x="212" y="1"/>
                    <a:pt x="212" y="1"/>
                    <a:pt x="212" y="0"/>
                  </a:cubicBezTo>
                  <a:cubicBezTo>
                    <a:pt x="212" y="0"/>
                    <a:pt x="212" y="0"/>
                    <a:pt x="212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6449638" y="2909047"/>
            <a:ext cx="3030260" cy="2610060"/>
            <a:chOff x="8133884" y="2688351"/>
            <a:chExt cx="3120166" cy="2687499"/>
          </a:xfrm>
        </p:grpSpPr>
        <p:sp>
          <p:nvSpPr>
            <p:cNvPr id="190" name="Freeform 259"/>
            <p:cNvSpPr>
              <a:spLocks/>
            </p:cNvSpPr>
            <p:nvPr/>
          </p:nvSpPr>
          <p:spPr bwMode="auto">
            <a:xfrm>
              <a:off x="8780055" y="4101266"/>
              <a:ext cx="1821842" cy="378753"/>
            </a:xfrm>
            <a:custGeom>
              <a:avLst/>
              <a:gdLst>
                <a:gd name="T0" fmla="*/ 672 w 678"/>
                <a:gd name="T1" fmla="*/ 80 h 129"/>
                <a:gd name="T2" fmla="*/ 341 w 678"/>
                <a:gd name="T3" fmla="*/ 0 h 129"/>
                <a:gd name="T4" fmla="*/ 341 w 678"/>
                <a:gd name="T5" fmla="*/ 0 h 129"/>
                <a:gd name="T6" fmla="*/ 339 w 678"/>
                <a:gd name="T7" fmla="*/ 0 h 129"/>
                <a:gd name="T8" fmla="*/ 337 w 678"/>
                <a:gd name="T9" fmla="*/ 0 h 129"/>
                <a:gd name="T10" fmla="*/ 337 w 678"/>
                <a:gd name="T11" fmla="*/ 0 h 129"/>
                <a:gd name="T12" fmla="*/ 6 w 678"/>
                <a:gd name="T13" fmla="*/ 80 h 129"/>
                <a:gd name="T14" fmla="*/ 0 w 678"/>
                <a:gd name="T15" fmla="*/ 99 h 129"/>
                <a:gd name="T16" fmla="*/ 0 w 678"/>
                <a:gd name="T17" fmla="*/ 100 h 129"/>
                <a:gd name="T18" fmla="*/ 0 w 678"/>
                <a:gd name="T19" fmla="*/ 104 h 129"/>
                <a:gd name="T20" fmla="*/ 15 w 678"/>
                <a:gd name="T21" fmla="*/ 113 h 129"/>
                <a:gd name="T22" fmla="*/ 43 w 678"/>
                <a:gd name="T23" fmla="*/ 124 h 129"/>
                <a:gd name="T24" fmla="*/ 57 w 678"/>
                <a:gd name="T25" fmla="*/ 129 h 129"/>
                <a:gd name="T26" fmla="*/ 58 w 678"/>
                <a:gd name="T27" fmla="*/ 129 h 129"/>
                <a:gd name="T28" fmla="*/ 61 w 678"/>
                <a:gd name="T29" fmla="*/ 127 h 129"/>
                <a:gd name="T30" fmla="*/ 63 w 678"/>
                <a:gd name="T31" fmla="*/ 126 h 129"/>
                <a:gd name="T32" fmla="*/ 68 w 678"/>
                <a:gd name="T33" fmla="*/ 123 h 129"/>
                <a:gd name="T34" fmla="*/ 70 w 678"/>
                <a:gd name="T35" fmla="*/ 122 h 129"/>
                <a:gd name="T36" fmla="*/ 73 w 678"/>
                <a:gd name="T37" fmla="*/ 120 h 129"/>
                <a:gd name="T38" fmla="*/ 78 w 678"/>
                <a:gd name="T39" fmla="*/ 118 h 129"/>
                <a:gd name="T40" fmla="*/ 79 w 678"/>
                <a:gd name="T41" fmla="*/ 118 h 129"/>
                <a:gd name="T42" fmla="*/ 81 w 678"/>
                <a:gd name="T43" fmla="*/ 117 h 129"/>
                <a:gd name="T44" fmla="*/ 84 w 678"/>
                <a:gd name="T45" fmla="*/ 115 h 129"/>
                <a:gd name="T46" fmla="*/ 86 w 678"/>
                <a:gd name="T47" fmla="*/ 114 h 129"/>
                <a:gd name="T48" fmla="*/ 93 w 678"/>
                <a:gd name="T49" fmla="*/ 112 h 129"/>
                <a:gd name="T50" fmla="*/ 95 w 678"/>
                <a:gd name="T51" fmla="*/ 111 h 129"/>
                <a:gd name="T52" fmla="*/ 99 w 678"/>
                <a:gd name="T53" fmla="*/ 109 h 129"/>
                <a:gd name="T54" fmla="*/ 339 w 678"/>
                <a:gd name="T55" fmla="*/ 74 h 129"/>
                <a:gd name="T56" fmla="*/ 579 w 678"/>
                <a:gd name="T57" fmla="*/ 109 h 129"/>
                <a:gd name="T58" fmla="*/ 583 w 678"/>
                <a:gd name="T59" fmla="*/ 111 h 129"/>
                <a:gd name="T60" fmla="*/ 585 w 678"/>
                <a:gd name="T61" fmla="*/ 112 h 129"/>
                <a:gd name="T62" fmla="*/ 592 w 678"/>
                <a:gd name="T63" fmla="*/ 114 h 129"/>
                <a:gd name="T64" fmla="*/ 594 w 678"/>
                <a:gd name="T65" fmla="*/ 115 h 129"/>
                <a:gd name="T66" fmla="*/ 598 w 678"/>
                <a:gd name="T67" fmla="*/ 117 h 129"/>
                <a:gd name="T68" fmla="*/ 600 w 678"/>
                <a:gd name="T69" fmla="*/ 118 h 129"/>
                <a:gd name="T70" fmla="*/ 605 w 678"/>
                <a:gd name="T71" fmla="*/ 120 h 129"/>
                <a:gd name="T72" fmla="*/ 608 w 678"/>
                <a:gd name="T73" fmla="*/ 122 h 129"/>
                <a:gd name="T74" fmla="*/ 610 w 678"/>
                <a:gd name="T75" fmla="*/ 123 h 129"/>
                <a:gd name="T76" fmla="*/ 615 w 678"/>
                <a:gd name="T77" fmla="*/ 126 h 129"/>
                <a:gd name="T78" fmla="*/ 617 w 678"/>
                <a:gd name="T79" fmla="*/ 127 h 129"/>
                <a:gd name="T80" fmla="*/ 620 w 678"/>
                <a:gd name="T81" fmla="*/ 128 h 129"/>
                <a:gd name="T82" fmla="*/ 626 w 678"/>
                <a:gd name="T83" fmla="*/ 128 h 129"/>
                <a:gd name="T84" fmla="*/ 665 w 678"/>
                <a:gd name="T85" fmla="*/ 113 h 129"/>
                <a:gd name="T86" fmla="*/ 678 w 678"/>
                <a:gd name="T87" fmla="*/ 105 h 129"/>
                <a:gd name="T88" fmla="*/ 678 w 678"/>
                <a:gd name="T89" fmla="*/ 100 h 129"/>
                <a:gd name="T90" fmla="*/ 678 w 678"/>
                <a:gd name="T91" fmla="*/ 99 h 129"/>
                <a:gd name="T92" fmla="*/ 672 w 678"/>
                <a:gd name="T93" fmla="*/ 80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678" h="129">
                  <a:moveTo>
                    <a:pt x="672" y="80"/>
                  </a:moveTo>
                  <a:cubicBezTo>
                    <a:pt x="643" y="35"/>
                    <a:pt x="506" y="1"/>
                    <a:pt x="341" y="0"/>
                  </a:cubicBezTo>
                  <a:cubicBezTo>
                    <a:pt x="341" y="0"/>
                    <a:pt x="341" y="0"/>
                    <a:pt x="341" y="0"/>
                  </a:cubicBezTo>
                  <a:cubicBezTo>
                    <a:pt x="341" y="0"/>
                    <a:pt x="340" y="0"/>
                    <a:pt x="339" y="0"/>
                  </a:cubicBezTo>
                  <a:cubicBezTo>
                    <a:pt x="338" y="0"/>
                    <a:pt x="338" y="0"/>
                    <a:pt x="337" y="0"/>
                  </a:cubicBezTo>
                  <a:cubicBezTo>
                    <a:pt x="337" y="0"/>
                    <a:pt x="337" y="0"/>
                    <a:pt x="337" y="0"/>
                  </a:cubicBezTo>
                  <a:cubicBezTo>
                    <a:pt x="172" y="1"/>
                    <a:pt x="36" y="35"/>
                    <a:pt x="6" y="80"/>
                  </a:cubicBezTo>
                  <a:cubicBezTo>
                    <a:pt x="2" y="86"/>
                    <a:pt x="0" y="92"/>
                    <a:pt x="0" y="99"/>
                  </a:cubicBezTo>
                  <a:cubicBezTo>
                    <a:pt x="0" y="99"/>
                    <a:pt x="0" y="100"/>
                    <a:pt x="0" y="100"/>
                  </a:cubicBezTo>
                  <a:cubicBezTo>
                    <a:pt x="0" y="101"/>
                    <a:pt x="0" y="103"/>
                    <a:pt x="0" y="104"/>
                  </a:cubicBezTo>
                  <a:cubicBezTo>
                    <a:pt x="5" y="107"/>
                    <a:pt x="10" y="110"/>
                    <a:pt x="15" y="113"/>
                  </a:cubicBezTo>
                  <a:cubicBezTo>
                    <a:pt x="23" y="117"/>
                    <a:pt x="32" y="121"/>
                    <a:pt x="43" y="124"/>
                  </a:cubicBezTo>
                  <a:cubicBezTo>
                    <a:pt x="47" y="126"/>
                    <a:pt x="52" y="128"/>
                    <a:pt x="57" y="129"/>
                  </a:cubicBezTo>
                  <a:cubicBezTo>
                    <a:pt x="57" y="129"/>
                    <a:pt x="58" y="129"/>
                    <a:pt x="58" y="129"/>
                  </a:cubicBezTo>
                  <a:cubicBezTo>
                    <a:pt x="59" y="128"/>
                    <a:pt x="60" y="127"/>
                    <a:pt x="61" y="127"/>
                  </a:cubicBezTo>
                  <a:cubicBezTo>
                    <a:pt x="62" y="126"/>
                    <a:pt x="63" y="126"/>
                    <a:pt x="63" y="126"/>
                  </a:cubicBezTo>
                  <a:cubicBezTo>
                    <a:pt x="65" y="125"/>
                    <a:pt x="66" y="124"/>
                    <a:pt x="68" y="123"/>
                  </a:cubicBezTo>
                  <a:cubicBezTo>
                    <a:pt x="69" y="123"/>
                    <a:pt x="69" y="122"/>
                    <a:pt x="70" y="122"/>
                  </a:cubicBezTo>
                  <a:cubicBezTo>
                    <a:pt x="71" y="121"/>
                    <a:pt x="72" y="121"/>
                    <a:pt x="73" y="120"/>
                  </a:cubicBezTo>
                  <a:cubicBezTo>
                    <a:pt x="75" y="120"/>
                    <a:pt x="76" y="119"/>
                    <a:pt x="78" y="118"/>
                  </a:cubicBezTo>
                  <a:cubicBezTo>
                    <a:pt x="78" y="118"/>
                    <a:pt x="79" y="118"/>
                    <a:pt x="79" y="118"/>
                  </a:cubicBezTo>
                  <a:cubicBezTo>
                    <a:pt x="79" y="117"/>
                    <a:pt x="80" y="117"/>
                    <a:pt x="81" y="117"/>
                  </a:cubicBezTo>
                  <a:cubicBezTo>
                    <a:pt x="82" y="116"/>
                    <a:pt x="83" y="116"/>
                    <a:pt x="84" y="115"/>
                  </a:cubicBezTo>
                  <a:cubicBezTo>
                    <a:pt x="85" y="115"/>
                    <a:pt x="86" y="115"/>
                    <a:pt x="86" y="114"/>
                  </a:cubicBezTo>
                  <a:cubicBezTo>
                    <a:pt x="88" y="113"/>
                    <a:pt x="91" y="112"/>
                    <a:pt x="93" y="112"/>
                  </a:cubicBezTo>
                  <a:cubicBezTo>
                    <a:pt x="94" y="111"/>
                    <a:pt x="94" y="111"/>
                    <a:pt x="95" y="111"/>
                  </a:cubicBezTo>
                  <a:cubicBezTo>
                    <a:pt x="97" y="110"/>
                    <a:pt x="98" y="110"/>
                    <a:pt x="99" y="109"/>
                  </a:cubicBezTo>
                  <a:cubicBezTo>
                    <a:pt x="157" y="88"/>
                    <a:pt x="243" y="74"/>
                    <a:pt x="339" y="74"/>
                  </a:cubicBezTo>
                  <a:cubicBezTo>
                    <a:pt x="435" y="74"/>
                    <a:pt x="521" y="88"/>
                    <a:pt x="579" y="109"/>
                  </a:cubicBezTo>
                  <a:cubicBezTo>
                    <a:pt x="580" y="110"/>
                    <a:pt x="582" y="110"/>
                    <a:pt x="583" y="111"/>
                  </a:cubicBezTo>
                  <a:cubicBezTo>
                    <a:pt x="584" y="111"/>
                    <a:pt x="584" y="111"/>
                    <a:pt x="585" y="112"/>
                  </a:cubicBezTo>
                  <a:cubicBezTo>
                    <a:pt x="587" y="112"/>
                    <a:pt x="590" y="113"/>
                    <a:pt x="592" y="114"/>
                  </a:cubicBezTo>
                  <a:cubicBezTo>
                    <a:pt x="593" y="115"/>
                    <a:pt x="593" y="115"/>
                    <a:pt x="594" y="115"/>
                  </a:cubicBezTo>
                  <a:cubicBezTo>
                    <a:pt x="595" y="116"/>
                    <a:pt x="596" y="116"/>
                    <a:pt x="598" y="117"/>
                  </a:cubicBezTo>
                  <a:cubicBezTo>
                    <a:pt x="598" y="117"/>
                    <a:pt x="599" y="118"/>
                    <a:pt x="600" y="118"/>
                  </a:cubicBezTo>
                  <a:cubicBezTo>
                    <a:pt x="602" y="119"/>
                    <a:pt x="603" y="120"/>
                    <a:pt x="605" y="120"/>
                  </a:cubicBezTo>
                  <a:cubicBezTo>
                    <a:pt x="606" y="121"/>
                    <a:pt x="607" y="121"/>
                    <a:pt x="608" y="122"/>
                  </a:cubicBezTo>
                  <a:cubicBezTo>
                    <a:pt x="609" y="122"/>
                    <a:pt x="610" y="123"/>
                    <a:pt x="610" y="123"/>
                  </a:cubicBezTo>
                  <a:cubicBezTo>
                    <a:pt x="612" y="124"/>
                    <a:pt x="614" y="125"/>
                    <a:pt x="615" y="126"/>
                  </a:cubicBezTo>
                  <a:cubicBezTo>
                    <a:pt x="616" y="126"/>
                    <a:pt x="616" y="126"/>
                    <a:pt x="617" y="127"/>
                  </a:cubicBezTo>
                  <a:cubicBezTo>
                    <a:pt x="618" y="127"/>
                    <a:pt x="619" y="128"/>
                    <a:pt x="620" y="128"/>
                  </a:cubicBezTo>
                  <a:cubicBezTo>
                    <a:pt x="622" y="128"/>
                    <a:pt x="624" y="128"/>
                    <a:pt x="626" y="128"/>
                  </a:cubicBezTo>
                  <a:cubicBezTo>
                    <a:pt x="641" y="123"/>
                    <a:pt x="654" y="118"/>
                    <a:pt x="665" y="113"/>
                  </a:cubicBezTo>
                  <a:cubicBezTo>
                    <a:pt x="670" y="110"/>
                    <a:pt x="674" y="108"/>
                    <a:pt x="678" y="105"/>
                  </a:cubicBezTo>
                  <a:cubicBezTo>
                    <a:pt x="678" y="104"/>
                    <a:pt x="678" y="102"/>
                    <a:pt x="678" y="100"/>
                  </a:cubicBezTo>
                  <a:cubicBezTo>
                    <a:pt x="678" y="100"/>
                    <a:pt x="678" y="99"/>
                    <a:pt x="678" y="99"/>
                  </a:cubicBezTo>
                  <a:cubicBezTo>
                    <a:pt x="678" y="92"/>
                    <a:pt x="676" y="86"/>
                    <a:pt x="672" y="80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9" name="Freeform 211"/>
            <p:cNvSpPr>
              <a:spLocks/>
            </p:cNvSpPr>
            <p:nvPr/>
          </p:nvSpPr>
          <p:spPr bwMode="auto">
            <a:xfrm>
              <a:off x="9082198" y="4667748"/>
              <a:ext cx="1199603" cy="421568"/>
            </a:xfrm>
            <a:custGeom>
              <a:avLst/>
              <a:gdLst>
                <a:gd name="T0" fmla="*/ 443 w 447"/>
                <a:gd name="T1" fmla="*/ 75 h 143"/>
                <a:gd name="T2" fmla="*/ 225 w 447"/>
                <a:gd name="T3" fmla="*/ 0 h 143"/>
                <a:gd name="T4" fmla="*/ 225 w 447"/>
                <a:gd name="T5" fmla="*/ 0 h 143"/>
                <a:gd name="T6" fmla="*/ 224 w 447"/>
                <a:gd name="T7" fmla="*/ 0 h 143"/>
                <a:gd name="T8" fmla="*/ 222 w 447"/>
                <a:gd name="T9" fmla="*/ 0 h 143"/>
                <a:gd name="T10" fmla="*/ 222 w 447"/>
                <a:gd name="T11" fmla="*/ 0 h 143"/>
                <a:gd name="T12" fmla="*/ 4 w 447"/>
                <a:gd name="T13" fmla="*/ 75 h 143"/>
                <a:gd name="T14" fmla="*/ 0 w 447"/>
                <a:gd name="T15" fmla="*/ 92 h 143"/>
                <a:gd name="T16" fmla="*/ 0 w 447"/>
                <a:gd name="T17" fmla="*/ 94 h 143"/>
                <a:gd name="T18" fmla="*/ 0 w 447"/>
                <a:gd name="T19" fmla="*/ 97 h 143"/>
                <a:gd name="T20" fmla="*/ 10 w 447"/>
                <a:gd name="T21" fmla="*/ 105 h 143"/>
                <a:gd name="T22" fmla="*/ 28 w 447"/>
                <a:gd name="T23" fmla="*/ 116 h 143"/>
                <a:gd name="T24" fmla="*/ 28 w 447"/>
                <a:gd name="T25" fmla="*/ 116 h 143"/>
                <a:gd name="T26" fmla="*/ 28 w 447"/>
                <a:gd name="T27" fmla="*/ 116 h 143"/>
                <a:gd name="T28" fmla="*/ 32 w 447"/>
                <a:gd name="T29" fmla="*/ 118 h 143"/>
                <a:gd name="T30" fmla="*/ 32 w 447"/>
                <a:gd name="T31" fmla="*/ 118 h 143"/>
                <a:gd name="T32" fmla="*/ 37 w 447"/>
                <a:gd name="T33" fmla="*/ 121 h 143"/>
                <a:gd name="T34" fmla="*/ 48 w 447"/>
                <a:gd name="T35" fmla="*/ 125 h 143"/>
                <a:gd name="T36" fmla="*/ 48 w 447"/>
                <a:gd name="T37" fmla="*/ 125 h 143"/>
                <a:gd name="T38" fmla="*/ 51 w 447"/>
                <a:gd name="T39" fmla="*/ 127 h 143"/>
                <a:gd name="T40" fmla="*/ 52 w 447"/>
                <a:gd name="T41" fmla="*/ 127 h 143"/>
                <a:gd name="T42" fmla="*/ 55 w 447"/>
                <a:gd name="T43" fmla="*/ 128 h 143"/>
                <a:gd name="T44" fmla="*/ 56 w 447"/>
                <a:gd name="T45" fmla="*/ 129 h 143"/>
                <a:gd name="T46" fmla="*/ 59 w 447"/>
                <a:gd name="T47" fmla="*/ 130 h 143"/>
                <a:gd name="T48" fmla="*/ 60 w 447"/>
                <a:gd name="T49" fmla="*/ 130 h 143"/>
                <a:gd name="T50" fmla="*/ 63 w 447"/>
                <a:gd name="T51" fmla="*/ 131 h 143"/>
                <a:gd name="T52" fmla="*/ 64 w 447"/>
                <a:gd name="T53" fmla="*/ 131 h 143"/>
                <a:gd name="T54" fmla="*/ 99 w 447"/>
                <a:gd name="T55" fmla="*/ 142 h 143"/>
                <a:gd name="T56" fmla="*/ 99 w 447"/>
                <a:gd name="T57" fmla="*/ 142 h 143"/>
                <a:gd name="T58" fmla="*/ 104 w 447"/>
                <a:gd name="T59" fmla="*/ 143 h 143"/>
                <a:gd name="T60" fmla="*/ 224 w 447"/>
                <a:gd name="T61" fmla="*/ 130 h 143"/>
                <a:gd name="T62" fmla="*/ 344 w 447"/>
                <a:gd name="T63" fmla="*/ 143 h 143"/>
                <a:gd name="T64" fmla="*/ 349 w 447"/>
                <a:gd name="T65" fmla="*/ 142 h 143"/>
                <a:gd name="T66" fmla="*/ 349 w 447"/>
                <a:gd name="T67" fmla="*/ 142 h 143"/>
                <a:gd name="T68" fmla="*/ 385 w 447"/>
                <a:gd name="T69" fmla="*/ 131 h 143"/>
                <a:gd name="T70" fmla="*/ 385 w 447"/>
                <a:gd name="T71" fmla="*/ 131 h 143"/>
                <a:gd name="T72" fmla="*/ 389 w 447"/>
                <a:gd name="T73" fmla="*/ 130 h 143"/>
                <a:gd name="T74" fmla="*/ 389 w 447"/>
                <a:gd name="T75" fmla="*/ 130 h 143"/>
                <a:gd name="T76" fmla="*/ 393 w 447"/>
                <a:gd name="T77" fmla="*/ 129 h 143"/>
                <a:gd name="T78" fmla="*/ 393 w 447"/>
                <a:gd name="T79" fmla="*/ 128 h 143"/>
                <a:gd name="T80" fmla="*/ 397 w 447"/>
                <a:gd name="T81" fmla="*/ 127 h 143"/>
                <a:gd name="T82" fmla="*/ 397 w 447"/>
                <a:gd name="T83" fmla="*/ 127 h 143"/>
                <a:gd name="T84" fmla="*/ 401 w 447"/>
                <a:gd name="T85" fmla="*/ 125 h 143"/>
                <a:gd name="T86" fmla="*/ 401 w 447"/>
                <a:gd name="T87" fmla="*/ 125 h 143"/>
                <a:gd name="T88" fmla="*/ 410 w 447"/>
                <a:gd name="T89" fmla="*/ 121 h 143"/>
                <a:gd name="T90" fmla="*/ 419 w 447"/>
                <a:gd name="T91" fmla="*/ 117 h 143"/>
                <a:gd name="T92" fmla="*/ 419 w 447"/>
                <a:gd name="T93" fmla="*/ 117 h 143"/>
                <a:gd name="T94" fmla="*/ 438 w 447"/>
                <a:gd name="T95" fmla="*/ 105 h 143"/>
                <a:gd name="T96" fmla="*/ 447 w 447"/>
                <a:gd name="T97" fmla="*/ 98 h 143"/>
                <a:gd name="T98" fmla="*/ 447 w 447"/>
                <a:gd name="T99" fmla="*/ 94 h 143"/>
                <a:gd name="T100" fmla="*/ 447 w 447"/>
                <a:gd name="T101" fmla="*/ 92 h 143"/>
                <a:gd name="T102" fmla="*/ 443 w 447"/>
                <a:gd name="T103" fmla="*/ 75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447" h="143">
                  <a:moveTo>
                    <a:pt x="443" y="75"/>
                  </a:moveTo>
                  <a:cubicBezTo>
                    <a:pt x="424" y="33"/>
                    <a:pt x="334" y="1"/>
                    <a:pt x="225" y="0"/>
                  </a:cubicBezTo>
                  <a:cubicBezTo>
                    <a:pt x="225" y="0"/>
                    <a:pt x="225" y="0"/>
                    <a:pt x="225" y="0"/>
                  </a:cubicBezTo>
                  <a:cubicBezTo>
                    <a:pt x="225" y="0"/>
                    <a:pt x="224" y="0"/>
                    <a:pt x="224" y="0"/>
                  </a:cubicBezTo>
                  <a:cubicBezTo>
                    <a:pt x="223" y="0"/>
                    <a:pt x="222" y="0"/>
                    <a:pt x="222" y="0"/>
                  </a:cubicBezTo>
                  <a:cubicBezTo>
                    <a:pt x="222" y="0"/>
                    <a:pt x="222" y="0"/>
                    <a:pt x="222" y="0"/>
                  </a:cubicBezTo>
                  <a:cubicBezTo>
                    <a:pt x="113" y="1"/>
                    <a:pt x="23" y="33"/>
                    <a:pt x="4" y="75"/>
                  </a:cubicBezTo>
                  <a:cubicBezTo>
                    <a:pt x="1" y="81"/>
                    <a:pt x="0" y="86"/>
                    <a:pt x="0" y="92"/>
                  </a:cubicBezTo>
                  <a:cubicBezTo>
                    <a:pt x="0" y="93"/>
                    <a:pt x="0" y="93"/>
                    <a:pt x="0" y="94"/>
                  </a:cubicBezTo>
                  <a:cubicBezTo>
                    <a:pt x="0" y="95"/>
                    <a:pt x="0" y="96"/>
                    <a:pt x="0" y="97"/>
                  </a:cubicBezTo>
                  <a:cubicBezTo>
                    <a:pt x="3" y="100"/>
                    <a:pt x="6" y="103"/>
                    <a:pt x="10" y="105"/>
                  </a:cubicBezTo>
                  <a:cubicBezTo>
                    <a:pt x="15" y="109"/>
                    <a:pt x="21" y="113"/>
                    <a:pt x="28" y="116"/>
                  </a:cubicBezTo>
                  <a:cubicBezTo>
                    <a:pt x="28" y="116"/>
                    <a:pt x="28" y="116"/>
                    <a:pt x="28" y="116"/>
                  </a:cubicBezTo>
                  <a:cubicBezTo>
                    <a:pt x="28" y="116"/>
                    <a:pt x="28" y="116"/>
                    <a:pt x="28" y="116"/>
                  </a:cubicBezTo>
                  <a:cubicBezTo>
                    <a:pt x="29" y="117"/>
                    <a:pt x="30" y="118"/>
                    <a:pt x="32" y="118"/>
                  </a:cubicBezTo>
                  <a:cubicBezTo>
                    <a:pt x="32" y="118"/>
                    <a:pt x="32" y="118"/>
                    <a:pt x="32" y="118"/>
                  </a:cubicBezTo>
                  <a:cubicBezTo>
                    <a:pt x="33" y="119"/>
                    <a:pt x="35" y="120"/>
                    <a:pt x="37" y="121"/>
                  </a:cubicBezTo>
                  <a:cubicBezTo>
                    <a:pt x="41" y="123"/>
                    <a:pt x="44" y="124"/>
                    <a:pt x="48" y="125"/>
                  </a:cubicBezTo>
                  <a:cubicBezTo>
                    <a:pt x="48" y="125"/>
                    <a:pt x="48" y="125"/>
                    <a:pt x="48" y="125"/>
                  </a:cubicBezTo>
                  <a:cubicBezTo>
                    <a:pt x="49" y="126"/>
                    <a:pt x="50" y="126"/>
                    <a:pt x="51" y="127"/>
                  </a:cubicBezTo>
                  <a:cubicBezTo>
                    <a:pt x="51" y="127"/>
                    <a:pt x="51" y="127"/>
                    <a:pt x="52" y="127"/>
                  </a:cubicBezTo>
                  <a:cubicBezTo>
                    <a:pt x="53" y="128"/>
                    <a:pt x="54" y="128"/>
                    <a:pt x="55" y="128"/>
                  </a:cubicBezTo>
                  <a:cubicBezTo>
                    <a:pt x="55" y="129"/>
                    <a:pt x="55" y="129"/>
                    <a:pt x="56" y="129"/>
                  </a:cubicBezTo>
                  <a:cubicBezTo>
                    <a:pt x="57" y="129"/>
                    <a:pt x="58" y="129"/>
                    <a:pt x="59" y="130"/>
                  </a:cubicBezTo>
                  <a:cubicBezTo>
                    <a:pt x="59" y="130"/>
                    <a:pt x="59" y="130"/>
                    <a:pt x="60" y="130"/>
                  </a:cubicBezTo>
                  <a:cubicBezTo>
                    <a:pt x="61" y="130"/>
                    <a:pt x="62" y="131"/>
                    <a:pt x="63" y="131"/>
                  </a:cubicBezTo>
                  <a:cubicBezTo>
                    <a:pt x="63" y="131"/>
                    <a:pt x="63" y="131"/>
                    <a:pt x="64" y="131"/>
                  </a:cubicBezTo>
                  <a:cubicBezTo>
                    <a:pt x="75" y="135"/>
                    <a:pt x="87" y="139"/>
                    <a:pt x="99" y="142"/>
                  </a:cubicBezTo>
                  <a:cubicBezTo>
                    <a:pt x="99" y="142"/>
                    <a:pt x="99" y="142"/>
                    <a:pt x="99" y="142"/>
                  </a:cubicBezTo>
                  <a:cubicBezTo>
                    <a:pt x="101" y="142"/>
                    <a:pt x="103" y="142"/>
                    <a:pt x="104" y="143"/>
                  </a:cubicBezTo>
                  <a:cubicBezTo>
                    <a:pt x="140" y="135"/>
                    <a:pt x="180" y="130"/>
                    <a:pt x="224" y="130"/>
                  </a:cubicBezTo>
                  <a:cubicBezTo>
                    <a:pt x="268" y="130"/>
                    <a:pt x="309" y="135"/>
                    <a:pt x="344" y="143"/>
                  </a:cubicBezTo>
                  <a:cubicBezTo>
                    <a:pt x="346" y="142"/>
                    <a:pt x="347" y="142"/>
                    <a:pt x="349" y="142"/>
                  </a:cubicBezTo>
                  <a:cubicBezTo>
                    <a:pt x="349" y="142"/>
                    <a:pt x="349" y="142"/>
                    <a:pt x="349" y="142"/>
                  </a:cubicBezTo>
                  <a:cubicBezTo>
                    <a:pt x="362" y="139"/>
                    <a:pt x="374" y="135"/>
                    <a:pt x="385" y="131"/>
                  </a:cubicBezTo>
                  <a:cubicBezTo>
                    <a:pt x="385" y="131"/>
                    <a:pt x="385" y="131"/>
                    <a:pt x="385" y="131"/>
                  </a:cubicBezTo>
                  <a:cubicBezTo>
                    <a:pt x="386" y="131"/>
                    <a:pt x="387" y="130"/>
                    <a:pt x="389" y="130"/>
                  </a:cubicBezTo>
                  <a:cubicBezTo>
                    <a:pt x="389" y="130"/>
                    <a:pt x="389" y="130"/>
                    <a:pt x="389" y="130"/>
                  </a:cubicBezTo>
                  <a:cubicBezTo>
                    <a:pt x="390" y="129"/>
                    <a:pt x="391" y="129"/>
                    <a:pt x="393" y="129"/>
                  </a:cubicBezTo>
                  <a:cubicBezTo>
                    <a:pt x="393" y="129"/>
                    <a:pt x="393" y="129"/>
                    <a:pt x="393" y="128"/>
                  </a:cubicBezTo>
                  <a:cubicBezTo>
                    <a:pt x="394" y="128"/>
                    <a:pt x="395" y="128"/>
                    <a:pt x="397" y="127"/>
                  </a:cubicBezTo>
                  <a:cubicBezTo>
                    <a:pt x="397" y="127"/>
                    <a:pt x="397" y="127"/>
                    <a:pt x="397" y="127"/>
                  </a:cubicBezTo>
                  <a:cubicBezTo>
                    <a:pt x="398" y="126"/>
                    <a:pt x="399" y="126"/>
                    <a:pt x="401" y="125"/>
                  </a:cubicBezTo>
                  <a:cubicBezTo>
                    <a:pt x="401" y="125"/>
                    <a:pt x="401" y="125"/>
                    <a:pt x="401" y="125"/>
                  </a:cubicBezTo>
                  <a:cubicBezTo>
                    <a:pt x="404" y="124"/>
                    <a:pt x="407" y="123"/>
                    <a:pt x="410" y="121"/>
                  </a:cubicBezTo>
                  <a:cubicBezTo>
                    <a:pt x="413" y="120"/>
                    <a:pt x="416" y="118"/>
                    <a:pt x="419" y="117"/>
                  </a:cubicBezTo>
                  <a:cubicBezTo>
                    <a:pt x="419" y="117"/>
                    <a:pt x="419" y="117"/>
                    <a:pt x="419" y="117"/>
                  </a:cubicBezTo>
                  <a:cubicBezTo>
                    <a:pt x="426" y="113"/>
                    <a:pt x="433" y="109"/>
                    <a:pt x="438" y="105"/>
                  </a:cubicBezTo>
                  <a:cubicBezTo>
                    <a:pt x="441" y="103"/>
                    <a:pt x="444" y="101"/>
                    <a:pt x="447" y="98"/>
                  </a:cubicBezTo>
                  <a:cubicBezTo>
                    <a:pt x="447" y="97"/>
                    <a:pt x="447" y="95"/>
                    <a:pt x="447" y="94"/>
                  </a:cubicBezTo>
                  <a:cubicBezTo>
                    <a:pt x="447" y="93"/>
                    <a:pt x="447" y="93"/>
                    <a:pt x="447" y="92"/>
                  </a:cubicBezTo>
                  <a:cubicBezTo>
                    <a:pt x="447" y="86"/>
                    <a:pt x="446" y="81"/>
                    <a:pt x="443" y="75"/>
                  </a:cubicBez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0" name="Freeform 212"/>
            <p:cNvSpPr>
              <a:spLocks/>
            </p:cNvSpPr>
            <p:nvPr/>
          </p:nvSpPr>
          <p:spPr bwMode="auto">
            <a:xfrm>
              <a:off x="9082198" y="4954282"/>
              <a:ext cx="1199603" cy="421568"/>
            </a:xfrm>
            <a:custGeom>
              <a:avLst/>
              <a:gdLst>
                <a:gd name="T0" fmla="*/ 438 w 447"/>
                <a:gd name="T1" fmla="*/ 8 h 143"/>
                <a:gd name="T2" fmla="*/ 419 w 447"/>
                <a:gd name="T3" fmla="*/ 20 h 143"/>
                <a:gd name="T4" fmla="*/ 410 w 447"/>
                <a:gd name="T5" fmla="*/ 24 h 143"/>
                <a:gd name="T6" fmla="*/ 401 w 447"/>
                <a:gd name="T7" fmla="*/ 28 h 143"/>
                <a:gd name="T8" fmla="*/ 401 w 447"/>
                <a:gd name="T9" fmla="*/ 28 h 143"/>
                <a:gd name="T10" fmla="*/ 397 w 447"/>
                <a:gd name="T11" fmla="*/ 30 h 143"/>
                <a:gd name="T12" fmla="*/ 397 w 447"/>
                <a:gd name="T13" fmla="*/ 30 h 143"/>
                <a:gd name="T14" fmla="*/ 393 w 447"/>
                <a:gd name="T15" fmla="*/ 31 h 143"/>
                <a:gd name="T16" fmla="*/ 393 w 447"/>
                <a:gd name="T17" fmla="*/ 32 h 143"/>
                <a:gd name="T18" fmla="*/ 389 w 447"/>
                <a:gd name="T19" fmla="*/ 33 h 143"/>
                <a:gd name="T20" fmla="*/ 389 w 447"/>
                <a:gd name="T21" fmla="*/ 33 h 143"/>
                <a:gd name="T22" fmla="*/ 385 w 447"/>
                <a:gd name="T23" fmla="*/ 34 h 143"/>
                <a:gd name="T24" fmla="*/ 385 w 447"/>
                <a:gd name="T25" fmla="*/ 34 h 143"/>
                <a:gd name="T26" fmla="*/ 349 w 447"/>
                <a:gd name="T27" fmla="*/ 45 h 143"/>
                <a:gd name="T28" fmla="*/ 349 w 447"/>
                <a:gd name="T29" fmla="*/ 45 h 143"/>
                <a:gd name="T30" fmla="*/ 344 w 447"/>
                <a:gd name="T31" fmla="*/ 46 h 143"/>
                <a:gd name="T32" fmla="*/ 224 w 447"/>
                <a:gd name="T33" fmla="*/ 58 h 143"/>
                <a:gd name="T34" fmla="*/ 104 w 447"/>
                <a:gd name="T35" fmla="*/ 46 h 143"/>
                <a:gd name="T36" fmla="*/ 99 w 447"/>
                <a:gd name="T37" fmla="*/ 45 h 143"/>
                <a:gd name="T38" fmla="*/ 99 w 447"/>
                <a:gd name="T39" fmla="*/ 45 h 143"/>
                <a:gd name="T40" fmla="*/ 64 w 447"/>
                <a:gd name="T41" fmla="*/ 34 h 143"/>
                <a:gd name="T42" fmla="*/ 63 w 447"/>
                <a:gd name="T43" fmla="*/ 34 h 143"/>
                <a:gd name="T44" fmla="*/ 60 w 447"/>
                <a:gd name="T45" fmla="*/ 33 h 143"/>
                <a:gd name="T46" fmla="*/ 59 w 447"/>
                <a:gd name="T47" fmla="*/ 33 h 143"/>
                <a:gd name="T48" fmla="*/ 56 w 447"/>
                <a:gd name="T49" fmla="*/ 32 h 143"/>
                <a:gd name="T50" fmla="*/ 55 w 447"/>
                <a:gd name="T51" fmla="*/ 31 h 143"/>
                <a:gd name="T52" fmla="*/ 52 w 447"/>
                <a:gd name="T53" fmla="*/ 30 h 143"/>
                <a:gd name="T54" fmla="*/ 51 w 447"/>
                <a:gd name="T55" fmla="*/ 30 h 143"/>
                <a:gd name="T56" fmla="*/ 48 w 447"/>
                <a:gd name="T57" fmla="*/ 28 h 143"/>
                <a:gd name="T58" fmla="*/ 48 w 447"/>
                <a:gd name="T59" fmla="*/ 28 h 143"/>
                <a:gd name="T60" fmla="*/ 37 w 447"/>
                <a:gd name="T61" fmla="*/ 24 h 143"/>
                <a:gd name="T62" fmla="*/ 32 w 447"/>
                <a:gd name="T63" fmla="*/ 21 h 143"/>
                <a:gd name="T64" fmla="*/ 28 w 447"/>
                <a:gd name="T65" fmla="*/ 19 h 143"/>
                <a:gd name="T66" fmla="*/ 28 w 447"/>
                <a:gd name="T67" fmla="*/ 19 h 143"/>
                <a:gd name="T68" fmla="*/ 10 w 447"/>
                <a:gd name="T69" fmla="*/ 8 h 143"/>
                <a:gd name="T70" fmla="*/ 0 w 447"/>
                <a:gd name="T71" fmla="*/ 0 h 143"/>
                <a:gd name="T72" fmla="*/ 5 w 447"/>
                <a:gd name="T73" fmla="*/ 15 h 143"/>
                <a:gd name="T74" fmla="*/ 9 w 447"/>
                <a:gd name="T75" fmla="*/ 22 h 143"/>
                <a:gd name="T76" fmla="*/ 17 w 447"/>
                <a:gd name="T77" fmla="*/ 44 h 143"/>
                <a:gd name="T78" fmla="*/ 18 w 447"/>
                <a:gd name="T79" fmla="*/ 46 h 143"/>
                <a:gd name="T80" fmla="*/ 28 w 447"/>
                <a:gd name="T81" fmla="*/ 72 h 143"/>
                <a:gd name="T82" fmla="*/ 34 w 447"/>
                <a:gd name="T83" fmla="*/ 88 h 143"/>
                <a:gd name="T84" fmla="*/ 102 w 447"/>
                <a:gd name="T85" fmla="*/ 123 h 143"/>
                <a:gd name="T86" fmla="*/ 216 w 447"/>
                <a:gd name="T87" fmla="*/ 143 h 143"/>
                <a:gd name="T88" fmla="*/ 224 w 447"/>
                <a:gd name="T89" fmla="*/ 143 h 143"/>
                <a:gd name="T90" fmla="*/ 231 w 447"/>
                <a:gd name="T91" fmla="*/ 143 h 143"/>
                <a:gd name="T92" fmla="*/ 345 w 447"/>
                <a:gd name="T93" fmla="*/ 123 h 143"/>
                <a:gd name="T94" fmla="*/ 413 w 447"/>
                <a:gd name="T95" fmla="*/ 88 h 143"/>
                <a:gd name="T96" fmla="*/ 419 w 447"/>
                <a:gd name="T97" fmla="*/ 71 h 143"/>
                <a:gd name="T98" fmla="*/ 429 w 447"/>
                <a:gd name="T99" fmla="*/ 46 h 143"/>
                <a:gd name="T100" fmla="*/ 430 w 447"/>
                <a:gd name="T101" fmla="*/ 44 h 143"/>
                <a:gd name="T102" fmla="*/ 438 w 447"/>
                <a:gd name="T103" fmla="*/ 22 h 143"/>
                <a:gd name="T104" fmla="*/ 442 w 447"/>
                <a:gd name="T105" fmla="*/ 15 h 143"/>
                <a:gd name="T106" fmla="*/ 447 w 447"/>
                <a:gd name="T107" fmla="*/ 1 h 143"/>
                <a:gd name="T108" fmla="*/ 438 w 447"/>
                <a:gd name="T109" fmla="*/ 8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447" h="143">
                  <a:moveTo>
                    <a:pt x="438" y="8"/>
                  </a:moveTo>
                  <a:cubicBezTo>
                    <a:pt x="433" y="12"/>
                    <a:pt x="426" y="16"/>
                    <a:pt x="419" y="20"/>
                  </a:cubicBezTo>
                  <a:cubicBezTo>
                    <a:pt x="416" y="21"/>
                    <a:pt x="413" y="23"/>
                    <a:pt x="410" y="24"/>
                  </a:cubicBezTo>
                  <a:cubicBezTo>
                    <a:pt x="407" y="26"/>
                    <a:pt x="404" y="27"/>
                    <a:pt x="401" y="28"/>
                  </a:cubicBezTo>
                  <a:cubicBezTo>
                    <a:pt x="401" y="28"/>
                    <a:pt x="401" y="28"/>
                    <a:pt x="401" y="28"/>
                  </a:cubicBezTo>
                  <a:cubicBezTo>
                    <a:pt x="399" y="29"/>
                    <a:pt x="398" y="29"/>
                    <a:pt x="397" y="30"/>
                  </a:cubicBezTo>
                  <a:cubicBezTo>
                    <a:pt x="397" y="30"/>
                    <a:pt x="397" y="30"/>
                    <a:pt x="397" y="30"/>
                  </a:cubicBezTo>
                  <a:cubicBezTo>
                    <a:pt x="395" y="31"/>
                    <a:pt x="394" y="31"/>
                    <a:pt x="393" y="31"/>
                  </a:cubicBezTo>
                  <a:cubicBezTo>
                    <a:pt x="393" y="32"/>
                    <a:pt x="393" y="32"/>
                    <a:pt x="393" y="32"/>
                  </a:cubicBezTo>
                  <a:cubicBezTo>
                    <a:pt x="391" y="32"/>
                    <a:pt x="390" y="32"/>
                    <a:pt x="389" y="33"/>
                  </a:cubicBezTo>
                  <a:cubicBezTo>
                    <a:pt x="389" y="33"/>
                    <a:pt x="389" y="33"/>
                    <a:pt x="389" y="33"/>
                  </a:cubicBezTo>
                  <a:cubicBezTo>
                    <a:pt x="387" y="33"/>
                    <a:pt x="386" y="34"/>
                    <a:pt x="385" y="34"/>
                  </a:cubicBezTo>
                  <a:cubicBezTo>
                    <a:pt x="385" y="34"/>
                    <a:pt x="385" y="34"/>
                    <a:pt x="385" y="34"/>
                  </a:cubicBezTo>
                  <a:cubicBezTo>
                    <a:pt x="374" y="38"/>
                    <a:pt x="362" y="42"/>
                    <a:pt x="349" y="45"/>
                  </a:cubicBezTo>
                  <a:cubicBezTo>
                    <a:pt x="349" y="45"/>
                    <a:pt x="349" y="45"/>
                    <a:pt x="349" y="45"/>
                  </a:cubicBezTo>
                  <a:cubicBezTo>
                    <a:pt x="347" y="45"/>
                    <a:pt x="346" y="45"/>
                    <a:pt x="344" y="46"/>
                  </a:cubicBezTo>
                  <a:cubicBezTo>
                    <a:pt x="309" y="53"/>
                    <a:pt x="268" y="58"/>
                    <a:pt x="224" y="58"/>
                  </a:cubicBezTo>
                  <a:cubicBezTo>
                    <a:pt x="180" y="58"/>
                    <a:pt x="140" y="53"/>
                    <a:pt x="104" y="46"/>
                  </a:cubicBezTo>
                  <a:cubicBezTo>
                    <a:pt x="103" y="45"/>
                    <a:pt x="101" y="45"/>
                    <a:pt x="99" y="45"/>
                  </a:cubicBezTo>
                  <a:cubicBezTo>
                    <a:pt x="99" y="45"/>
                    <a:pt x="99" y="45"/>
                    <a:pt x="99" y="45"/>
                  </a:cubicBezTo>
                  <a:cubicBezTo>
                    <a:pt x="87" y="42"/>
                    <a:pt x="75" y="38"/>
                    <a:pt x="64" y="34"/>
                  </a:cubicBezTo>
                  <a:cubicBezTo>
                    <a:pt x="63" y="34"/>
                    <a:pt x="63" y="34"/>
                    <a:pt x="63" y="34"/>
                  </a:cubicBezTo>
                  <a:cubicBezTo>
                    <a:pt x="62" y="34"/>
                    <a:pt x="61" y="33"/>
                    <a:pt x="60" y="33"/>
                  </a:cubicBezTo>
                  <a:cubicBezTo>
                    <a:pt x="59" y="33"/>
                    <a:pt x="59" y="33"/>
                    <a:pt x="59" y="33"/>
                  </a:cubicBezTo>
                  <a:cubicBezTo>
                    <a:pt x="58" y="32"/>
                    <a:pt x="57" y="32"/>
                    <a:pt x="56" y="32"/>
                  </a:cubicBezTo>
                  <a:cubicBezTo>
                    <a:pt x="55" y="32"/>
                    <a:pt x="55" y="32"/>
                    <a:pt x="55" y="31"/>
                  </a:cubicBezTo>
                  <a:cubicBezTo>
                    <a:pt x="54" y="31"/>
                    <a:pt x="53" y="31"/>
                    <a:pt x="52" y="30"/>
                  </a:cubicBezTo>
                  <a:cubicBezTo>
                    <a:pt x="51" y="30"/>
                    <a:pt x="51" y="30"/>
                    <a:pt x="51" y="30"/>
                  </a:cubicBezTo>
                  <a:cubicBezTo>
                    <a:pt x="50" y="29"/>
                    <a:pt x="49" y="29"/>
                    <a:pt x="48" y="28"/>
                  </a:cubicBezTo>
                  <a:cubicBezTo>
                    <a:pt x="48" y="28"/>
                    <a:pt x="48" y="28"/>
                    <a:pt x="48" y="28"/>
                  </a:cubicBezTo>
                  <a:cubicBezTo>
                    <a:pt x="44" y="27"/>
                    <a:pt x="41" y="26"/>
                    <a:pt x="37" y="24"/>
                  </a:cubicBezTo>
                  <a:cubicBezTo>
                    <a:pt x="35" y="23"/>
                    <a:pt x="33" y="22"/>
                    <a:pt x="32" y="21"/>
                  </a:cubicBezTo>
                  <a:cubicBezTo>
                    <a:pt x="30" y="21"/>
                    <a:pt x="29" y="20"/>
                    <a:pt x="28" y="19"/>
                  </a:cubicBezTo>
                  <a:cubicBezTo>
                    <a:pt x="28" y="19"/>
                    <a:pt x="28" y="19"/>
                    <a:pt x="28" y="19"/>
                  </a:cubicBezTo>
                  <a:cubicBezTo>
                    <a:pt x="21" y="16"/>
                    <a:pt x="15" y="12"/>
                    <a:pt x="10" y="8"/>
                  </a:cubicBezTo>
                  <a:cubicBezTo>
                    <a:pt x="6" y="6"/>
                    <a:pt x="3" y="3"/>
                    <a:pt x="0" y="0"/>
                  </a:cubicBezTo>
                  <a:cubicBezTo>
                    <a:pt x="1" y="5"/>
                    <a:pt x="2" y="10"/>
                    <a:pt x="5" y="15"/>
                  </a:cubicBezTo>
                  <a:cubicBezTo>
                    <a:pt x="6" y="18"/>
                    <a:pt x="8" y="20"/>
                    <a:pt x="9" y="22"/>
                  </a:cubicBezTo>
                  <a:cubicBezTo>
                    <a:pt x="17" y="44"/>
                    <a:pt x="17" y="44"/>
                    <a:pt x="17" y="44"/>
                  </a:cubicBezTo>
                  <a:cubicBezTo>
                    <a:pt x="18" y="46"/>
                    <a:pt x="18" y="46"/>
                    <a:pt x="18" y="46"/>
                  </a:cubicBezTo>
                  <a:cubicBezTo>
                    <a:pt x="28" y="72"/>
                    <a:pt x="28" y="72"/>
                    <a:pt x="28" y="72"/>
                  </a:cubicBezTo>
                  <a:cubicBezTo>
                    <a:pt x="34" y="88"/>
                    <a:pt x="34" y="88"/>
                    <a:pt x="34" y="88"/>
                  </a:cubicBezTo>
                  <a:cubicBezTo>
                    <a:pt x="55" y="102"/>
                    <a:pt x="78" y="114"/>
                    <a:pt x="102" y="123"/>
                  </a:cubicBezTo>
                  <a:cubicBezTo>
                    <a:pt x="137" y="136"/>
                    <a:pt x="176" y="143"/>
                    <a:pt x="216" y="143"/>
                  </a:cubicBezTo>
                  <a:cubicBezTo>
                    <a:pt x="219" y="143"/>
                    <a:pt x="221" y="143"/>
                    <a:pt x="224" y="143"/>
                  </a:cubicBezTo>
                  <a:cubicBezTo>
                    <a:pt x="226" y="143"/>
                    <a:pt x="228" y="143"/>
                    <a:pt x="231" y="143"/>
                  </a:cubicBezTo>
                  <a:cubicBezTo>
                    <a:pt x="271" y="143"/>
                    <a:pt x="310" y="136"/>
                    <a:pt x="345" y="123"/>
                  </a:cubicBezTo>
                  <a:cubicBezTo>
                    <a:pt x="369" y="114"/>
                    <a:pt x="392" y="102"/>
                    <a:pt x="413" y="88"/>
                  </a:cubicBezTo>
                  <a:cubicBezTo>
                    <a:pt x="419" y="71"/>
                    <a:pt x="419" y="71"/>
                    <a:pt x="419" y="71"/>
                  </a:cubicBezTo>
                  <a:cubicBezTo>
                    <a:pt x="429" y="46"/>
                    <a:pt x="429" y="46"/>
                    <a:pt x="429" y="46"/>
                  </a:cubicBezTo>
                  <a:cubicBezTo>
                    <a:pt x="430" y="44"/>
                    <a:pt x="430" y="44"/>
                    <a:pt x="430" y="44"/>
                  </a:cubicBezTo>
                  <a:cubicBezTo>
                    <a:pt x="438" y="22"/>
                    <a:pt x="438" y="22"/>
                    <a:pt x="438" y="22"/>
                  </a:cubicBezTo>
                  <a:cubicBezTo>
                    <a:pt x="439" y="20"/>
                    <a:pt x="441" y="18"/>
                    <a:pt x="442" y="15"/>
                  </a:cubicBezTo>
                  <a:cubicBezTo>
                    <a:pt x="444" y="11"/>
                    <a:pt x="446" y="6"/>
                    <a:pt x="447" y="1"/>
                  </a:cubicBezTo>
                  <a:cubicBezTo>
                    <a:pt x="444" y="4"/>
                    <a:pt x="441" y="6"/>
                    <a:pt x="438" y="8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1" name="Freeform 213"/>
            <p:cNvSpPr>
              <a:spLocks/>
            </p:cNvSpPr>
            <p:nvPr/>
          </p:nvSpPr>
          <p:spPr bwMode="auto">
            <a:xfrm>
              <a:off x="8495858" y="3913535"/>
              <a:ext cx="2375274" cy="467678"/>
            </a:xfrm>
            <a:custGeom>
              <a:avLst/>
              <a:gdLst>
                <a:gd name="T0" fmla="*/ 851 w 884"/>
                <a:gd name="T1" fmla="*/ 21 h 158"/>
                <a:gd name="T2" fmla="*/ 779 w 884"/>
                <a:gd name="T3" fmla="*/ 48 h 158"/>
                <a:gd name="T4" fmla="*/ 779 w 884"/>
                <a:gd name="T5" fmla="*/ 48 h 158"/>
                <a:gd name="T6" fmla="*/ 772 w 884"/>
                <a:gd name="T7" fmla="*/ 50 h 158"/>
                <a:gd name="T8" fmla="*/ 772 w 884"/>
                <a:gd name="T9" fmla="*/ 50 h 158"/>
                <a:gd name="T10" fmla="*/ 765 w 884"/>
                <a:gd name="T11" fmla="*/ 52 h 158"/>
                <a:gd name="T12" fmla="*/ 764 w 884"/>
                <a:gd name="T13" fmla="*/ 52 h 158"/>
                <a:gd name="T14" fmla="*/ 757 w 884"/>
                <a:gd name="T15" fmla="*/ 53 h 158"/>
                <a:gd name="T16" fmla="*/ 756 w 884"/>
                <a:gd name="T17" fmla="*/ 54 h 158"/>
                <a:gd name="T18" fmla="*/ 749 w 884"/>
                <a:gd name="T19" fmla="*/ 55 h 158"/>
                <a:gd name="T20" fmla="*/ 749 w 884"/>
                <a:gd name="T21" fmla="*/ 55 h 158"/>
                <a:gd name="T22" fmla="*/ 680 w 884"/>
                <a:gd name="T23" fmla="*/ 69 h 158"/>
                <a:gd name="T24" fmla="*/ 680 w 884"/>
                <a:gd name="T25" fmla="*/ 69 h 158"/>
                <a:gd name="T26" fmla="*/ 442 w 884"/>
                <a:gd name="T27" fmla="*/ 86 h 158"/>
                <a:gd name="T28" fmla="*/ 204 w 884"/>
                <a:gd name="T29" fmla="*/ 69 h 158"/>
                <a:gd name="T30" fmla="*/ 204 w 884"/>
                <a:gd name="T31" fmla="*/ 69 h 158"/>
                <a:gd name="T32" fmla="*/ 135 w 884"/>
                <a:gd name="T33" fmla="*/ 55 h 158"/>
                <a:gd name="T34" fmla="*/ 135 w 884"/>
                <a:gd name="T35" fmla="*/ 55 h 158"/>
                <a:gd name="T36" fmla="*/ 127 w 884"/>
                <a:gd name="T37" fmla="*/ 54 h 158"/>
                <a:gd name="T38" fmla="*/ 127 w 884"/>
                <a:gd name="T39" fmla="*/ 53 h 158"/>
                <a:gd name="T40" fmla="*/ 120 w 884"/>
                <a:gd name="T41" fmla="*/ 52 h 158"/>
                <a:gd name="T42" fmla="*/ 119 w 884"/>
                <a:gd name="T43" fmla="*/ 52 h 158"/>
                <a:gd name="T44" fmla="*/ 112 w 884"/>
                <a:gd name="T45" fmla="*/ 50 h 158"/>
                <a:gd name="T46" fmla="*/ 112 w 884"/>
                <a:gd name="T47" fmla="*/ 50 h 158"/>
                <a:gd name="T48" fmla="*/ 105 w 884"/>
                <a:gd name="T49" fmla="*/ 48 h 158"/>
                <a:gd name="T50" fmla="*/ 105 w 884"/>
                <a:gd name="T51" fmla="*/ 48 h 158"/>
                <a:gd name="T52" fmla="*/ 33 w 884"/>
                <a:gd name="T53" fmla="*/ 21 h 158"/>
                <a:gd name="T54" fmla="*/ 0 w 884"/>
                <a:gd name="T55" fmla="*/ 0 h 158"/>
                <a:gd name="T56" fmla="*/ 17 w 884"/>
                <a:gd name="T57" fmla="*/ 29 h 158"/>
                <a:gd name="T58" fmla="*/ 51 w 884"/>
                <a:gd name="T59" fmla="*/ 87 h 158"/>
                <a:gd name="T60" fmla="*/ 191 w 884"/>
                <a:gd name="T61" fmla="*/ 132 h 158"/>
                <a:gd name="T62" fmla="*/ 427 w 884"/>
                <a:gd name="T63" fmla="*/ 158 h 158"/>
                <a:gd name="T64" fmla="*/ 442 w 884"/>
                <a:gd name="T65" fmla="*/ 158 h 158"/>
                <a:gd name="T66" fmla="*/ 457 w 884"/>
                <a:gd name="T67" fmla="*/ 158 h 158"/>
                <a:gd name="T68" fmla="*/ 693 w 884"/>
                <a:gd name="T69" fmla="*/ 132 h 158"/>
                <a:gd name="T70" fmla="*/ 833 w 884"/>
                <a:gd name="T71" fmla="*/ 87 h 158"/>
                <a:gd name="T72" fmla="*/ 867 w 884"/>
                <a:gd name="T73" fmla="*/ 29 h 158"/>
                <a:gd name="T74" fmla="*/ 884 w 884"/>
                <a:gd name="T75" fmla="*/ 0 h 158"/>
                <a:gd name="T76" fmla="*/ 851 w 884"/>
                <a:gd name="T77" fmla="*/ 21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884" h="158">
                  <a:moveTo>
                    <a:pt x="851" y="21"/>
                  </a:moveTo>
                  <a:cubicBezTo>
                    <a:pt x="832" y="31"/>
                    <a:pt x="808" y="40"/>
                    <a:pt x="779" y="48"/>
                  </a:cubicBezTo>
                  <a:cubicBezTo>
                    <a:pt x="779" y="48"/>
                    <a:pt x="779" y="48"/>
                    <a:pt x="779" y="48"/>
                  </a:cubicBezTo>
                  <a:cubicBezTo>
                    <a:pt x="777" y="48"/>
                    <a:pt x="775" y="49"/>
                    <a:pt x="772" y="50"/>
                  </a:cubicBezTo>
                  <a:cubicBezTo>
                    <a:pt x="772" y="50"/>
                    <a:pt x="772" y="50"/>
                    <a:pt x="772" y="50"/>
                  </a:cubicBezTo>
                  <a:cubicBezTo>
                    <a:pt x="769" y="50"/>
                    <a:pt x="767" y="51"/>
                    <a:pt x="765" y="52"/>
                  </a:cubicBezTo>
                  <a:cubicBezTo>
                    <a:pt x="765" y="52"/>
                    <a:pt x="764" y="52"/>
                    <a:pt x="764" y="52"/>
                  </a:cubicBezTo>
                  <a:cubicBezTo>
                    <a:pt x="762" y="52"/>
                    <a:pt x="759" y="53"/>
                    <a:pt x="757" y="53"/>
                  </a:cubicBezTo>
                  <a:cubicBezTo>
                    <a:pt x="757" y="54"/>
                    <a:pt x="757" y="54"/>
                    <a:pt x="756" y="54"/>
                  </a:cubicBezTo>
                  <a:cubicBezTo>
                    <a:pt x="754" y="54"/>
                    <a:pt x="752" y="55"/>
                    <a:pt x="749" y="55"/>
                  </a:cubicBezTo>
                  <a:cubicBezTo>
                    <a:pt x="749" y="55"/>
                    <a:pt x="749" y="55"/>
                    <a:pt x="749" y="55"/>
                  </a:cubicBezTo>
                  <a:cubicBezTo>
                    <a:pt x="728" y="60"/>
                    <a:pt x="705" y="65"/>
                    <a:pt x="680" y="69"/>
                  </a:cubicBezTo>
                  <a:cubicBezTo>
                    <a:pt x="680" y="69"/>
                    <a:pt x="680" y="69"/>
                    <a:pt x="680" y="69"/>
                  </a:cubicBezTo>
                  <a:cubicBezTo>
                    <a:pt x="611" y="80"/>
                    <a:pt x="529" y="86"/>
                    <a:pt x="442" y="86"/>
                  </a:cubicBezTo>
                  <a:cubicBezTo>
                    <a:pt x="355" y="86"/>
                    <a:pt x="273" y="80"/>
                    <a:pt x="204" y="69"/>
                  </a:cubicBezTo>
                  <a:cubicBezTo>
                    <a:pt x="204" y="69"/>
                    <a:pt x="204" y="69"/>
                    <a:pt x="204" y="69"/>
                  </a:cubicBezTo>
                  <a:cubicBezTo>
                    <a:pt x="179" y="65"/>
                    <a:pt x="156" y="60"/>
                    <a:pt x="135" y="55"/>
                  </a:cubicBezTo>
                  <a:cubicBezTo>
                    <a:pt x="135" y="55"/>
                    <a:pt x="135" y="55"/>
                    <a:pt x="135" y="55"/>
                  </a:cubicBezTo>
                  <a:cubicBezTo>
                    <a:pt x="132" y="55"/>
                    <a:pt x="130" y="54"/>
                    <a:pt x="127" y="54"/>
                  </a:cubicBezTo>
                  <a:cubicBezTo>
                    <a:pt x="127" y="54"/>
                    <a:pt x="127" y="54"/>
                    <a:pt x="127" y="53"/>
                  </a:cubicBezTo>
                  <a:cubicBezTo>
                    <a:pt x="125" y="53"/>
                    <a:pt x="122" y="52"/>
                    <a:pt x="120" y="52"/>
                  </a:cubicBezTo>
                  <a:cubicBezTo>
                    <a:pt x="120" y="52"/>
                    <a:pt x="119" y="52"/>
                    <a:pt x="119" y="52"/>
                  </a:cubicBezTo>
                  <a:cubicBezTo>
                    <a:pt x="117" y="51"/>
                    <a:pt x="115" y="50"/>
                    <a:pt x="112" y="50"/>
                  </a:cubicBezTo>
                  <a:cubicBezTo>
                    <a:pt x="112" y="50"/>
                    <a:pt x="112" y="50"/>
                    <a:pt x="112" y="50"/>
                  </a:cubicBezTo>
                  <a:cubicBezTo>
                    <a:pt x="109" y="49"/>
                    <a:pt x="107" y="48"/>
                    <a:pt x="105" y="48"/>
                  </a:cubicBezTo>
                  <a:cubicBezTo>
                    <a:pt x="105" y="48"/>
                    <a:pt x="105" y="48"/>
                    <a:pt x="105" y="48"/>
                  </a:cubicBezTo>
                  <a:cubicBezTo>
                    <a:pt x="76" y="40"/>
                    <a:pt x="52" y="31"/>
                    <a:pt x="33" y="21"/>
                  </a:cubicBezTo>
                  <a:cubicBezTo>
                    <a:pt x="19" y="15"/>
                    <a:pt x="8" y="8"/>
                    <a:pt x="0" y="0"/>
                  </a:cubicBezTo>
                  <a:cubicBezTo>
                    <a:pt x="17" y="29"/>
                    <a:pt x="17" y="29"/>
                    <a:pt x="17" y="29"/>
                  </a:cubicBezTo>
                  <a:cubicBezTo>
                    <a:pt x="51" y="87"/>
                    <a:pt x="51" y="87"/>
                    <a:pt x="51" y="87"/>
                  </a:cubicBezTo>
                  <a:cubicBezTo>
                    <a:pt x="94" y="106"/>
                    <a:pt x="141" y="121"/>
                    <a:pt x="191" y="132"/>
                  </a:cubicBezTo>
                  <a:cubicBezTo>
                    <a:pt x="264" y="149"/>
                    <a:pt x="344" y="158"/>
                    <a:pt x="427" y="158"/>
                  </a:cubicBezTo>
                  <a:cubicBezTo>
                    <a:pt x="432" y="158"/>
                    <a:pt x="437" y="158"/>
                    <a:pt x="442" y="158"/>
                  </a:cubicBezTo>
                  <a:cubicBezTo>
                    <a:pt x="447" y="158"/>
                    <a:pt x="452" y="158"/>
                    <a:pt x="457" y="158"/>
                  </a:cubicBezTo>
                  <a:cubicBezTo>
                    <a:pt x="540" y="158"/>
                    <a:pt x="620" y="149"/>
                    <a:pt x="693" y="132"/>
                  </a:cubicBezTo>
                  <a:cubicBezTo>
                    <a:pt x="743" y="121"/>
                    <a:pt x="790" y="106"/>
                    <a:pt x="833" y="87"/>
                  </a:cubicBezTo>
                  <a:cubicBezTo>
                    <a:pt x="867" y="29"/>
                    <a:pt x="867" y="29"/>
                    <a:pt x="867" y="29"/>
                  </a:cubicBezTo>
                  <a:cubicBezTo>
                    <a:pt x="884" y="0"/>
                    <a:pt x="884" y="0"/>
                    <a:pt x="884" y="0"/>
                  </a:cubicBezTo>
                  <a:cubicBezTo>
                    <a:pt x="876" y="8"/>
                    <a:pt x="865" y="15"/>
                    <a:pt x="851" y="2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2" name="Freeform 214"/>
            <p:cNvSpPr>
              <a:spLocks/>
            </p:cNvSpPr>
            <p:nvPr/>
          </p:nvSpPr>
          <p:spPr bwMode="auto">
            <a:xfrm>
              <a:off x="8442011" y="3455739"/>
              <a:ext cx="2482969" cy="520374"/>
            </a:xfrm>
            <a:custGeom>
              <a:avLst/>
              <a:gdLst>
                <a:gd name="T0" fmla="*/ 915 w 924"/>
                <a:gd name="T1" fmla="*/ 98 h 176"/>
                <a:gd name="T2" fmla="*/ 465 w 924"/>
                <a:gd name="T3" fmla="*/ 0 h 176"/>
                <a:gd name="T4" fmla="*/ 465 w 924"/>
                <a:gd name="T5" fmla="*/ 0 h 176"/>
                <a:gd name="T6" fmla="*/ 462 w 924"/>
                <a:gd name="T7" fmla="*/ 0 h 176"/>
                <a:gd name="T8" fmla="*/ 459 w 924"/>
                <a:gd name="T9" fmla="*/ 0 h 176"/>
                <a:gd name="T10" fmla="*/ 459 w 924"/>
                <a:gd name="T11" fmla="*/ 0 h 176"/>
                <a:gd name="T12" fmla="*/ 8 w 924"/>
                <a:gd name="T13" fmla="*/ 98 h 176"/>
                <a:gd name="T14" fmla="*/ 0 w 924"/>
                <a:gd name="T15" fmla="*/ 121 h 176"/>
                <a:gd name="T16" fmla="*/ 0 w 924"/>
                <a:gd name="T17" fmla="*/ 123 h 176"/>
                <a:gd name="T18" fmla="*/ 11 w 924"/>
                <a:gd name="T19" fmla="*/ 147 h 176"/>
                <a:gd name="T20" fmla="*/ 20 w 924"/>
                <a:gd name="T21" fmla="*/ 155 h 176"/>
                <a:gd name="T22" fmla="*/ 53 w 924"/>
                <a:gd name="T23" fmla="*/ 176 h 176"/>
                <a:gd name="T24" fmla="*/ 57 w 924"/>
                <a:gd name="T25" fmla="*/ 172 h 176"/>
                <a:gd name="T26" fmla="*/ 59 w 924"/>
                <a:gd name="T27" fmla="*/ 171 h 176"/>
                <a:gd name="T28" fmla="*/ 64 w 924"/>
                <a:gd name="T29" fmla="*/ 167 h 176"/>
                <a:gd name="T30" fmla="*/ 65 w 924"/>
                <a:gd name="T31" fmla="*/ 167 h 176"/>
                <a:gd name="T32" fmla="*/ 70 w 924"/>
                <a:gd name="T33" fmla="*/ 163 h 176"/>
                <a:gd name="T34" fmla="*/ 71 w 924"/>
                <a:gd name="T35" fmla="*/ 162 h 176"/>
                <a:gd name="T36" fmla="*/ 77 w 924"/>
                <a:gd name="T37" fmla="*/ 159 h 176"/>
                <a:gd name="T38" fmla="*/ 79 w 924"/>
                <a:gd name="T39" fmla="*/ 157 h 176"/>
                <a:gd name="T40" fmla="*/ 84 w 924"/>
                <a:gd name="T41" fmla="*/ 155 h 176"/>
                <a:gd name="T42" fmla="*/ 87 w 924"/>
                <a:gd name="T43" fmla="*/ 154 h 176"/>
                <a:gd name="T44" fmla="*/ 93 w 924"/>
                <a:gd name="T45" fmla="*/ 151 h 176"/>
                <a:gd name="T46" fmla="*/ 96 w 924"/>
                <a:gd name="T47" fmla="*/ 149 h 176"/>
                <a:gd name="T48" fmla="*/ 100 w 924"/>
                <a:gd name="T49" fmla="*/ 147 h 176"/>
                <a:gd name="T50" fmla="*/ 107 w 924"/>
                <a:gd name="T51" fmla="*/ 144 h 176"/>
                <a:gd name="T52" fmla="*/ 110 w 924"/>
                <a:gd name="T53" fmla="*/ 143 h 176"/>
                <a:gd name="T54" fmla="*/ 115 w 924"/>
                <a:gd name="T55" fmla="*/ 141 h 176"/>
                <a:gd name="T56" fmla="*/ 118 w 924"/>
                <a:gd name="T57" fmla="*/ 140 h 176"/>
                <a:gd name="T58" fmla="*/ 127 w 924"/>
                <a:gd name="T59" fmla="*/ 136 h 176"/>
                <a:gd name="T60" fmla="*/ 130 w 924"/>
                <a:gd name="T61" fmla="*/ 136 h 176"/>
                <a:gd name="T62" fmla="*/ 136 w 924"/>
                <a:gd name="T63" fmla="*/ 134 h 176"/>
                <a:gd name="T64" fmla="*/ 462 w 924"/>
                <a:gd name="T65" fmla="*/ 90 h 176"/>
                <a:gd name="T66" fmla="*/ 788 w 924"/>
                <a:gd name="T67" fmla="*/ 134 h 176"/>
                <a:gd name="T68" fmla="*/ 794 w 924"/>
                <a:gd name="T69" fmla="*/ 136 h 176"/>
                <a:gd name="T70" fmla="*/ 797 w 924"/>
                <a:gd name="T71" fmla="*/ 136 h 176"/>
                <a:gd name="T72" fmla="*/ 806 w 924"/>
                <a:gd name="T73" fmla="*/ 140 h 176"/>
                <a:gd name="T74" fmla="*/ 809 w 924"/>
                <a:gd name="T75" fmla="*/ 141 h 176"/>
                <a:gd name="T76" fmla="*/ 814 w 924"/>
                <a:gd name="T77" fmla="*/ 143 h 176"/>
                <a:gd name="T78" fmla="*/ 817 w 924"/>
                <a:gd name="T79" fmla="*/ 144 h 176"/>
                <a:gd name="T80" fmla="*/ 824 w 924"/>
                <a:gd name="T81" fmla="*/ 147 h 176"/>
                <a:gd name="T82" fmla="*/ 828 w 924"/>
                <a:gd name="T83" fmla="*/ 149 h 176"/>
                <a:gd name="T84" fmla="*/ 831 w 924"/>
                <a:gd name="T85" fmla="*/ 151 h 176"/>
                <a:gd name="T86" fmla="*/ 837 w 924"/>
                <a:gd name="T87" fmla="*/ 154 h 176"/>
                <a:gd name="T88" fmla="*/ 840 w 924"/>
                <a:gd name="T89" fmla="*/ 155 h 176"/>
                <a:gd name="T90" fmla="*/ 845 w 924"/>
                <a:gd name="T91" fmla="*/ 157 h 176"/>
                <a:gd name="T92" fmla="*/ 847 w 924"/>
                <a:gd name="T93" fmla="*/ 159 h 176"/>
                <a:gd name="T94" fmla="*/ 853 w 924"/>
                <a:gd name="T95" fmla="*/ 162 h 176"/>
                <a:gd name="T96" fmla="*/ 854 w 924"/>
                <a:gd name="T97" fmla="*/ 163 h 176"/>
                <a:gd name="T98" fmla="*/ 859 w 924"/>
                <a:gd name="T99" fmla="*/ 167 h 176"/>
                <a:gd name="T100" fmla="*/ 860 w 924"/>
                <a:gd name="T101" fmla="*/ 167 h 176"/>
                <a:gd name="T102" fmla="*/ 865 w 924"/>
                <a:gd name="T103" fmla="*/ 171 h 176"/>
                <a:gd name="T104" fmla="*/ 867 w 924"/>
                <a:gd name="T105" fmla="*/ 172 h 176"/>
                <a:gd name="T106" fmla="*/ 871 w 924"/>
                <a:gd name="T107" fmla="*/ 176 h 176"/>
                <a:gd name="T108" fmla="*/ 904 w 924"/>
                <a:gd name="T109" fmla="*/ 155 h 176"/>
                <a:gd name="T110" fmla="*/ 913 w 924"/>
                <a:gd name="T111" fmla="*/ 147 h 176"/>
                <a:gd name="T112" fmla="*/ 924 w 924"/>
                <a:gd name="T113" fmla="*/ 123 h 176"/>
                <a:gd name="T114" fmla="*/ 924 w 924"/>
                <a:gd name="T115" fmla="*/ 121 h 176"/>
                <a:gd name="T116" fmla="*/ 915 w 924"/>
                <a:gd name="T117" fmla="*/ 98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924" h="176">
                  <a:moveTo>
                    <a:pt x="915" y="98"/>
                  </a:moveTo>
                  <a:cubicBezTo>
                    <a:pt x="875" y="43"/>
                    <a:pt x="689" y="1"/>
                    <a:pt x="465" y="0"/>
                  </a:cubicBezTo>
                  <a:cubicBezTo>
                    <a:pt x="465" y="0"/>
                    <a:pt x="465" y="0"/>
                    <a:pt x="465" y="0"/>
                  </a:cubicBezTo>
                  <a:cubicBezTo>
                    <a:pt x="464" y="0"/>
                    <a:pt x="463" y="0"/>
                    <a:pt x="462" y="0"/>
                  </a:cubicBezTo>
                  <a:cubicBezTo>
                    <a:pt x="461" y="0"/>
                    <a:pt x="460" y="0"/>
                    <a:pt x="459" y="0"/>
                  </a:cubicBezTo>
                  <a:cubicBezTo>
                    <a:pt x="459" y="0"/>
                    <a:pt x="459" y="0"/>
                    <a:pt x="459" y="0"/>
                  </a:cubicBezTo>
                  <a:cubicBezTo>
                    <a:pt x="235" y="1"/>
                    <a:pt x="49" y="43"/>
                    <a:pt x="8" y="98"/>
                  </a:cubicBezTo>
                  <a:cubicBezTo>
                    <a:pt x="3" y="106"/>
                    <a:pt x="0" y="113"/>
                    <a:pt x="0" y="121"/>
                  </a:cubicBezTo>
                  <a:cubicBezTo>
                    <a:pt x="0" y="121"/>
                    <a:pt x="0" y="122"/>
                    <a:pt x="0" y="123"/>
                  </a:cubicBezTo>
                  <a:cubicBezTo>
                    <a:pt x="1" y="131"/>
                    <a:pt x="5" y="139"/>
                    <a:pt x="11" y="147"/>
                  </a:cubicBezTo>
                  <a:cubicBezTo>
                    <a:pt x="14" y="150"/>
                    <a:pt x="17" y="153"/>
                    <a:pt x="20" y="155"/>
                  </a:cubicBezTo>
                  <a:cubicBezTo>
                    <a:pt x="28" y="163"/>
                    <a:pt x="39" y="170"/>
                    <a:pt x="53" y="176"/>
                  </a:cubicBezTo>
                  <a:cubicBezTo>
                    <a:pt x="54" y="175"/>
                    <a:pt x="56" y="174"/>
                    <a:pt x="57" y="172"/>
                  </a:cubicBezTo>
                  <a:cubicBezTo>
                    <a:pt x="58" y="172"/>
                    <a:pt x="58" y="172"/>
                    <a:pt x="59" y="171"/>
                  </a:cubicBezTo>
                  <a:cubicBezTo>
                    <a:pt x="60" y="170"/>
                    <a:pt x="62" y="169"/>
                    <a:pt x="64" y="167"/>
                  </a:cubicBezTo>
                  <a:cubicBezTo>
                    <a:pt x="64" y="167"/>
                    <a:pt x="64" y="167"/>
                    <a:pt x="65" y="167"/>
                  </a:cubicBezTo>
                  <a:cubicBezTo>
                    <a:pt x="66" y="165"/>
                    <a:pt x="68" y="164"/>
                    <a:pt x="70" y="163"/>
                  </a:cubicBezTo>
                  <a:cubicBezTo>
                    <a:pt x="70" y="163"/>
                    <a:pt x="71" y="163"/>
                    <a:pt x="71" y="162"/>
                  </a:cubicBezTo>
                  <a:cubicBezTo>
                    <a:pt x="73" y="161"/>
                    <a:pt x="75" y="160"/>
                    <a:pt x="77" y="159"/>
                  </a:cubicBezTo>
                  <a:cubicBezTo>
                    <a:pt x="78" y="158"/>
                    <a:pt x="79" y="158"/>
                    <a:pt x="79" y="157"/>
                  </a:cubicBezTo>
                  <a:cubicBezTo>
                    <a:pt x="81" y="157"/>
                    <a:pt x="82" y="156"/>
                    <a:pt x="84" y="155"/>
                  </a:cubicBezTo>
                  <a:cubicBezTo>
                    <a:pt x="85" y="155"/>
                    <a:pt x="86" y="154"/>
                    <a:pt x="87" y="154"/>
                  </a:cubicBezTo>
                  <a:cubicBezTo>
                    <a:pt x="88" y="153"/>
                    <a:pt x="91" y="152"/>
                    <a:pt x="93" y="151"/>
                  </a:cubicBezTo>
                  <a:cubicBezTo>
                    <a:pt x="94" y="150"/>
                    <a:pt x="95" y="149"/>
                    <a:pt x="96" y="149"/>
                  </a:cubicBezTo>
                  <a:cubicBezTo>
                    <a:pt x="98" y="148"/>
                    <a:pt x="99" y="148"/>
                    <a:pt x="100" y="147"/>
                  </a:cubicBezTo>
                  <a:cubicBezTo>
                    <a:pt x="102" y="146"/>
                    <a:pt x="105" y="145"/>
                    <a:pt x="107" y="144"/>
                  </a:cubicBezTo>
                  <a:cubicBezTo>
                    <a:pt x="108" y="144"/>
                    <a:pt x="109" y="143"/>
                    <a:pt x="110" y="143"/>
                  </a:cubicBezTo>
                  <a:cubicBezTo>
                    <a:pt x="112" y="142"/>
                    <a:pt x="114" y="142"/>
                    <a:pt x="115" y="141"/>
                  </a:cubicBezTo>
                  <a:cubicBezTo>
                    <a:pt x="116" y="141"/>
                    <a:pt x="117" y="140"/>
                    <a:pt x="118" y="140"/>
                  </a:cubicBezTo>
                  <a:cubicBezTo>
                    <a:pt x="121" y="139"/>
                    <a:pt x="124" y="138"/>
                    <a:pt x="127" y="136"/>
                  </a:cubicBezTo>
                  <a:cubicBezTo>
                    <a:pt x="128" y="136"/>
                    <a:pt x="129" y="136"/>
                    <a:pt x="130" y="136"/>
                  </a:cubicBezTo>
                  <a:cubicBezTo>
                    <a:pt x="132" y="135"/>
                    <a:pt x="134" y="134"/>
                    <a:pt x="136" y="134"/>
                  </a:cubicBezTo>
                  <a:cubicBezTo>
                    <a:pt x="214" y="108"/>
                    <a:pt x="331" y="91"/>
                    <a:pt x="462" y="90"/>
                  </a:cubicBezTo>
                  <a:cubicBezTo>
                    <a:pt x="593" y="91"/>
                    <a:pt x="710" y="108"/>
                    <a:pt x="788" y="134"/>
                  </a:cubicBezTo>
                  <a:cubicBezTo>
                    <a:pt x="790" y="134"/>
                    <a:pt x="792" y="135"/>
                    <a:pt x="794" y="136"/>
                  </a:cubicBezTo>
                  <a:cubicBezTo>
                    <a:pt x="795" y="136"/>
                    <a:pt x="796" y="136"/>
                    <a:pt x="797" y="136"/>
                  </a:cubicBezTo>
                  <a:cubicBezTo>
                    <a:pt x="800" y="138"/>
                    <a:pt x="803" y="139"/>
                    <a:pt x="806" y="140"/>
                  </a:cubicBezTo>
                  <a:cubicBezTo>
                    <a:pt x="807" y="140"/>
                    <a:pt x="808" y="141"/>
                    <a:pt x="809" y="141"/>
                  </a:cubicBezTo>
                  <a:cubicBezTo>
                    <a:pt x="810" y="142"/>
                    <a:pt x="812" y="142"/>
                    <a:pt x="814" y="143"/>
                  </a:cubicBezTo>
                  <a:cubicBezTo>
                    <a:pt x="815" y="143"/>
                    <a:pt x="816" y="144"/>
                    <a:pt x="817" y="144"/>
                  </a:cubicBezTo>
                  <a:cubicBezTo>
                    <a:pt x="819" y="145"/>
                    <a:pt x="822" y="146"/>
                    <a:pt x="824" y="147"/>
                  </a:cubicBezTo>
                  <a:cubicBezTo>
                    <a:pt x="825" y="148"/>
                    <a:pt x="826" y="148"/>
                    <a:pt x="828" y="149"/>
                  </a:cubicBezTo>
                  <a:cubicBezTo>
                    <a:pt x="829" y="149"/>
                    <a:pt x="830" y="150"/>
                    <a:pt x="831" y="151"/>
                  </a:cubicBezTo>
                  <a:cubicBezTo>
                    <a:pt x="833" y="152"/>
                    <a:pt x="835" y="153"/>
                    <a:pt x="837" y="154"/>
                  </a:cubicBezTo>
                  <a:cubicBezTo>
                    <a:pt x="838" y="154"/>
                    <a:pt x="839" y="155"/>
                    <a:pt x="840" y="155"/>
                  </a:cubicBezTo>
                  <a:cubicBezTo>
                    <a:pt x="842" y="156"/>
                    <a:pt x="843" y="157"/>
                    <a:pt x="845" y="157"/>
                  </a:cubicBezTo>
                  <a:cubicBezTo>
                    <a:pt x="845" y="158"/>
                    <a:pt x="846" y="158"/>
                    <a:pt x="847" y="159"/>
                  </a:cubicBezTo>
                  <a:cubicBezTo>
                    <a:pt x="849" y="160"/>
                    <a:pt x="851" y="161"/>
                    <a:pt x="853" y="162"/>
                  </a:cubicBezTo>
                  <a:cubicBezTo>
                    <a:pt x="853" y="163"/>
                    <a:pt x="854" y="163"/>
                    <a:pt x="854" y="163"/>
                  </a:cubicBezTo>
                  <a:cubicBezTo>
                    <a:pt x="856" y="164"/>
                    <a:pt x="858" y="165"/>
                    <a:pt x="859" y="167"/>
                  </a:cubicBezTo>
                  <a:cubicBezTo>
                    <a:pt x="860" y="167"/>
                    <a:pt x="860" y="167"/>
                    <a:pt x="860" y="167"/>
                  </a:cubicBezTo>
                  <a:cubicBezTo>
                    <a:pt x="862" y="169"/>
                    <a:pt x="864" y="170"/>
                    <a:pt x="865" y="171"/>
                  </a:cubicBezTo>
                  <a:cubicBezTo>
                    <a:pt x="866" y="172"/>
                    <a:pt x="866" y="172"/>
                    <a:pt x="867" y="172"/>
                  </a:cubicBezTo>
                  <a:cubicBezTo>
                    <a:pt x="868" y="174"/>
                    <a:pt x="870" y="175"/>
                    <a:pt x="871" y="176"/>
                  </a:cubicBezTo>
                  <a:cubicBezTo>
                    <a:pt x="885" y="170"/>
                    <a:pt x="896" y="163"/>
                    <a:pt x="904" y="155"/>
                  </a:cubicBezTo>
                  <a:cubicBezTo>
                    <a:pt x="907" y="153"/>
                    <a:pt x="910" y="150"/>
                    <a:pt x="913" y="147"/>
                  </a:cubicBezTo>
                  <a:cubicBezTo>
                    <a:pt x="919" y="139"/>
                    <a:pt x="923" y="131"/>
                    <a:pt x="924" y="123"/>
                  </a:cubicBezTo>
                  <a:cubicBezTo>
                    <a:pt x="924" y="122"/>
                    <a:pt x="924" y="121"/>
                    <a:pt x="924" y="121"/>
                  </a:cubicBezTo>
                  <a:cubicBezTo>
                    <a:pt x="924" y="113"/>
                    <a:pt x="921" y="106"/>
                    <a:pt x="915" y="98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3" name="Freeform 255"/>
            <p:cNvSpPr>
              <a:spLocks/>
            </p:cNvSpPr>
            <p:nvPr/>
          </p:nvSpPr>
          <p:spPr bwMode="auto">
            <a:xfrm>
              <a:off x="8199697" y="3297650"/>
              <a:ext cx="2988537" cy="622472"/>
            </a:xfrm>
            <a:custGeom>
              <a:avLst/>
              <a:gdLst>
                <a:gd name="T0" fmla="*/ 1071 w 1112"/>
                <a:gd name="T1" fmla="*/ 28 h 210"/>
                <a:gd name="T2" fmla="*/ 980 w 1112"/>
                <a:gd name="T3" fmla="*/ 63 h 210"/>
                <a:gd name="T4" fmla="*/ 980 w 1112"/>
                <a:gd name="T5" fmla="*/ 63 h 210"/>
                <a:gd name="T6" fmla="*/ 971 w 1112"/>
                <a:gd name="T7" fmla="*/ 65 h 210"/>
                <a:gd name="T8" fmla="*/ 971 w 1112"/>
                <a:gd name="T9" fmla="*/ 66 h 210"/>
                <a:gd name="T10" fmla="*/ 962 w 1112"/>
                <a:gd name="T11" fmla="*/ 68 h 210"/>
                <a:gd name="T12" fmla="*/ 961 w 1112"/>
                <a:gd name="T13" fmla="*/ 68 h 210"/>
                <a:gd name="T14" fmla="*/ 952 w 1112"/>
                <a:gd name="T15" fmla="*/ 70 h 210"/>
                <a:gd name="T16" fmla="*/ 952 w 1112"/>
                <a:gd name="T17" fmla="*/ 71 h 210"/>
                <a:gd name="T18" fmla="*/ 942 w 1112"/>
                <a:gd name="T19" fmla="*/ 73 h 210"/>
                <a:gd name="T20" fmla="*/ 942 w 1112"/>
                <a:gd name="T21" fmla="*/ 73 h 210"/>
                <a:gd name="T22" fmla="*/ 856 w 1112"/>
                <a:gd name="T23" fmla="*/ 91 h 210"/>
                <a:gd name="T24" fmla="*/ 856 w 1112"/>
                <a:gd name="T25" fmla="*/ 91 h 210"/>
                <a:gd name="T26" fmla="*/ 556 w 1112"/>
                <a:gd name="T27" fmla="*/ 114 h 210"/>
                <a:gd name="T28" fmla="*/ 256 w 1112"/>
                <a:gd name="T29" fmla="*/ 91 h 210"/>
                <a:gd name="T30" fmla="*/ 256 w 1112"/>
                <a:gd name="T31" fmla="*/ 91 h 210"/>
                <a:gd name="T32" fmla="*/ 170 w 1112"/>
                <a:gd name="T33" fmla="*/ 73 h 210"/>
                <a:gd name="T34" fmla="*/ 170 w 1112"/>
                <a:gd name="T35" fmla="*/ 73 h 210"/>
                <a:gd name="T36" fmla="*/ 160 w 1112"/>
                <a:gd name="T37" fmla="*/ 71 h 210"/>
                <a:gd name="T38" fmla="*/ 160 w 1112"/>
                <a:gd name="T39" fmla="*/ 70 h 210"/>
                <a:gd name="T40" fmla="*/ 151 w 1112"/>
                <a:gd name="T41" fmla="*/ 68 h 210"/>
                <a:gd name="T42" fmla="*/ 150 w 1112"/>
                <a:gd name="T43" fmla="*/ 68 h 210"/>
                <a:gd name="T44" fmla="*/ 141 w 1112"/>
                <a:gd name="T45" fmla="*/ 66 h 210"/>
                <a:gd name="T46" fmla="*/ 141 w 1112"/>
                <a:gd name="T47" fmla="*/ 65 h 210"/>
                <a:gd name="T48" fmla="*/ 132 w 1112"/>
                <a:gd name="T49" fmla="*/ 63 h 210"/>
                <a:gd name="T50" fmla="*/ 132 w 1112"/>
                <a:gd name="T51" fmla="*/ 63 h 210"/>
                <a:gd name="T52" fmla="*/ 41 w 1112"/>
                <a:gd name="T53" fmla="*/ 28 h 210"/>
                <a:gd name="T54" fmla="*/ 0 w 1112"/>
                <a:gd name="T55" fmla="*/ 0 h 210"/>
                <a:gd name="T56" fmla="*/ 21 w 1112"/>
                <a:gd name="T57" fmla="*/ 38 h 210"/>
                <a:gd name="T58" fmla="*/ 65 w 1112"/>
                <a:gd name="T59" fmla="*/ 115 h 210"/>
                <a:gd name="T60" fmla="*/ 241 w 1112"/>
                <a:gd name="T61" fmla="*/ 175 h 210"/>
                <a:gd name="T62" fmla="*/ 538 w 1112"/>
                <a:gd name="T63" fmla="*/ 210 h 210"/>
                <a:gd name="T64" fmla="*/ 556 w 1112"/>
                <a:gd name="T65" fmla="*/ 210 h 210"/>
                <a:gd name="T66" fmla="*/ 574 w 1112"/>
                <a:gd name="T67" fmla="*/ 210 h 210"/>
                <a:gd name="T68" fmla="*/ 871 w 1112"/>
                <a:gd name="T69" fmla="*/ 175 h 210"/>
                <a:gd name="T70" fmla="*/ 1047 w 1112"/>
                <a:gd name="T71" fmla="*/ 115 h 210"/>
                <a:gd name="T72" fmla="*/ 1091 w 1112"/>
                <a:gd name="T73" fmla="*/ 38 h 210"/>
                <a:gd name="T74" fmla="*/ 1112 w 1112"/>
                <a:gd name="T75" fmla="*/ 0 h 210"/>
                <a:gd name="T76" fmla="*/ 1071 w 1112"/>
                <a:gd name="T77" fmla="*/ 28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112" h="210">
                  <a:moveTo>
                    <a:pt x="1071" y="28"/>
                  </a:moveTo>
                  <a:cubicBezTo>
                    <a:pt x="1046" y="40"/>
                    <a:pt x="1016" y="52"/>
                    <a:pt x="980" y="63"/>
                  </a:cubicBezTo>
                  <a:cubicBezTo>
                    <a:pt x="980" y="63"/>
                    <a:pt x="980" y="63"/>
                    <a:pt x="980" y="63"/>
                  </a:cubicBezTo>
                  <a:cubicBezTo>
                    <a:pt x="977" y="64"/>
                    <a:pt x="974" y="64"/>
                    <a:pt x="971" y="65"/>
                  </a:cubicBezTo>
                  <a:cubicBezTo>
                    <a:pt x="971" y="65"/>
                    <a:pt x="971" y="65"/>
                    <a:pt x="971" y="66"/>
                  </a:cubicBezTo>
                  <a:cubicBezTo>
                    <a:pt x="968" y="66"/>
                    <a:pt x="965" y="67"/>
                    <a:pt x="962" y="68"/>
                  </a:cubicBezTo>
                  <a:cubicBezTo>
                    <a:pt x="962" y="68"/>
                    <a:pt x="961" y="68"/>
                    <a:pt x="961" y="68"/>
                  </a:cubicBezTo>
                  <a:cubicBezTo>
                    <a:pt x="958" y="69"/>
                    <a:pt x="955" y="70"/>
                    <a:pt x="952" y="70"/>
                  </a:cubicBezTo>
                  <a:cubicBezTo>
                    <a:pt x="952" y="70"/>
                    <a:pt x="952" y="71"/>
                    <a:pt x="952" y="71"/>
                  </a:cubicBezTo>
                  <a:cubicBezTo>
                    <a:pt x="948" y="71"/>
                    <a:pt x="945" y="72"/>
                    <a:pt x="942" y="73"/>
                  </a:cubicBezTo>
                  <a:cubicBezTo>
                    <a:pt x="942" y="73"/>
                    <a:pt x="942" y="73"/>
                    <a:pt x="942" y="73"/>
                  </a:cubicBezTo>
                  <a:cubicBezTo>
                    <a:pt x="915" y="80"/>
                    <a:pt x="886" y="85"/>
                    <a:pt x="856" y="91"/>
                  </a:cubicBezTo>
                  <a:cubicBezTo>
                    <a:pt x="856" y="91"/>
                    <a:pt x="856" y="91"/>
                    <a:pt x="856" y="91"/>
                  </a:cubicBezTo>
                  <a:cubicBezTo>
                    <a:pt x="768" y="105"/>
                    <a:pt x="666" y="114"/>
                    <a:pt x="556" y="114"/>
                  </a:cubicBezTo>
                  <a:cubicBezTo>
                    <a:pt x="446" y="114"/>
                    <a:pt x="344" y="105"/>
                    <a:pt x="256" y="91"/>
                  </a:cubicBezTo>
                  <a:cubicBezTo>
                    <a:pt x="256" y="91"/>
                    <a:pt x="256" y="91"/>
                    <a:pt x="256" y="91"/>
                  </a:cubicBezTo>
                  <a:cubicBezTo>
                    <a:pt x="226" y="85"/>
                    <a:pt x="197" y="80"/>
                    <a:pt x="170" y="73"/>
                  </a:cubicBezTo>
                  <a:cubicBezTo>
                    <a:pt x="170" y="73"/>
                    <a:pt x="170" y="73"/>
                    <a:pt x="170" y="73"/>
                  </a:cubicBezTo>
                  <a:cubicBezTo>
                    <a:pt x="167" y="72"/>
                    <a:pt x="164" y="71"/>
                    <a:pt x="160" y="71"/>
                  </a:cubicBezTo>
                  <a:cubicBezTo>
                    <a:pt x="160" y="71"/>
                    <a:pt x="160" y="70"/>
                    <a:pt x="160" y="70"/>
                  </a:cubicBezTo>
                  <a:cubicBezTo>
                    <a:pt x="157" y="70"/>
                    <a:pt x="154" y="69"/>
                    <a:pt x="151" y="68"/>
                  </a:cubicBezTo>
                  <a:cubicBezTo>
                    <a:pt x="151" y="68"/>
                    <a:pt x="150" y="68"/>
                    <a:pt x="150" y="68"/>
                  </a:cubicBezTo>
                  <a:cubicBezTo>
                    <a:pt x="147" y="67"/>
                    <a:pt x="144" y="66"/>
                    <a:pt x="141" y="66"/>
                  </a:cubicBezTo>
                  <a:cubicBezTo>
                    <a:pt x="141" y="65"/>
                    <a:pt x="141" y="65"/>
                    <a:pt x="141" y="65"/>
                  </a:cubicBezTo>
                  <a:cubicBezTo>
                    <a:pt x="138" y="64"/>
                    <a:pt x="135" y="64"/>
                    <a:pt x="132" y="63"/>
                  </a:cubicBezTo>
                  <a:cubicBezTo>
                    <a:pt x="132" y="63"/>
                    <a:pt x="132" y="63"/>
                    <a:pt x="132" y="63"/>
                  </a:cubicBezTo>
                  <a:cubicBezTo>
                    <a:pt x="96" y="52"/>
                    <a:pt x="66" y="40"/>
                    <a:pt x="41" y="28"/>
                  </a:cubicBezTo>
                  <a:cubicBezTo>
                    <a:pt x="24" y="19"/>
                    <a:pt x="10" y="9"/>
                    <a:pt x="0" y="0"/>
                  </a:cubicBezTo>
                  <a:cubicBezTo>
                    <a:pt x="21" y="38"/>
                    <a:pt x="21" y="38"/>
                    <a:pt x="21" y="38"/>
                  </a:cubicBezTo>
                  <a:cubicBezTo>
                    <a:pt x="65" y="115"/>
                    <a:pt x="65" y="115"/>
                    <a:pt x="65" y="115"/>
                  </a:cubicBezTo>
                  <a:cubicBezTo>
                    <a:pt x="118" y="140"/>
                    <a:pt x="177" y="160"/>
                    <a:pt x="241" y="175"/>
                  </a:cubicBezTo>
                  <a:cubicBezTo>
                    <a:pt x="332" y="198"/>
                    <a:pt x="432" y="210"/>
                    <a:pt x="538" y="210"/>
                  </a:cubicBezTo>
                  <a:cubicBezTo>
                    <a:pt x="544" y="210"/>
                    <a:pt x="550" y="210"/>
                    <a:pt x="556" y="210"/>
                  </a:cubicBezTo>
                  <a:cubicBezTo>
                    <a:pt x="562" y="210"/>
                    <a:pt x="568" y="210"/>
                    <a:pt x="574" y="210"/>
                  </a:cubicBezTo>
                  <a:cubicBezTo>
                    <a:pt x="680" y="210"/>
                    <a:pt x="780" y="198"/>
                    <a:pt x="871" y="175"/>
                  </a:cubicBezTo>
                  <a:cubicBezTo>
                    <a:pt x="935" y="160"/>
                    <a:pt x="994" y="140"/>
                    <a:pt x="1047" y="115"/>
                  </a:cubicBezTo>
                  <a:cubicBezTo>
                    <a:pt x="1091" y="38"/>
                    <a:pt x="1091" y="38"/>
                    <a:pt x="1091" y="38"/>
                  </a:cubicBezTo>
                  <a:cubicBezTo>
                    <a:pt x="1112" y="0"/>
                    <a:pt x="1112" y="0"/>
                    <a:pt x="1112" y="0"/>
                  </a:cubicBezTo>
                  <a:cubicBezTo>
                    <a:pt x="1102" y="9"/>
                    <a:pt x="1088" y="19"/>
                    <a:pt x="1071" y="2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4" name="Freeform 256"/>
            <p:cNvSpPr>
              <a:spLocks/>
            </p:cNvSpPr>
            <p:nvPr/>
          </p:nvSpPr>
          <p:spPr bwMode="auto">
            <a:xfrm>
              <a:off x="8133884" y="2688351"/>
              <a:ext cx="3120166" cy="691636"/>
            </a:xfrm>
            <a:custGeom>
              <a:avLst/>
              <a:gdLst>
                <a:gd name="T0" fmla="*/ 1151 w 1162"/>
                <a:gd name="T1" fmla="*/ 130 h 234"/>
                <a:gd name="T2" fmla="*/ 585 w 1162"/>
                <a:gd name="T3" fmla="*/ 0 h 234"/>
                <a:gd name="T4" fmla="*/ 585 w 1162"/>
                <a:gd name="T5" fmla="*/ 0 h 234"/>
                <a:gd name="T6" fmla="*/ 581 w 1162"/>
                <a:gd name="T7" fmla="*/ 0 h 234"/>
                <a:gd name="T8" fmla="*/ 577 w 1162"/>
                <a:gd name="T9" fmla="*/ 0 h 234"/>
                <a:gd name="T10" fmla="*/ 577 w 1162"/>
                <a:gd name="T11" fmla="*/ 0 h 234"/>
                <a:gd name="T12" fmla="*/ 11 w 1162"/>
                <a:gd name="T13" fmla="*/ 130 h 234"/>
                <a:gd name="T14" fmla="*/ 0 w 1162"/>
                <a:gd name="T15" fmla="*/ 160 h 234"/>
                <a:gd name="T16" fmla="*/ 0 w 1162"/>
                <a:gd name="T17" fmla="*/ 162 h 234"/>
                <a:gd name="T18" fmla="*/ 14 w 1162"/>
                <a:gd name="T19" fmla="*/ 195 h 234"/>
                <a:gd name="T20" fmla="*/ 25 w 1162"/>
                <a:gd name="T21" fmla="*/ 206 h 234"/>
                <a:gd name="T22" fmla="*/ 66 w 1162"/>
                <a:gd name="T23" fmla="*/ 234 h 234"/>
                <a:gd name="T24" fmla="*/ 72 w 1162"/>
                <a:gd name="T25" fmla="*/ 228 h 234"/>
                <a:gd name="T26" fmla="*/ 74 w 1162"/>
                <a:gd name="T27" fmla="*/ 227 h 234"/>
                <a:gd name="T28" fmla="*/ 80 w 1162"/>
                <a:gd name="T29" fmla="*/ 222 h 234"/>
                <a:gd name="T30" fmla="*/ 81 w 1162"/>
                <a:gd name="T31" fmla="*/ 221 h 234"/>
                <a:gd name="T32" fmla="*/ 87 w 1162"/>
                <a:gd name="T33" fmla="*/ 216 h 234"/>
                <a:gd name="T34" fmla="*/ 90 w 1162"/>
                <a:gd name="T35" fmla="*/ 215 h 234"/>
                <a:gd name="T36" fmla="*/ 97 w 1162"/>
                <a:gd name="T37" fmla="*/ 210 h 234"/>
                <a:gd name="T38" fmla="*/ 100 w 1162"/>
                <a:gd name="T39" fmla="*/ 209 h 234"/>
                <a:gd name="T40" fmla="*/ 106 w 1162"/>
                <a:gd name="T41" fmla="*/ 205 h 234"/>
                <a:gd name="T42" fmla="*/ 109 w 1162"/>
                <a:gd name="T43" fmla="*/ 204 h 234"/>
                <a:gd name="T44" fmla="*/ 117 w 1162"/>
                <a:gd name="T45" fmla="*/ 199 h 234"/>
                <a:gd name="T46" fmla="*/ 121 w 1162"/>
                <a:gd name="T47" fmla="*/ 197 h 234"/>
                <a:gd name="T48" fmla="*/ 126 w 1162"/>
                <a:gd name="T49" fmla="*/ 195 h 234"/>
                <a:gd name="T50" fmla="*/ 134 w 1162"/>
                <a:gd name="T51" fmla="*/ 191 h 234"/>
                <a:gd name="T52" fmla="*/ 139 w 1162"/>
                <a:gd name="T53" fmla="*/ 189 h 234"/>
                <a:gd name="T54" fmla="*/ 145 w 1162"/>
                <a:gd name="T55" fmla="*/ 187 h 234"/>
                <a:gd name="T56" fmla="*/ 148 w 1162"/>
                <a:gd name="T57" fmla="*/ 185 h 234"/>
                <a:gd name="T58" fmla="*/ 160 w 1162"/>
                <a:gd name="T59" fmla="*/ 181 h 234"/>
                <a:gd name="T60" fmla="*/ 163 w 1162"/>
                <a:gd name="T61" fmla="*/ 179 h 234"/>
                <a:gd name="T62" fmla="*/ 171 w 1162"/>
                <a:gd name="T63" fmla="*/ 177 h 234"/>
                <a:gd name="T64" fmla="*/ 581 w 1162"/>
                <a:gd name="T65" fmla="*/ 119 h 234"/>
                <a:gd name="T66" fmla="*/ 991 w 1162"/>
                <a:gd name="T67" fmla="*/ 177 h 234"/>
                <a:gd name="T68" fmla="*/ 999 w 1162"/>
                <a:gd name="T69" fmla="*/ 179 h 234"/>
                <a:gd name="T70" fmla="*/ 1002 w 1162"/>
                <a:gd name="T71" fmla="*/ 181 h 234"/>
                <a:gd name="T72" fmla="*/ 1014 w 1162"/>
                <a:gd name="T73" fmla="*/ 185 h 234"/>
                <a:gd name="T74" fmla="*/ 1017 w 1162"/>
                <a:gd name="T75" fmla="*/ 187 h 234"/>
                <a:gd name="T76" fmla="*/ 1023 w 1162"/>
                <a:gd name="T77" fmla="*/ 189 h 234"/>
                <a:gd name="T78" fmla="*/ 1028 w 1162"/>
                <a:gd name="T79" fmla="*/ 191 h 234"/>
                <a:gd name="T80" fmla="*/ 1036 w 1162"/>
                <a:gd name="T81" fmla="*/ 195 h 234"/>
                <a:gd name="T82" fmla="*/ 1041 w 1162"/>
                <a:gd name="T83" fmla="*/ 197 h 234"/>
                <a:gd name="T84" fmla="*/ 1045 w 1162"/>
                <a:gd name="T85" fmla="*/ 199 h 234"/>
                <a:gd name="T86" fmla="*/ 1053 w 1162"/>
                <a:gd name="T87" fmla="*/ 204 h 234"/>
                <a:gd name="T88" fmla="*/ 1056 w 1162"/>
                <a:gd name="T89" fmla="*/ 205 h 234"/>
                <a:gd name="T90" fmla="*/ 1062 w 1162"/>
                <a:gd name="T91" fmla="*/ 209 h 234"/>
                <a:gd name="T92" fmla="*/ 1065 w 1162"/>
                <a:gd name="T93" fmla="*/ 210 h 234"/>
                <a:gd name="T94" fmla="*/ 1072 w 1162"/>
                <a:gd name="T95" fmla="*/ 215 h 234"/>
                <a:gd name="T96" fmla="*/ 1075 w 1162"/>
                <a:gd name="T97" fmla="*/ 216 h 234"/>
                <a:gd name="T98" fmla="*/ 1081 w 1162"/>
                <a:gd name="T99" fmla="*/ 221 h 234"/>
                <a:gd name="T100" fmla="*/ 1082 w 1162"/>
                <a:gd name="T101" fmla="*/ 222 h 234"/>
                <a:gd name="T102" fmla="*/ 1088 w 1162"/>
                <a:gd name="T103" fmla="*/ 227 h 234"/>
                <a:gd name="T104" fmla="*/ 1090 w 1162"/>
                <a:gd name="T105" fmla="*/ 228 h 234"/>
                <a:gd name="T106" fmla="*/ 1096 w 1162"/>
                <a:gd name="T107" fmla="*/ 234 h 234"/>
                <a:gd name="T108" fmla="*/ 1137 w 1162"/>
                <a:gd name="T109" fmla="*/ 206 h 234"/>
                <a:gd name="T110" fmla="*/ 1148 w 1162"/>
                <a:gd name="T111" fmla="*/ 195 h 234"/>
                <a:gd name="T112" fmla="*/ 1162 w 1162"/>
                <a:gd name="T113" fmla="*/ 162 h 234"/>
                <a:gd name="T114" fmla="*/ 1162 w 1162"/>
                <a:gd name="T115" fmla="*/ 160 h 234"/>
                <a:gd name="T116" fmla="*/ 1151 w 1162"/>
                <a:gd name="T117" fmla="*/ 130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162" h="234">
                  <a:moveTo>
                    <a:pt x="1151" y="130"/>
                  </a:moveTo>
                  <a:cubicBezTo>
                    <a:pt x="1100" y="56"/>
                    <a:pt x="867" y="1"/>
                    <a:pt x="585" y="0"/>
                  </a:cubicBezTo>
                  <a:cubicBezTo>
                    <a:pt x="585" y="0"/>
                    <a:pt x="585" y="0"/>
                    <a:pt x="585" y="0"/>
                  </a:cubicBezTo>
                  <a:cubicBezTo>
                    <a:pt x="584" y="0"/>
                    <a:pt x="582" y="0"/>
                    <a:pt x="581" y="0"/>
                  </a:cubicBezTo>
                  <a:cubicBezTo>
                    <a:pt x="580" y="0"/>
                    <a:pt x="578" y="0"/>
                    <a:pt x="577" y="0"/>
                  </a:cubicBezTo>
                  <a:cubicBezTo>
                    <a:pt x="577" y="0"/>
                    <a:pt x="577" y="0"/>
                    <a:pt x="577" y="0"/>
                  </a:cubicBezTo>
                  <a:cubicBezTo>
                    <a:pt x="295" y="1"/>
                    <a:pt x="62" y="56"/>
                    <a:pt x="11" y="130"/>
                  </a:cubicBezTo>
                  <a:cubicBezTo>
                    <a:pt x="4" y="140"/>
                    <a:pt x="0" y="150"/>
                    <a:pt x="0" y="160"/>
                  </a:cubicBezTo>
                  <a:cubicBezTo>
                    <a:pt x="0" y="161"/>
                    <a:pt x="0" y="161"/>
                    <a:pt x="0" y="162"/>
                  </a:cubicBezTo>
                  <a:cubicBezTo>
                    <a:pt x="1" y="173"/>
                    <a:pt x="6" y="184"/>
                    <a:pt x="14" y="195"/>
                  </a:cubicBezTo>
                  <a:cubicBezTo>
                    <a:pt x="17" y="198"/>
                    <a:pt x="21" y="202"/>
                    <a:pt x="25" y="206"/>
                  </a:cubicBezTo>
                  <a:cubicBezTo>
                    <a:pt x="35" y="215"/>
                    <a:pt x="49" y="225"/>
                    <a:pt x="66" y="234"/>
                  </a:cubicBezTo>
                  <a:cubicBezTo>
                    <a:pt x="68" y="232"/>
                    <a:pt x="70" y="230"/>
                    <a:pt x="72" y="228"/>
                  </a:cubicBezTo>
                  <a:cubicBezTo>
                    <a:pt x="73" y="228"/>
                    <a:pt x="73" y="227"/>
                    <a:pt x="74" y="227"/>
                  </a:cubicBezTo>
                  <a:cubicBezTo>
                    <a:pt x="76" y="225"/>
                    <a:pt x="78" y="223"/>
                    <a:pt x="80" y="222"/>
                  </a:cubicBezTo>
                  <a:cubicBezTo>
                    <a:pt x="81" y="221"/>
                    <a:pt x="81" y="221"/>
                    <a:pt x="81" y="221"/>
                  </a:cubicBezTo>
                  <a:cubicBezTo>
                    <a:pt x="83" y="219"/>
                    <a:pt x="85" y="218"/>
                    <a:pt x="87" y="216"/>
                  </a:cubicBezTo>
                  <a:cubicBezTo>
                    <a:pt x="88" y="216"/>
                    <a:pt x="89" y="215"/>
                    <a:pt x="90" y="215"/>
                  </a:cubicBezTo>
                  <a:cubicBezTo>
                    <a:pt x="92" y="213"/>
                    <a:pt x="94" y="212"/>
                    <a:pt x="97" y="210"/>
                  </a:cubicBezTo>
                  <a:cubicBezTo>
                    <a:pt x="98" y="210"/>
                    <a:pt x="99" y="209"/>
                    <a:pt x="100" y="209"/>
                  </a:cubicBezTo>
                  <a:cubicBezTo>
                    <a:pt x="102" y="207"/>
                    <a:pt x="104" y="206"/>
                    <a:pt x="106" y="205"/>
                  </a:cubicBezTo>
                  <a:cubicBezTo>
                    <a:pt x="107" y="205"/>
                    <a:pt x="108" y="204"/>
                    <a:pt x="109" y="204"/>
                  </a:cubicBezTo>
                  <a:cubicBezTo>
                    <a:pt x="111" y="202"/>
                    <a:pt x="114" y="201"/>
                    <a:pt x="117" y="199"/>
                  </a:cubicBezTo>
                  <a:cubicBezTo>
                    <a:pt x="118" y="199"/>
                    <a:pt x="120" y="198"/>
                    <a:pt x="121" y="197"/>
                  </a:cubicBezTo>
                  <a:cubicBezTo>
                    <a:pt x="123" y="196"/>
                    <a:pt x="124" y="196"/>
                    <a:pt x="126" y="195"/>
                  </a:cubicBezTo>
                  <a:cubicBezTo>
                    <a:pt x="129" y="194"/>
                    <a:pt x="132" y="192"/>
                    <a:pt x="134" y="191"/>
                  </a:cubicBezTo>
                  <a:cubicBezTo>
                    <a:pt x="136" y="190"/>
                    <a:pt x="137" y="190"/>
                    <a:pt x="139" y="189"/>
                  </a:cubicBezTo>
                  <a:cubicBezTo>
                    <a:pt x="141" y="188"/>
                    <a:pt x="143" y="187"/>
                    <a:pt x="145" y="187"/>
                  </a:cubicBezTo>
                  <a:cubicBezTo>
                    <a:pt x="146" y="186"/>
                    <a:pt x="147" y="186"/>
                    <a:pt x="148" y="185"/>
                  </a:cubicBezTo>
                  <a:cubicBezTo>
                    <a:pt x="152" y="184"/>
                    <a:pt x="156" y="182"/>
                    <a:pt x="160" y="181"/>
                  </a:cubicBezTo>
                  <a:cubicBezTo>
                    <a:pt x="161" y="180"/>
                    <a:pt x="162" y="180"/>
                    <a:pt x="163" y="179"/>
                  </a:cubicBezTo>
                  <a:cubicBezTo>
                    <a:pt x="166" y="179"/>
                    <a:pt x="168" y="178"/>
                    <a:pt x="171" y="177"/>
                  </a:cubicBezTo>
                  <a:cubicBezTo>
                    <a:pt x="269" y="142"/>
                    <a:pt x="416" y="120"/>
                    <a:pt x="581" y="119"/>
                  </a:cubicBezTo>
                  <a:cubicBezTo>
                    <a:pt x="746" y="120"/>
                    <a:pt x="893" y="142"/>
                    <a:pt x="991" y="177"/>
                  </a:cubicBezTo>
                  <a:cubicBezTo>
                    <a:pt x="994" y="178"/>
                    <a:pt x="996" y="179"/>
                    <a:pt x="999" y="179"/>
                  </a:cubicBezTo>
                  <a:cubicBezTo>
                    <a:pt x="1000" y="180"/>
                    <a:pt x="1001" y="180"/>
                    <a:pt x="1002" y="181"/>
                  </a:cubicBezTo>
                  <a:cubicBezTo>
                    <a:pt x="1006" y="182"/>
                    <a:pt x="1010" y="184"/>
                    <a:pt x="1014" y="185"/>
                  </a:cubicBezTo>
                  <a:cubicBezTo>
                    <a:pt x="1015" y="186"/>
                    <a:pt x="1016" y="186"/>
                    <a:pt x="1017" y="187"/>
                  </a:cubicBezTo>
                  <a:cubicBezTo>
                    <a:pt x="1019" y="187"/>
                    <a:pt x="1021" y="188"/>
                    <a:pt x="1023" y="189"/>
                  </a:cubicBezTo>
                  <a:cubicBezTo>
                    <a:pt x="1025" y="190"/>
                    <a:pt x="1026" y="190"/>
                    <a:pt x="1028" y="191"/>
                  </a:cubicBezTo>
                  <a:cubicBezTo>
                    <a:pt x="1030" y="192"/>
                    <a:pt x="1033" y="194"/>
                    <a:pt x="1036" y="195"/>
                  </a:cubicBezTo>
                  <a:cubicBezTo>
                    <a:pt x="1038" y="196"/>
                    <a:pt x="1039" y="196"/>
                    <a:pt x="1041" y="197"/>
                  </a:cubicBezTo>
                  <a:cubicBezTo>
                    <a:pt x="1042" y="198"/>
                    <a:pt x="1044" y="199"/>
                    <a:pt x="1045" y="199"/>
                  </a:cubicBezTo>
                  <a:cubicBezTo>
                    <a:pt x="1048" y="201"/>
                    <a:pt x="1051" y="202"/>
                    <a:pt x="1053" y="204"/>
                  </a:cubicBezTo>
                  <a:cubicBezTo>
                    <a:pt x="1054" y="204"/>
                    <a:pt x="1055" y="205"/>
                    <a:pt x="1056" y="205"/>
                  </a:cubicBezTo>
                  <a:cubicBezTo>
                    <a:pt x="1058" y="206"/>
                    <a:pt x="1060" y="207"/>
                    <a:pt x="1062" y="209"/>
                  </a:cubicBezTo>
                  <a:cubicBezTo>
                    <a:pt x="1063" y="209"/>
                    <a:pt x="1064" y="210"/>
                    <a:pt x="1065" y="210"/>
                  </a:cubicBezTo>
                  <a:cubicBezTo>
                    <a:pt x="1068" y="212"/>
                    <a:pt x="1070" y="213"/>
                    <a:pt x="1072" y="215"/>
                  </a:cubicBezTo>
                  <a:cubicBezTo>
                    <a:pt x="1073" y="215"/>
                    <a:pt x="1074" y="216"/>
                    <a:pt x="1075" y="216"/>
                  </a:cubicBezTo>
                  <a:cubicBezTo>
                    <a:pt x="1077" y="218"/>
                    <a:pt x="1079" y="219"/>
                    <a:pt x="1081" y="221"/>
                  </a:cubicBezTo>
                  <a:cubicBezTo>
                    <a:pt x="1081" y="221"/>
                    <a:pt x="1081" y="221"/>
                    <a:pt x="1082" y="222"/>
                  </a:cubicBezTo>
                  <a:cubicBezTo>
                    <a:pt x="1084" y="223"/>
                    <a:pt x="1086" y="225"/>
                    <a:pt x="1088" y="227"/>
                  </a:cubicBezTo>
                  <a:cubicBezTo>
                    <a:pt x="1089" y="227"/>
                    <a:pt x="1089" y="228"/>
                    <a:pt x="1090" y="228"/>
                  </a:cubicBezTo>
                  <a:cubicBezTo>
                    <a:pt x="1092" y="230"/>
                    <a:pt x="1094" y="232"/>
                    <a:pt x="1096" y="234"/>
                  </a:cubicBezTo>
                  <a:cubicBezTo>
                    <a:pt x="1113" y="225"/>
                    <a:pt x="1127" y="215"/>
                    <a:pt x="1137" y="206"/>
                  </a:cubicBezTo>
                  <a:cubicBezTo>
                    <a:pt x="1141" y="202"/>
                    <a:pt x="1145" y="198"/>
                    <a:pt x="1148" y="195"/>
                  </a:cubicBezTo>
                  <a:cubicBezTo>
                    <a:pt x="1156" y="184"/>
                    <a:pt x="1161" y="173"/>
                    <a:pt x="1162" y="162"/>
                  </a:cubicBezTo>
                  <a:cubicBezTo>
                    <a:pt x="1162" y="161"/>
                    <a:pt x="1162" y="161"/>
                    <a:pt x="1162" y="160"/>
                  </a:cubicBezTo>
                  <a:cubicBezTo>
                    <a:pt x="1162" y="150"/>
                    <a:pt x="1158" y="140"/>
                    <a:pt x="1151" y="130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dirty="0"/>
            </a:p>
          </p:txBody>
        </p:sp>
        <p:sp>
          <p:nvSpPr>
            <p:cNvPr id="215" name="Freeform 257"/>
            <p:cNvSpPr>
              <a:spLocks/>
            </p:cNvSpPr>
            <p:nvPr/>
          </p:nvSpPr>
          <p:spPr bwMode="auto">
            <a:xfrm>
              <a:off x="10446336" y="4476724"/>
              <a:ext cx="0" cy="3295"/>
            </a:xfrm>
            <a:custGeom>
              <a:avLst/>
              <a:gdLst>
                <a:gd name="T0" fmla="*/ 1 h 1"/>
                <a:gd name="T1" fmla="*/ 0 h 1"/>
                <a:gd name="T2" fmla="*/ 0 h 1"/>
                <a:gd name="T3" fmla="*/ 1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</a:cxnLst>
              <a:rect l="0" t="0" r="r" b="b"/>
              <a:pathLst>
                <a:path h="1">
                  <a:moveTo>
                    <a:pt x="0" y="1"/>
                  </a:moveTo>
                  <a:cubicBezTo>
                    <a:pt x="0" y="1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CD75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6" name="Freeform 258"/>
            <p:cNvSpPr>
              <a:spLocks/>
            </p:cNvSpPr>
            <p:nvPr/>
          </p:nvSpPr>
          <p:spPr bwMode="auto">
            <a:xfrm>
              <a:off x="8989461" y="4450377"/>
              <a:ext cx="2989" cy="0"/>
            </a:xfrm>
            <a:custGeom>
              <a:avLst/>
              <a:gdLst>
                <a:gd name="T0" fmla="*/ 1 w 1"/>
                <a:gd name="T1" fmla="*/ 1 w 1"/>
                <a:gd name="T2" fmla="*/ 0 w 1"/>
                <a:gd name="T3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0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CD75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7" name="Freeform 260"/>
            <p:cNvSpPr>
              <a:spLocks/>
            </p:cNvSpPr>
            <p:nvPr/>
          </p:nvSpPr>
          <p:spPr bwMode="auto">
            <a:xfrm>
              <a:off x="10446336" y="4476724"/>
              <a:ext cx="14956" cy="6586"/>
            </a:xfrm>
            <a:custGeom>
              <a:avLst/>
              <a:gdLst>
                <a:gd name="T0" fmla="*/ 0 w 6"/>
                <a:gd name="T1" fmla="*/ 1 h 2"/>
                <a:gd name="T2" fmla="*/ 2 w 6"/>
                <a:gd name="T3" fmla="*/ 2 h 2"/>
                <a:gd name="T4" fmla="*/ 2 w 6"/>
                <a:gd name="T5" fmla="*/ 2 h 2"/>
                <a:gd name="T6" fmla="*/ 6 w 6"/>
                <a:gd name="T7" fmla="*/ 0 h 2"/>
                <a:gd name="T8" fmla="*/ 0 w 6"/>
                <a:gd name="T9" fmla="*/ 0 h 2"/>
                <a:gd name="T10" fmla="*/ 0 w 6"/>
                <a:gd name="T11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2">
                  <a:moveTo>
                    <a:pt x="0" y="1"/>
                  </a:moveTo>
                  <a:cubicBezTo>
                    <a:pt x="1" y="1"/>
                    <a:pt x="1" y="1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3" y="1"/>
                    <a:pt x="5" y="1"/>
                    <a:pt x="6" y="0"/>
                  </a:cubicBezTo>
                  <a:cubicBezTo>
                    <a:pt x="4" y="0"/>
                    <a:pt x="2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E94E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8" name="Freeform 261"/>
            <p:cNvSpPr>
              <a:spLocks/>
            </p:cNvSpPr>
            <p:nvPr/>
          </p:nvSpPr>
          <p:spPr bwMode="auto">
            <a:xfrm>
              <a:off x="8780055" y="4407560"/>
              <a:ext cx="1821842" cy="447916"/>
            </a:xfrm>
            <a:custGeom>
              <a:avLst/>
              <a:gdLst>
                <a:gd name="T0" fmla="*/ 665 w 678"/>
                <a:gd name="T1" fmla="*/ 9 h 152"/>
                <a:gd name="T2" fmla="*/ 622 w 678"/>
                <a:gd name="T3" fmla="*/ 26 h 152"/>
                <a:gd name="T4" fmla="*/ 608 w 678"/>
                <a:gd name="T5" fmla="*/ 30 h 152"/>
                <a:gd name="T6" fmla="*/ 608 w 678"/>
                <a:gd name="T7" fmla="*/ 30 h 152"/>
                <a:gd name="T8" fmla="*/ 602 w 678"/>
                <a:gd name="T9" fmla="*/ 32 h 152"/>
                <a:gd name="T10" fmla="*/ 602 w 678"/>
                <a:gd name="T11" fmla="*/ 32 h 152"/>
                <a:gd name="T12" fmla="*/ 596 w 678"/>
                <a:gd name="T13" fmla="*/ 33 h 152"/>
                <a:gd name="T14" fmla="*/ 596 w 678"/>
                <a:gd name="T15" fmla="*/ 33 h 152"/>
                <a:gd name="T16" fmla="*/ 590 w 678"/>
                <a:gd name="T17" fmla="*/ 35 h 152"/>
                <a:gd name="T18" fmla="*/ 590 w 678"/>
                <a:gd name="T19" fmla="*/ 35 h 152"/>
                <a:gd name="T20" fmla="*/ 584 w 678"/>
                <a:gd name="T21" fmla="*/ 36 h 152"/>
                <a:gd name="T22" fmla="*/ 583 w 678"/>
                <a:gd name="T23" fmla="*/ 36 h 152"/>
                <a:gd name="T24" fmla="*/ 529 w 678"/>
                <a:gd name="T25" fmla="*/ 47 h 152"/>
                <a:gd name="T26" fmla="*/ 529 w 678"/>
                <a:gd name="T27" fmla="*/ 47 h 152"/>
                <a:gd name="T28" fmla="*/ 340 w 678"/>
                <a:gd name="T29" fmla="*/ 62 h 152"/>
                <a:gd name="T30" fmla="*/ 151 w 678"/>
                <a:gd name="T31" fmla="*/ 47 h 152"/>
                <a:gd name="T32" fmla="*/ 151 w 678"/>
                <a:gd name="T33" fmla="*/ 47 h 152"/>
                <a:gd name="T34" fmla="*/ 97 w 678"/>
                <a:gd name="T35" fmla="*/ 36 h 152"/>
                <a:gd name="T36" fmla="*/ 96 w 678"/>
                <a:gd name="T37" fmla="*/ 36 h 152"/>
                <a:gd name="T38" fmla="*/ 90 w 678"/>
                <a:gd name="T39" fmla="*/ 35 h 152"/>
                <a:gd name="T40" fmla="*/ 90 w 678"/>
                <a:gd name="T41" fmla="*/ 35 h 152"/>
                <a:gd name="T42" fmla="*/ 84 w 678"/>
                <a:gd name="T43" fmla="*/ 33 h 152"/>
                <a:gd name="T44" fmla="*/ 84 w 678"/>
                <a:gd name="T45" fmla="*/ 33 h 152"/>
                <a:gd name="T46" fmla="*/ 78 w 678"/>
                <a:gd name="T47" fmla="*/ 32 h 152"/>
                <a:gd name="T48" fmla="*/ 78 w 678"/>
                <a:gd name="T49" fmla="*/ 32 h 152"/>
                <a:gd name="T50" fmla="*/ 72 w 678"/>
                <a:gd name="T51" fmla="*/ 30 h 152"/>
                <a:gd name="T52" fmla="*/ 72 w 678"/>
                <a:gd name="T53" fmla="*/ 30 h 152"/>
                <a:gd name="T54" fmla="*/ 57 w 678"/>
                <a:gd name="T55" fmla="*/ 25 h 152"/>
                <a:gd name="T56" fmla="*/ 48 w 678"/>
                <a:gd name="T57" fmla="*/ 22 h 152"/>
                <a:gd name="T58" fmla="*/ 43 w 678"/>
                <a:gd name="T59" fmla="*/ 20 h 152"/>
                <a:gd name="T60" fmla="*/ 15 w 678"/>
                <a:gd name="T61" fmla="*/ 9 h 152"/>
                <a:gd name="T62" fmla="*/ 0 w 678"/>
                <a:gd name="T63" fmla="*/ 0 h 152"/>
                <a:gd name="T64" fmla="*/ 8 w 678"/>
                <a:gd name="T65" fmla="*/ 16 h 152"/>
                <a:gd name="T66" fmla="*/ 14 w 678"/>
                <a:gd name="T67" fmla="*/ 23 h 152"/>
                <a:gd name="T68" fmla="*/ 27 w 678"/>
                <a:gd name="T69" fmla="*/ 47 h 152"/>
                <a:gd name="T70" fmla="*/ 52 w 678"/>
                <a:gd name="T71" fmla="*/ 94 h 152"/>
                <a:gd name="T72" fmla="*/ 155 w 678"/>
                <a:gd name="T73" fmla="*/ 131 h 152"/>
                <a:gd name="T74" fmla="*/ 328 w 678"/>
                <a:gd name="T75" fmla="*/ 152 h 152"/>
                <a:gd name="T76" fmla="*/ 339 w 678"/>
                <a:gd name="T77" fmla="*/ 152 h 152"/>
                <a:gd name="T78" fmla="*/ 350 w 678"/>
                <a:gd name="T79" fmla="*/ 152 h 152"/>
                <a:gd name="T80" fmla="*/ 523 w 678"/>
                <a:gd name="T81" fmla="*/ 131 h 152"/>
                <a:gd name="T82" fmla="*/ 626 w 678"/>
                <a:gd name="T83" fmla="*/ 94 h 152"/>
                <a:gd name="T84" fmla="*/ 652 w 678"/>
                <a:gd name="T85" fmla="*/ 47 h 152"/>
                <a:gd name="T86" fmla="*/ 664 w 678"/>
                <a:gd name="T87" fmla="*/ 23 h 152"/>
                <a:gd name="T88" fmla="*/ 670 w 678"/>
                <a:gd name="T89" fmla="*/ 16 h 152"/>
                <a:gd name="T90" fmla="*/ 678 w 678"/>
                <a:gd name="T91" fmla="*/ 1 h 152"/>
                <a:gd name="T92" fmla="*/ 665 w 678"/>
                <a:gd name="T93" fmla="*/ 9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678" h="152">
                  <a:moveTo>
                    <a:pt x="665" y="9"/>
                  </a:moveTo>
                  <a:cubicBezTo>
                    <a:pt x="653" y="15"/>
                    <a:pt x="638" y="20"/>
                    <a:pt x="622" y="26"/>
                  </a:cubicBezTo>
                  <a:cubicBezTo>
                    <a:pt x="617" y="27"/>
                    <a:pt x="613" y="29"/>
                    <a:pt x="608" y="30"/>
                  </a:cubicBezTo>
                  <a:cubicBezTo>
                    <a:pt x="608" y="30"/>
                    <a:pt x="608" y="30"/>
                    <a:pt x="608" y="30"/>
                  </a:cubicBezTo>
                  <a:cubicBezTo>
                    <a:pt x="606" y="31"/>
                    <a:pt x="604" y="31"/>
                    <a:pt x="602" y="32"/>
                  </a:cubicBezTo>
                  <a:cubicBezTo>
                    <a:pt x="602" y="32"/>
                    <a:pt x="602" y="32"/>
                    <a:pt x="602" y="32"/>
                  </a:cubicBezTo>
                  <a:cubicBezTo>
                    <a:pt x="600" y="32"/>
                    <a:pt x="598" y="33"/>
                    <a:pt x="596" y="33"/>
                  </a:cubicBezTo>
                  <a:cubicBezTo>
                    <a:pt x="596" y="33"/>
                    <a:pt x="596" y="33"/>
                    <a:pt x="596" y="33"/>
                  </a:cubicBezTo>
                  <a:cubicBezTo>
                    <a:pt x="594" y="34"/>
                    <a:pt x="592" y="34"/>
                    <a:pt x="590" y="35"/>
                  </a:cubicBezTo>
                  <a:cubicBezTo>
                    <a:pt x="590" y="35"/>
                    <a:pt x="590" y="35"/>
                    <a:pt x="590" y="35"/>
                  </a:cubicBezTo>
                  <a:cubicBezTo>
                    <a:pt x="588" y="35"/>
                    <a:pt x="586" y="36"/>
                    <a:pt x="584" y="36"/>
                  </a:cubicBezTo>
                  <a:cubicBezTo>
                    <a:pt x="584" y="36"/>
                    <a:pt x="584" y="36"/>
                    <a:pt x="583" y="36"/>
                  </a:cubicBezTo>
                  <a:cubicBezTo>
                    <a:pt x="567" y="41"/>
                    <a:pt x="549" y="44"/>
                    <a:pt x="529" y="47"/>
                  </a:cubicBezTo>
                  <a:cubicBezTo>
                    <a:pt x="529" y="47"/>
                    <a:pt x="529" y="47"/>
                    <a:pt x="529" y="47"/>
                  </a:cubicBezTo>
                  <a:cubicBezTo>
                    <a:pt x="474" y="56"/>
                    <a:pt x="409" y="61"/>
                    <a:pt x="340" y="62"/>
                  </a:cubicBezTo>
                  <a:cubicBezTo>
                    <a:pt x="271" y="61"/>
                    <a:pt x="206" y="56"/>
                    <a:pt x="151" y="47"/>
                  </a:cubicBezTo>
                  <a:cubicBezTo>
                    <a:pt x="151" y="47"/>
                    <a:pt x="151" y="47"/>
                    <a:pt x="151" y="47"/>
                  </a:cubicBezTo>
                  <a:cubicBezTo>
                    <a:pt x="132" y="44"/>
                    <a:pt x="113" y="41"/>
                    <a:pt x="97" y="36"/>
                  </a:cubicBezTo>
                  <a:cubicBezTo>
                    <a:pt x="96" y="36"/>
                    <a:pt x="96" y="36"/>
                    <a:pt x="96" y="36"/>
                  </a:cubicBezTo>
                  <a:cubicBezTo>
                    <a:pt x="94" y="36"/>
                    <a:pt x="92" y="35"/>
                    <a:pt x="90" y="35"/>
                  </a:cubicBezTo>
                  <a:cubicBezTo>
                    <a:pt x="90" y="35"/>
                    <a:pt x="90" y="35"/>
                    <a:pt x="90" y="35"/>
                  </a:cubicBezTo>
                  <a:cubicBezTo>
                    <a:pt x="88" y="34"/>
                    <a:pt x="86" y="34"/>
                    <a:pt x="84" y="33"/>
                  </a:cubicBezTo>
                  <a:cubicBezTo>
                    <a:pt x="84" y="33"/>
                    <a:pt x="84" y="33"/>
                    <a:pt x="84" y="33"/>
                  </a:cubicBezTo>
                  <a:cubicBezTo>
                    <a:pt x="82" y="33"/>
                    <a:pt x="80" y="32"/>
                    <a:pt x="78" y="32"/>
                  </a:cubicBezTo>
                  <a:cubicBezTo>
                    <a:pt x="78" y="32"/>
                    <a:pt x="78" y="32"/>
                    <a:pt x="78" y="32"/>
                  </a:cubicBezTo>
                  <a:cubicBezTo>
                    <a:pt x="76" y="31"/>
                    <a:pt x="74" y="31"/>
                    <a:pt x="72" y="30"/>
                  </a:cubicBezTo>
                  <a:cubicBezTo>
                    <a:pt x="72" y="30"/>
                    <a:pt x="72" y="30"/>
                    <a:pt x="72" y="30"/>
                  </a:cubicBezTo>
                  <a:cubicBezTo>
                    <a:pt x="67" y="29"/>
                    <a:pt x="62" y="27"/>
                    <a:pt x="57" y="25"/>
                  </a:cubicBezTo>
                  <a:cubicBezTo>
                    <a:pt x="54" y="24"/>
                    <a:pt x="51" y="23"/>
                    <a:pt x="48" y="22"/>
                  </a:cubicBezTo>
                  <a:cubicBezTo>
                    <a:pt x="46" y="22"/>
                    <a:pt x="44" y="21"/>
                    <a:pt x="43" y="20"/>
                  </a:cubicBezTo>
                  <a:cubicBezTo>
                    <a:pt x="32" y="17"/>
                    <a:pt x="23" y="13"/>
                    <a:pt x="15" y="9"/>
                  </a:cubicBezTo>
                  <a:cubicBezTo>
                    <a:pt x="10" y="6"/>
                    <a:pt x="5" y="3"/>
                    <a:pt x="0" y="0"/>
                  </a:cubicBezTo>
                  <a:cubicBezTo>
                    <a:pt x="1" y="5"/>
                    <a:pt x="4" y="11"/>
                    <a:pt x="8" y="16"/>
                  </a:cubicBezTo>
                  <a:cubicBezTo>
                    <a:pt x="10" y="18"/>
                    <a:pt x="12" y="21"/>
                    <a:pt x="14" y="23"/>
                  </a:cubicBezTo>
                  <a:cubicBezTo>
                    <a:pt x="27" y="47"/>
                    <a:pt x="27" y="47"/>
                    <a:pt x="27" y="47"/>
                  </a:cubicBezTo>
                  <a:cubicBezTo>
                    <a:pt x="52" y="94"/>
                    <a:pt x="52" y="94"/>
                    <a:pt x="52" y="94"/>
                  </a:cubicBezTo>
                  <a:cubicBezTo>
                    <a:pt x="83" y="109"/>
                    <a:pt x="118" y="121"/>
                    <a:pt x="155" y="131"/>
                  </a:cubicBezTo>
                  <a:cubicBezTo>
                    <a:pt x="208" y="145"/>
                    <a:pt x="267" y="152"/>
                    <a:pt x="328" y="152"/>
                  </a:cubicBezTo>
                  <a:cubicBezTo>
                    <a:pt x="332" y="152"/>
                    <a:pt x="336" y="152"/>
                    <a:pt x="339" y="152"/>
                  </a:cubicBezTo>
                  <a:cubicBezTo>
                    <a:pt x="343" y="152"/>
                    <a:pt x="346" y="152"/>
                    <a:pt x="350" y="152"/>
                  </a:cubicBezTo>
                  <a:cubicBezTo>
                    <a:pt x="411" y="152"/>
                    <a:pt x="470" y="145"/>
                    <a:pt x="523" y="131"/>
                  </a:cubicBezTo>
                  <a:cubicBezTo>
                    <a:pt x="560" y="121"/>
                    <a:pt x="595" y="109"/>
                    <a:pt x="626" y="94"/>
                  </a:cubicBezTo>
                  <a:cubicBezTo>
                    <a:pt x="652" y="47"/>
                    <a:pt x="652" y="47"/>
                    <a:pt x="652" y="47"/>
                  </a:cubicBezTo>
                  <a:cubicBezTo>
                    <a:pt x="664" y="23"/>
                    <a:pt x="664" y="23"/>
                    <a:pt x="664" y="23"/>
                  </a:cubicBezTo>
                  <a:cubicBezTo>
                    <a:pt x="666" y="21"/>
                    <a:pt x="669" y="18"/>
                    <a:pt x="670" y="16"/>
                  </a:cubicBezTo>
                  <a:cubicBezTo>
                    <a:pt x="674" y="11"/>
                    <a:pt x="676" y="6"/>
                    <a:pt x="678" y="1"/>
                  </a:cubicBezTo>
                  <a:cubicBezTo>
                    <a:pt x="674" y="4"/>
                    <a:pt x="670" y="6"/>
                    <a:pt x="665" y="9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231" name="Rounded Rectangle 230"/>
          <p:cNvSpPr/>
          <p:nvPr/>
        </p:nvSpPr>
        <p:spPr>
          <a:xfrm>
            <a:off x="2905983" y="1736312"/>
            <a:ext cx="2577842" cy="669128"/>
          </a:xfrm>
          <a:prstGeom prst="roundRect">
            <a:avLst/>
          </a:prstGeom>
          <a:solidFill>
            <a:schemeClr val="bg1"/>
          </a:solidFill>
          <a:ln w="762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229" name="TextBox 228"/>
          <p:cNvSpPr txBox="1"/>
          <p:nvPr/>
        </p:nvSpPr>
        <p:spPr>
          <a:xfrm>
            <a:off x="3062773" y="1924043"/>
            <a:ext cx="227991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latin typeface="+mj-lt"/>
              </a:rPr>
              <a:t>WEBSITE SALES FANEL</a:t>
            </a:r>
            <a:endParaRPr lang="id-ID" sz="1600" b="1" dirty="0">
              <a:latin typeface="+mj-lt"/>
            </a:endParaRPr>
          </a:p>
        </p:txBody>
      </p:sp>
      <p:sp>
        <p:nvSpPr>
          <p:cNvPr id="232" name="Rounded Rectangle 231"/>
          <p:cNvSpPr/>
          <p:nvPr/>
        </p:nvSpPr>
        <p:spPr>
          <a:xfrm>
            <a:off x="5682000" y="3560611"/>
            <a:ext cx="828000" cy="828000"/>
          </a:xfrm>
          <a:prstGeom prst="roundRect">
            <a:avLst/>
          </a:prstGeom>
          <a:solidFill>
            <a:schemeClr val="bg1"/>
          </a:solidFill>
          <a:ln w="762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230" name="TextBox 229"/>
          <p:cNvSpPr txBox="1"/>
          <p:nvPr/>
        </p:nvSpPr>
        <p:spPr>
          <a:xfrm>
            <a:off x="5761340" y="3751034"/>
            <a:ext cx="6693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2400" b="1" dirty="0">
                <a:latin typeface="+mj-lt"/>
              </a:rPr>
              <a:t>VS</a:t>
            </a:r>
            <a:endParaRPr lang="id-ID" sz="2800" b="1" dirty="0">
              <a:latin typeface="+mj-lt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805887" y="2389076"/>
            <a:ext cx="116891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id-ID" sz="1400" b="1" dirty="0">
                <a:solidFill>
                  <a:schemeClr val="bg1"/>
                </a:solidFill>
                <a:latin typeface="+mj-lt"/>
              </a:rPr>
              <a:t>Description</a:t>
            </a:r>
            <a:endParaRPr lang="id-ID" sz="16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36" name="Rectangle 235"/>
          <p:cNvSpPr/>
          <p:nvPr/>
        </p:nvSpPr>
        <p:spPr>
          <a:xfrm>
            <a:off x="811932" y="2833529"/>
            <a:ext cx="116891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id-ID" sz="1400" b="1" dirty="0">
                <a:solidFill>
                  <a:schemeClr val="bg1"/>
                </a:solidFill>
                <a:latin typeface="+mj-lt"/>
              </a:rPr>
              <a:t>Description</a:t>
            </a:r>
            <a:endParaRPr lang="id-ID" sz="16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37" name="Rectangle 236"/>
          <p:cNvSpPr/>
          <p:nvPr/>
        </p:nvSpPr>
        <p:spPr>
          <a:xfrm>
            <a:off x="812740" y="3279901"/>
            <a:ext cx="116891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id-ID" sz="1400" b="1" dirty="0">
                <a:solidFill>
                  <a:schemeClr val="bg1"/>
                </a:solidFill>
                <a:latin typeface="+mj-lt"/>
              </a:rPr>
              <a:t>Description</a:t>
            </a:r>
            <a:endParaRPr lang="id-ID" sz="16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38" name="Rectangle 237"/>
          <p:cNvSpPr/>
          <p:nvPr/>
        </p:nvSpPr>
        <p:spPr>
          <a:xfrm>
            <a:off x="818785" y="3724354"/>
            <a:ext cx="116891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id-ID" sz="1400" b="1" dirty="0">
                <a:solidFill>
                  <a:schemeClr val="bg1"/>
                </a:solidFill>
                <a:latin typeface="+mj-lt"/>
              </a:rPr>
              <a:t>Description</a:t>
            </a:r>
            <a:endParaRPr lang="id-ID" sz="16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40" name="Rectangle 239"/>
          <p:cNvSpPr/>
          <p:nvPr/>
        </p:nvSpPr>
        <p:spPr>
          <a:xfrm>
            <a:off x="820650" y="4174428"/>
            <a:ext cx="116891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id-ID" sz="1400" b="1" dirty="0">
                <a:solidFill>
                  <a:schemeClr val="bg1"/>
                </a:solidFill>
                <a:latin typeface="+mj-lt"/>
              </a:rPr>
              <a:t>Description</a:t>
            </a:r>
            <a:endParaRPr lang="id-ID" sz="16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42" name="Rectangle 241"/>
          <p:cNvSpPr/>
          <p:nvPr/>
        </p:nvSpPr>
        <p:spPr>
          <a:xfrm>
            <a:off x="10467824" y="2395172"/>
            <a:ext cx="116891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id-ID" sz="1400" b="1" dirty="0">
                <a:solidFill>
                  <a:schemeClr val="bg1"/>
                </a:solidFill>
                <a:latin typeface="+mj-lt"/>
              </a:rPr>
              <a:t>Description</a:t>
            </a:r>
            <a:endParaRPr lang="id-ID" sz="16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43" name="Rectangle 242"/>
          <p:cNvSpPr/>
          <p:nvPr/>
        </p:nvSpPr>
        <p:spPr>
          <a:xfrm>
            <a:off x="10473869" y="2839625"/>
            <a:ext cx="116891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id-ID" sz="1400" b="1" dirty="0">
                <a:solidFill>
                  <a:schemeClr val="bg1"/>
                </a:solidFill>
                <a:latin typeface="+mj-lt"/>
              </a:rPr>
              <a:t>Description</a:t>
            </a:r>
            <a:endParaRPr lang="id-ID" sz="16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44" name="Rectangle 243"/>
          <p:cNvSpPr/>
          <p:nvPr/>
        </p:nvSpPr>
        <p:spPr>
          <a:xfrm>
            <a:off x="10474677" y="3285997"/>
            <a:ext cx="116891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id-ID" sz="1400" b="1" dirty="0">
                <a:solidFill>
                  <a:schemeClr val="bg1"/>
                </a:solidFill>
                <a:latin typeface="+mj-lt"/>
              </a:rPr>
              <a:t>Description</a:t>
            </a:r>
            <a:endParaRPr lang="id-ID" sz="16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45" name="Rectangle 244"/>
          <p:cNvSpPr/>
          <p:nvPr/>
        </p:nvSpPr>
        <p:spPr>
          <a:xfrm>
            <a:off x="10480722" y="3730450"/>
            <a:ext cx="116891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id-ID" sz="1400" b="1" dirty="0">
                <a:solidFill>
                  <a:schemeClr val="bg1"/>
                </a:solidFill>
                <a:latin typeface="+mj-lt"/>
              </a:rPr>
              <a:t>Description</a:t>
            </a:r>
            <a:endParaRPr lang="id-ID" sz="1600" b="1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4258145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0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500"/>
                            </p:stCondLst>
                            <p:childTnLst>
                              <p:par>
                                <p:cTn id="4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000"/>
                            </p:stCondLst>
                            <p:childTnLst>
                              <p:par>
                                <p:cTn id="4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4" dur="500"/>
                                        <p:tgtEl>
                                          <p:spTgt spid="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3500"/>
                            </p:stCondLst>
                            <p:childTnLst>
                              <p:par>
                                <p:cTn id="5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5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5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5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8" dur="500"/>
                                        <p:tgtEl>
                                          <p:spTgt spid="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500"/>
                                        <p:tgtEl>
                                          <p:spTgt spid="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4" dur="500"/>
                                        <p:tgtEl>
                                          <p:spTgt spid="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7" dur="500"/>
                                        <p:tgtEl>
                                          <p:spTgt spid="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0" dur="500"/>
                                        <p:tgtEl>
                                          <p:spTgt spid="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3" dur="500"/>
                                        <p:tgtEl>
                                          <p:spTgt spid="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6" dur="500"/>
                                        <p:tgtEl>
                                          <p:spTgt spid="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9" dur="500"/>
                                        <p:tgtEl>
                                          <p:spTgt spid="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4000"/>
                            </p:stCondLst>
                            <p:childTnLst>
                              <p:par>
                                <p:cTn id="1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1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1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1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1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1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1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1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1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5" dur="500"/>
                                        <p:tgtEl>
                                          <p:spTgt spid="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8" dur="500" fill="hold"/>
                                        <p:tgtEl>
                                          <p:spTgt spid="1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500" fill="hold"/>
                                        <p:tgtEl>
                                          <p:spTgt spid="1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0" dur="500"/>
                                        <p:tgtEl>
                                          <p:spTgt spid="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3" dur="500" fill="hold"/>
                                        <p:tgtEl>
                                          <p:spTgt spid="1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500" fill="hold"/>
                                        <p:tgtEl>
                                          <p:spTgt spid="1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5" dur="500"/>
                                        <p:tgtEl>
                                          <p:spTgt spid="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8" dur="500" fill="hold"/>
                                        <p:tgtEl>
                                          <p:spTgt spid="1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500" fill="hold"/>
                                        <p:tgtEl>
                                          <p:spTgt spid="1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0" dur="500"/>
                                        <p:tgtEl>
                                          <p:spTgt spid="1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3" dur="500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500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5" dur="5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8" dur="5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5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0" dur="5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3" dur="5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5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5" dur="5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8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0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3" dur="5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4" dur="5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5" dur="5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8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9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0" dur="5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3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4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5" dur="5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8" dur="5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9" dur="5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0" dur="5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3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4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5" dur="5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8" dur="500" fill="hold"/>
                                        <p:tgtEl>
                                          <p:spTgt spid="1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9" dur="500" fill="hold"/>
                                        <p:tgtEl>
                                          <p:spTgt spid="1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0" dur="50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1" fill="hold">
                            <p:stCondLst>
                              <p:cond delay="4500"/>
                            </p:stCondLst>
                            <p:childTnLst>
                              <p:par>
                                <p:cTn id="20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4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7" dur="5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0" dur="5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3" dur="5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6" dur="5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9" dur="5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2" dur="5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5" dur="500"/>
                                        <p:tgtEl>
                                          <p:spTgt spid="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8" dur="500"/>
                                        <p:tgtEl>
                                          <p:spTgt spid="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9" fill="hold">
                            <p:stCondLst>
                              <p:cond delay="5000"/>
                            </p:stCondLst>
                            <p:childTnLst>
                              <p:par>
                                <p:cTn id="2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5" dur="500"/>
                                        <p:tgtEl>
                                          <p:spTgt spid="2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8" dur="500"/>
                                        <p:tgtEl>
                                          <p:spTgt spid="2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1" dur="500"/>
                                        <p:tgtEl>
                                          <p:spTgt spid="2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4" dur="500"/>
                                        <p:tgtEl>
                                          <p:spTgt spid="2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7" dur="500"/>
                                        <p:tgtEl>
                                          <p:spTgt spid="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0" dur="500"/>
                                        <p:tgtEl>
                                          <p:spTgt spid="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3" dur="500"/>
                                        <p:tgtEl>
                                          <p:spTgt spid="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6" dur="500"/>
                                        <p:tgtEl>
                                          <p:spTgt spid="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3" grpId="0" animBg="1"/>
      <p:bldP spid="234" grpId="0" animBg="1"/>
      <p:bldP spid="235" grpId="0"/>
      <p:bldP spid="7" grpId="0" animBg="1"/>
      <p:bldP spid="136" grpId="0" animBg="1"/>
      <p:bldP spid="137" grpId="0" animBg="1"/>
      <p:bldP spid="144" grpId="0" animBg="1"/>
      <p:bldP spid="145" grpId="0" animBg="1"/>
      <p:bldP spid="146" grpId="0" animBg="1"/>
      <p:bldP spid="147" grpId="0" animBg="1"/>
      <p:bldP spid="148" grpId="0" animBg="1"/>
      <p:bldP spid="149" grpId="0" animBg="1"/>
      <p:bldP spid="150" grpId="0" animBg="1"/>
      <p:bldP spid="151" grpId="0" animBg="1"/>
      <p:bldP spid="152" grpId="0" animBg="1"/>
      <p:bldP spid="153" grpId="0" animBg="1"/>
      <p:bldP spid="154" grpId="0" animBg="1"/>
      <p:bldP spid="155" grpId="0" animBg="1"/>
      <p:bldP spid="156" grpId="0" animBg="1"/>
      <p:bldP spid="157" grpId="0" animBg="1"/>
      <p:bldP spid="158" grpId="0" animBg="1"/>
      <p:bldP spid="159" grpId="0" animBg="1"/>
      <p:bldP spid="160" grpId="0" animBg="1"/>
      <p:bldP spid="161" grpId="0" animBg="1"/>
      <p:bldP spid="162" grpId="0" animBg="1"/>
      <p:bldP spid="163" grpId="0"/>
      <p:bldP spid="164" grpId="0"/>
      <p:bldP spid="165" grpId="0"/>
      <p:bldP spid="166" grpId="0"/>
      <p:bldP spid="167" grpId="0"/>
      <p:bldP spid="169" grpId="0" animBg="1"/>
      <p:bldP spid="170" grpId="0" animBg="1"/>
      <p:bldP spid="171" grpId="0" animBg="1"/>
      <p:bldP spid="172" grpId="0" animBg="1"/>
      <p:bldP spid="173" grpId="0" animBg="1"/>
      <p:bldP spid="174" grpId="0" animBg="1"/>
      <p:bldP spid="175" grpId="0" animBg="1"/>
      <p:bldP spid="176" grpId="0" animBg="1"/>
      <p:bldP spid="177" grpId="0" animBg="1"/>
      <p:bldP spid="178" grpId="0" animBg="1"/>
      <p:bldP spid="179" grpId="0" animBg="1"/>
      <p:bldP spid="180" grpId="0" animBg="1"/>
      <p:bldP spid="181" grpId="0" animBg="1"/>
      <p:bldP spid="182" grpId="0" animBg="1"/>
      <p:bldP spid="183" grpId="0" animBg="1"/>
      <p:bldP spid="184" grpId="0" animBg="1"/>
      <p:bldP spid="185" grpId="0" animBg="1"/>
      <p:bldP spid="186" grpId="0"/>
      <p:bldP spid="187" grpId="0"/>
      <p:bldP spid="188" grpId="0"/>
      <p:bldP spid="189" grpId="0"/>
      <p:bldP spid="231" grpId="0" animBg="1"/>
      <p:bldP spid="229" grpId="0"/>
      <p:bldP spid="232" grpId="0" animBg="1"/>
      <p:bldP spid="11" grpId="0"/>
      <p:bldP spid="236" grpId="0"/>
      <p:bldP spid="237" grpId="0"/>
      <p:bldP spid="238" grpId="0"/>
      <p:bldP spid="240" grpId="0"/>
      <p:bldP spid="242" grpId="0"/>
      <p:bldP spid="243" grpId="0"/>
      <p:bldP spid="244" grpId="0"/>
      <p:bldP spid="24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9"/>
          <p:cNvSpPr>
            <a:spLocks/>
          </p:cNvSpPr>
          <p:nvPr/>
        </p:nvSpPr>
        <p:spPr bwMode="auto">
          <a:xfrm>
            <a:off x="6025116" y="5554784"/>
            <a:ext cx="414936" cy="513650"/>
          </a:xfrm>
          <a:custGeom>
            <a:avLst/>
            <a:gdLst>
              <a:gd name="T0" fmla="*/ 87 w 513"/>
              <a:gd name="T1" fmla="*/ 334 h 636"/>
              <a:gd name="T2" fmla="*/ 87 w 513"/>
              <a:gd name="T3" fmla="*/ 513 h 636"/>
              <a:gd name="T4" fmla="*/ 122 w 513"/>
              <a:gd name="T5" fmla="*/ 549 h 636"/>
              <a:gd name="T6" fmla="*/ 513 w 513"/>
              <a:gd name="T7" fmla="*/ 549 h 636"/>
              <a:gd name="T8" fmla="*/ 513 w 513"/>
              <a:gd name="T9" fmla="*/ 636 h 636"/>
              <a:gd name="T10" fmla="*/ 194 w 513"/>
              <a:gd name="T11" fmla="*/ 636 h 636"/>
              <a:gd name="T12" fmla="*/ 166 w 513"/>
              <a:gd name="T13" fmla="*/ 636 h 636"/>
              <a:gd name="T14" fmla="*/ 122 w 513"/>
              <a:gd name="T15" fmla="*/ 636 h 636"/>
              <a:gd name="T16" fmla="*/ 0 w 513"/>
              <a:gd name="T17" fmla="*/ 513 h 636"/>
              <a:gd name="T18" fmla="*/ 0 w 513"/>
              <a:gd name="T19" fmla="*/ 334 h 636"/>
              <a:gd name="T20" fmla="*/ 0 w 513"/>
              <a:gd name="T21" fmla="*/ 320 h 636"/>
              <a:gd name="T22" fmla="*/ 0 w 513"/>
              <a:gd name="T23" fmla="*/ 0 h 636"/>
              <a:gd name="T24" fmla="*/ 87 w 513"/>
              <a:gd name="T25" fmla="*/ 0 h 636"/>
              <a:gd name="T26" fmla="*/ 87 w 513"/>
              <a:gd name="T27" fmla="*/ 320 h 636"/>
              <a:gd name="T28" fmla="*/ 87 w 513"/>
              <a:gd name="T29" fmla="*/ 334 h 6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513" h="636">
                <a:moveTo>
                  <a:pt x="87" y="334"/>
                </a:moveTo>
                <a:cubicBezTo>
                  <a:pt x="87" y="513"/>
                  <a:pt x="87" y="513"/>
                  <a:pt x="87" y="513"/>
                </a:cubicBezTo>
                <a:cubicBezTo>
                  <a:pt x="87" y="533"/>
                  <a:pt x="103" y="549"/>
                  <a:pt x="122" y="549"/>
                </a:cubicBezTo>
                <a:cubicBezTo>
                  <a:pt x="513" y="549"/>
                  <a:pt x="513" y="549"/>
                  <a:pt x="513" y="549"/>
                </a:cubicBezTo>
                <a:cubicBezTo>
                  <a:pt x="513" y="636"/>
                  <a:pt x="513" y="636"/>
                  <a:pt x="513" y="636"/>
                </a:cubicBezTo>
                <a:cubicBezTo>
                  <a:pt x="194" y="636"/>
                  <a:pt x="194" y="636"/>
                  <a:pt x="194" y="636"/>
                </a:cubicBezTo>
                <a:cubicBezTo>
                  <a:pt x="166" y="636"/>
                  <a:pt x="166" y="636"/>
                  <a:pt x="166" y="636"/>
                </a:cubicBezTo>
                <a:cubicBezTo>
                  <a:pt x="122" y="636"/>
                  <a:pt x="122" y="636"/>
                  <a:pt x="122" y="636"/>
                </a:cubicBezTo>
                <a:cubicBezTo>
                  <a:pt x="55" y="636"/>
                  <a:pt x="0" y="581"/>
                  <a:pt x="0" y="513"/>
                </a:cubicBezTo>
                <a:cubicBezTo>
                  <a:pt x="0" y="334"/>
                  <a:pt x="0" y="334"/>
                  <a:pt x="0" y="334"/>
                </a:cubicBezTo>
                <a:cubicBezTo>
                  <a:pt x="0" y="320"/>
                  <a:pt x="0" y="320"/>
                  <a:pt x="0" y="320"/>
                </a:cubicBezTo>
                <a:cubicBezTo>
                  <a:pt x="0" y="0"/>
                  <a:pt x="0" y="0"/>
                  <a:pt x="0" y="0"/>
                </a:cubicBezTo>
                <a:cubicBezTo>
                  <a:pt x="87" y="0"/>
                  <a:pt x="87" y="0"/>
                  <a:pt x="87" y="0"/>
                </a:cubicBezTo>
                <a:cubicBezTo>
                  <a:pt x="87" y="320"/>
                  <a:pt x="87" y="320"/>
                  <a:pt x="87" y="320"/>
                </a:cubicBezTo>
                <a:lnTo>
                  <a:pt x="87" y="334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5" name="Freeform 13"/>
          <p:cNvSpPr>
            <a:spLocks/>
          </p:cNvSpPr>
          <p:nvPr/>
        </p:nvSpPr>
        <p:spPr bwMode="auto">
          <a:xfrm>
            <a:off x="5483714" y="5556709"/>
            <a:ext cx="414936" cy="513990"/>
          </a:xfrm>
          <a:custGeom>
            <a:avLst/>
            <a:gdLst>
              <a:gd name="T0" fmla="*/ 426 w 513"/>
              <a:gd name="T1" fmla="*/ 334 h 636"/>
              <a:gd name="T2" fmla="*/ 426 w 513"/>
              <a:gd name="T3" fmla="*/ 514 h 636"/>
              <a:gd name="T4" fmla="*/ 391 w 513"/>
              <a:gd name="T5" fmla="*/ 549 h 636"/>
              <a:gd name="T6" fmla="*/ 0 w 513"/>
              <a:gd name="T7" fmla="*/ 550 h 636"/>
              <a:gd name="T8" fmla="*/ 0 w 513"/>
              <a:gd name="T9" fmla="*/ 636 h 636"/>
              <a:gd name="T10" fmla="*/ 319 w 513"/>
              <a:gd name="T11" fmla="*/ 636 h 636"/>
              <a:gd name="T12" fmla="*/ 347 w 513"/>
              <a:gd name="T13" fmla="*/ 636 h 636"/>
              <a:gd name="T14" fmla="*/ 391 w 513"/>
              <a:gd name="T15" fmla="*/ 636 h 636"/>
              <a:gd name="T16" fmla="*/ 513 w 513"/>
              <a:gd name="T17" fmla="*/ 514 h 636"/>
              <a:gd name="T18" fmla="*/ 513 w 513"/>
              <a:gd name="T19" fmla="*/ 334 h 636"/>
              <a:gd name="T20" fmla="*/ 513 w 513"/>
              <a:gd name="T21" fmla="*/ 321 h 636"/>
              <a:gd name="T22" fmla="*/ 513 w 513"/>
              <a:gd name="T23" fmla="*/ 0 h 636"/>
              <a:gd name="T24" fmla="*/ 426 w 513"/>
              <a:gd name="T25" fmla="*/ 0 h 636"/>
              <a:gd name="T26" fmla="*/ 426 w 513"/>
              <a:gd name="T27" fmla="*/ 321 h 636"/>
              <a:gd name="T28" fmla="*/ 426 w 513"/>
              <a:gd name="T29" fmla="*/ 334 h 6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513" h="636">
                <a:moveTo>
                  <a:pt x="426" y="334"/>
                </a:moveTo>
                <a:cubicBezTo>
                  <a:pt x="426" y="514"/>
                  <a:pt x="426" y="514"/>
                  <a:pt x="426" y="514"/>
                </a:cubicBezTo>
                <a:cubicBezTo>
                  <a:pt x="426" y="533"/>
                  <a:pt x="410" y="549"/>
                  <a:pt x="391" y="549"/>
                </a:cubicBezTo>
                <a:cubicBezTo>
                  <a:pt x="0" y="550"/>
                  <a:pt x="0" y="550"/>
                  <a:pt x="0" y="550"/>
                </a:cubicBezTo>
                <a:cubicBezTo>
                  <a:pt x="0" y="636"/>
                  <a:pt x="0" y="636"/>
                  <a:pt x="0" y="636"/>
                </a:cubicBezTo>
                <a:cubicBezTo>
                  <a:pt x="319" y="636"/>
                  <a:pt x="319" y="636"/>
                  <a:pt x="319" y="636"/>
                </a:cubicBezTo>
                <a:cubicBezTo>
                  <a:pt x="347" y="636"/>
                  <a:pt x="347" y="636"/>
                  <a:pt x="347" y="636"/>
                </a:cubicBezTo>
                <a:cubicBezTo>
                  <a:pt x="391" y="636"/>
                  <a:pt x="391" y="636"/>
                  <a:pt x="391" y="636"/>
                </a:cubicBezTo>
                <a:cubicBezTo>
                  <a:pt x="458" y="636"/>
                  <a:pt x="513" y="581"/>
                  <a:pt x="513" y="514"/>
                </a:cubicBezTo>
                <a:cubicBezTo>
                  <a:pt x="513" y="334"/>
                  <a:pt x="513" y="334"/>
                  <a:pt x="513" y="334"/>
                </a:cubicBezTo>
                <a:cubicBezTo>
                  <a:pt x="513" y="321"/>
                  <a:pt x="513" y="321"/>
                  <a:pt x="513" y="321"/>
                </a:cubicBezTo>
                <a:cubicBezTo>
                  <a:pt x="513" y="0"/>
                  <a:pt x="513" y="0"/>
                  <a:pt x="513" y="0"/>
                </a:cubicBezTo>
                <a:cubicBezTo>
                  <a:pt x="426" y="0"/>
                  <a:pt x="426" y="0"/>
                  <a:pt x="426" y="0"/>
                </a:cubicBezTo>
                <a:cubicBezTo>
                  <a:pt x="426" y="321"/>
                  <a:pt x="426" y="321"/>
                  <a:pt x="426" y="321"/>
                </a:cubicBezTo>
                <a:lnTo>
                  <a:pt x="426" y="33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FUNNEL DIAGRAM</a:t>
            </a:r>
          </a:p>
        </p:txBody>
      </p:sp>
      <p:grpSp>
        <p:nvGrpSpPr>
          <p:cNvPr id="40" name="Group 39">
            <a:extLst>
              <a:ext uri="{FF2B5EF4-FFF2-40B4-BE49-F238E27FC236}">
                <a16:creationId xmlns:a16="http://schemas.microsoft.com/office/drawing/2014/main" id="{7E8CAEE3-0ED0-49DB-A3DD-5278C990FB8E}"/>
              </a:ext>
            </a:extLst>
          </p:cNvPr>
          <p:cNvGrpSpPr/>
          <p:nvPr/>
        </p:nvGrpSpPr>
        <p:grpSpPr>
          <a:xfrm>
            <a:off x="4360216" y="2777993"/>
            <a:ext cx="3198491" cy="2776667"/>
            <a:chOff x="4487216" y="2694503"/>
            <a:chExt cx="3198491" cy="2265839"/>
          </a:xfrm>
        </p:grpSpPr>
        <p:sp>
          <p:nvSpPr>
            <p:cNvPr id="41" name="Freeform 40"/>
            <p:cNvSpPr>
              <a:spLocks/>
            </p:cNvSpPr>
            <p:nvPr/>
          </p:nvSpPr>
          <p:spPr bwMode="auto">
            <a:xfrm>
              <a:off x="4487216" y="2694503"/>
              <a:ext cx="1599245" cy="2265839"/>
            </a:xfrm>
            <a:custGeom>
              <a:avLst/>
              <a:gdLst>
                <a:gd name="T0" fmla="*/ 0 w 1106"/>
                <a:gd name="T1" fmla="*/ 0 h 1567"/>
                <a:gd name="T2" fmla="*/ 555 w 1106"/>
                <a:gd name="T3" fmla="*/ 588 h 1567"/>
                <a:gd name="T4" fmla="*/ 907 w 1106"/>
                <a:gd name="T5" fmla="*/ 963 h 1567"/>
                <a:gd name="T6" fmla="*/ 963 w 1106"/>
                <a:gd name="T7" fmla="*/ 1567 h 1567"/>
                <a:gd name="T8" fmla="*/ 1106 w 1106"/>
                <a:gd name="T9" fmla="*/ 1567 h 1567"/>
                <a:gd name="T10" fmla="*/ 1106 w 1106"/>
                <a:gd name="T11" fmla="*/ 0 h 1567"/>
                <a:gd name="T12" fmla="*/ 0 w 1106"/>
                <a:gd name="T13" fmla="*/ 0 h 1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06" h="1567">
                  <a:moveTo>
                    <a:pt x="0" y="0"/>
                  </a:moveTo>
                  <a:lnTo>
                    <a:pt x="555" y="588"/>
                  </a:lnTo>
                  <a:lnTo>
                    <a:pt x="907" y="963"/>
                  </a:lnTo>
                  <a:lnTo>
                    <a:pt x="963" y="1567"/>
                  </a:lnTo>
                  <a:lnTo>
                    <a:pt x="1106" y="1567"/>
                  </a:lnTo>
                  <a:lnTo>
                    <a:pt x="1106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75000"/>
              </a:schemeClr>
            </a:solidFill>
            <a:ln w="14288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dirty="0"/>
            </a:p>
          </p:txBody>
        </p:sp>
        <p:sp>
          <p:nvSpPr>
            <p:cNvPr id="42" name="Freeform 41"/>
            <p:cNvSpPr>
              <a:spLocks/>
            </p:cNvSpPr>
            <p:nvPr/>
          </p:nvSpPr>
          <p:spPr bwMode="auto">
            <a:xfrm>
              <a:off x="6086462" y="2694503"/>
              <a:ext cx="1599245" cy="2265839"/>
            </a:xfrm>
            <a:custGeom>
              <a:avLst/>
              <a:gdLst>
                <a:gd name="T0" fmla="*/ 0 w 1106"/>
                <a:gd name="T1" fmla="*/ 0 h 1567"/>
                <a:gd name="T2" fmla="*/ 0 w 1106"/>
                <a:gd name="T3" fmla="*/ 1567 h 1567"/>
                <a:gd name="T4" fmla="*/ 25 w 1106"/>
                <a:gd name="T5" fmla="*/ 1567 h 1567"/>
                <a:gd name="T6" fmla="*/ 86 w 1106"/>
                <a:gd name="T7" fmla="*/ 1567 h 1567"/>
                <a:gd name="T8" fmla="*/ 144 w 1106"/>
                <a:gd name="T9" fmla="*/ 1567 h 1567"/>
                <a:gd name="T10" fmla="*/ 200 w 1106"/>
                <a:gd name="T11" fmla="*/ 963 h 1567"/>
                <a:gd name="T12" fmla="*/ 554 w 1106"/>
                <a:gd name="T13" fmla="*/ 588 h 1567"/>
                <a:gd name="T14" fmla="*/ 1106 w 1106"/>
                <a:gd name="T15" fmla="*/ 0 h 1567"/>
                <a:gd name="T16" fmla="*/ 0 w 1106"/>
                <a:gd name="T17" fmla="*/ 0 h 1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06" h="1567">
                  <a:moveTo>
                    <a:pt x="0" y="0"/>
                  </a:moveTo>
                  <a:lnTo>
                    <a:pt x="0" y="1567"/>
                  </a:lnTo>
                  <a:lnTo>
                    <a:pt x="25" y="1567"/>
                  </a:lnTo>
                  <a:lnTo>
                    <a:pt x="86" y="1567"/>
                  </a:lnTo>
                  <a:lnTo>
                    <a:pt x="144" y="1567"/>
                  </a:lnTo>
                  <a:lnTo>
                    <a:pt x="200" y="963"/>
                  </a:lnTo>
                  <a:lnTo>
                    <a:pt x="554" y="588"/>
                  </a:lnTo>
                  <a:lnTo>
                    <a:pt x="1106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/>
            </a:solidFill>
            <a:ln w="14288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dirty="0"/>
            </a:p>
          </p:txBody>
        </p:sp>
      </p:grpSp>
      <p:sp>
        <p:nvSpPr>
          <p:cNvPr id="63" name="TextBox 62"/>
          <p:cNvSpPr txBox="1"/>
          <p:nvPr/>
        </p:nvSpPr>
        <p:spPr>
          <a:xfrm>
            <a:off x="4997643" y="2928927"/>
            <a:ext cx="199604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4800" b="1" dirty="0">
                <a:solidFill>
                  <a:schemeClr val="bg1"/>
                </a:solidFill>
              </a:rPr>
              <a:t>A / B</a:t>
            </a:r>
            <a:endParaRPr lang="id-ID" sz="5400" b="1" dirty="0">
              <a:solidFill>
                <a:schemeClr val="bg1"/>
              </a:solidFill>
            </a:endParaRP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A5DA4B37-23C8-4F7F-A2B2-71E4C553A3B8}"/>
              </a:ext>
            </a:extLst>
          </p:cNvPr>
          <p:cNvSpPr txBox="1"/>
          <p:nvPr/>
        </p:nvSpPr>
        <p:spPr>
          <a:xfrm>
            <a:off x="349773" y="3603979"/>
            <a:ext cx="3445419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400" dirty="0"/>
              <a:t>Suitable for all categories business and personal presentation</a:t>
            </a:r>
            <a:r>
              <a:rPr lang="id-ID" sz="1400" b="1" dirty="0"/>
              <a:t>, </a:t>
            </a:r>
            <a:r>
              <a:rPr lang="id-ID" sz="1400" dirty="0"/>
              <a:t>Suitable for all categories business and personal</a:t>
            </a:r>
            <a:r>
              <a:rPr lang="en-ID" sz="1400" dirty="0"/>
              <a:t>.</a:t>
            </a:r>
            <a:endParaRPr lang="id-ID" sz="1400" dirty="0"/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A7BC0DF3-DDD2-47C2-A474-0C8FFC3E862A}"/>
              </a:ext>
            </a:extLst>
          </p:cNvPr>
          <p:cNvSpPr txBox="1"/>
          <p:nvPr/>
        </p:nvSpPr>
        <p:spPr>
          <a:xfrm>
            <a:off x="344997" y="2550547"/>
            <a:ext cx="16081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2000" b="1" dirty="0">
                <a:latin typeface="+mj-lt"/>
              </a:rPr>
              <a:t>Description</a:t>
            </a: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78A8466C-510C-49E9-B198-0E0101B62941}"/>
              </a:ext>
            </a:extLst>
          </p:cNvPr>
          <p:cNvSpPr txBox="1"/>
          <p:nvPr/>
        </p:nvSpPr>
        <p:spPr>
          <a:xfrm>
            <a:off x="344997" y="2881747"/>
            <a:ext cx="298030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5400" b="1" dirty="0">
                <a:solidFill>
                  <a:schemeClr val="accent1"/>
                </a:solidFill>
                <a:latin typeface="+mj-lt"/>
              </a:rPr>
              <a:t>$65,700</a:t>
            </a:r>
            <a:endParaRPr lang="id-ID" sz="54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FE5C0D75-4A63-428C-B709-781BAF0966F1}"/>
              </a:ext>
            </a:extLst>
          </p:cNvPr>
          <p:cNvSpPr txBox="1"/>
          <p:nvPr/>
        </p:nvSpPr>
        <p:spPr>
          <a:xfrm>
            <a:off x="8270125" y="3603979"/>
            <a:ext cx="3445419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400" dirty="0"/>
              <a:t>Suitable for all categories business and personal presentation</a:t>
            </a:r>
            <a:r>
              <a:rPr lang="id-ID" sz="1400" b="1" dirty="0"/>
              <a:t>, </a:t>
            </a:r>
            <a:r>
              <a:rPr lang="id-ID" sz="1400" dirty="0"/>
              <a:t>Suitable for all categories business and personal</a:t>
            </a:r>
            <a:r>
              <a:rPr lang="en-ID" sz="1400" dirty="0"/>
              <a:t>.</a:t>
            </a:r>
            <a:endParaRPr lang="id-ID" sz="1400" dirty="0"/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88A6039C-CCA3-4413-92AD-76FCDB858958}"/>
              </a:ext>
            </a:extLst>
          </p:cNvPr>
          <p:cNvSpPr txBox="1"/>
          <p:nvPr/>
        </p:nvSpPr>
        <p:spPr>
          <a:xfrm>
            <a:off x="8265349" y="2550547"/>
            <a:ext cx="16081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2000" b="1" dirty="0">
                <a:latin typeface="+mj-lt"/>
              </a:rPr>
              <a:t>Description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AA6307C5-83F4-4536-B1C9-DD0744BE41B2}"/>
              </a:ext>
            </a:extLst>
          </p:cNvPr>
          <p:cNvSpPr txBox="1"/>
          <p:nvPr/>
        </p:nvSpPr>
        <p:spPr>
          <a:xfrm>
            <a:off x="8265349" y="2881747"/>
            <a:ext cx="293221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5400" b="1" dirty="0">
                <a:solidFill>
                  <a:schemeClr val="accent4"/>
                </a:solidFill>
                <a:latin typeface="+mj-lt"/>
              </a:rPr>
              <a:t>$72,580</a:t>
            </a:r>
          </a:p>
        </p:txBody>
      </p:sp>
      <p:grpSp>
        <p:nvGrpSpPr>
          <p:cNvPr id="127" name="Group 126"/>
          <p:cNvGrpSpPr/>
          <p:nvPr/>
        </p:nvGrpSpPr>
        <p:grpSpPr>
          <a:xfrm>
            <a:off x="470458" y="1880320"/>
            <a:ext cx="2811547" cy="481767"/>
            <a:chOff x="470458" y="1880320"/>
            <a:chExt cx="2811547" cy="481767"/>
          </a:xfrm>
        </p:grpSpPr>
        <p:grpSp>
          <p:nvGrpSpPr>
            <p:cNvPr id="71" name="Group 70">
              <a:extLst>
                <a:ext uri="{FF2B5EF4-FFF2-40B4-BE49-F238E27FC236}">
                  <a16:creationId xmlns:a16="http://schemas.microsoft.com/office/drawing/2014/main" id="{EB0DE282-19E2-482C-9BBE-A5076D850C92}"/>
                </a:ext>
              </a:extLst>
            </p:cNvPr>
            <p:cNvGrpSpPr/>
            <p:nvPr/>
          </p:nvGrpSpPr>
          <p:grpSpPr>
            <a:xfrm>
              <a:off x="470458" y="1880320"/>
              <a:ext cx="201355" cy="481767"/>
              <a:chOff x="7736206" y="2677730"/>
              <a:chExt cx="201355" cy="481767"/>
            </a:xfrm>
          </p:grpSpPr>
          <p:sp>
            <p:nvSpPr>
              <p:cNvPr id="92" name="Oval 5">
                <a:extLst>
                  <a:ext uri="{FF2B5EF4-FFF2-40B4-BE49-F238E27FC236}">
                    <a16:creationId xmlns:a16="http://schemas.microsoft.com/office/drawing/2014/main" id="{FC357414-636C-4600-84CB-ED45DF31D00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794266" y="2677730"/>
                <a:ext cx="87707" cy="87707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93" name="Freeform 6">
                <a:extLst>
                  <a:ext uri="{FF2B5EF4-FFF2-40B4-BE49-F238E27FC236}">
                    <a16:creationId xmlns:a16="http://schemas.microsoft.com/office/drawing/2014/main" id="{8A20516A-DC1D-43AA-9748-C95A35AC69B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736206" y="2771613"/>
                <a:ext cx="201355" cy="387884"/>
              </a:xfrm>
              <a:custGeom>
                <a:avLst/>
                <a:gdLst>
                  <a:gd name="T0" fmla="*/ 69 w 69"/>
                  <a:gd name="T1" fmla="*/ 19 h 132"/>
                  <a:gd name="T2" fmla="*/ 50 w 69"/>
                  <a:gd name="T3" fmla="*/ 0 h 132"/>
                  <a:gd name="T4" fmla="*/ 30 w 69"/>
                  <a:gd name="T5" fmla="*/ 0 h 132"/>
                  <a:gd name="T6" fmla="*/ 28 w 69"/>
                  <a:gd name="T7" fmla="*/ 0 h 132"/>
                  <a:gd name="T8" fmla="*/ 20 w 69"/>
                  <a:gd name="T9" fmla="*/ 0 h 132"/>
                  <a:gd name="T10" fmla="*/ 0 w 69"/>
                  <a:gd name="T11" fmla="*/ 19 h 132"/>
                  <a:gd name="T12" fmla="*/ 0 w 69"/>
                  <a:gd name="T13" fmla="*/ 19 h 132"/>
                  <a:gd name="T14" fmla="*/ 0 w 69"/>
                  <a:gd name="T15" fmla="*/ 58 h 132"/>
                  <a:gd name="T16" fmla="*/ 7 w 69"/>
                  <a:gd name="T17" fmla="*/ 64 h 132"/>
                  <a:gd name="T18" fmla="*/ 13 w 69"/>
                  <a:gd name="T19" fmla="*/ 58 h 132"/>
                  <a:gd name="T20" fmla="*/ 13 w 69"/>
                  <a:gd name="T21" fmla="*/ 35 h 132"/>
                  <a:gd name="T22" fmla="*/ 13 w 69"/>
                  <a:gd name="T23" fmla="*/ 22 h 132"/>
                  <a:gd name="T24" fmla="*/ 16 w 69"/>
                  <a:gd name="T25" fmla="*/ 22 h 132"/>
                  <a:gd name="T26" fmla="*/ 16 w 69"/>
                  <a:gd name="T27" fmla="*/ 37 h 132"/>
                  <a:gd name="T28" fmla="*/ 16 w 69"/>
                  <a:gd name="T29" fmla="*/ 61 h 132"/>
                  <a:gd name="T30" fmla="*/ 16 w 69"/>
                  <a:gd name="T31" fmla="*/ 64 h 132"/>
                  <a:gd name="T32" fmla="*/ 16 w 69"/>
                  <a:gd name="T33" fmla="*/ 124 h 132"/>
                  <a:gd name="T34" fmla="*/ 25 w 69"/>
                  <a:gd name="T35" fmla="*/ 132 h 132"/>
                  <a:gd name="T36" fmla="*/ 33 w 69"/>
                  <a:gd name="T37" fmla="*/ 124 h 132"/>
                  <a:gd name="T38" fmla="*/ 33 w 69"/>
                  <a:gd name="T39" fmla="*/ 64 h 132"/>
                  <a:gd name="T40" fmla="*/ 37 w 69"/>
                  <a:gd name="T41" fmla="*/ 64 h 132"/>
                  <a:gd name="T42" fmla="*/ 37 w 69"/>
                  <a:gd name="T43" fmla="*/ 124 h 132"/>
                  <a:gd name="T44" fmla="*/ 45 w 69"/>
                  <a:gd name="T45" fmla="*/ 132 h 132"/>
                  <a:gd name="T46" fmla="*/ 53 w 69"/>
                  <a:gd name="T47" fmla="*/ 124 h 132"/>
                  <a:gd name="T48" fmla="*/ 53 w 69"/>
                  <a:gd name="T49" fmla="*/ 64 h 132"/>
                  <a:gd name="T50" fmla="*/ 53 w 69"/>
                  <a:gd name="T51" fmla="*/ 61 h 132"/>
                  <a:gd name="T52" fmla="*/ 53 w 69"/>
                  <a:gd name="T53" fmla="*/ 37 h 132"/>
                  <a:gd name="T54" fmla="*/ 53 w 69"/>
                  <a:gd name="T55" fmla="*/ 22 h 132"/>
                  <a:gd name="T56" fmla="*/ 57 w 69"/>
                  <a:gd name="T57" fmla="*/ 22 h 132"/>
                  <a:gd name="T58" fmla="*/ 57 w 69"/>
                  <a:gd name="T59" fmla="*/ 35 h 132"/>
                  <a:gd name="T60" fmla="*/ 57 w 69"/>
                  <a:gd name="T61" fmla="*/ 58 h 132"/>
                  <a:gd name="T62" fmla="*/ 63 w 69"/>
                  <a:gd name="T63" fmla="*/ 64 h 132"/>
                  <a:gd name="T64" fmla="*/ 69 w 69"/>
                  <a:gd name="T65" fmla="*/ 58 h 132"/>
                  <a:gd name="T66" fmla="*/ 69 w 69"/>
                  <a:gd name="T67" fmla="*/ 19 h 132"/>
                  <a:gd name="T68" fmla="*/ 69 w 69"/>
                  <a:gd name="T69" fmla="*/ 19 h 1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69" h="132">
                    <a:moveTo>
                      <a:pt x="69" y="19"/>
                    </a:moveTo>
                    <a:cubicBezTo>
                      <a:pt x="69" y="9"/>
                      <a:pt x="60" y="0"/>
                      <a:pt x="50" y="0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20" y="0"/>
                      <a:pt x="20" y="0"/>
                      <a:pt x="20" y="0"/>
                    </a:cubicBezTo>
                    <a:cubicBezTo>
                      <a:pt x="10" y="0"/>
                      <a:pt x="0" y="9"/>
                      <a:pt x="0" y="19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58"/>
                      <a:pt x="0" y="58"/>
                      <a:pt x="0" y="58"/>
                    </a:cubicBezTo>
                    <a:cubicBezTo>
                      <a:pt x="0" y="62"/>
                      <a:pt x="3" y="64"/>
                      <a:pt x="7" y="64"/>
                    </a:cubicBezTo>
                    <a:cubicBezTo>
                      <a:pt x="11" y="64"/>
                      <a:pt x="13" y="62"/>
                      <a:pt x="13" y="58"/>
                    </a:cubicBezTo>
                    <a:cubicBezTo>
                      <a:pt x="13" y="35"/>
                      <a:pt x="13" y="35"/>
                      <a:pt x="13" y="35"/>
                    </a:cubicBezTo>
                    <a:cubicBezTo>
                      <a:pt x="13" y="22"/>
                      <a:pt x="13" y="22"/>
                      <a:pt x="13" y="22"/>
                    </a:cubicBezTo>
                    <a:cubicBezTo>
                      <a:pt x="16" y="22"/>
                      <a:pt x="16" y="22"/>
                      <a:pt x="16" y="22"/>
                    </a:cubicBezTo>
                    <a:cubicBezTo>
                      <a:pt x="16" y="37"/>
                      <a:pt x="16" y="37"/>
                      <a:pt x="16" y="37"/>
                    </a:cubicBezTo>
                    <a:cubicBezTo>
                      <a:pt x="16" y="61"/>
                      <a:pt x="16" y="61"/>
                      <a:pt x="16" y="61"/>
                    </a:cubicBezTo>
                    <a:cubicBezTo>
                      <a:pt x="16" y="64"/>
                      <a:pt x="16" y="64"/>
                      <a:pt x="16" y="64"/>
                    </a:cubicBezTo>
                    <a:cubicBezTo>
                      <a:pt x="16" y="124"/>
                      <a:pt x="16" y="124"/>
                      <a:pt x="16" y="124"/>
                    </a:cubicBezTo>
                    <a:cubicBezTo>
                      <a:pt x="16" y="129"/>
                      <a:pt x="20" y="132"/>
                      <a:pt x="25" y="132"/>
                    </a:cubicBezTo>
                    <a:cubicBezTo>
                      <a:pt x="30" y="132"/>
                      <a:pt x="33" y="129"/>
                      <a:pt x="33" y="124"/>
                    </a:cubicBezTo>
                    <a:cubicBezTo>
                      <a:pt x="33" y="64"/>
                      <a:pt x="33" y="64"/>
                      <a:pt x="33" y="64"/>
                    </a:cubicBezTo>
                    <a:cubicBezTo>
                      <a:pt x="37" y="64"/>
                      <a:pt x="37" y="64"/>
                      <a:pt x="37" y="64"/>
                    </a:cubicBezTo>
                    <a:cubicBezTo>
                      <a:pt x="37" y="124"/>
                      <a:pt x="37" y="124"/>
                      <a:pt x="37" y="124"/>
                    </a:cubicBezTo>
                    <a:cubicBezTo>
                      <a:pt x="37" y="129"/>
                      <a:pt x="40" y="132"/>
                      <a:pt x="45" y="132"/>
                    </a:cubicBezTo>
                    <a:cubicBezTo>
                      <a:pt x="50" y="132"/>
                      <a:pt x="53" y="129"/>
                      <a:pt x="53" y="124"/>
                    </a:cubicBezTo>
                    <a:cubicBezTo>
                      <a:pt x="53" y="64"/>
                      <a:pt x="53" y="64"/>
                      <a:pt x="53" y="64"/>
                    </a:cubicBezTo>
                    <a:cubicBezTo>
                      <a:pt x="53" y="61"/>
                      <a:pt x="53" y="61"/>
                      <a:pt x="53" y="61"/>
                    </a:cubicBezTo>
                    <a:cubicBezTo>
                      <a:pt x="53" y="37"/>
                      <a:pt x="53" y="37"/>
                      <a:pt x="53" y="37"/>
                    </a:cubicBezTo>
                    <a:cubicBezTo>
                      <a:pt x="53" y="22"/>
                      <a:pt x="53" y="22"/>
                      <a:pt x="53" y="22"/>
                    </a:cubicBezTo>
                    <a:cubicBezTo>
                      <a:pt x="57" y="22"/>
                      <a:pt x="57" y="22"/>
                      <a:pt x="57" y="22"/>
                    </a:cubicBezTo>
                    <a:cubicBezTo>
                      <a:pt x="57" y="35"/>
                      <a:pt x="57" y="35"/>
                      <a:pt x="57" y="35"/>
                    </a:cubicBezTo>
                    <a:cubicBezTo>
                      <a:pt x="57" y="58"/>
                      <a:pt x="57" y="58"/>
                      <a:pt x="57" y="58"/>
                    </a:cubicBezTo>
                    <a:cubicBezTo>
                      <a:pt x="57" y="62"/>
                      <a:pt x="59" y="64"/>
                      <a:pt x="63" y="64"/>
                    </a:cubicBezTo>
                    <a:cubicBezTo>
                      <a:pt x="66" y="64"/>
                      <a:pt x="69" y="62"/>
                      <a:pt x="69" y="58"/>
                    </a:cubicBezTo>
                    <a:cubicBezTo>
                      <a:pt x="69" y="19"/>
                      <a:pt x="69" y="19"/>
                      <a:pt x="69" y="19"/>
                    </a:cubicBezTo>
                    <a:cubicBezTo>
                      <a:pt x="69" y="19"/>
                      <a:pt x="69" y="19"/>
                      <a:pt x="69" y="19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  <p:grpSp>
          <p:nvGrpSpPr>
            <p:cNvPr id="120" name="Group 119"/>
            <p:cNvGrpSpPr/>
            <p:nvPr/>
          </p:nvGrpSpPr>
          <p:grpSpPr>
            <a:xfrm>
              <a:off x="759519" y="1880320"/>
              <a:ext cx="202589" cy="481767"/>
              <a:chOff x="759519" y="1880320"/>
              <a:chExt cx="202589" cy="481767"/>
            </a:xfrm>
          </p:grpSpPr>
          <p:sp>
            <p:nvSpPr>
              <p:cNvPr id="72" name="Oval 7">
                <a:extLst>
                  <a:ext uri="{FF2B5EF4-FFF2-40B4-BE49-F238E27FC236}">
                    <a16:creationId xmlns:a16="http://schemas.microsoft.com/office/drawing/2014/main" id="{5DDACAAC-C621-4093-A644-06A9BA4AECD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21284" y="1880320"/>
                <a:ext cx="85236" cy="87707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73" name="Freeform 8">
                <a:extLst>
                  <a:ext uri="{FF2B5EF4-FFF2-40B4-BE49-F238E27FC236}">
                    <a16:creationId xmlns:a16="http://schemas.microsoft.com/office/drawing/2014/main" id="{9D82965C-5DEA-4D7B-949C-751BF4297EA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59519" y="1974203"/>
                <a:ext cx="202589" cy="387884"/>
              </a:xfrm>
              <a:custGeom>
                <a:avLst/>
                <a:gdLst>
                  <a:gd name="T0" fmla="*/ 69 w 69"/>
                  <a:gd name="T1" fmla="*/ 19 h 132"/>
                  <a:gd name="T2" fmla="*/ 50 w 69"/>
                  <a:gd name="T3" fmla="*/ 0 h 132"/>
                  <a:gd name="T4" fmla="*/ 30 w 69"/>
                  <a:gd name="T5" fmla="*/ 0 h 132"/>
                  <a:gd name="T6" fmla="*/ 28 w 69"/>
                  <a:gd name="T7" fmla="*/ 0 h 132"/>
                  <a:gd name="T8" fmla="*/ 20 w 69"/>
                  <a:gd name="T9" fmla="*/ 0 h 132"/>
                  <a:gd name="T10" fmla="*/ 0 w 69"/>
                  <a:gd name="T11" fmla="*/ 19 h 132"/>
                  <a:gd name="T12" fmla="*/ 0 w 69"/>
                  <a:gd name="T13" fmla="*/ 19 h 132"/>
                  <a:gd name="T14" fmla="*/ 0 w 69"/>
                  <a:gd name="T15" fmla="*/ 58 h 132"/>
                  <a:gd name="T16" fmla="*/ 7 w 69"/>
                  <a:gd name="T17" fmla="*/ 64 h 132"/>
                  <a:gd name="T18" fmla="*/ 13 w 69"/>
                  <a:gd name="T19" fmla="*/ 58 h 132"/>
                  <a:gd name="T20" fmla="*/ 13 w 69"/>
                  <a:gd name="T21" fmla="*/ 35 h 132"/>
                  <a:gd name="T22" fmla="*/ 13 w 69"/>
                  <a:gd name="T23" fmla="*/ 22 h 132"/>
                  <a:gd name="T24" fmla="*/ 16 w 69"/>
                  <a:gd name="T25" fmla="*/ 22 h 132"/>
                  <a:gd name="T26" fmla="*/ 16 w 69"/>
                  <a:gd name="T27" fmla="*/ 37 h 132"/>
                  <a:gd name="T28" fmla="*/ 16 w 69"/>
                  <a:gd name="T29" fmla="*/ 61 h 132"/>
                  <a:gd name="T30" fmla="*/ 16 w 69"/>
                  <a:gd name="T31" fmla="*/ 64 h 132"/>
                  <a:gd name="T32" fmla="*/ 16 w 69"/>
                  <a:gd name="T33" fmla="*/ 124 h 132"/>
                  <a:gd name="T34" fmla="*/ 25 w 69"/>
                  <a:gd name="T35" fmla="*/ 132 h 132"/>
                  <a:gd name="T36" fmla="*/ 33 w 69"/>
                  <a:gd name="T37" fmla="*/ 124 h 132"/>
                  <a:gd name="T38" fmla="*/ 33 w 69"/>
                  <a:gd name="T39" fmla="*/ 64 h 132"/>
                  <a:gd name="T40" fmla="*/ 37 w 69"/>
                  <a:gd name="T41" fmla="*/ 64 h 132"/>
                  <a:gd name="T42" fmla="*/ 37 w 69"/>
                  <a:gd name="T43" fmla="*/ 124 h 132"/>
                  <a:gd name="T44" fmla="*/ 45 w 69"/>
                  <a:gd name="T45" fmla="*/ 132 h 132"/>
                  <a:gd name="T46" fmla="*/ 54 w 69"/>
                  <a:gd name="T47" fmla="*/ 124 h 132"/>
                  <a:gd name="T48" fmla="*/ 54 w 69"/>
                  <a:gd name="T49" fmla="*/ 64 h 132"/>
                  <a:gd name="T50" fmla="*/ 54 w 69"/>
                  <a:gd name="T51" fmla="*/ 61 h 132"/>
                  <a:gd name="T52" fmla="*/ 54 w 69"/>
                  <a:gd name="T53" fmla="*/ 37 h 132"/>
                  <a:gd name="T54" fmla="*/ 54 w 69"/>
                  <a:gd name="T55" fmla="*/ 22 h 132"/>
                  <a:gd name="T56" fmla="*/ 57 w 69"/>
                  <a:gd name="T57" fmla="*/ 22 h 132"/>
                  <a:gd name="T58" fmla="*/ 57 w 69"/>
                  <a:gd name="T59" fmla="*/ 35 h 132"/>
                  <a:gd name="T60" fmla="*/ 57 w 69"/>
                  <a:gd name="T61" fmla="*/ 58 h 132"/>
                  <a:gd name="T62" fmla="*/ 63 w 69"/>
                  <a:gd name="T63" fmla="*/ 64 h 132"/>
                  <a:gd name="T64" fmla="*/ 69 w 69"/>
                  <a:gd name="T65" fmla="*/ 58 h 132"/>
                  <a:gd name="T66" fmla="*/ 69 w 69"/>
                  <a:gd name="T67" fmla="*/ 19 h 132"/>
                  <a:gd name="T68" fmla="*/ 69 w 69"/>
                  <a:gd name="T69" fmla="*/ 19 h 1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69" h="132">
                    <a:moveTo>
                      <a:pt x="69" y="19"/>
                    </a:moveTo>
                    <a:cubicBezTo>
                      <a:pt x="69" y="9"/>
                      <a:pt x="60" y="0"/>
                      <a:pt x="50" y="0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20" y="0"/>
                      <a:pt x="20" y="0"/>
                      <a:pt x="20" y="0"/>
                    </a:cubicBezTo>
                    <a:cubicBezTo>
                      <a:pt x="10" y="0"/>
                      <a:pt x="0" y="9"/>
                      <a:pt x="0" y="19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58"/>
                      <a:pt x="0" y="58"/>
                      <a:pt x="0" y="58"/>
                    </a:cubicBezTo>
                    <a:cubicBezTo>
                      <a:pt x="0" y="62"/>
                      <a:pt x="4" y="64"/>
                      <a:pt x="7" y="64"/>
                    </a:cubicBezTo>
                    <a:cubicBezTo>
                      <a:pt x="11" y="64"/>
                      <a:pt x="13" y="62"/>
                      <a:pt x="13" y="58"/>
                    </a:cubicBezTo>
                    <a:cubicBezTo>
                      <a:pt x="13" y="35"/>
                      <a:pt x="13" y="35"/>
                      <a:pt x="13" y="35"/>
                    </a:cubicBezTo>
                    <a:cubicBezTo>
                      <a:pt x="13" y="22"/>
                      <a:pt x="13" y="22"/>
                      <a:pt x="13" y="22"/>
                    </a:cubicBezTo>
                    <a:cubicBezTo>
                      <a:pt x="16" y="22"/>
                      <a:pt x="16" y="22"/>
                      <a:pt x="16" y="22"/>
                    </a:cubicBezTo>
                    <a:cubicBezTo>
                      <a:pt x="16" y="37"/>
                      <a:pt x="16" y="37"/>
                      <a:pt x="16" y="37"/>
                    </a:cubicBezTo>
                    <a:cubicBezTo>
                      <a:pt x="16" y="61"/>
                      <a:pt x="16" y="61"/>
                      <a:pt x="16" y="61"/>
                    </a:cubicBezTo>
                    <a:cubicBezTo>
                      <a:pt x="16" y="64"/>
                      <a:pt x="16" y="64"/>
                      <a:pt x="16" y="64"/>
                    </a:cubicBezTo>
                    <a:cubicBezTo>
                      <a:pt x="16" y="124"/>
                      <a:pt x="16" y="124"/>
                      <a:pt x="16" y="124"/>
                    </a:cubicBezTo>
                    <a:cubicBezTo>
                      <a:pt x="16" y="129"/>
                      <a:pt x="20" y="132"/>
                      <a:pt x="25" y="132"/>
                    </a:cubicBezTo>
                    <a:cubicBezTo>
                      <a:pt x="30" y="132"/>
                      <a:pt x="33" y="129"/>
                      <a:pt x="33" y="124"/>
                    </a:cubicBezTo>
                    <a:cubicBezTo>
                      <a:pt x="33" y="64"/>
                      <a:pt x="33" y="64"/>
                      <a:pt x="33" y="64"/>
                    </a:cubicBezTo>
                    <a:cubicBezTo>
                      <a:pt x="37" y="64"/>
                      <a:pt x="37" y="64"/>
                      <a:pt x="37" y="64"/>
                    </a:cubicBezTo>
                    <a:cubicBezTo>
                      <a:pt x="37" y="124"/>
                      <a:pt x="37" y="124"/>
                      <a:pt x="37" y="124"/>
                    </a:cubicBezTo>
                    <a:cubicBezTo>
                      <a:pt x="37" y="129"/>
                      <a:pt x="40" y="132"/>
                      <a:pt x="45" y="132"/>
                    </a:cubicBezTo>
                    <a:cubicBezTo>
                      <a:pt x="50" y="132"/>
                      <a:pt x="54" y="129"/>
                      <a:pt x="54" y="124"/>
                    </a:cubicBezTo>
                    <a:cubicBezTo>
                      <a:pt x="54" y="64"/>
                      <a:pt x="54" y="64"/>
                      <a:pt x="54" y="64"/>
                    </a:cubicBezTo>
                    <a:cubicBezTo>
                      <a:pt x="54" y="61"/>
                      <a:pt x="54" y="61"/>
                      <a:pt x="54" y="61"/>
                    </a:cubicBezTo>
                    <a:cubicBezTo>
                      <a:pt x="54" y="37"/>
                      <a:pt x="54" y="37"/>
                      <a:pt x="54" y="37"/>
                    </a:cubicBezTo>
                    <a:cubicBezTo>
                      <a:pt x="54" y="22"/>
                      <a:pt x="54" y="22"/>
                      <a:pt x="54" y="22"/>
                    </a:cubicBezTo>
                    <a:cubicBezTo>
                      <a:pt x="57" y="22"/>
                      <a:pt x="57" y="22"/>
                      <a:pt x="57" y="22"/>
                    </a:cubicBezTo>
                    <a:cubicBezTo>
                      <a:pt x="57" y="35"/>
                      <a:pt x="57" y="35"/>
                      <a:pt x="57" y="35"/>
                    </a:cubicBezTo>
                    <a:cubicBezTo>
                      <a:pt x="57" y="58"/>
                      <a:pt x="57" y="58"/>
                      <a:pt x="57" y="58"/>
                    </a:cubicBezTo>
                    <a:cubicBezTo>
                      <a:pt x="57" y="62"/>
                      <a:pt x="59" y="64"/>
                      <a:pt x="63" y="64"/>
                    </a:cubicBezTo>
                    <a:cubicBezTo>
                      <a:pt x="66" y="64"/>
                      <a:pt x="69" y="62"/>
                      <a:pt x="69" y="58"/>
                    </a:cubicBezTo>
                    <a:cubicBezTo>
                      <a:pt x="69" y="19"/>
                      <a:pt x="69" y="19"/>
                      <a:pt x="69" y="19"/>
                    </a:cubicBezTo>
                    <a:cubicBezTo>
                      <a:pt x="69" y="19"/>
                      <a:pt x="69" y="19"/>
                      <a:pt x="69" y="19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  <p:grpSp>
          <p:nvGrpSpPr>
            <p:cNvPr id="121" name="Group 120"/>
            <p:cNvGrpSpPr/>
            <p:nvPr/>
          </p:nvGrpSpPr>
          <p:grpSpPr>
            <a:xfrm>
              <a:off x="1049815" y="1880320"/>
              <a:ext cx="205060" cy="481767"/>
              <a:chOff x="1049815" y="1880320"/>
              <a:chExt cx="205060" cy="481767"/>
            </a:xfrm>
          </p:grpSpPr>
          <p:sp>
            <p:nvSpPr>
              <p:cNvPr id="74" name="Oval 9">
                <a:extLst>
                  <a:ext uri="{FF2B5EF4-FFF2-40B4-BE49-F238E27FC236}">
                    <a16:creationId xmlns:a16="http://schemas.microsoft.com/office/drawing/2014/main" id="{2C30072E-78DA-4D58-A9C8-613CF9B7A36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10344" y="1880320"/>
                <a:ext cx="85236" cy="87707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75" name="Freeform 10">
                <a:extLst>
                  <a:ext uri="{FF2B5EF4-FFF2-40B4-BE49-F238E27FC236}">
                    <a16:creationId xmlns:a16="http://schemas.microsoft.com/office/drawing/2014/main" id="{EEFE5EF7-4C52-4486-8EF7-93B3EFFB134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49815" y="1974203"/>
                <a:ext cx="205060" cy="387884"/>
              </a:xfrm>
              <a:custGeom>
                <a:avLst/>
                <a:gdLst>
                  <a:gd name="T0" fmla="*/ 70 w 70"/>
                  <a:gd name="T1" fmla="*/ 19 h 132"/>
                  <a:gd name="T2" fmla="*/ 50 w 70"/>
                  <a:gd name="T3" fmla="*/ 0 h 132"/>
                  <a:gd name="T4" fmla="*/ 30 w 70"/>
                  <a:gd name="T5" fmla="*/ 0 h 132"/>
                  <a:gd name="T6" fmla="*/ 28 w 70"/>
                  <a:gd name="T7" fmla="*/ 0 h 132"/>
                  <a:gd name="T8" fmla="*/ 20 w 70"/>
                  <a:gd name="T9" fmla="*/ 0 h 132"/>
                  <a:gd name="T10" fmla="*/ 0 w 70"/>
                  <a:gd name="T11" fmla="*/ 19 h 132"/>
                  <a:gd name="T12" fmla="*/ 0 w 70"/>
                  <a:gd name="T13" fmla="*/ 19 h 132"/>
                  <a:gd name="T14" fmla="*/ 0 w 70"/>
                  <a:gd name="T15" fmla="*/ 58 h 132"/>
                  <a:gd name="T16" fmla="*/ 7 w 70"/>
                  <a:gd name="T17" fmla="*/ 64 h 132"/>
                  <a:gd name="T18" fmla="*/ 13 w 70"/>
                  <a:gd name="T19" fmla="*/ 58 h 132"/>
                  <a:gd name="T20" fmla="*/ 13 w 70"/>
                  <a:gd name="T21" fmla="*/ 35 h 132"/>
                  <a:gd name="T22" fmla="*/ 13 w 70"/>
                  <a:gd name="T23" fmla="*/ 22 h 132"/>
                  <a:gd name="T24" fmla="*/ 16 w 70"/>
                  <a:gd name="T25" fmla="*/ 22 h 132"/>
                  <a:gd name="T26" fmla="*/ 16 w 70"/>
                  <a:gd name="T27" fmla="*/ 37 h 132"/>
                  <a:gd name="T28" fmla="*/ 16 w 70"/>
                  <a:gd name="T29" fmla="*/ 61 h 132"/>
                  <a:gd name="T30" fmla="*/ 16 w 70"/>
                  <a:gd name="T31" fmla="*/ 64 h 132"/>
                  <a:gd name="T32" fmla="*/ 16 w 70"/>
                  <a:gd name="T33" fmla="*/ 124 h 132"/>
                  <a:gd name="T34" fmla="*/ 25 w 70"/>
                  <a:gd name="T35" fmla="*/ 132 h 132"/>
                  <a:gd name="T36" fmla="*/ 33 w 70"/>
                  <a:gd name="T37" fmla="*/ 124 h 132"/>
                  <a:gd name="T38" fmla="*/ 33 w 70"/>
                  <a:gd name="T39" fmla="*/ 64 h 132"/>
                  <a:gd name="T40" fmla="*/ 37 w 70"/>
                  <a:gd name="T41" fmla="*/ 64 h 132"/>
                  <a:gd name="T42" fmla="*/ 37 w 70"/>
                  <a:gd name="T43" fmla="*/ 124 h 132"/>
                  <a:gd name="T44" fmla="*/ 45 w 70"/>
                  <a:gd name="T45" fmla="*/ 132 h 132"/>
                  <a:gd name="T46" fmla="*/ 54 w 70"/>
                  <a:gd name="T47" fmla="*/ 124 h 132"/>
                  <a:gd name="T48" fmla="*/ 54 w 70"/>
                  <a:gd name="T49" fmla="*/ 64 h 132"/>
                  <a:gd name="T50" fmla="*/ 54 w 70"/>
                  <a:gd name="T51" fmla="*/ 61 h 132"/>
                  <a:gd name="T52" fmla="*/ 54 w 70"/>
                  <a:gd name="T53" fmla="*/ 37 h 132"/>
                  <a:gd name="T54" fmla="*/ 54 w 70"/>
                  <a:gd name="T55" fmla="*/ 22 h 132"/>
                  <a:gd name="T56" fmla="*/ 57 w 70"/>
                  <a:gd name="T57" fmla="*/ 22 h 132"/>
                  <a:gd name="T58" fmla="*/ 57 w 70"/>
                  <a:gd name="T59" fmla="*/ 35 h 132"/>
                  <a:gd name="T60" fmla="*/ 57 w 70"/>
                  <a:gd name="T61" fmla="*/ 58 h 132"/>
                  <a:gd name="T62" fmla="*/ 63 w 70"/>
                  <a:gd name="T63" fmla="*/ 64 h 132"/>
                  <a:gd name="T64" fmla="*/ 70 w 70"/>
                  <a:gd name="T65" fmla="*/ 58 h 132"/>
                  <a:gd name="T66" fmla="*/ 70 w 70"/>
                  <a:gd name="T67" fmla="*/ 19 h 132"/>
                  <a:gd name="T68" fmla="*/ 70 w 70"/>
                  <a:gd name="T69" fmla="*/ 19 h 1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70" h="132">
                    <a:moveTo>
                      <a:pt x="70" y="19"/>
                    </a:moveTo>
                    <a:cubicBezTo>
                      <a:pt x="70" y="9"/>
                      <a:pt x="60" y="0"/>
                      <a:pt x="50" y="0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20" y="0"/>
                      <a:pt x="20" y="0"/>
                      <a:pt x="20" y="0"/>
                    </a:cubicBezTo>
                    <a:cubicBezTo>
                      <a:pt x="10" y="0"/>
                      <a:pt x="0" y="9"/>
                      <a:pt x="0" y="19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58"/>
                      <a:pt x="0" y="58"/>
                      <a:pt x="0" y="58"/>
                    </a:cubicBezTo>
                    <a:cubicBezTo>
                      <a:pt x="0" y="62"/>
                      <a:pt x="4" y="64"/>
                      <a:pt x="7" y="64"/>
                    </a:cubicBezTo>
                    <a:cubicBezTo>
                      <a:pt x="11" y="64"/>
                      <a:pt x="13" y="62"/>
                      <a:pt x="13" y="58"/>
                    </a:cubicBezTo>
                    <a:cubicBezTo>
                      <a:pt x="13" y="35"/>
                      <a:pt x="13" y="35"/>
                      <a:pt x="13" y="35"/>
                    </a:cubicBezTo>
                    <a:cubicBezTo>
                      <a:pt x="13" y="22"/>
                      <a:pt x="13" y="22"/>
                      <a:pt x="13" y="22"/>
                    </a:cubicBezTo>
                    <a:cubicBezTo>
                      <a:pt x="16" y="22"/>
                      <a:pt x="16" y="22"/>
                      <a:pt x="16" y="22"/>
                    </a:cubicBezTo>
                    <a:cubicBezTo>
                      <a:pt x="16" y="37"/>
                      <a:pt x="16" y="37"/>
                      <a:pt x="16" y="37"/>
                    </a:cubicBezTo>
                    <a:cubicBezTo>
                      <a:pt x="16" y="61"/>
                      <a:pt x="16" y="61"/>
                      <a:pt x="16" y="61"/>
                    </a:cubicBezTo>
                    <a:cubicBezTo>
                      <a:pt x="16" y="64"/>
                      <a:pt x="16" y="64"/>
                      <a:pt x="16" y="64"/>
                    </a:cubicBezTo>
                    <a:cubicBezTo>
                      <a:pt x="16" y="124"/>
                      <a:pt x="16" y="124"/>
                      <a:pt x="16" y="124"/>
                    </a:cubicBezTo>
                    <a:cubicBezTo>
                      <a:pt x="16" y="129"/>
                      <a:pt x="20" y="132"/>
                      <a:pt x="25" y="132"/>
                    </a:cubicBezTo>
                    <a:cubicBezTo>
                      <a:pt x="30" y="132"/>
                      <a:pt x="33" y="129"/>
                      <a:pt x="33" y="124"/>
                    </a:cubicBezTo>
                    <a:cubicBezTo>
                      <a:pt x="33" y="64"/>
                      <a:pt x="33" y="64"/>
                      <a:pt x="33" y="64"/>
                    </a:cubicBezTo>
                    <a:cubicBezTo>
                      <a:pt x="37" y="64"/>
                      <a:pt x="37" y="64"/>
                      <a:pt x="37" y="64"/>
                    </a:cubicBezTo>
                    <a:cubicBezTo>
                      <a:pt x="37" y="124"/>
                      <a:pt x="37" y="124"/>
                      <a:pt x="37" y="124"/>
                    </a:cubicBezTo>
                    <a:cubicBezTo>
                      <a:pt x="37" y="129"/>
                      <a:pt x="40" y="132"/>
                      <a:pt x="45" y="132"/>
                    </a:cubicBezTo>
                    <a:cubicBezTo>
                      <a:pt x="50" y="132"/>
                      <a:pt x="54" y="129"/>
                      <a:pt x="54" y="124"/>
                    </a:cubicBezTo>
                    <a:cubicBezTo>
                      <a:pt x="54" y="64"/>
                      <a:pt x="54" y="64"/>
                      <a:pt x="54" y="64"/>
                    </a:cubicBezTo>
                    <a:cubicBezTo>
                      <a:pt x="54" y="61"/>
                      <a:pt x="54" y="61"/>
                      <a:pt x="54" y="61"/>
                    </a:cubicBezTo>
                    <a:cubicBezTo>
                      <a:pt x="54" y="37"/>
                      <a:pt x="54" y="37"/>
                      <a:pt x="54" y="37"/>
                    </a:cubicBezTo>
                    <a:cubicBezTo>
                      <a:pt x="54" y="22"/>
                      <a:pt x="54" y="22"/>
                      <a:pt x="54" y="22"/>
                    </a:cubicBezTo>
                    <a:cubicBezTo>
                      <a:pt x="57" y="22"/>
                      <a:pt x="57" y="22"/>
                      <a:pt x="57" y="22"/>
                    </a:cubicBezTo>
                    <a:cubicBezTo>
                      <a:pt x="57" y="35"/>
                      <a:pt x="57" y="35"/>
                      <a:pt x="57" y="35"/>
                    </a:cubicBezTo>
                    <a:cubicBezTo>
                      <a:pt x="57" y="58"/>
                      <a:pt x="57" y="58"/>
                      <a:pt x="57" y="58"/>
                    </a:cubicBezTo>
                    <a:cubicBezTo>
                      <a:pt x="57" y="62"/>
                      <a:pt x="59" y="64"/>
                      <a:pt x="63" y="64"/>
                    </a:cubicBezTo>
                    <a:cubicBezTo>
                      <a:pt x="66" y="64"/>
                      <a:pt x="70" y="62"/>
                      <a:pt x="70" y="58"/>
                    </a:cubicBezTo>
                    <a:cubicBezTo>
                      <a:pt x="70" y="19"/>
                      <a:pt x="70" y="19"/>
                      <a:pt x="70" y="19"/>
                    </a:cubicBezTo>
                    <a:cubicBezTo>
                      <a:pt x="70" y="19"/>
                      <a:pt x="70" y="19"/>
                      <a:pt x="70" y="19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  <p:grpSp>
          <p:nvGrpSpPr>
            <p:cNvPr id="122" name="Group 121"/>
            <p:cNvGrpSpPr/>
            <p:nvPr/>
          </p:nvGrpSpPr>
          <p:grpSpPr>
            <a:xfrm>
              <a:off x="1342581" y="1880320"/>
              <a:ext cx="201355" cy="481767"/>
              <a:chOff x="1342581" y="1880320"/>
              <a:chExt cx="201355" cy="481767"/>
            </a:xfrm>
          </p:grpSpPr>
          <p:sp>
            <p:nvSpPr>
              <p:cNvPr id="76" name="Oval 11">
                <a:extLst>
                  <a:ext uri="{FF2B5EF4-FFF2-40B4-BE49-F238E27FC236}">
                    <a16:creationId xmlns:a16="http://schemas.microsoft.com/office/drawing/2014/main" id="{73DB8A52-EF73-4DAC-AA89-F1F639F8E64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00640" y="1880320"/>
                <a:ext cx="85236" cy="87707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77" name="Freeform 12">
                <a:extLst>
                  <a:ext uri="{FF2B5EF4-FFF2-40B4-BE49-F238E27FC236}">
                    <a16:creationId xmlns:a16="http://schemas.microsoft.com/office/drawing/2014/main" id="{29A7AC5F-FEC0-42EA-8349-FDABAB3E0BF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42581" y="1974203"/>
                <a:ext cx="201355" cy="387884"/>
              </a:xfrm>
              <a:custGeom>
                <a:avLst/>
                <a:gdLst>
                  <a:gd name="T0" fmla="*/ 69 w 69"/>
                  <a:gd name="T1" fmla="*/ 19 h 132"/>
                  <a:gd name="T2" fmla="*/ 49 w 69"/>
                  <a:gd name="T3" fmla="*/ 0 h 132"/>
                  <a:gd name="T4" fmla="*/ 29 w 69"/>
                  <a:gd name="T5" fmla="*/ 0 h 132"/>
                  <a:gd name="T6" fmla="*/ 27 w 69"/>
                  <a:gd name="T7" fmla="*/ 0 h 132"/>
                  <a:gd name="T8" fmla="*/ 19 w 69"/>
                  <a:gd name="T9" fmla="*/ 0 h 132"/>
                  <a:gd name="T10" fmla="*/ 0 w 69"/>
                  <a:gd name="T11" fmla="*/ 19 h 132"/>
                  <a:gd name="T12" fmla="*/ 0 w 69"/>
                  <a:gd name="T13" fmla="*/ 19 h 132"/>
                  <a:gd name="T14" fmla="*/ 0 w 69"/>
                  <a:gd name="T15" fmla="*/ 58 h 132"/>
                  <a:gd name="T16" fmla="*/ 6 w 69"/>
                  <a:gd name="T17" fmla="*/ 64 h 132"/>
                  <a:gd name="T18" fmla="*/ 12 w 69"/>
                  <a:gd name="T19" fmla="*/ 58 h 132"/>
                  <a:gd name="T20" fmla="*/ 12 w 69"/>
                  <a:gd name="T21" fmla="*/ 35 h 132"/>
                  <a:gd name="T22" fmla="*/ 12 w 69"/>
                  <a:gd name="T23" fmla="*/ 22 h 132"/>
                  <a:gd name="T24" fmla="*/ 15 w 69"/>
                  <a:gd name="T25" fmla="*/ 22 h 132"/>
                  <a:gd name="T26" fmla="*/ 15 w 69"/>
                  <a:gd name="T27" fmla="*/ 37 h 132"/>
                  <a:gd name="T28" fmla="*/ 15 w 69"/>
                  <a:gd name="T29" fmla="*/ 61 h 132"/>
                  <a:gd name="T30" fmla="*/ 15 w 69"/>
                  <a:gd name="T31" fmla="*/ 64 h 132"/>
                  <a:gd name="T32" fmla="*/ 15 w 69"/>
                  <a:gd name="T33" fmla="*/ 124 h 132"/>
                  <a:gd name="T34" fmla="*/ 24 w 69"/>
                  <a:gd name="T35" fmla="*/ 132 h 132"/>
                  <a:gd name="T36" fmla="*/ 32 w 69"/>
                  <a:gd name="T37" fmla="*/ 124 h 132"/>
                  <a:gd name="T38" fmla="*/ 32 w 69"/>
                  <a:gd name="T39" fmla="*/ 64 h 132"/>
                  <a:gd name="T40" fmla="*/ 36 w 69"/>
                  <a:gd name="T41" fmla="*/ 64 h 132"/>
                  <a:gd name="T42" fmla="*/ 36 w 69"/>
                  <a:gd name="T43" fmla="*/ 124 h 132"/>
                  <a:gd name="T44" fmla="*/ 44 w 69"/>
                  <a:gd name="T45" fmla="*/ 132 h 132"/>
                  <a:gd name="T46" fmla="*/ 53 w 69"/>
                  <a:gd name="T47" fmla="*/ 124 h 132"/>
                  <a:gd name="T48" fmla="*/ 53 w 69"/>
                  <a:gd name="T49" fmla="*/ 64 h 132"/>
                  <a:gd name="T50" fmla="*/ 53 w 69"/>
                  <a:gd name="T51" fmla="*/ 61 h 132"/>
                  <a:gd name="T52" fmla="*/ 53 w 69"/>
                  <a:gd name="T53" fmla="*/ 37 h 132"/>
                  <a:gd name="T54" fmla="*/ 53 w 69"/>
                  <a:gd name="T55" fmla="*/ 22 h 132"/>
                  <a:gd name="T56" fmla="*/ 56 w 69"/>
                  <a:gd name="T57" fmla="*/ 22 h 132"/>
                  <a:gd name="T58" fmla="*/ 56 w 69"/>
                  <a:gd name="T59" fmla="*/ 35 h 132"/>
                  <a:gd name="T60" fmla="*/ 56 w 69"/>
                  <a:gd name="T61" fmla="*/ 58 h 132"/>
                  <a:gd name="T62" fmla="*/ 62 w 69"/>
                  <a:gd name="T63" fmla="*/ 64 h 132"/>
                  <a:gd name="T64" fmla="*/ 69 w 69"/>
                  <a:gd name="T65" fmla="*/ 58 h 132"/>
                  <a:gd name="T66" fmla="*/ 69 w 69"/>
                  <a:gd name="T67" fmla="*/ 19 h 132"/>
                  <a:gd name="T68" fmla="*/ 69 w 69"/>
                  <a:gd name="T69" fmla="*/ 19 h 1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69" h="132">
                    <a:moveTo>
                      <a:pt x="69" y="19"/>
                    </a:moveTo>
                    <a:cubicBezTo>
                      <a:pt x="69" y="9"/>
                      <a:pt x="59" y="0"/>
                      <a:pt x="49" y="0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27" y="0"/>
                      <a:pt x="27" y="0"/>
                      <a:pt x="27" y="0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9" y="0"/>
                      <a:pt x="0" y="9"/>
                      <a:pt x="0" y="19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58"/>
                      <a:pt x="0" y="58"/>
                      <a:pt x="0" y="58"/>
                    </a:cubicBezTo>
                    <a:cubicBezTo>
                      <a:pt x="0" y="62"/>
                      <a:pt x="3" y="64"/>
                      <a:pt x="6" y="64"/>
                    </a:cubicBezTo>
                    <a:cubicBezTo>
                      <a:pt x="10" y="64"/>
                      <a:pt x="12" y="62"/>
                      <a:pt x="12" y="58"/>
                    </a:cubicBezTo>
                    <a:cubicBezTo>
                      <a:pt x="12" y="35"/>
                      <a:pt x="12" y="35"/>
                      <a:pt x="12" y="35"/>
                    </a:cubicBezTo>
                    <a:cubicBezTo>
                      <a:pt x="12" y="22"/>
                      <a:pt x="12" y="22"/>
                      <a:pt x="12" y="22"/>
                    </a:cubicBezTo>
                    <a:cubicBezTo>
                      <a:pt x="15" y="22"/>
                      <a:pt x="15" y="22"/>
                      <a:pt x="15" y="22"/>
                    </a:cubicBezTo>
                    <a:cubicBezTo>
                      <a:pt x="15" y="37"/>
                      <a:pt x="15" y="37"/>
                      <a:pt x="15" y="37"/>
                    </a:cubicBezTo>
                    <a:cubicBezTo>
                      <a:pt x="15" y="61"/>
                      <a:pt x="15" y="61"/>
                      <a:pt x="15" y="61"/>
                    </a:cubicBezTo>
                    <a:cubicBezTo>
                      <a:pt x="15" y="64"/>
                      <a:pt x="15" y="64"/>
                      <a:pt x="15" y="64"/>
                    </a:cubicBezTo>
                    <a:cubicBezTo>
                      <a:pt x="15" y="124"/>
                      <a:pt x="15" y="124"/>
                      <a:pt x="15" y="124"/>
                    </a:cubicBezTo>
                    <a:cubicBezTo>
                      <a:pt x="15" y="129"/>
                      <a:pt x="19" y="132"/>
                      <a:pt x="24" y="132"/>
                    </a:cubicBezTo>
                    <a:cubicBezTo>
                      <a:pt x="29" y="132"/>
                      <a:pt x="32" y="129"/>
                      <a:pt x="32" y="124"/>
                    </a:cubicBezTo>
                    <a:cubicBezTo>
                      <a:pt x="32" y="64"/>
                      <a:pt x="32" y="64"/>
                      <a:pt x="32" y="64"/>
                    </a:cubicBezTo>
                    <a:cubicBezTo>
                      <a:pt x="36" y="64"/>
                      <a:pt x="36" y="64"/>
                      <a:pt x="36" y="64"/>
                    </a:cubicBezTo>
                    <a:cubicBezTo>
                      <a:pt x="36" y="124"/>
                      <a:pt x="36" y="124"/>
                      <a:pt x="36" y="124"/>
                    </a:cubicBezTo>
                    <a:cubicBezTo>
                      <a:pt x="36" y="129"/>
                      <a:pt x="39" y="132"/>
                      <a:pt x="44" y="132"/>
                    </a:cubicBezTo>
                    <a:cubicBezTo>
                      <a:pt x="49" y="132"/>
                      <a:pt x="53" y="129"/>
                      <a:pt x="53" y="124"/>
                    </a:cubicBezTo>
                    <a:cubicBezTo>
                      <a:pt x="53" y="64"/>
                      <a:pt x="53" y="64"/>
                      <a:pt x="53" y="64"/>
                    </a:cubicBezTo>
                    <a:cubicBezTo>
                      <a:pt x="53" y="61"/>
                      <a:pt x="53" y="61"/>
                      <a:pt x="53" y="61"/>
                    </a:cubicBezTo>
                    <a:cubicBezTo>
                      <a:pt x="53" y="37"/>
                      <a:pt x="53" y="37"/>
                      <a:pt x="53" y="37"/>
                    </a:cubicBezTo>
                    <a:cubicBezTo>
                      <a:pt x="53" y="22"/>
                      <a:pt x="53" y="22"/>
                      <a:pt x="53" y="22"/>
                    </a:cubicBezTo>
                    <a:cubicBezTo>
                      <a:pt x="56" y="22"/>
                      <a:pt x="56" y="22"/>
                      <a:pt x="56" y="22"/>
                    </a:cubicBezTo>
                    <a:cubicBezTo>
                      <a:pt x="56" y="35"/>
                      <a:pt x="56" y="35"/>
                      <a:pt x="56" y="35"/>
                    </a:cubicBezTo>
                    <a:cubicBezTo>
                      <a:pt x="56" y="58"/>
                      <a:pt x="56" y="58"/>
                      <a:pt x="56" y="58"/>
                    </a:cubicBezTo>
                    <a:cubicBezTo>
                      <a:pt x="56" y="62"/>
                      <a:pt x="58" y="64"/>
                      <a:pt x="62" y="64"/>
                    </a:cubicBezTo>
                    <a:cubicBezTo>
                      <a:pt x="66" y="64"/>
                      <a:pt x="69" y="62"/>
                      <a:pt x="69" y="58"/>
                    </a:cubicBezTo>
                    <a:cubicBezTo>
                      <a:pt x="69" y="19"/>
                      <a:pt x="69" y="19"/>
                      <a:pt x="69" y="19"/>
                    </a:cubicBezTo>
                    <a:cubicBezTo>
                      <a:pt x="69" y="19"/>
                      <a:pt x="69" y="19"/>
                      <a:pt x="69" y="19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  <p:grpSp>
          <p:nvGrpSpPr>
            <p:cNvPr id="123" name="Group 122"/>
            <p:cNvGrpSpPr/>
            <p:nvPr/>
          </p:nvGrpSpPr>
          <p:grpSpPr>
            <a:xfrm>
              <a:off x="1631641" y="1880320"/>
              <a:ext cx="202589" cy="481767"/>
              <a:chOff x="1631641" y="1880320"/>
              <a:chExt cx="202589" cy="481767"/>
            </a:xfrm>
          </p:grpSpPr>
          <p:sp>
            <p:nvSpPr>
              <p:cNvPr id="78" name="Oval 13">
                <a:extLst>
                  <a:ext uri="{FF2B5EF4-FFF2-40B4-BE49-F238E27FC236}">
                    <a16:creationId xmlns:a16="http://schemas.microsoft.com/office/drawing/2014/main" id="{565CC2CB-2552-4EDE-8D66-F514EA23E63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90936" y="1880320"/>
                <a:ext cx="84001" cy="87707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79" name="Freeform 14">
                <a:extLst>
                  <a:ext uri="{FF2B5EF4-FFF2-40B4-BE49-F238E27FC236}">
                    <a16:creationId xmlns:a16="http://schemas.microsoft.com/office/drawing/2014/main" id="{72AC3973-0848-42B5-AD47-8346B4CD2F9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31641" y="1974203"/>
                <a:ext cx="202589" cy="387884"/>
              </a:xfrm>
              <a:custGeom>
                <a:avLst/>
                <a:gdLst>
                  <a:gd name="T0" fmla="*/ 69 w 69"/>
                  <a:gd name="T1" fmla="*/ 19 h 132"/>
                  <a:gd name="T2" fmla="*/ 49 w 69"/>
                  <a:gd name="T3" fmla="*/ 0 h 132"/>
                  <a:gd name="T4" fmla="*/ 29 w 69"/>
                  <a:gd name="T5" fmla="*/ 0 h 132"/>
                  <a:gd name="T6" fmla="*/ 27 w 69"/>
                  <a:gd name="T7" fmla="*/ 0 h 132"/>
                  <a:gd name="T8" fmla="*/ 20 w 69"/>
                  <a:gd name="T9" fmla="*/ 0 h 132"/>
                  <a:gd name="T10" fmla="*/ 0 w 69"/>
                  <a:gd name="T11" fmla="*/ 19 h 132"/>
                  <a:gd name="T12" fmla="*/ 0 w 69"/>
                  <a:gd name="T13" fmla="*/ 19 h 132"/>
                  <a:gd name="T14" fmla="*/ 0 w 69"/>
                  <a:gd name="T15" fmla="*/ 58 h 132"/>
                  <a:gd name="T16" fmla="*/ 6 w 69"/>
                  <a:gd name="T17" fmla="*/ 64 h 132"/>
                  <a:gd name="T18" fmla="*/ 12 w 69"/>
                  <a:gd name="T19" fmla="*/ 58 h 132"/>
                  <a:gd name="T20" fmla="*/ 12 w 69"/>
                  <a:gd name="T21" fmla="*/ 35 h 132"/>
                  <a:gd name="T22" fmla="*/ 12 w 69"/>
                  <a:gd name="T23" fmla="*/ 22 h 132"/>
                  <a:gd name="T24" fmla="*/ 16 w 69"/>
                  <a:gd name="T25" fmla="*/ 22 h 132"/>
                  <a:gd name="T26" fmla="*/ 16 w 69"/>
                  <a:gd name="T27" fmla="*/ 37 h 132"/>
                  <a:gd name="T28" fmla="*/ 16 w 69"/>
                  <a:gd name="T29" fmla="*/ 61 h 132"/>
                  <a:gd name="T30" fmla="*/ 16 w 69"/>
                  <a:gd name="T31" fmla="*/ 64 h 132"/>
                  <a:gd name="T32" fmla="*/ 16 w 69"/>
                  <a:gd name="T33" fmla="*/ 124 h 132"/>
                  <a:gd name="T34" fmla="*/ 24 w 69"/>
                  <a:gd name="T35" fmla="*/ 132 h 132"/>
                  <a:gd name="T36" fmla="*/ 32 w 69"/>
                  <a:gd name="T37" fmla="*/ 124 h 132"/>
                  <a:gd name="T38" fmla="*/ 32 w 69"/>
                  <a:gd name="T39" fmla="*/ 64 h 132"/>
                  <a:gd name="T40" fmla="*/ 36 w 69"/>
                  <a:gd name="T41" fmla="*/ 64 h 132"/>
                  <a:gd name="T42" fmla="*/ 36 w 69"/>
                  <a:gd name="T43" fmla="*/ 124 h 132"/>
                  <a:gd name="T44" fmla="*/ 44 w 69"/>
                  <a:gd name="T45" fmla="*/ 132 h 132"/>
                  <a:gd name="T46" fmla="*/ 53 w 69"/>
                  <a:gd name="T47" fmla="*/ 124 h 132"/>
                  <a:gd name="T48" fmla="*/ 53 w 69"/>
                  <a:gd name="T49" fmla="*/ 64 h 132"/>
                  <a:gd name="T50" fmla="*/ 53 w 69"/>
                  <a:gd name="T51" fmla="*/ 61 h 132"/>
                  <a:gd name="T52" fmla="*/ 53 w 69"/>
                  <a:gd name="T53" fmla="*/ 37 h 132"/>
                  <a:gd name="T54" fmla="*/ 53 w 69"/>
                  <a:gd name="T55" fmla="*/ 22 h 132"/>
                  <a:gd name="T56" fmla="*/ 56 w 69"/>
                  <a:gd name="T57" fmla="*/ 22 h 132"/>
                  <a:gd name="T58" fmla="*/ 56 w 69"/>
                  <a:gd name="T59" fmla="*/ 35 h 132"/>
                  <a:gd name="T60" fmla="*/ 56 w 69"/>
                  <a:gd name="T61" fmla="*/ 58 h 132"/>
                  <a:gd name="T62" fmla="*/ 62 w 69"/>
                  <a:gd name="T63" fmla="*/ 64 h 132"/>
                  <a:gd name="T64" fmla="*/ 69 w 69"/>
                  <a:gd name="T65" fmla="*/ 58 h 132"/>
                  <a:gd name="T66" fmla="*/ 69 w 69"/>
                  <a:gd name="T67" fmla="*/ 19 h 132"/>
                  <a:gd name="T68" fmla="*/ 69 w 69"/>
                  <a:gd name="T69" fmla="*/ 19 h 1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69" h="132">
                    <a:moveTo>
                      <a:pt x="69" y="19"/>
                    </a:moveTo>
                    <a:cubicBezTo>
                      <a:pt x="69" y="9"/>
                      <a:pt x="59" y="0"/>
                      <a:pt x="49" y="0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27" y="0"/>
                      <a:pt x="27" y="0"/>
                      <a:pt x="27" y="0"/>
                    </a:cubicBezTo>
                    <a:cubicBezTo>
                      <a:pt x="20" y="0"/>
                      <a:pt x="20" y="0"/>
                      <a:pt x="20" y="0"/>
                    </a:cubicBezTo>
                    <a:cubicBezTo>
                      <a:pt x="9" y="0"/>
                      <a:pt x="0" y="9"/>
                      <a:pt x="0" y="19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58"/>
                      <a:pt x="0" y="58"/>
                      <a:pt x="0" y="58"/>
                    </a:cubicBezTo>
                    <a:cubicBezTo>
                      <a:pt x="0" y="62"/>
                      <a:pt x="3" y="64"/>
                      <a:pt x="6" y="64"/>
                    </a:cubicBezTo>
                    <a:cubicBezTo>
                      <a:pt x="10" y="64"/>
                      <a:pt x="12" y="62"/>
                      <a:pt x="12" y="58"/>
                    </a:cubicBezTo>
                    <a:cubicBezTo>
                      <a:pt x="12" y="35"/>
                      <a:pt x="12" y="35"/>
                      <a:pt x="12" y="35"/>
                    </a:cubicBezTo>
                    <a:cubicBezTo>
                      <a:pt x="12" y="22"/>
                      <a:pt x="12" y="22"/>
                      <a:pt x="12" y="22"/>
                    </a:cubicBezTo>
                    <a:cubicBezTo>
                      <a:pt x="16" y="22"/>
                      <a:pt x="16" y="22"/>
                      <a:pt x="16" y="22"/>
                    </a:cubicBezTo>
                    <a:cubicBezTo>
                      <a:pt x="16" y="37"/>
                      <a:pt x="16" y="37"/>
                      <a:pt x="16" y="37"/>
                    </a:cubicBezTo>
                    <a:cubicBezTo>
                      <a:pt x="16" y="61"/>
                      <a:pt x="16" y="61"/>
                      <a:pt x="16" y="61"/>
                    </a:cubicBezTo>
                    <a:cubicBezTo>
                      <a:pt x="16" y="64"/>
                      <a:pt x="16" y="64"/>
                      <a:pt x="16" y="64"/>
                    </a:cubicBezTo>
                    <a:cubicBezTo>
                      <a:pt x="16" y="124"/>
                      <a:pt x="16" y="124"/>
                      <a:pt x="16" y="124"/>
                    </a:cubicBezTo>
                    <a:cubicBezTo>
                      <a:pt x="16" y="129"/>
                      <a:pt x="20" y="132"/>
                      <a:pt x="24" y="132"/>
                    </a:cubicBezTo>
                    <a:cubicBezTo>
                      <a:pt x="29" y="132"/>
                      <a:pt x="32" y="129"/>
                      <a:pt x="32" y="124"/>
                    </a:cubicBezTo>
                    <a:cubicBezTo>
                      <a:pt x="32" y="64"/>
                      <a:pt x="32" y="64"/>
                      <a:pt x="32" y="64"/>
                    </a:cubicBezTo>
                    <a:cubicBezTo>
                      <a:pt x="36" y="64"/>
                      <a:pt x="36" y="64"/>
                      <a:pt x="36" y="64"/>
                    </a:cubicBezTo>
                    <a:cubicBezTo>
                      <a:pt x="36" y="124"/>
                      <a:pt x="36" y="124"/>
                      <a:pt x="36" y="124"/>
                    </a:cubicBezTo>
                    <a:cubicBezTo>
                      <a:pt x="36" y="129"/>
                      <a:pt x="39" y="132"/>
                      <a:pt x="44" y="132"/>
                    </a:cubicBezTo>
                    <a:cubicBezTo>
                      <a:pt x="49" y="132"/>
                      <a:pt x="53" y="129"/>
                      <a:pt x="53" y="124"/>
                    </a:cubicBezTo>
                    <a:cubicBezTo>
                      <a:pt x="53" y="64"/>
                      <a:pt x="53" y="64"/>
                      <a:pt x="53" y="64"/>
                    </a:cubicBezTo>
                    <a:cubicBezTo>
                      <a:pt x="53" y="61"/>
                      <a:pt x="53" y="61"/>
                      <a:pt x="53" y="61"/>
                    </a:cubicBezTo>
                    <a:cubicBezTo>
                      <a:pt x="53" y="37"/>
                      <a:pt x="53" y="37"/>
                      <a:pt x="53" y="37"/>
                    </a:cubicBezTo>
                    <a:cubicBezTo>
                      <a:pt x="53" y="22"/>
                      <a:pt x="53" y="22"/>
                      <a:pt x="53" y="22"/>
                    </a:cubicBezTo>
                    <a:cubicBezTo>
                      <a:pt x="56" y="22"/>
                      <a:pt x="56" y="22"/>
                      <a:pt x="56" y="22"/>
                    </a:cubicBezTo>
                    <a:cubicBezTo>
                      <a:pt x="56" y="35"/>
                      <a:pt x="56" y="35"/>
                      <a:pt x="56" y="35"/>
                    </a:cubicBezTo>
                    <a:cubicBezTo>
                      <a:pt x="56" y="58"/>
                      <a:pt x="56" y="58"/>
                      <a:pt x="56" y="58"/>
                    </a:cubicBezTo>
                    <a:cubicBezTo>
                      <a:pt x="56" y="62"/>
                      <a:pt x="58" y="64"/>
                      <a:pt x="62" y="64"/>
                    </a:cubicBezTo>
                    <a:cubicBezTo>
                      <a:pt x="66" y="64"/>
                      <a:pt x="69" y="62"/>
                      <a:pt x="69" y="58"/>
                    </a:cubicBezTo>
                    <a:cubicBezTo>
                      <a:pt x="69" y="19"/>
                      <a:pt x="69" y="19"/>
                      <a:pt x="69" y="19"/>
                    </a:cubicBezTo>
                    <a:cubicBezTo>
                      <a:pt x="69" y="19"/>
                      <a:pt x="69" y="19"/>
                      <a:pt x="69" y="19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  <p:grpSp>
          <p:nvGrpSpPr>
            <p:cNvPr id="124" name="Group 123"/>
            <p:cNvGrpSpPr/>
            <p:nvPr/>
          </p:nvGrpSpPr>
          <p:grpSpPr>
            <a:xfrm>
              <a:off x="1921938" y="1880320"/>
              <a:ext cx="201355" cy="481767"/>
              <a:chOff x="1921938" y="1880320"/>
              <a:chExt cx="201355" cy="481767"/>
            </a:xfrm>
          </p:grpSpPr>
          <p:sp>
            <p:nvSpPr>
              <p:cNvPr id="80" name="Oval 15">
                <a:extLst>
                  <a:ext uri="{FF2B5EF4-FFF2-40B4-BE49-F238E27FC236}">
                    <a16:creationId xmlns:a16="http://schemas.microsoft.com/office/drawing/2014/main" id="{6252272A-BF37-4AA8-A59B-3B5C64A5C4F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79996" y="1880320"/>
                <a:ext cx="85236" cy="87707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81" name="Freeform 16">
                <a:extLst>
                  <a:ext uri="{FF2B5EF4-FFF2-40B4-BE49-F238E27FC236}">
                    <a16:creationId xmlns:a16="http://schemas.microsoft.com/office/drawing/2014/main" id="{39E208CC-AC6B-4AF0-9AF6-BB03E3653EE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21938" y="1974203"/>
                <a:ext cx="201355" cy="387884"/>
              </a:xfrm>
              <a:custGeom>
                <a:avLst/>
                <a:gdLst>
                  <a:gd name="T0" fmla="*/ 69 w 69"/>
                  <a:gd name="T1" fmla="*/ 19 h 132"/>
                  <a:gd name="T2" fmla="*/ 49 w 69"/>
                  <a:gd name="T3" fmla="*/ 0 h 132"/>
                  <a:gd name="T4" fmla="*/ 29 w 69"/>
                  <a:gd name="T5" fmla="*/ 0 h 132"/>
                  <a:gd name="T6" fmla="*/ 28 w 69"/>
                  <a:gd name="T7" fmla="*/ 0 h 132"/>
                  <a:gd name="T8" fmla="*/ 20 w 69"/>
                  <a:gd name="T9" fmla="*/ 0 h 132"/>
                  <a:gd name="T10" fmla="*/ 0 w 69"/>
                  <a:gd name="T11" fmla="*/ 19 h 132"/>
                  <a:gd name="T12" fmla="*/ 0 w 69"/>
                  <a:gd name="T13" fmla="*/ 19 h 132"/>
                  <a:gd name="T14" fmla="*/ 0 w 69"/>
                  <a:gd name="T15" fmla="*/ 58 h 132"/>
                  <a:gd name="T16" fmla="*/ 6 w 69"/>
                  <a:gd name="T17" fmla="*/ 64 h 132"/>
                  <a:gd name="T18" fmla="*/ 13 w 69"/>
                  <a:gd name="T19" fmla="*/ 58 h 132"/>
                  <a:gd name="T20" fmla="*/ 13 w 69"/>
                  <a:gd name="T21" fmla="*/ 35 h 132"/>
                  <a:gd name="T22" fmla="*/ 13 w 69"/>
                  <a:gd name="T23" fmla="*/ 22 h 132"/>
                  <a:gd name="T24" fmla="*/ 16 w 69"/>
                  <a:gd name="T25" fmla="*/ 22 h 132"/>
                  <a:gd name="T26" fmla="*/ 16 w 69"/>
                  <a:gd name="T27" fmla="*/ 37 h 132"/>
                  <a:gd name="T28" fmla="*/ 16 w 69"/>
                  <a:gd name="T29" fmla="*/ 61 h 132"/>
                  <a:gd name="T30" fmla="*/ 16 w 69"/>
                  <a:gd name="T31" fmla="*/ 64 h 132"/>
                  <a:gd name="T32" fmla="*/ 16 w 69"/>
                  <a:gd name="T33" fmla="*/ 124 h 132"/>
                  <a:gd name="T34" fmla="*/ 24 w 69"/>
                  <a:gd name="T35" fmla="*/ 132 h 132"/>
                  <a:gd name="T36" fmla="*/ 32 w 69"/>
                  <a:gd name="T37" fmla="*/ 124 h 132"/>
                  <a:gd name="T38" fmla="*/ 32 w 69"/>
                  <a:gd name="T39" fmla="*/ 64 h 132"/>
                  <a:gd name="T40" fmla="*/ 36 w 69"/>
                  <a:gd name="T41" fmla="*/ 64 h 132"/>
                  <a:gd name="T42" fmla="*/ 36 w 69"/>
                  <a:gd name="T43" fmla="*/ 124 h 132"/>
                  <a:gd name="T44" fmla="*/ 44 w 69"/>
                  <a:gd name="T45" fmla="*/ 132 h 132"/>
                  <a:gd name="T46" fmla="*/ 53 w 69"/>
                  <a:gd name="T47" fmla="*/ 124 h 132"/>
                  <a:gd name="T48" fmla="*/ 53 w 69"/>
                  <a:gd name="T49" fmla="*/ 64 h 132"/>
                  <a:gd name="T50" fmla="*/ 53 w 69"/>
                  <a:gd name="T51" fmla="*/ 61 h 132"/>
                  <a:gd name="T52" fmla="*/ 53 w 69"/>
                  <a:gd name="T53" fmla="*/ 37 h 132"/>
                  <a:gd name="T54" fmla="*/ 53 w 69"/>
                  <a:gd name="T55" fmla="*/ 22 h 132"/>
                  <a:gd name="T56" fmla="*/ 56 w 69"/>
                  <a:gd name="T57" fmla="*/ 22 h 132"/>
                  <a:gd name="T58" fmla="*/ 56 w 69"/>
                  <a:gd name="T59" fmla="*/ 35 h 132"/>
                  <a:gd name="T60" fmla="*/ 56 w 69"/>
                  <a:gd name="T61" fmla="*/ 58 h 132"/>
                  <a:gd name="T62" fmla="*/ 63 w 69"/>
                  <a:gd name="T63" fmla="*/ 64 h 132"/>
                  <a:gd name="T64" fmla="*/ 69 w 69"/>
                  <a:gd name="T65" fmla="*/ 58 h 132"/>
                  <a:gd name="T66" fmla="*/ 69 w 69"/>
                  <a:gd name="T67" fmla="*/ 19 h 132"/>
                  <a:gd name="T68" fmla="*/ 69 w 69"/>
                  <a:gd name="T69" fmla="*/ 19 h 1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69" h="132">
                    <a:moveTo>
                      <a:pt x="69" y="19"/>
                    </a:moveTo>
                    <a:cubicBezTo>
                      <a:pt x="69" y="9"/>
                      <a:pt x="59" y="0"/>
                      <a:pt x="49" y="0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20" y="0"/>
                      <a:pt x="20" y="0"/>
                      <a:pt x="20" y="0"/>
                    </a:cubicBezTo>
                    <a:cubicBezTo>
                      <a:pt x="9" y="0"/>
                      <a:pt x="0" y="9"/>
                      <a:pt x="0" y="19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58"/>
                      <a:pt x="0" y="58"/>
                      <a:pt x="0" y="58"/>
                    </a:cubicBezTo>
                    <a:cubicBezTo>
                      <a:pt x="0" y="62"/>
                      <a:pt x="3" y="64"/>
                      <a:pt x="6" y="64"/>
                    </a:cubicBezTo>
                    <a:cubicBezTo>
                      <a:pt x="10" y="64"/>
                      <a:pt x="13" y="62"/>
                      <a:pt x="13" y="58"/>
                    </a:cubicBezTo>
                    <a:cubicBezTo>
                      <a:pt x="13" y="35"/>
                      <a:pt x="13" y="35"/>
                      <a:pt x="13" y="35"/>
                    </a:cubicBezTo>
                    <a:cubicBezTo>
                      <a:pt x="13" y="22"/>
                      <a:pt x="13" y="22"/>
                      <a:pt x="13" y="22"/>
                    </a:cubicBezTo>
                    <a:cubicBezTo>
                      <a:pt x="16" y="22"/>
                      <a:pt x="16" y="22"/>
                      <a:pt x="16" y="22"/>
                    </a:cubicBezTo>
                    <a:cubicBezTo>
                      <a:pt x="16" y="37"/>
                      <a:pt x="16" y="37"/>
                      <a:pt x="16" y="37"/>
                    </a:cubicBezTo>
                    <a:cubicBezTo>
                      <a:pt x="16" y="61"/>
                      <a:pt x="16" y="61"/>
                      <a:pt x="16" y="61"/>
                    </a:cubicBezTo>
                    <a:cubicBezTo>
                      <a:pt x="16" y="64"/>
                      <a:pt x="16" y="64"/>
                      <a:pt x="16" y="64"/>
                    </a:cubicBezTo>
                    <a:cubicBezTo>
                      <a:pt x="16" y="124"/>
                      <a:pt x="16" y="124"/>
                      <a:pt x="16" y="124"/>
                    </a:cubicBezTo>
                    <a:cubicBezTo>
                      <a:pt x="16" y="129"/>
                      <a:pt x="20" y="132"/>
                      <a:pt x="24" y="132"/>
                    </a:cubicBezTo>
                    <a:cubicBezTo>
                      <a:pt x="29" y="132"/>
                      <a:pt x="32" y="129"/>
                      <a:pt x="32" y="124"/>
                    </a:cubicBezTo>
                    <a:cubicBezTo>
                      <a:pt x="32" y="64"/>
                      <a:pt x="32" y="64"/>
                      <a:pt x="32" y="64"/>
                    </a:cubicBezTo>
                    <a:cubicBezTo>
                      <a:pt x="36" y="64"/>
                      <a:pt x="36" y="64"/>
                      <a:pt x="36" y="64"/>
                    </a:cubicBezTo>
                    <a:cubicBezTo>
                      <a:pt x="36" y="124"/>
                      <a:pt x="36" y="124"/>
                      <a:pt x="36" y="124"/>
                    </a:cubicBezTo>
                    <a:cubicBezTo>
                      <a:pt x="36" y="129"/>
                      <a:pt x="40" y="132"/>
                      <a:pt x="44" y="132"/>
                    </a:cubicBezTo>
                    <a:cubicBezTo>
                      <a:pt x="49" y="132"/>
                      <a:pt x="53" y="129"/>
                      <a:pt x="53" y="124"/>
                    </a:cubicBezTo>
                    <a:cubicBezTo>
                      <a:pt x="53" y="64"/>
                      <a:pt x="53" y="64"/>
                      <a:pt x="53" y="64"/>
                    </a:cubicBezTo>
                    <a:cubicBezTo>
                      <a:pt x="53" y="61"/>
                      <a:pt x="53" y="61"/>
                      <a:pt x="53" y="61"/>
                    </a:cubicBezTo>
                    <a:cubicBezTo>
                      <a:pt x="53" y="37"/>
                      <a:pt x="53" y="37"/>
                      <a:pt x="53" y="37"/>
                    </a:cubicBezTo>
                    <a:cubicBezTo>
                      <a:pt x="53" y="22"/>
                      <a:pt x="53" y="22"/>
                      <a:pt x="53" y="22"/>
                    </a:cubicBezTo>
                    <a:cubicBezTo>
                      <a:pt x="56" y="22"/>
                      <a:pt x="56" y="22"/>
                      <a:pt x="56" y="22"/>
                    </a:cubicBezTo>
                    <a:cubicBezTo>
                      <a:pt x="56" y="35"/>
                      <a:pt x="56" y="35"/>
                      <a:pt x="56" y="35"/>
                    </a:cubicBezTo>
                    <a:cubicBezTo>
                      <a:pt x="56" y="58"/>
                      <a:pt x="56" y="58"/>
                      <a:pt x="56" y="58"/>
                    </a:cubicBezTo>
                    <a:cubicBezTo>
                      <a:pt x="56" y="62"/>
                      <a:pt x="59" y="64"/>
                      <a:pt x="63" y="64"/>
                    </a:cubicBezTo>
                    <a:cubicBezTo>
                      <a:pt x="66" y="64"/>
                      <a:pt x="69" y="62"/>
                      <a:pt x="69" y="58"/>
                    </a:cubicBezTo>
                    <a:cubicBezTo>
                      <a:pt x="69" y="19"/>
                      <a:pt x="69" y="19"/>
                      <a:pt x="69" y="19"/>
                    </a:cubicBezTo>
                    <a:cubicBezTo>
                      <a:pt x="69" y="19"/>
                      <a:pt x="69" y="19"/>
                      <a:pt x="69" y="19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  <p:grpSp>
          <p:nvGrpSpPr>
            <p:cNvPr id="125" name="Group 124"/>
            <p:cNvGrpSpPr/>
            <p:nvPr/>
          </p:nvGrpSpPr>
          <p:grpSpPr>
            <a:xfrm>
              <a:off x="2210998" y="1880320"/>
              <a:ext cx="202589" cy="481767"/>
              <a:chOff x="2210998" y="1880320"/>
              <a:chExt cx="202589" cy="481767"/>
            </a:xfrm>
          </p:grpSpPr>
          <p:sp>
            <p:nvSpPr>
              <p:cNvPr id="82" name="Oval 17">
                <a:extLst>
                  <a:ext uri="{FF2B5EF4-FFF2-40B4-BE49-F238E27FC236}">
                    <a16:creationId xmlns:a16="http://schemas.microsoft.com/office/drawing/2014/main" id="{26F034F7-746F-4F3A-8A7F-0602F8833E0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70293" y="1880320"/>
                <a:ext cx="84001" cy="87707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83" name="Freeform 18">
                <a:extLst>
                  <a:ext uri="{FF2B5EF4-FFF2-40B4-BE49-F238E27FC236}">
                    <a16:creationId xmlns:a16="http://schemas.microsoft.com/office/drawing/2014/main" id="{9A620B8C-E352-4C6F-AC6C-4AF6ADA132E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10998" y="1974203"/>
                <a:ext cx="202589" cy="387884"/>
              </a:xfrm>
              <a:custGeom>
                <a:avLst/>
                <a:gdLst>
                  <a:gd name="T0" fmla="*/ 69 w 69"/>
                  <a:gd name="T1" fmla="*/ 19 h 132"/>
                  <a:gd name="T2" fmla="*/ 49 w 69"/>
                  <a:gd name="T3" fmla="*/ 0 h 132"/>
                  <a:gd name="T4" fmla="*/ 29 w 69"/>
                  <a:gd name="T5" fmla="*/ 0 h 132"/>
                  <a:gd name="T6" fmla="*/ 28 w 69"/>
                  <a:gd name="T7" fmla="*/ 0 h 132"/>
                  <a:gd name="T8" fmla="*/ 20 w 69"/>
                  <a:gd name="T9" fmla="*/ 0 h 132"/>
                  <a:gd name="T10" fmla="*/ 0 w 69"/>
                  <a:gd name="T11" fmla="*/ 19 h 132"/>
                  <a:gd name="T12" fmla="*/ 0 w 69"/>
                  <a:gd name="T13" fmla="*/ 19 h 132"/>
                  <a:gd name="T14" fmla="*/ 0 w 69"/>
                  <a:gd name="T15" fmla="*/ 58 h 132"/>
                  <a:gd name="T16" fmla="*/ 6 w 69"/>
                  <a:gd name="T17" fmla="*/ 64 h 132"/>
                  <a:gd name="T18" fmla="*/ 13 w 69"/>
                  <a:gd name="T19" fmla="*/ 58 h 132"/>
                  <a:gd name="T20" fmla="*/ 13 w 69"/>
                  <a:gd name="T21" fmla="*/ 35 h 132"/>
                  <a:gd name="T22" fmla="*/ 13 w 69"/>
                  <a:gd name="T23" fmla="*/ 22 h 132"/>
                  <a:gd name="T24" fmla="*/ 16 w 69"/>
                  <a:gd name="T25" fmla="*/ 22 h 132"/>
                  <a:gd name="T26" fmla="*/ 16 w 69"/>
                  <a:gd name="T27" fmla="*/ 37 h 132"/>
                  <a:gd name="T28" fmla="*/ 16 w 69"/>
                  <a:gd name="T29" fmla="*/ 61 h 132"/>
                  <a:gd name="T30" fmla="*/ 16 w 69"/>
                  <a:gd name="T31" fmla="*/ 64 h 132"/>
                  <a:gd name="T32" fmla="*/ 16 w 69"/>
                  <a:gd name="T33" fmla="*/ 124 h 132"/>
                  <a:gd name="T34" fmla="*/ 25 w 69"/>
                  <a:gd name="T35" fmla="*/ 132 h 132"/>
                  <a:gd name="T36" fmla="*/ 32 w 69"/>
                  <a:gd name="T37" fmla="*/ 124 h 132"/>
                  <a:gd name="T38" fmla="*/ 32 w 69"/>
                  <a:gd name="T39" fmla="*/ 64 h 132"/>
                  <a:gd name="T40" fmla="*/ 36 w 69"/>
                  <a:gd name="T41" fmla="*/ 64 h 132"/>
                  <a:gd name="T42" fmla="*/ 36 w 69"/>
                  <a:gd name="T43" fmla="*/ 124 h 132"/>
                  <a:gd name="T44" fmla="*/ 44 w 69"/>
                  <a:gd name="T45" fmla="*/ 132 h 132"/>
                  <a:gd name="T46" fmla="*/ 53 w 69"/>
                  <a:gd name="T47" fmla="*/ 124 h 132"/>
                  <a:gd name="T48" fmla="*/ 53 w 69"/>
                  <a:gd name="T49" fmla="*/ 64 h 132"/>
                  <a:gd name="T50" fmla="*/ 53 w 69"/>
                  <a:gd name="T51" fmla="*/ 61 h 132"/>
                  <a:gd name="T52" fmla="*/ 53 w 69"/>
                  <a:gd name="T53" fmla="*/ 37 h 132"/>
                  <a:gd name="T54" fmla="*/ 53 w 69"/>
                  <a:gd name="T55" fmla="*/ 22 h 132"/>
                  <a:gd name="T56" fmla="*/ 56 w 69"/>
                  <a:gd name="T57" fmla="*/ 22 h 132"/>
                  <a:gd name="T58" fmla="*/ 56 w 69"/>
                  <a:gd name="T59" fmla="*/ 35 h 132"/>
                  <a:gd name="T60" fmla="*/ 56 w 69"/>
                  <a:gd name="T61" fmla="*/ 58 h 132"/>
                  <a:gd name="T62" fmla="*/ 63 w 69"/>
                  <a:gd name="T63" fmla="*/ 64 h 132"/>
                  <a:gd name="T64" fmla="*/ 69 w 69"/>
                  <a:gd name="T65" fmla="*/ 58 h 132"/>
                  <a:gd name="T66" fmla="*/ 69 w 69"/>
                  <a:gd name="T67" fmla="*/ 19 h 132"/>
                  <a:gd name="T68" fmla="*/ 69 w 69"/>
                  <a:gd name="T69" fmla="*/ 19 h 1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69" h="132">
                    <a:moveTo>
                      <a:pt x="69" y="19"/>
                    </a:moveTo>
                    <a:cubicBezTo>
                      <a:pt x="69" y="9"/>
                      <a:pt x="60" y="0"/>
                      <a:pt x="49" y="0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20" y="0"/>
                      <a:pt x="20" y="0"/>
                      <a:pt x="20" y="0"/>
                    </a:cubicBezTo>
                    <a:cubicBezTo>
                      <a:pt x="9" y="0"/>
                      <a:pt x="0" y="9"/>
                      <a:pt x="0" y="19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58"/>
                      <a:pt x="0" y="58"/>
                      <a:pt x="0" y="58"/>
                    </a:cubicBezTo>
                    <a:cubicBezTo>
                      <a:pt x="0" y="62"/>
                      <a:pt x="3" y="64"/>
                      <a:pt x="6" y="64"/>
                    </a:cubicBezTo>
                    <a:cubicBezTo>
                      <a:pt x="10" y="64"/>
                      <a:pt x="13" y="62"/>
                      <a:pt x="13" y="58"/>
                    </a:cubicBezTo>
                    <a:cubicBezTo>
                      <a:pt x="13" y="35"/>
                      <a:pt x="13" y="35"/>
                      <a:pt x="13" y="35"/>
                    </a:cubicBezTo>
                    <a:cubicBezTo>
                      <a:pt x="13" y="22"/>
                      <a:pt x="13" y="22"/>
                      <a:pt x="13" y="22"/>
                    </a:cubicBezTo>
                    <a:cubicBezTo>
                      <a:pt x="16" y="22"/>
                      <a:pt x="16" y="22"/>
                      <a:pt x="16" y="22"/>
                    </a:cubicBezTo>
                    <a:cubicBezTo>
                      <a:pt x="16" y="37"/>
                      <a:pt x="16" y="37"/>
                      <a:pt x="16" y="37"/>
                    </a:cubicBezTo>
                    <a:cubicBezTo>
                      <a:pt x="16" y="61"/>
                      <a:pt x="16" y="61"/>
                      <a:pt x="16" y="61"/>
                    </a:cubicBezTo>
                    <a:cubicBezTo>
                      <a:pt x="16" y="64"/>
                      <a:pt x="16" y="64"/>
                      <a:pt x="16" y="64"/>
                    </a:cubicBezTo>
                    <a:cubicBezTo>
                      <a:pt x="16" y="124"/>
                      <a:pt x="16" y="124"/>
                      <a:pt x="16" y="124"/>
                    </a:cubicBezTo>
                    <a:cubicBezTo>
                      <a:pt x="16" y="129"/>
                      <a:pt x="20" y="132"/>
                      <a:pt x="25" y="132"/>
                    </a:cubicBezTo>
                    <a:cubicBezTo>
                      <a:pt x="29" y="132"/>
                      <a:pt x="32" y="129"/>
                      <a:pt x="32" y="124"/>
                    </a:cubicBezTo>
                    <a:cubicBezTo>
                      <a:pt x="32" y="64"/>
                      <a:pt x="32" y="64"/>
                      <a:pt x="32" y="64"/>
                    </a:cubicBezTo>
                    <a:cubicBezTo>
                      <a:pt x="36" y="64"/>
                      <a:pt x="36" y="64"/>
                      <a:pt x="36" y="64"/>
                    </a:cubicBezTo>
                    <a:cubicBezTo>
                      <a:pt x="36" y="124"/>
                      <a:pt x="36" y="124"/>
                      <a:pt x="36" y="124"/>
                    </a:cubicBezTo>
                    <a:cubicBezTo>
                      <a:pt x="36" y="129"/>
                      <a:pt x="40" y="132"/>
                      <a:pt x="44" y="132"/>
                    </a:cubicBezTo>
                    <a:cubicBezTo>
                      <a:pt x="49" y="132"/>
                      <a:pt x="53" y="129"/>
                      <a:pt x="53" y="124"/>
                    </a:cubicBezTo>
                    <a:cubicBezTo>
                      <a:pt x="53" y="64"/>
                      <a:pt x="53" y="64"/>
                      <a:pt x="53" y="64"/>
                    </a:cubicBezTo>
                    <a:cubicBezTo>
                      <a:pt x="53" y="61"/>
                      <a:pt x="53" y="61"/>
                      <a:pt x="53" y="61"/>
                    </a:cubicBezTo>
                    <a:cubicBezTo>
                      <a:pt x="53" y="37"/>
                      <a:pt x="53" y="37"/>
                      <a:pt x="53" y="37"/>
                    </a:cubicBezTo>
                    <a:cubicBezTo>
                      <a:pt x="53" y="22"/>
                      <a:pt x="53" y="22"/>
                      <a:pt x="53" y="22"/>
                    </a:cubicBezTo>
                    <a:cubicBezTo>
                      <a:pt x="56" y="22"/>
                      <a:pt x="56" y="22"/>
                      <a:pt x="56" y="22"/>
                    </a:cubicBezTo>
                    <a:cubicBezTo>
                      <a:pt x="56" y="35"/>
                      <a:pt x="56" y="35"/>
                      <a:pt x="56" y="35"/>
                    </a:cubicBezTo>
                    <a:cubicBezTo>
                      <a:pt x="56" y="58"/>
                      <a:pt x="56" y="58"/>
                      <a:pt x="56" y="58"/>
                    </a:cubicBezTo>
                    <a:cubicBezTo>
                      <a:pt x="56" y="62"/>
                      <a:pt x="59" y="64"/>
                      <a:pt x="63" y="64"/>
                    </a:cubicBezTo>
                    <a:cubicBezTo>
                      <a:pt x="66" y="64"/>
                      <a:pt x="69" y="62"/>
                      <a:pt x="69" y="58"/>
                    </a:cubicBezTo>
                    <a:cubicBezTo>
                      <a:pt x="69" y="19"/>
                      <a:pt x="69" y="19"/>
                      <a:pt x="69" y="19"/>
                    </a:cubicBezTo>
                    <a:cubicBezTo>
                      <a:pt x="69" y="19"/>
                      <a:pt x="69" y="19"/>
                      <a:pt x="69" y="19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  <p:grpSp>
          <p:nvGrpSpPr>
            <p:cNvPr id="126" name="Group 125"/>
            <p:cNvGrpSpPr/>
            <p:nvPr/>
          </p:nvGrpSpPr>
          <p:grpSpPr>
            <a:xfrm>
              <a:off x="2501294" y="1880320"/>
              <a:ext cx="201355" cy="481767"/>
              <a:chOff x="2501294" y="1880320"/>
              <a:chExt cx="201355" cy="481767"/>
            </a:xfrm>
          </p:grpSpPr>
          <p:sp>
            <p:nvSpPr>
              <p:cNvPr id="84" name="Oval 19">
                <a:extLst>
                  <a:ext uri="{FF2B5EF4-FFF2-40B4-BE49-F238E27FC236}">
                    <a16:creationId xmlns:a16="http://schemas.microsoft.com/office/drawing/2014/main" id="{87BA5813-B74C-42CB-9544-1116DA94395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59353" y="1880320"/>
                <a:ext cx="85236" cy="87707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85" name="Freeform 20">
                <a:extLst>
                  <a:ext uri="{FF2B5EF4-FFF2-40B4-BE49-F238E27FC236}">
                    <a16:creationId xmlns:a16="http://schemas.microsoft.com/office/drawing/2014/main" id="{7267CDBF-35AF-4B09-AC01-744F2A5EE7E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01294" y="1974203"/>
                <a:ext cx="201355" cy="387884"/>
              </a:xfrm>
              <a:custGeom>
                <a:avLst/>
                <a:gdLst>
                  <a:gd name="T0" fmla="*/ 69 w 69"/>
                  <a:gd name="T1" fmla="*/ 19 h 132"/>
                  <a:gd name="T2" fmla="*/ 49 w 69"/>
                  <a:gd name="T3" fmla="*/ 0 h 132"/>
                  <a:gd name="T4" fmla="*/ 29 w 69"/>
                  <a:gd name="T5" fmla="*/ 0 h 132"/>
                  <a:gd name="T6" fmla="*/ 28 w 69"/>
                  <a:gd name="T7" fmla="*/ 0 h 132"/>
                  <a:gd name="T8" fmla="*/ 20 w 69"/>
                  <a:gd name="T9" fmla="*/ 0 h 132"/>
                  <a:gd name="T10" fmla="*/ 0 w 69"/>
                  <a:gd name="T11" fmla="*/ 19 h 132"/>
                  <a:gd name="T12" fmla="*/ 0 w 69"/>
                  <a:gd name="T13" fmla="*/ 19 h 132"/>
                  <a:gd name="T14" fmla="*/ 0 w 69"/>
                  <a:gd name="T15" fmla="*/ 58 h 132"/>
                  <a:gd name="T16" fmla="*/ 6 w 69"/>
                  <a:gd name="T17" fmla="*/ 64 h 132"/>
                  <a:gd name="T18" fmla="*/ 13 w 69"/>
                  <a:gd name="T19" fmla="*/ 58 h 132"/>
                  <a:gd name="T20" fmla="*/ 13 w 69"/>
                  <a:gd name="T21" fmla="*/ 35 h 132"/>
                  <a:gd name="T22" fmla="*/ 13 w 69"/>
                  <a:gd name="T23" fmla="*/ 22 h 132"/>
                  <a:gd name="T24" fmla="*/ 16 w 69"/>
                  <a:gd name="T25" fmla="*/ 22 h 132"/>
                  <a:gd name="T26" fmla="*/ 16 w 69"/>
                  <a:gd name="T27" fmla="*/ 37 h 132"/>
                  <a:gd name="T28" fmla="*/ 16 w 69"/>
                  <a:gd name="T29" fmla="*/ 61 h 132"/>
                  <a:gd name="T30" fmla="*/ 16 w 69"/>
                  <a:gd name="T31" fmla="*/ 64 h 132"/>
                  <a:gd name="T32" fmla="*/ 16 w 69"/>
                  <a:gd name="T33" fmla="*/ 124 h 132"/>
                  <a:gd name="T34" fmla="*/ 25 w 69"/>
                  <a:gd name="T35" fmla="*/ 132 h 132"/>
                  <a:gd name="T36" fmla="*/ 33 w 69"/>
                  <a:gd name="T37" fmla="*/ 124 h 132"/>
                  <a:gd name="T38" fmla="*/ 33 w 69"/>
                  <a:gd name="T39" fmla="*/ 64 h 132"/>
                  <a:gd name="T40" fmla="*/ 37 w 69"/>
                  <a:gd name="T41" fmla="*/ 64 h 132"/>
                  <a:gd name="T42" fmla="*/ 37 w 69"/>
                  <a:gd name="T43" fmla="*/ 124 h 132"/>
                  <a:gd name="T44" fmla="*/ 45 w 69"/>
                  <a:gd name="T45" fmla="*/ 132 h 132"/>
                  <a:gd name="T46" fmla="*/ 53 w 69"/>
                  <a:gd name="T47" fmla="*/ 124 h 132"/>
                  <a:gd name="T48" fmla="*/ 53 w 69"/>
                  <a:gd name="T49" fmla="*/ 64 h 132"/>
                  <a:gd name="T50" fmla="*/ 53 w 69"/>
                  <a:gd name="T51" fmla="*/ 61 h 132"/>
                  <a:gd name="T52" fmla="*/ 53 w 69"/>
                  <a:gd name="T53" fmla="*/ 37 h 132"/>
                  <a:gd name="T54" fmla="*/ 53 w 69"/>
                  <a:gd name="T55" fmla="*/ 22 h 132"/>
                  <a:gd name="T56" fmla="*/ 56 w 69"/>
                  <a:gd name="T57" fmla="*/ 22 h 132"/>
                  <a:gd name="T58" fmla="*/ 56 w 69"/>
                  <a:gd name="T59" fmla="*/ 35 h 132"/>
                  <a:gd name="T60" fmla="*/ 56 w 69"/>
                  <a:gd name="T61" fmla="*/ 58 h 132"/>
                  <a:gd name="T62" fmla="*/ 63 w 69"/>
                  <a:gd name="T63" fmla="*/ 64 h 132"/>
                  <a:gd name="T64" fmla="*/ 69 w 69"/>
                  <a:gd name="T65" fmla="*/ 58 h 132"/>
                  <a:gd name="T66" fmla="*/ 69 w 69"/>
                  <a:gd name="T67" fmla="*/ 19 h 132"/>
                  <a:gd name="T68" fmla="*/ 69 w 69"/>
                  <a:gd name="T69" fmla="*/ 19 h 1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69" h="132">
                    <a:moveTo>
                      <a:pt x="69" y="19"/>
                    </a:moveTo>
                    <a:cubicBezTo>
                      <a:pt x="69" y="9"/>
                      <a:pt x="60" y="0"/>
                      <a:pt x="49" y="0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20" y="0"/>
                      <a:pt x="20" y="0"/>
                      <a:pt x="20" y="0"/>
                    </a:cubicBezTo>
                    <a:cubicBezTo>
                      <a:pt x="10" y="0"/>
                      <a:pt x="0" y="9"/>
                      <a:pt x="0" y="19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58"/>
                      <a:pt x="0" y="58"/>
                      <a:pt x="0" y="58"/>
                    </a:cubicBezTo>
                    <a:cubicBezTo>
                      <a:pt x="0" y="62"/>
                      <a:pt x="3" y="64"/>
                      <a:pt x="6" y="64"/>
                    </a:cubicBezTo>
                    <a:cubicBezTo>
                      <a:pt x="10" y="64"/>
                      <a:pt x="13" y="62"/>
                      <a:pt x="13" y="58"/>
                    </a:cubicBezTo>
                    <a:cubicBezTo>
                      <a:pt x="13" y="35"/>
                      <a:pt x="13" y="35"/>
                      <a:pt x="13" y="35"/>
                    </a:cubicBezTo>
                    <a:cubicBezTo>
                      <a:pt x="13" y="22"/>
                      <a:pt x="13" y="22"/>
                      <a:pt x="13" y="22"/>
                    </a:cubicBezTo>
                    <a:cubicBezTo>
                      <a:pt x="16" y="22"/>
                      <a:pt x="16" y="22"/>
                      <a:pt x="16" y="22"/>
                    </a:cubicBezTo>
                    <a:cubicBezTo>
                      <a:pt x="16" y="37"/>
                      <a:pt x="16" y="37"/>
                      <a:pt x="16" y="37"/>
                    </a:cubicBezTo>
                    <a:cubicBezTo>
                      <a:pt x="16" y="61"/>
                      <a:pt x="16" y="61"/>
                      <a:pt x="16" y="61"/>
                    </a:cubicBezTo>
                    <a:cubicBezTo>
                      <a:pt x="16" y="64"/>
                      <a:pt x="16" y="64"/>
                      <a:pt x="16" y="64"/>
                    </a:cubicBezTo>
                    <a:cubicBezTo>
                      <a:pt x="16" y="124"/>
                      <a:pt x="16" y="124"/>
                      <a:pt x="16" y="124"/>
                    </a:cubicBezTo>
                    <a:cubicBezTo>
                      <a:pt x="16" y="129"/>
                      <a:pt x="20" y="132"/>
                      <a:pt x="25" y="132"/>
                    </a:cubicBezTo>
                    <a:cubicBezTo>
                      <a:pt x="29" y="132"/>
                      <a:pt x="33" y="129"/>
                      <a:pt x="33" y="124"/>
                    </a:cubicBezTo>
                    <a:cubicBezTo>
                      <a:pt x="33" y="64"/>
                      <a:pt x="33" y="64"/>
                      <a:pt x="33" y="64"/>
                    </a:cubicBezTo>
                    <a:cubicBezTo>
                      <a:pt x="37" y="64"/>
                      <a:pt x="37" y="64"/>
                      <a:pt x="37" y="64"/>
                    </a:cubicBezTo>
                    <a:cubicBezTo>
                      <a:pt x="37" y="124"/>
                      <a:pt x="37" y="124"/>
                      <a:pt x="37" y="124"/>
                    </a:cubicBezTo>
                    <a:cubicBezTo>
                      <a:pt x="37" y="129"/>
                      <a:pt x="40" y="132"/>
                      <a:pt x="45" y="132"/>
                    </a:cubicBezTo>
                    <a:cubicBezTo>
                      <a:pt x="49" y="132"/>
                      <a:pt x="53" y="129"/>
                      <a:pt x="53" y="124"/>
                    </a:cubicBezTo>
                    <a:cubicBezTo>
                      <a:pt x="53" y="64"/>
                      <a:pt x="53" y="64"/>
                      <a:pt x="53" y="64"/>
                    </a:cubicBezTo>
                    <a:cubicBezTo>
                      <a:pt x="53" y="61"/>
                      <a:pt x="53" y="61"/>
                      <a:pt x="53" y="61"/>
                    </a:cubicBezTo>
                    <a:cubicBezTo>
                      <a:pt x="53" y="37"/>
                      <a:pt x="53" y="37"/>
                      <a:pt x="53" y="37"/>
                    </a:cubicBezTo>
                    <a:cubicBezTo>
                      <a:pt x="53" y="22"/>
                      <a:pt x="53" y="22"/>
                      <a:pt x="53" y="22"/>
                    </a:cubicBezTo>
                    <a:cubicBezTo>
                      <a:pt x="56" y="22"/>
                      <a:pt x="56" y="22"/>
                      <a:pt x="56" y="22"/>
                    </a:cubicBezTo>
                    <a:cubicBezTo>
                      <a:pt x="56" y="35"/>
                      <a:pt x="56" y="35"/>
                      <a:pt x="56" y="35"/>
                    </a:cubicBezTo>
                    <a:cubicBezTo>
                      <a:pt x="56" y="58"/>
                      <a:pt x="56" y="58"/>
                      <a:pt x="56" y="58"/>
                    </a:cubicBezTo>
                    <a:cubicBezTo>
                      <a:pt x="56" y="62"/>
                      <a:pt x="59" y="64"/>
                      <a:pt x="63" y="64"/>
                    </a:cubicBezTo>
                    <a:cubicBezTo>
                      <a:pt x="66" y="64"/>
                      <a:pt x="69" y="62"/>
                      <a:pt x="69" y="58"/>
                    </a:cubicBezTo>
                    <a:cubicBezTo>
                      <a:pt x="69" y="19"/>
                      <a:pt x="69" y="19"/>
                      <a:pt x="69" y="19"/>
                    </a:cubicBezTo>
                    <a:cubicBezTo>
                      <a:pt x="69" y="19"/>
                      <a:pt x="69" y="19"/>
                      <a:pt x="69" y="19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  <p:grpSp>
          <p:nvGrpSpPr>
            <p:cNvPr id="86" name="Group 85">
              <a:extLst>
                <a:ext uri="{FF2B5EF4-FFF2-40B4-BE49-F238E27FC236}">
                  <a16:creationId xmlns:a16="http://schemas.microsoft.com/office/drawing/2014/main" id="{3C90105E-3247-461E-8D6B-AB5D176144BD}"/>
                </a:ext>
              </a:extLst>
            </p:cNvPr>
            <p:cNvGrpSpPr/>
            <p:nvPr/>
          </p:nvGrpSpPr>
          <p:grpSpPr>
            <a:xfrm>
              <a:off x="2790354" y="1880320"/>
              <a:ext cx="202589" cy="481767"/>
              <a:chOff x="9570025" y="1950222"/>
              <a:chExt cx="202589" cy="481767"/>
            </a:xfrm>
            <a:solidFill>
              <a:schemeClr val="accent1"/>
            </a:solidFill>
          </p:grpSpPr>
          <p:sp>
            <p:nvSpPr>
              <p:cNvPr id="90" name="Oval 21">
                <a:extLst>
                  <a:ext uri="{FF2B5EF4-FFF2-40B4-BE49-F238E27FC236}">
                    <a16:creationId xmlns:a16="http://schemas.microsoft.com/office/drawing/2014/main" id="{A2B67A1D-0D37-483C-80CC-3755E92F42F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629320" y="1950222"/>
                <a:ext cx="87707" cy="87707"/>
              </a:xfrm>
              <a:prstGeom prst="ellipse">
                <a:avLst/>
              </a:pr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91" name="Freeform 22">
                <a:extLst>
                  <a:ext uri="{FF2B5EF4-FFF2-40B4-BE49-F238E27FC236}">
                    <a16:creationId xmlns:a16="http://schemas.microsoft.com/office/drawing/2014/main" id="{D732859C-8637-4425-98E5-8BABF63CD4A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570025" y="2044105"/>
                <a:ext cx="202589" cy="387884"/>
              </a:xfrm>
              <a:custGeom>
                <a:avLst/>
                <a:gdLst>
                  <a:gd name="T0" fmla="*/ 69 w 69"/>
                  <a:gd name="T1" fmla="*/ 19 h 132"/>
                  <a:gd name="T2" fmla="*/ 49 w 69"/>
                  <a:gd name="T3" fmla="*/ 0 h 132"/>
                  <a:gd name="T4" fmla="*/ 30 w 69"/>
                  <a:gd name="T5" fmla="*/ 0 h 132"/>
                  <a:gd name="T6" fmla="*/ 28 w 69"/>
                  <a:gd name="T7" fmla="*/ 0 h 132"/>
                  <a:gd name="T8" fmla="*/ 20 w 69"/>
                  <a:gd name="T9" fmla="*/ 0 h 132"/>
                  <a:gd name="T10" fmla="*/ 0 w 69"/>
                  <a:gd name="T11" fmla="*/ 19 h 132"/>
                  <a:gd name="T12" fmla="*/ 0 w 69"/>
                  <a:gd name="T13" fmla="*/ 19 h 132"/>
                  <a:gd name="T14" fmla="*/ 0 w 69"/>
                  <a:gd name="T15" fmla="*/ 58 h 132"/>
                  <a:gd name="T16" fmla="*/ 6 w 69"/>
                  <a:gd name="T17" fmla="*/ 64 h 132"/>
                  <a:gd name="T18" fmla="*/ 13 w 69"/>
                  <a:gd name="T19" fmla="*/ 58 h 132"/>
                  <a:gd name="T20" fmla="*/ 13 w 69"/>
                  <a:gd name="T21" fmla="*/ 35 h 132"/>
                  <a:gd name="T22" fmla="*/ 13 w 69"/>
                  <a:gd name="T23" fmla="*/ 22 h 132"/>
                  <a:gd name="T24" fmla="*/ 16 w 69"/>
                  <a:gd name="T25" fmla="*/ 22 h 132"/>
                  <a:gd name="T26" fmla="*/ 16 w 69"/>
                  <a:gd name="T27" fmla="*/ 37 h 132"/>
                  <a:gd name="T28" fmla="*/ 16 w 69"/>
                  <a:gd name="T29" fmla="*/ 61 h 132"/>
                  <a:gd name="T30" fmla="*/ 16 w 69"/>
                  <a:gd name="T31" fmla="*/ 64 h 132"/>
                  <a:gd name="T32" fmla="*/ 16 w 69"/>
                  <a:gd name="T33" fmla="*/ 124 h 132"/>
                  <a:gd name="T34" fmla="*/ 25 w 69"/>
                  <a:gd name="T35" fmla="*/ 132 h 132"/>
                  <a:gd name="T36" fmla="*/ 33 w 69"/>
                  <a:gd name="T37" fmla="*/ 124 h 132"/>
                  <a:gd name="T38" fmla="*/ 33 w 69"/>
                  <a:gd name="T39" fmla="*/ 64 h 132"/>
                  <a:gd name="T40" fmla="*/ 37 w 69"/>
                  <a:gd name="T41" fmla="*/ 64 h 132"/>
                  <a:gd name="T42" fmla="*/ 37 w 69"/>
                  <a:gd name="T43" fmla="*/ 124 h 132"/>
                  <a:gd name="T44" fmla="*/ 45 w 69"/>
                  <a:gd name="T45" fmla="*/ 132 h 132"/>
                  <a:gd name="T46" fmla="*/ 53 w 69"/>
                  <a:gd name="T47" fmla="*/ 124 h 132"/>
                  <a:gd name="T48" fmla="*/ 53 w 69"/>
                  <a:gd name="T49" fmla="*/ 64 h 132"/>
                  <a:gd name="T50" fmla="*/ 53 w 69"/>
                  <a:gd name="T51" fmla="*/ 61 h 132"/>
                  <a:gd name="T52" fmla="*/ 53 w 69"/>
                  <a:gd name="T53" fmla="*/ 37 h 132"/>
                  <a:gd name="T54" fmla="*/ 53 w 69"/>
                  <a:gd name="T55" fmla="*/ 22 h 132"/>
                  <a:gd name="T56" fmla="*/ 57 w 69"/>
                  <a:gd name="T57" fmla="*/ 22 h 132"/>
                  <a:gd name="T58" fmla="*/ 57 w 69"/>
                  <a:gd name="T59" fmla="*/ 35 h 132"/>
                  <a:gd name="T60" fmla="*/ 57 w 69"/>
                  <a:gd name="T61" fmla="*/ 58 h 132"/>
                  <a:gd name="T62" fmla="*/ 63 w 69"/>
                  <a:gd name="T63" fmla="*/ 64 h 132"/>
                  <a:gd name="T64" fmla="*/ 69 w 69"/>
                  <a:gd name="T65" fmla="*/ 58 h 132"/>
                  <a:gd name="T66" fmla="*/ 69 w 69"/>
                  <a:gd name="T67" fmla="*/ 19 h 132"/>
                  <a:gd name="T68" fmla="*/ 69 w 69"/>
                  <a:gd name="T69" fmla="*/ 19 h 1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69" h="132">
                    <a:moveTo>
                      <a:pt x="69" y="19"/>
                    </a:moveTo>
                    <a:cubicBezTo>
                      <a:pt x="69" y="9"/>
                      <a:pt x="60" y="0"/>
                      <a:pt x="49" y="0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20" y="0"/>
                      <a:pt x="20" y="0"/>
                      <a:pt x="20" y="0"/>
                    </a:cubicBezTo>
                    <a:cubicBezTo>
                      <a:pt x="10" y="0"/>
                      <a:pt x="0" y="9"/>
                      <a:pt x="0" y="19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58"/>
                      <a:pt x="0" y="58"/>
                      <a:pt x="0" y="58"/>
                    </a:cubicBezTo>
                    <a:cubicBezTo>
                      <a:pt x="0" y="62"/>
                      <a:pt x="3" y="64"/>
                      <a:pt x="6" y="64"/>
                    </a:cubicBezTo>
                    <a:cubicBezTo>
                      <a:pt x="10" y="64"/>
                      <a:pt x="13" y="62"/>
                      <a:pt x="13" y="58"/>
                    </a:cubicBezTo>
                    <a:cubicBezTo>
                      <a:pt x="13" y="35"/>
                      <a:pt x="13" y="35"/>
                      <a:pt x="13" y="35"/>
                    </a:cubicBezTo>
                    <a:cubicBezTo>
                      <a:pt x="13" y="22"/>
                      <a:pt x="13" y="22"/>
                      <a:pt x="13" y="22"/>
                    </a:cubicBezTo>
                    <a:cubicBezTo>
                      <a:pt x="16" y="22"/>
                      <a:pt x="16" y="22"/>
                      <a:pt x="16" y="22"/>
                    </a:cubicBezTo>
                    <a:cubicBezTo>
                      <a:pt x="16" y="37"/>
                      <a:pt x="16" y="37"/>
                      <a:pt x="16" y="37"/>
                    </a:cubicBezTo>
                    <a:cubicBezTo>
                      <a:pt x="16" y="61"/>
                      <a:pt x="16" y="61"/>
                      <a:pt x="16" y="61"/>
                    </a:cubicBezTo>
                    <a:cubicBezTo>
                      <a:pt x="16" y="64"/>
                      <a:pt x="16" y="64"/>
                      <a:pt x="16" y="64"/>
                    </a:cubicBezTo>
                    <a:cubicBezTo>
                      <a:pt x="16" y="124"/>
                      <a:pt x="16" y="124"/>
                      <a:pt x="16" y="124"/>
                    </a:cubicBezTo>
                    <a:cubicBezTo>
                      <a:pt x="16" y="129"/>
                      <a:pt x="20" y="132"/>
                      <a:pt x="25" y="132"/>
                    </a:cubicBezTo>
                    <a:cubicBezTo>
                      <a:pt x="30" y="132"/>
                      <a:pt x="33" y="129"/>
                      <a:pt x="33" y="124"/>
                    </a:cubicBezTo>
                    <a:cubicBezTo>
                      <a:pt x="33" y="64"/>
                      <a:pt x="33" y="64"/>
                      <a:pt x="33" y="64"/>
                    </a:cubicBezTo>
                    <a:cubicBezTo>
                      <a:pt x="37" y="64"/>
                      <a:pt x="37" y="64"/>
                      <a:pt x="37" y="64"/>
                    </a:cubicBezTo>
                    <a:cubicBezTo>
                      <a:pt x="37" y="124"/>
                      <a:pt x="37" y="124"/>
                      <a:pt x="37" y="124"/>
                    </a:cubicBezTo>
                    <a:cubicBezTo>
                      <a:pt x="37" y="129"/>
                      <a:pt x="40" y="132"/>
                      <a:pt x="45" y="132"/>
                    </a:cubicBezTo>
                    <a:cubicBezTo>
                      <a:pt x="49" y="132"/>
                      <a:pt x="53" y="129"/>
                      <a:pt x="53" y="124"/>
                    </a:cubicBezTo>
                    <a:cubicBezTo>
                      <a:pt x="53" y="64"/>
                      <a:pt x="53" y="64"/>
                      <a:pt x="53" y="64"/>
                    </a:cubicBezTo>
                    <a:cubicBezTo>
                      <a:pt x="53" y="61"/>
                      <a:pt x="53" y="61"/>
                      <a:pt x="53" y="61"/>
                    </a:cubicBezTo>
                    <a:cubicBezTo>
                      <a:pt x="53" y="37"/>
                      <a:pt x="53" y="37"/>
                      <a:pt x="53" y="37"/>
                    </a:cubicBezTo>
                    <a:cubicBezTo>
                      <a:pt x="53" y="22"/>
                      <a:pt x="53" y="22"/>
                      <a:pt x="53" y="22"/>
                    </a:cubicBezTo>
                    <a:cubicBezTo>
                      <a:pt x="57" y="22"/>
                      <a:pt x="57" y="22"/>
                      <a:pt x="57" y="22"/>
                    </a:cubicBezTo>
                    <a:cubicBezTo>
                      <a:pt x="57" y="35"/>
                      <a:pt x="57" y="35"/>
                      <a:pt x="57" y="35"/>
                    </a:cubicBezTo>
                    <a:cubicBezTo>
                      <a:pt x="57" y="58"/>
                      <a:pt x="57" y="58"/>
                      <a:pt x="57" y="58"/>
                    </a:cubicBezTo>
                    <a:cubicBezTo>
                      <a:pt x="57" y="62"/>
                      <a:pt x="59" y="64"/>
                      <a:pt x="63" y="64"/>
                    </a:cubicBezTo>
                    <a:cubicBezTo>
                      <a:pt x="66" y="64"/>
                      <a:pt x="69" y="62"/>
                      <a:pt x="69" y="58"/>
                    </a:cubicBezTo>
                    <a:cubicBezTo>
                      <a:pt x="69" y="19"/>
                      <a:pt x="69" y="19"/>
                      <a:pt x="69" y="19"/>
                    </a:cubicBezTo>
                    <a:cubicBezTo>
                      <a:pt x="69" y="19"/>
                      <a:pt x="69" y="19"/>
                      <a:pt x="69" y="1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  <p:grpSp>
          <p:nvGrpSpPr>
            <p:cNvPr id="87" name="Group 86">
              <a:extLst>
                <a:ext uri="{FF2B5EF4-FFF2-40B4-BE49-F238E27FC236}">
                  <a16:creationId xmlns:a16="http://schemas.microsoft.com/office/drawing/2014/main" id="{060A5395-A506-4DAA-AFB2-A881E6BB6257}"/>
                </a:ext>
              </a:extLst>
            </p:cNvPr>
            <p:cNvGrpSpPr/>
            <p:nvPr/>
          </p:nvGrpSpPr>
          <p:grpSpPr>
            <a:xfrm>
              <a:off x="3080650" y="1880320"/>
              <a:ext cx="201355" cy="481767"/>
              <a:chOff x="9860321" y="1950222"/>
              <a:chExt cx="201355" cy="481767"/>
            </a:xfrm>
            <a:solidFill>
              <a:schemeClr val="accent1"/>
            </a:solidFill>
          </p:grpSpPr>
          <p:sp>
            <p:nvSpPr>
              <p:cNvPr id="88" name="Oval 23">
                <a:extLst>
                  <a:ext uri="{FF2B5EF4-FFF2-40B4-BE49-F238E27FC236}">
                    <a16:creationId xmlns:a16="http://schemas.microsoft.com/office/drawing/2014/main" id="{22296ABC-8BC5-40BF-9A04-D3A533D709A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918380" y="1950222"/>
                <a:ext cx="87707" cy="87707"/>
              </a:xfrm>
              <a:prstGeom prst="ellipse">
                <a:avLst/>
              </a:pr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89" name="Freeform 24">
                <a:extLst>
                  <a:ext uri="{FF2B5EF4-FFF2-40B4-BE49-F238E27FC236}">
                    <a16:creationId xmlns:a16="http://schemas.microsoft.com/office/drawing/2014/main" id="{5E604A5E-B771-459D-BD95-1861E17F8FC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860321" y="2044105"/>
                <a:ext cx="201355" cy="387884"/>
              </a:xfrm>
              <a:custGeom>
                <a:avLst/>
                <a:gdLst>
                  <a:gd name="T0" fmla="*/ 69 w 69"/>
                  <a:gd name="T1" fmla="*/ 19 h 132"/>
                  <a:gd name="T2" fmla="*/ 50 w 69"/>
                  <a:gd name="T3" fmla="*/ 0 h 132"/>
                  <a:gd name="T4" fmla="*/ 30 w 69"/>
                  <a:gd name="T5" fmla="*/ 0 h 132"/>
                  <a:gd name="T6" fmla="*/ 28 w 69"/>
                  <a:gd name="T7" fmla="*/ 0 h 132"/>
                  <a:gd name="T8" fmla="*/ 20 w 69"/>
                  <a:gd name="T9" fmla="*/ 0 h 132"/>
                  <a:gd name="T10" fmla="*/ 0 w 69"/>
                  <a:gd name="T11" fmla="*/ 19 h 132"/>
                  <a:gd name="T12" fmla="*/ 0 w 69"/>
                  <a:gd name="T13" fmla="*/ 19 h 132"/>
                  <a:gd name="T14" fmla="*/ 0 w 69"/>
                  <a:gd name="T15" fmla="*/ 58 h 132"/>
                  <a:gd name="T16" fmla="*/ 7 w 69"/>
                  <a:gd name="T17" fmla="*/ 64 h 132"/>
                  <a:gd name="T18" fmla="*/ 13 w 69"/>
                  <a:gd name="T19" fmla="*/ 58 h 132"/>
                  <a:gd name="T20" fmla="*/ 13 w 69"/>
                  <a:gd name="T21" fmla="*/ 35 h 132"/>
                  <a:gd name="T22" fmla="*/ 13 w 69"/>
                  <a:gd name="T23" fmla="*/ 22 h 132"/>
                  <a:gd name="T24" fmla="*/ 16 w 69"/>
                  <a:gd name="T25" fmla="*/ 22 h 132"/>
                  <a:gd name="T26" fmla="*/ 16 w 69"/>
                  <a:gd name="T27" fmla="*/ 37 h 132"/>
                  <a:gd name="T28" fmla="*/ 16 w 69"/>
                  <a:gd name="T29" fmla="*/ 61 h 132"/>
                  <a:gd name="T30" fmla="*/ 16 w 69"/>
                  <a:gd name="T31" fmla="*/ 64 h 132"/>
                  <a:gd name="T32" fmla="*/ 16 w 69"/>
                  <a:gd name="T33" fmla="*/ 124 h 132"/>
                  <a:gd name="T34" fmla="*/ 25 w 69"/>
                  <a:gd name="T35" fmla="*/ 132 h 132"/>
                  <a:gd name="T36" fmla="*/ 33 w 69"/>
                  <a:gd name="T37" fmla="*/ 124 h 132"/>
                  <a:gd name="T38" fmla="*/ 33 w 69"/>
                  <a:gd name="T39" fmla="*/ 64 h 132"/>
                  <a:gd name="T40" fmla="*/ 37 w 69"/>
                  <a:gd name="T41" fmla="*/ 64 h 132"/>
                  <a:gd name="T42" fmla="*/ 37 w 69"/>
                  <a:gd name="T43" fmla="*/ 124 h 132"/>
                  <a:gd name="T44" fmla="*/ 45 w 69"/>
                  <a:gd name="T45" fmla="*/ 132 h 132"/>
                  <a:gd name="T46" fmla="*/ 53 w 69"/>
                  <a:gd name="T47" fmla="*/ 124 h 132"/>
                  <a:gd name="T48" fmla="*/ 53 w 69"/>
                  <a:gd name="T49" fmla="*/ 64 h 132"/>
                  <a:gd name="T50" fmla="*/ 53 w 69"/>
                  <a:gd name="T51" fmla="*/ 61 h 132"/>
                  <a:gd name="T52" fmla="*/ 53 w 69"/>
                  <a:gd name="T53" fmla="*/ 37 h 132"/>
                  <a:gd name="T54" fmla="*/ 53 w 69"/>
                  <a:gd name="T55" fmla="*/ 22 h 132"/>
                  <a:gd name="T56" fmla="*/ 57 w 69"/>
                  <a:gd name="T57" fmla="*/ 22 h 132"/>
                  <a:gd name="T58" fmla="*/ 57 w 69"/>
                  <a:gd name="T59" fmla="*/ 35 h 132"/>
                  <a:gd name="T60" fmla="*/ 57 w 69"/>
                  <a:gd name="T61" fmla="*/ 58 h 132"/>
                  <a:gd name="T62" fmla="*/ 63 w 69"/>
                  <a:gd name="T63" fmla="*/ 64 h 132"/>
                  <a:gd name="T64" fmla="*/ 69 w 69"/>
                  <a:gd name="T65" fmla="*/ 58 h 132"/>
                  <a:gd name="T66" fmla="*/ 69 w 69"/>
                  <a:gd name="T67" fmla="*/ 19 h 132"/>
                  <a:gd name="T68" fmla="*/ 69 w 69"/>
                  <a:gd name="T69" fmla="*/ 19 h 1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69" h="132">
                    <a:moveTo>
                      <a:pt x="69" y="19"/>
                    </a:moveTo>
                    <a:cubicBezTo>
                      <a:pt x="69" y="9"/>
                      <a:pt x="60" y="0"/>
                      <a:pt x="50" y="0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20" y="0"/>
                      <a:pt x="20" y="0"/>
                      <a:pt x="20" y="0"/>
                    </a:cubicBezTo>
                    <a:cubicBezTo>
                      <a:pt x="10" y="0"/>
                      <a:pt x="0" y="9"/>
                      <a:pt x="0" y="19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58"/>
                      <a:pt x="0" y="58"/>
                      <a:pt x="0" y="58"/>
                    </a:cubicBezTo>
                    <a:cubicBezTo>
                      <a:pt x="0" y="62"/>
                      <a:pt x="3" y="64"/>
                      <a:pt x="7" y="64"/>
                    </a:cubicBezTo>
                    <a:cubicBezTo>
                      <a:pt x="11" y="64"/>
                      <a:pt x="13" y="62"/>
                      <a:pt x="13" y="58"/>
                    </a:cubicBezTo>
                    <a:cubicBezTo>
                      <a:pt x="13" y="35"/>
                      <a:pt x="13" y="35"/>
                      <a:pt x="13" y="35"/>
                    </a:cubicBezTo>
                    <a:cubicBezTo>
                      <a:pt x="13" y="22"/>
                      <a:pt x="13" y="22"/>
                      <a:pt x="13" y="22"/>
                    </a:cubicBezTo>
                    <a:cubicBezTo>
                      <a:pt x="16" y="22"/>
                      <a:pt x="16" y="22"/>
                      <a:pt x="16" y="22"/>
                    </a:cubicBezTo>
                    <a:cubicBezTo>
                      <a:pt x="16" y="37"/>
                      <a:pt x="16" y="37"/>
                      <a:pt x="16" y="37"/>
                    </a:cubicBezTo>
                    <a:cubicBezTo>
                      <a:pt x="16" y="61"/>
                      <a:pt x="16" y="61"/>
                      <a:pt x="16" y="61"/>
                    </a:cubicBezTo>
                    <a:cubicBezTo>
                      <a:pt x="16" y="64"/>
                      <a:pt x="16" y="64"/>
                      <a:pt x="16" y="64"/>
                    </a:cubicBezTo>
                    <a:cubicBezTo>
                      <a:pt x="16" y="124"/>
                      <a:pt x="16" y="124"/>
                      <a:pt x="16" y="124"/>
                    </a:cubicBezTo>
                    <a:cubicBezTo>
                      <a:pt x="16" y="129"/>
                      <a:pt x="20" y="132"/>
                      <a:pt x="25" y="132"/>
                    </a:cubicBezTo>
                    <a:cubicBezTo>
                      <a:pt x="30" y="132"/>
                      <a:pt x="33" y="129"/>
                      <a:pt x="33" y="124"/>
                    </a:cubicBezTo>
                    <a:cubicBezTo>
                      <a:pt x="33" y="64"/>
                      <a:pt x="33" y="64"/>
                      <a:pt x="33" y="64"/>
                    </a:cubicBezTo>
                    <a:cubicBezTo>
                      <a:pt x="37" y="64"/>
                      <a:pt x="37" y="64"/>
                      <a:pt x="37" y="64"/>
                    </a:cubicBezTo>
                    <a:cubicBezTo>
                      <a:pt x="37" y="124"/>
                      <a:pt x="37" y="124"/>
                      <a:pt x="37" y="124"/>
                    </a:cubicBezTo>
                    <a:cubicBezTo>
                      <a:pt x="37" y="129"/>
                      <a:pt x="40" y="132"/>
                      <a:pt x="45" y="132"/>
                    </a:cubicBezTo>
                    <a:cubicBezTo>
                      <a:pt x="50" y="132"/>
                      <a:pt x="53" y="129"/>
                      <a:pt x="53" y="124"/>
                    </a:cubicBezTo>
                    <a:cubicBezTo>
                      <a:pt x="53" y="64"/>
                      <a:pt x="53" y="64"/>
                      <a:pt x="53" y="64"/>
                    </a:cubicBezTo>
                    <a:cubicBezTo>
                      <a:pt x="53" y="61"/>
                      <a:pt x="53" y="61"/>
                      <a:pt x="53" y="61"/>
                    </a:cubicBezTo>
                    <a:cubicBezTo>
                      <a:pt x="53" y="37"/>
                      <a:pt x="53" y="37"/>
                      <a:pt x="53" y="37"/>
                    </a:cubicBezTo>
                    <a:cubicBezTo>
                      <a:pt x="53" y="22"/>
                      <a:pt x="53" y="22"/>
                      <a:pt x="53" y="22"/>
                    </a:cubicBezTo>
                    <a:cubicBezTo>
                      <a:pt x="57" y="22"/>
                      <a:pt x="57" y="22"/>
                      <a:pt x="57" y="22"/>
                    </a:cubicBezTo>
                    <a:cubicBezTo>
                      <a:pt x="57" y="35"/>
                      <a:pt x="57" y="35"/>
                      <a:pt x="57" y="35"/>
                    </a:cubicBezTo>
                    <a:cubicBezTo>
                      <a:pt x="57" y="58"/>
                      <a:pt x="57" y="58"/>
                      <a:pt x="57" y="58"/>
                    </a:cubicBezTo>
                    <a:cubicBezTo>
                      <a:pt x="57" y="62"/>
                      <a:pt x="59" y="64"/>
                      <a:pt x="63" y="64"/>
                    </a:cubicBezTo>
                    <a:cubicBezTo>
                      <a:pt x="66" y="64"/>
                      <a:pt x="69" y="62"/>
                      <a:pt x="69" y="58"/>
                    </a:cubicBezTo>
                    <a:cubicBezTo>
                      <a:pt x="69" y="19"/>
                      <a:pt x="69" y="19"/>
                      <a:pt x="69" y="19"/>
                    </a:cubicBezTo>
                    <a:cubicBezTo>
                      <a:pt x="69" y="19"/>
                      <a:pt x="69" y="19"/>
                      <a:pt x="69" y="1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</p:grpSp>
      <p:grpSp>
        <p:nvGrpSpPr>
          <p:cNvPr id="142" name="Group 141"/>
          <p:cNvGrpSpPr/>
          <p:nvPr/>
        </p:nvGrpSpPr>
        <p:grpSpPr>
          <a:xfrm>
            <a:off x="8383042" y="1874330"/>
            <a:ext cx="3374434" cy="514924"/>
            <a:chOff x="8383042" y="1874330"/>
            <a:chExt cx="3374434" cy="514924"/>
          </a:xfrm>
        </p:grpSpPr>
        <p:grpSp>
          <p:nvGrpSpPr>
            <p:cNvPr id="29" name="Group 28"/>
            <p:cNvGrpSpPr/>
            <p:nvPr/>
          </p:nvGrpSpPr>
          <p:grpSpPr>
            <a:xfrm>
              <a:off x="8383042" y="1874330"/>
              <a:ext cx="240210" cy="514924"/>
              <a:chOff x="8383042" y="2159140"/>
              <a:chExt cx="240210" cy="514924"/>
            </a:xfrm>
          </p:grpSpPr>
          <p:sp>
            <p:nvSpPr>
              <p:cNvPr id="95" name="Oval 25">
                <a:extLst>
                  <a:ext uri="{FF2B5EF4-FFF2-40B4-BE49-F238E27FC236}">
                    <a16:creationId xmlns:a16="http://schemas.microsoft.com/office/drawing/2014/main" id="{EF868AD4-6462-43C1-9181-5AECED4301B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456034" y="2159140"/>
                <a:ext cx="94226" cy="91572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06" name="Freeform 26">
                <a:extLst>
                  <a:ext uri="{FF2B5EF4-FFF2-40B4-BE49-F238E27FC236}">
                    <a16:creationId xmlns:a16="http://schemas.microsoft.com/office/drawing/2014/main" id="{07D948BC-2C37-4D5D-B736-574BCBC0CC4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383042" y="2257347"/>
                <a:ext cx="240210" cy="416717"/>
              </a:xfrm>
              <a:custGeom>
                <a:avLst/>
                <a:gdLst>
                  <a:gd name="T0" fmla="*/ 75 w 76"/>
                  <a:gd name="T1" fmla="*/ 51 h 132"/>
                  <a:gd name="T2" fmla="*/ 64 w 76"/>
                  <a:gd name="T3" fmla="*/ 15 h 132"/>
                  <a:gd name="T4" fmla="*/ 63 w 76"/>
                  <a:gd name="T5" fmla="*/ 14 h 132"/>
                  <a:gd name="T6" fmla="*/ 45 w 76"/>
                  <a:gd name="T7" fmla="*/ 0 h 132"/>
                  <a:gd name="T8" fmla="*/ 39 w 76"/>
                  <a:gd name="T9" fmla="*/ 0 h 132"/>
                  <a:gd name="T10" fmla="*/ 37 w 76"/>
                  <a:gd name="T11" fmla="*/ 0 h 132"/>
                  <a:gd name="T12" fmla="*/ 31 w 76"/>
                  <a:gd name="T13" fmla="*/ 0 h 132"/>
                  <a:gd name="T14" fmla="*/ 13 w 76"/>
                  <a:gd name="T15" fmla="*/ 14 h 132"/>
                  <a:gd name="T16" fmla="*/ 12 w 76"/>
                  <a:gd name="T17" fmla="*/ 15 h 132"/>
                  <a:gd name="T18" fmla="*/ 1 w 76"/>
                  <a:gd name="T19" fmla="*/ 51 h 132"/>
                  <a:gd name="T20" fmla="*/ 4 w 76"/>
                  <a:gd name="T21" fmla="*/ 58 h 132"/>
                  <a:gd name="T22" fmla="*/ 12 w 76"/>
                  <a:gd name="T23" fmla="*/ 55 h 132"/>
                  <a:gd name="T24" fmla="*/ 22 w 76"/>
                  <a:gd name="T25" fmla="*/ 20 h 132"/>
                  <a:gd name="T26" fmla="*/ 25 w 76"/>
                  <a:gd name="T27" fmla="*/ 20 h 132"/>
                  <a:gd name="T28" fmla="*/ 6 w 76"/>
                  <a:gd name="T29" fmla="*/ 79 h 132"/>
                  <a:gd name="T30" fmla="*/ 21 w 76"/>
                  <a:gd name="T31" fmla="*/ 79 h 132"/>
                  <a:gd name="T32" fmla="*/ 21 w 76"/>
                  <a:gd name="T33" fmla="*/ 125 h 132"/>
                  <a:gd name="T34" fmla="*/ 29 w 76"/>
                  <a:gd name="T35" fmla="*/ 132 h 132"/>
                  <a:gd name="T36" fmla="*/ 35 w 76"/>
                  <a:gd name="T37" fmla="*/ 125 h 132"/>
                  <a:gd name="T38" fmla="*/ 35 w 76"/>
                  <a:gd name="T39" fmla="*/ 79 h 132"/>
                  <a:gd name="T40" fmla="*/ 41 w 76"/>
                  <a:gd name="T41" fmla="*/ 79 h 132"/>
                  <a:gd name="T42" fmla="*/ 41 w 76"/>
                  <a:gd name="T43" fmla="*/ 125 h 132"/>
                  <a:gd name="T44" fmla="*/ 47 w 76"/>
                  <a:gd name="T45" fmla="*/ 132 h 132"/>
                  <a:gd name="T46" fmla="*/ 54 w 76"/>
                  <a:gd name="T47" fmla="*/ 125 h 132"/>
                  <a:gd name="T48" fmla="*/ 54 w 76"/>
                  <a:gd name="T49" fmla="*/ 79 h 132"/>
                  <a:gd name="T50" fmla="*/ 69 w 76"/>
                  <a:gd name="T51" fmla="*/ 79 h 132"/>
                  <a:gd name="T52" fmla="*/ 50 w 76"/>
                  <a:gd name="T53" fmla="*/ 20 h 132"/>
                  <a:gd name="T54" fmla="*/ 53 w 76"/>
                  <a:gd name="T55" fmla="*/ 20 h 132"/>
                  <a:gd name="T56" fmla="*/ 64 w 76"/>
                  <a:gd name="T57" fmla="*/ 55 h 132"/>
                  <a:gd name="T58" fmla="*/ 72 w 76"/>
                  <a:gd name="T59" fmla="*/ 58 h 132"/>
                  <a:gd name="T60" fmla="*/ 75 w 76"/>
                  <a:gd name="T61" fmla="*/ 51 h 1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76" h="132">
                    <a:moveTo>
                      <a:pt x="75" y="51"/>
                    </a:moveTo>
                    <a:cubicBezTo>
                      <a:pt x="64" y="15"/>
                      <a:pt x="64" y="15"/>
                      <a:pt x="64" y="15"/>
                    </a:cubicBezTo>
                    <a:cubicBezTo>
                      <a:pt x="63" y="14"/>
                      <a:pt x="63" y="14"/>
                      <a:pt x="63" y="14"/>
                    </a:cubicBezTo>
                    <a:cubicBezTo>
                      <a:pt x="59" y="3"/>
                      <a:pt x="49" y="0"/>
                      <a:pt x="45" y="0"/>
                    </a:cubicBezTo>
                    <a:cubicBezTo>
                      <a:pt x="41" y="0"/>
                      <a:pt x="42" y="0"/>
                      <a:pt x="39" y="0"/>
                    </a:cubicBezTo>
                    <a:cubicBezTo>
                      <a:pt x="38" y="0"/>
                      <a:pt x="37" y="0"/>
                      <a:pt x="37" y="0"/>
                    </a:cubicBezTo>
                    <a:cubicBezTo>
                      <a:pt x="33" y="0"/>
                      <a:pt x="34" y="0"/>
                      <a:pt x="31" y="0"/>
                    </a:cubicBezTo>
                    <a:cubicBezTo>
                      <a:pt x="27" y="0"/>
                      <a:pt x="17" y="3"/>
                      <a:pt x="13" y="14"/>
                    </a:cubicBezTo>
                    <a:cubicBezTo>
                      <a:pt x="12" y="15"/>
                      <a:pt x="12" y="15"/>
                      <a:pt x="12" y="15"/>
                    </a:cubicBezTo>
                    <a:cubicBezTo>
                      <a:pt x="1" y="51"/>
                      <a:pt x="1" y="51"/>
                      <a:pt x="1" y="51"/>
                    </a:cubicBezTo>
                    <a:cubicBezTo>
                      <a:pt x="0" y="54"/>
                      <a:pt x="1" y="57"/>
                      <a:pt x="4" y="58"/>
                    </a:cubicBezTo>
                    <a:cubicBezTo>
                      <a:pt x="7" y="59"/>
                      <a:pt x="10" y="57"/>
                      <a:pt x="12" y="55"/>
                    </a:cubicBezTo>
                    <a:cubicBezTo>
                      <a:pt x="22" y="20"/>
                      <a:pt x="22" y="20"/>
                      <a:pt x="22" y="20"/>
                    </a:cubicBezTo>
                    <a:cubicBezTo>
                      <a:pt x="25" y="20"/>
                      <a:pt x="25" y="20"/>
                      <a:pt x="25" y="20"/>
                    </a:cubicBezTo>
                    <a:cubicBezTo>
                      <a:pt x="6" y="79"/>
                      <a:pt x="6" y="79"/>
                      <a:pt x="6" y="79"/>
                    </a:cubicBezTo>
                    <a:cubicBezTo>
                      <a:pt x="21" y="79"/>
                      <a:pt x="21" y="79"/>
                      <a:pt x="21" y="79"/>
                    </a:cubicBezTo>
                    <a:cubicBezTo>
                      <a:pt x="21" y="125"/>
                      <a:pt x="21" y="125"/>
                      <a:pt x="21" y="125"/>
                    </a:cubicBezTo>
                    <a:cubicBezTo>
                      <a:pt x="21" y="129"/>
                      <a:pt x="25" y="132"/>
                      <a:pt x="29" y="132"/>
                    </a:cubicBezTo>
                    <a:cubicBezTo>
                      <a:pt x="33" y="132"/>
                      <a:pt x="35" y="129"/>
                      <a:pt x="35" y="125"/>
                    </a:cubicBezTo>
                    <a:cubicBezTo>
                      <a:pt x="35" y="79"/>
                      <a:pt x="35" y="79"/>
                      <a:pt x="35" y="79"/>
                    </a:cubicBezTo>
                    <a:cubicBezTo>
                      <a:pt x="41" y="79"/>
                      <a:pt x="41" y="79"/>
                      <a:pt x="41" y="79"/>
                    </a:cubicBezTo>
                    <a:cubicBezTo>
                      <a:pt x="41" y="125"/>
                      <a:pt x="41" y="125"/>
                      <a:pt x="41" y="125"/>
                    </a:cubicBezTo>
                    <a:cubicBezTo>
                      <a:pt x="41" y="129"/>
                      <a:pt x="43" y="132"/>
                      <a:pt x="47" y="132"/>
                    </a:cubicBezTo>
                    <a:cubicBezTo>
                      <a:pt x="51" y="132"/>
                      <a:pt x="54" y="129"/>
                      <a:pt x="54" y="125"/>
                    </a:cubicBezTo>
                    <a:cubicBezTo>
                      <a:pt x="54" y="79"/>
                      <a:pt x="54" y="79"/>
                      <a:pt x="54" y="79"/>
                    </a:cubicBezTo>
                    <a:cubicBezTo>
                      <a:pt x="69" y="79"/>
                      <a:pt x="69" y="79"/>
                      <a:pt x="69" y="79"/>
                    </a:cubicBezTo>
                    <a:cubicBezTo>
                      <a:pt x="50" y="20"/>
                      <a:pt x="50" y="20"/>
                      <a:pt x="50" y="20"/>
                    </a:cubicBezTo>
                    <a:cubicBezTo>
                      <a:pt x="53" y="20"/>
                      <a:pt x="53" y="20"/>
                      <a:pt x="53" y="20"/>
                    </a:cubicBezTo>
                    <a:cubicBezTo>
                      <a:pt x="64" y="55"/>
                      <a:pt x="64" y="55"/>
                      <a:pt x="64" y="55"/>
                    </a:cubicBezTo>
                    <a:cubicBezTo>
                      <a:pt x="65" y="57"/>
                      <a:pt x="69" y="59"/>
                      <a:pt x="72" y="58"/>
                    </a:cubicBezTo>
                    <a:cubicBezTo>
                      <a:pt x="74" y="57"/>
                      <a:pt x="76" y="54"/>
                      <a:pt x="75" y="5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  <p:grpSp>
          <p:nvGrpSpPr>
            <p:cNvPr id="128" name="Group 127"/>
            <p:cNvGrpSpPr/>
            <p:nvPr/>
          </p:nvGrpSpPr>
          <p:grpSpPr>
            <a:xfrm>
              <a:off x="8694917" y="1874330"/>
              <a:ext cx="238883" cy="514924"/>
              <a:chOff x="8694917" y="1874330"/>
              <a:chExt cx="238883" cy="514924"/>
            </a:xfrm>
          </p:grpSpPr>
          <p:sp>
            <p:nvSpPr>
              <p:cNvPr id="96" name="Oval 27">
                <a:extLst>
                  <a:ext uri="{FF2B5EF4-FFF2-40B4-BE49-F238E27FC236}">
                    <a16:creationId xmlns:a16="http://schemas.microsoft.com/office/drawing/2014/main" id="{97CB6785-61C8-4FA3-9D4D-71CCB5BE1FD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767909" y="1874330"/>
                <a:ext cx="94226" cy="91572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07" name="Freeform 28">
                <a:extLst>
                  <a:ext uri="{FF2B5EF4-FFF2-40B4-BE49-F238E27FC236}">
                    <a16:creationId xmlns:a16="http://schemas.microsoft.com/office/drawing/2014/main" id="{5B764E7E-7B0F-4F8C-A881-FE99ADB1929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694917" y="1972537"/>
                <a:ext cx="238883" cy="416717"/>
              </a:xfrm>
              <a:custGeom>
                <a:avLst/>
                <a:gdLst>
                  <a:gd name="T0" fmla="*/ 75 w 76"/>
                  <a:gd name="T1" fmla="*/ 51 h 132"/>
                  <a:gd name="T2" fmla="*/ 64 w 76"/>
                  <a:gd name="T3" fmla="*/ 15 h 132"/>
                  <a:gd name="T4" fmla="*/ 64 w 76"/>
                  <a:gd name="T5" fmla="*/ 14 h 132"/>
                  <a:gd name="T6" fmla="*/ 45 w 76"/>
                  <a:gd name="T7" fmla="*/ 0 h 132"/>
                  <a:gd name="T8" fmla="*/ 40 w 76"/>
                  <a:gd name="T9" fmla="*/ 0 h 132"/>
                  <a:gd name="T10" fmla="*/ 37 w 76"/>
                  <a:gd name="T11" fmla="*/ 0 h 132"/>
                  <a:gd name="T12" fmla="*/ 32 w 76"/>
                  <a:gd name="T13" fmla="*/ 0 h 132"/>
                  <a:gd name="T14" fmla="*/ 13 w 76"/>
                  <a:gd name="T15" fmla="*/ 14 h 132"/>
                  <a:gd name="T16" fmla="*/ 12 w 76"/>
                  <a:gd name="T17" fmla="*/ 15 h 132"/>
                  <a:gd name="T18" fmla="*/ 1 w 76"/>
                  <a:gd name="T19" fmla="*/ 51 h 132"/>
                  <a:gd name="T20" fmla="*/ 4 w 76"/>
                  <a:gd name="T21" fmla="*/ 58 h 132"/>
                  <a:gd name="T22" fmla="*/ 12 w 76"/>
                  <a:gd name="T23" fmla="*/ 55 h 132"/>
                  <a:gd name="T24" fmla="*/ 23 w 76"/>
                  <a:gd name="T25" fmla="*/ 20 h 132"/>
                  <a:gd name="T26" fmla="*/ 26 w 76"/>
                  <a:gd name="T27" fmla="*/ 20 h 132"/>
                  <a:gd name="T28" fmla="*/ 7 w 76"/>
                  <a:gd name="T29" fmla="*/ 79 h 132"/>
                  <a:gd name="T30" fmla="*/ 22 w 76"/>
                  <a:gd name="T31" fmla="*/ 79 h 132"/>
                  <a:gd name="T32" fmla="*/ 22 w 76"/>
                  <a:gd name="T33" fmla="*/ 125 h 132"/>
                  <a:gd name="T34" fmla="*/ 29 w 76"/>
                  <a:gd name="T35" fmla="*/ 132 h 132"/>
                  <a:gd name="T36" fmla="*/ 36 w 76"/>
                  <a:gd name="T37" fmla="*/ 125 h 132"/>
                  <a:gd name="T38" fmla="*/ 36 w 76"/>
                  <a:gd name="T39" fmla="*/ 79 h 132"/>
                  <a:gd name="T40" fmla="*/ 41 w 76"/>
                  <a:gd name="T41" fmla="*/ 79 h 132"/>
                  <a:gd name="T42" fmla="*/ 41 w 76"/>
                  <a:gd name="T43" fmla="*/ 125 h 132"/>
                  <a:gd name="T44" fmla="*/ 48 w 76"/>
                  <a:gd name="T45" fmla="*/ 132 h 132"/>
                  <a:gd name="T46" fmla="*/ 55 w 76"/>
                  <a:gd name="T47" fmla="*/ 125 h 132"/>
                  <a:gd name="T48" fmla="*/ 55 w 76"/>
                  <a:gd name="T49" fmla="*/ 79 h 132"/>
                  <a:gd name="T50" fmla="*/ 70 w 76"/>
                  <a:gd name="T51" fmla="*/ 79 h 132"/>
                  <a:gd name="T52" fmla="*/ 51 w 76"/>
                  <a:gd name="T53" fmla="*/ 20 h 132"/>
                  <a:gd name="T54" fmla="*/ 54 w 76"/>
                  <a:gd name="T55" fmla="*/ 20 h 132"/>
                  <a:gd name="T56" fmla="*/ 64 w 76"/>
                  <a:gd name="T57" fmla="*/ 55 h 132"/>
                  <a:gd name="T58" fmla="*/ 72 w 76"/>
                  <a:gd name="T59" fmla="*/ 58 h 132"/>
                  <a:gd name="T60" fmla="*/ 75 w 76"/>
                  <a:gd name="T61" fmla="*/ 51 h 1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76" h="132">
                    <a:moveTo>
                      <a:pt x="75" y="51"/>
                    </a:moveTo>
                    <a:cubicBezTo>
                      <a:pt x="64" y="15"/>
                      <a:pt x="64" y="15"/>
                      <a:pt x="64" y="15"/>
                    </a:cubicBezTo>
                    <a:cubicBezTo>
                      <a:pt x="64" y="14"/>
                      <a:pt x="64" y="14"/>
                      <a:pt x="64" y="14"/>
                    </a:cubicBezTo>
                    <a:cubicBezTo>
                      <a:pt x="60" y="3"/>
                      <a:pt x="49" y="0"/>
                      <a:pt x="45" y="0"/>
                    </a:cubicBezTo>
                    <a:cubicBezTo>
                      <a:pt x="42" y="0"/>
                      <a:pt x="43" y="0"/>
                      <a:pt x="40" y="0"/>
                    </a:cubicBezTo>
                    <a:cubicBezTo>
                      <a:pt x="39" y="0"/>
                      <a:pt x="38" y="0"/>
                      <a:pt x="37" y="0"/>
                    </a:cubicBezTo>
                    <a:cubicBezTo>
                      <a:pt x="34" y="0"/>
                      <a:pt x="35" y="0"/>
                      <a:pt x="32" y="0"/>
                    </a:cubicBezTo>
                    <a:cubicBezTo>
                      <a:pt x="28" y="0"/>
                      <a:pt x="17" y="3"/>
                      <a:pt x="13" y="14"/>
                    </a:cubicBezTo>
                    <a:cubicBezTo>
                      <a:pt x="12" y="15"/>
                      <a:pt x="12" y="15"/>
                      <a:pt x="12" y="15"/>
                    </a:cubicBezTo>
                    <a:cubicBezTo>
                      <a:pt x="1" y="51"/>
                      <a:pt x="1" y="51"/>
                      <a:pt x="1" y="51"/>
                    </a:cubicBezTo>
                    <a:cubicBezTo>
                      <a:pt x="0" y="54"/>
                      <a:pt x="2" y="57"/>
                      <a:pt x="4" y="58"/>
                    </a:cubicBezTo>
                    <a:cubicBezTo>
                      <a:pt x="8" y="59"/>
                      <a:pt x="11" y="57"/>
                      <a:pt x="12" y="55"/>
                    </a:cubicBezTo>
                    <a:cubicBezTo>
                      <a:pt x="23" y="20"/>
                      <a:pt x="23" y="20"/>
                      <a:pt x="23" y="20"/>
                    </a:cubicBezTo>
                    <a:cubicBezTo>
                      <a:pt x="26" y="20"/>
                      <a:pt x="26" y="20"/>
                      <a:pt x="26" y="20"/>
                    </a:cubicBezTo>
                    <a:cubicBezTo>
                      <a:pt x="7" y="79"/>
                      <a:pt x="7" y="79"/>
                      <a:pt x="7" y="79"/>
                    </a:cubicBezTo>
                    <a:cubicBezTo>
                      <a:pt x="22" y="79"/>
                      <a:pt x="22" y="79"/>
                      <a:pt x="22" y="79"/>
                    </a:cubicBezTo>
                    <a:cubicBezTo>
                      <a:pt x="22" y="125"/>
                      <a:pt x="22" y="125"/>
                      <a:pt x="22" y="125"/>
                    </a:cubicBezTo>
                    <a:cubicBezTo>
                      <a:pt x="22" y="129"/>
                      <a:pt x="25" y="132"/>
                      <a:pt x="29" y="132"/>
                    </a:cubicBezTo>
                    <a:cubicBezTo>
                      <a:pt x="33" y="132"/>
                      <a:pt x="36" y="129"/>
                      <a:pt x="36" y="125"/>
                    </a:cubicBezTo>
                    <a:cubicBezTo>
                      <a:pt x="36" y="79"/>
                      <a:pt x="36" y="79"/>
                      <a:pt x="36" y="79"/>
                    </a:cubicBezTo>
                    <a:cubicBezTo>
                      <a:pt x="41" y="79"/>
                      <a:pt x="41" y="79"/>
                      <a:pt x="41" y="79"/>
                    </a:cubicBezTo>
                    <a:cubicBezTo>
                      <a:pt x="41" y="125"/>
                      <a:pt x="41" y="125"/>
                      <a:pt x="41" y="125"/>
                    </a:cubicBezTo>
                    <a:cubicBezTo>
                      <a:pt x="41" y="129"/>
                      <a:pt x="44" y="132"/>
                      <a:pt x="48" y="132"/>
                    </a:cubicBezTo>
                    <a:cubicBezTo>
                      <a:pt x="52" y="132"/>
                      <a:pt x="55" y="129"/>
                      <a:pt x="55" y="125"/>
                    </a:cubicBezTo>
                    <a:cubicBezTo>
                      <a:pt x="55" y="79"/>
                      <a:pt x="55" y="79"/>
                      <a:pt x="55" y="79"/>
                    </a:cubicBezTo>
                    <a:cubicBezTo>
                      <a:pt x="70" y="79"/>
                      <a:pt x="70" y="79"/>
                      <a:pt x="70" y="79"/>
                    </a:cubicBezTo>
                    <a:cubicBezTo>
                      <a:pt x="51" y="20"/>
                      <a:pt x="51" y="20"/>
                      <a:pt x="51" y="20"/>
                    </a:cubicBezTo>
                    <a:cubicBezTo>
                      <a:pt x="54" y="20"/>
                      <a:pt x="54" y="20"/>
                      <a:pt x="54" y="20"/>
                    </a:cubicBezTo>
                    <a:cubicBezTo>
                      <a:pt x="64" y="55"/>
                      <a:pt x="64" y="55"/>
                      <a:pt x="64" y="55"/>
                    </a:cubicBezTo>
                    <a:cubicBezTo>
                      <a:pt x="66" y="57"/>
                      <a:pt x="69" y="59"/>
                      <a:pt x="72" y="58"/>
                    </a:cubicBezTo>
                    <a:cubicBezTo>
                      <a:pt x="75" y="57"/>
                      <a:pt x="76" y="54"/>
                      <a:pt x="75" y="5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  <p:grpSp>
          <p:nvGrpSpPr>
            <p:cNvPr id="129" name="Group 128"/>
            <p:cNvGrpSpPr/>
            <p:nvPr/>
          </p:nvGrpSpPr>
          <p:grpSpPr>
            <a:xfrm>
              <a:off x="9009445" y="1874330"/>
              <a:ext cx="238883" cy="514924"/>
              <a:chOff x="9009445" y="1874330"/>
              <a:chExt cx="238883" cy="514924"/>
            </a:xfrm>
          </p:grpSpPr>
          <p:sp>
            <p:nvSpPr>
              <p:cNvPr id="97" name="Oval 96">
                <a:extLst>
                  <a:ext uri="{FF2B5EF4-FFF2-40B4-BE49-F238E27FC236}">
                    <a16:creationId xmlns:a16="http://schemas.microsoft.com/office/drawing/2014/main" id="{5F0F6146-11D4-4835-8A4E-D7A8A02C1F1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081110" y="1874330"/>
                <a:ext cx="95553" cy="91572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08" name="Freeform 30">
                <a:extLst>
                  <a:ext uri="{FF2B5EF4-FFF2-40B4-BE49-F238E27FC236}">
                    <a16:creationId xmlns:a16="http://schemas.microsoft.com/office/drawing/2014/main" id="{44ADC5F0-2D31-42FB-B72A-FB61B3034E9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009445" y="1972537"/>
                <a:ext cx="238883" cy="416717"/>
              </a:xfrm>
              <a:custGeom>
                <a:avLst/>
                <a:gdLst>
                  <a:gd name="T0" fmla="*/ 75 w 76"/>
                  <a:gd name="T1" fmla="*/ 51 h 132"/>
                  <a:gd name="T2" fmla="*/ 64 w 76"/>
                  <a:gd name="T3" fmla="*/ 15 h 132"/>
                  <a:gd name="T4" fmla="*/ 63 w 76"/>
                  <a:gd name="T5" fmla="*/ 14 h 132"/>
                  <a:gd name="T6" fmla="*/ 45 w 76"/>
                  <a:gd name="T7" fmla="*/ 0 h 132"/>
                  <a:gd name="T8" fmla="*/ 39 w 76"/>
                  <a:gd name="T9" fmla="*/ 0 h 132"/>
                  <a:gd name="T10" fmla="*/ 37 w 76"/>
                  <a:gd name="T11" fmla="*/ 0 h 132"/>
                  <a:gd name="T12" fmla="*/ 31 w 76"/>
                  <a:gd name="T13" fmla="*/ 0 h 132"/>
                  <a:gd name="T14" fmla="*/ 13 w 76"/>
                  <a:gd name="T15" fmla="*/ 14 h 132"/>
                  <a:gd name="T16" fmla="*/ 12 w 76"/>
                  <a:gd name="T17" fmla="*/ 15 h 132"/>
                  <a:gd name="T18" fmla="*/ 1 w 76"/>
                  <a:gd name="T19" fmla="*/ 51 h 132"/>
                  <a:gd name="T20" fmla="*/ 4 w 76"/>
                  <a:gd name="T21" fmla="*/ 58 h 132"/>
                  <a:gd name="T22" fmla="*/ 12 w 76"/>
                  <a:gd name="T23" fmla="*/ 55 h 132"/>
                  <a:gd name="T24" fmla="*/ 22 w 76"/>
                  <a:gd name="T25" fmla="*/ 20 h 132"/>
                  <a:gd name="T26" fmla="*/ 26 w 76"/>
                  <a:gd name="T27" fmla="*/ 20 h 132"/>
                  <a:gd name="T28" fmla="*/ 6 w 76"/>
                  <a:gd name="T29" fmla="*/ 79 h 132"/>
                  <a:gd name="T30" fmla="*/ 22 w 76"/>
                  <a:gd name="T31" fmla="*/ 79 h 132"/>
                  <a:gd name="T32" fmla="*/ 22 w 76"/>
                  <a:gd name="T33" fmla="*/ 125 h 132"/>
                  <a:gd name="T34" fmla="*/ 29 w 76"/>
                  <a:gd name="T35" fmla="*/ 132 h 132"/>
                  <a:gd name="T36" fmla="*/ 35 w 76"/>
                  <a:gd name="T37" fmla="*/ 125 h 132"/>
                  <a:gd name="T38" fmla="*/ 35 w 76"/>
                  <a:gd name="T39" fmla="*/ 79 h 132"/>
                  <a:gd name="T40" fmla="*/ 41 w 76"/>
                  <a:gd name="T41" fmla="*/ 79 h 132"/>
                  <a:gd name="T42" fmla="*/ 41 w 76"/>
                  <a:gd name="T43" fmla="*/ 125 h 132"/>
                  <a:gd name="T44" fmla="*/ 47 w 76"/>
                  <a:gd name="T45" fmla="*/ 132 h 132"/>
                  <a:gd name="T46" fmla="*/ 54 w 76"/>
                  <a:gd name="T47" fmla="*/ 125 h 132"/>
                  <a:gd name="T48" fmla="*/ 54 w 76"/>
                  <a:gd name="T49" fmla="*/ 79 h 132"/>
                  <a:gd name="T50" fmla="*/ 69 w 76"/>
                  <a:gd name="T51" fmla="*/ 79 h 132"/>
                  <a:gd name="T52" fmla="*/ 50 w 76"/>
                  <a:gd name="T53" fmla="*/ 20 h 132"/>
                  <a:gd name="T54" fmla="*/ 53 w 76"/>
                  <a:gd name="T55" fmla="*/ 20 h 132"/>
                  <a:gd name="T56" fmla="*/ 64 w 76"/>
                  <a:gd name="T57" fmla="*/ 55 h 132"/>
                  <a:gd name="T58" fmla="*/ 72 w 76"/>
                  <a:gd name="T59" fmla="*/ 58 h 132"/>
                  <a:gd name="T60" fmla="*/ 75 w 76"/>
                  <a:gd name="T61" fmla="*/ 51 h 1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76" h="132">
                    <a:moveTo>
                      <a:pt x="75" y="51"/>
                    </a:moveTo>
                    <a:cubicBezTo>
                      <a:pt x="64" y="15"/>
                      <a:pt x="64" y="15"/>
                      <a:pt x="64" y="15"/>
                    </a:cubicBezTo>
                    <a:cubicBezTo>
                      <a:pt x="63" y="14"/>
                      <a:pt x="63" y="14"/>
                      <a:pt x="63" y="14"/>
                    </a:cubicBezTo>
                    <a:cubicBezTo>
                      <a:pt x="59" y="3"/>
                      <a:pt x="49" y="0"/>
                      <a:pt x="45" y="0"/>
                    </a:cubicBezTo>
                    <a:cubicBezTo>
                      <a:pt x="42" y="0"/>
                      <a:pt x="42" y="0"/>
                      <a:pt x="39" y="0"/>
                    </a:cubicBezTo>
                    <a:cubicBezTo>
                      <a:pt x="38" y="0"/>
                      <a:pt x="38" y="0"/>
                      <a:pt x="37" y="0"/>
                    </a:cubicBezTo>
                    <a:cubicBezTo>
                      <a:pt x="34" y="0"/>
                      <a:pt x="34" y="0"/>
                      <a:pt x="31" y="0"/>
                    </a:cubicBezTo>
                    <a:cubicBezTo>
                      <a:pt x="27" y="0"/>
                      <a:pt x="17" y="3"/>
                      <a:pt x="13" y="14"/>
                    </a:cubicBezTo>
                    <a:cubicBezTo>
                      <a:pt x="12" y="15"/>
                      <a:pt x="12" y="15"/>
                      <a:pt x="12" y="15"/>
                    </a:cubicBezTo>
                    <a:cubicBezTo>
                      <a:pt x="1" y="51"/>
                      <a:pt x="1" y="51"/>
                      <a:pt x="1" y="51"/>
                    </a:cubicBezTo>
                    <a:cubicBezTo>
                      <a:pt x="0" y="54"/>
                      <a:pt x="2" y="57"/>
                      <a:pt x="4" y="58"/>
                    </a:cubicBezTo>
                    <a:cubicBezTo>
                      <a:pt x="7" y="59"/>
                      <a:pt x="10" y="57"/>
                      <a:pt x="12" y="55"/>
                    </a:cubicBezTo>
                    <a:cubicBezTo>
                      <a:pt x="22" y="20"/>
                      <a:pt x="22" y="20"/>
                      <a:pt x="22" y="20"/>
                    </a:cubicBezTo>
                    <a:cubicBezTo>
                      <a:pt x="26" y="20"/>
                      <a:pt x="26" y="20"/>
                      <a:pt x="26" y="20"/>
                    </a:cubicBezTo>
                    <a:cubicBezTo>
                      <a:pt x="6" y="79"/>
                      <a:pt x="6" y="79"/>
                      <a:pt x="6" y="79"/>
                    </a:cubicBezTo>
                    <a:cubicBezTo>
                      <a:pt x="22" y="79"/>
                      <a:pt x="22" y="79"/>
                      <a:pt x="22" y="79"/>
                    </a:cubicBezTo>
                    <a:cubicBezTo>
                      <a:pt x="22" y="125"/>
                      <a:pt x="22" y="125"/>
                      <a:pt x="22" y="125"/>
                    </a:cubicBezTo>
                    <a:cubicBezTo>
                      <a:pt x="22" y="129"/>
                      <a:pt x="25" y="132"/>
                      <a:pt x="29" y="132"/>
                    </a:cubicBezTo>
                    <a:cubicBezTo>
                      <a:pt x="33" y="132"/>
                      <a:pt x="35" y="129"/>
                      <a:pt x="35" y="125"/>
                    </a:cubicBezTo>
                    <a:cubicBezTo>
                      <a:pt x="35" y="79"/>
                      <a:pt x="35" y="79"/>
                      <a:pt x="35" y="79"/>
                    </a:cubicBezTo>
                    <a:cubicBezTo>
                      <a:pt x="41" y="79"/>
                      <a:pt x="41" y="79"/>
                      <a:pt x="41" y="79"/>
                    </a:cubicBezTo>
                    <a:cubicBezTo>
                      <a:pt x="41" y="125"/>
                      <a:pt x="41" y="125"/>
                      <a:pt x="41" y="125"/>
                    </a:cubicBezTo>
                    <a:cubicBezTo>
                      <a:pt x="41" y="129"/>
                      <a:pt x="43" y="132"/>
                      <a:pt x="47" y="132"/>
                    </a:cubicBezTo>
                    <a:cubicBezTo>
                      <a:pt x="51" y="132"/>
                      <a:pt x="54" y="129"/>
                      <a:pt x="54" y="125"/>
                    </a:cubicBezTo>
                    <a:cubicBezTo>
                      <a:pt x="54" y="79"/>
                      <a:pt x="54" y="79"/>
                      <a:pt x="54" y="79"/>
                    </a:cubicBezTo>
                    <a:cubicBezTo>
                      <a:pt x="69" y="79"/>
                      <a:pt x="69" y="79"/>
                      <a:pt x="69" y="79"/>
                    </a:cubicBezTo>
                    <a:cubicBezTo>
                      <a:pt x="50" y="20"/>
                      <a:pt x="50" y="20"/>
                      <a:pt x="50" y="20"/>
                    </a:cubicBezTo>
                    <a:cubicBezTo>
                      <a:pt x="53" y="20"/>
                      <a:pt x="53" y="20"/>
                      <a:pt x="53" y="20"/>
                    </a:cubicBezTo>
                    <a:cubicBezTo>
                      <a:pt x="64" y="55"/>
                      <a:pt x="64" y="55"/>
                      <a:pt x="64" y="55"/>
                    </a:cubicBezTo>
                    <a:cubicBezTo>
                      <a:pt x="65" y="57"/>
                      <a:pt x="69" y="59"/>
                      <a:pt x="72" y="58"/>
                    </a:cubicBezTo>
                    <a:cubicBezTo>
                      <a:pt x="74" y="57"/>
                      <a:pt x="76" y="54"/>
                      <a:pt x="75" y="5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  <p:grpSp>
          <p:nvGrpSpPr>
            <p:cNvPr id="131" name="Group 130"/>
            <p:cNvGrpSpPr/>
            <p:nvPr/>
          </p:nvGrpSpPr>
          <p:grpSpPr>
            <a:xfrm>
              <a:off x="9321320" y="1874330"/>
              <a:ext cx="238883" cy="514924"/>
              <a:chOff x="9321320" y="1874330"/>
              <a:chExt cx="238883" cy="514924"/>
            </a:xfrm>
          </p:grpSpPr>
          <p:sp>
            <p:nvSpPr>
              <p:cNvPr id="98" name="Oval 31">
                <a:extLst>
                  <a:ext uri="{FF2B5EF4-FFF2-40B4-BE49-F238E27FC236}">
                    <a16:creationId xmlns:a16="http://schemas.microsoft.com/office/drawing/2014/main" id="{49651ED3-C532-41A0-A5BF-8EB5A1EBFDC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392985" y="1874330"/>
                <a:ext cx="94226" cy="91572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09" name="Freeform 32">
                <a:extLst>
                  <a:ext uri="{FF2B5EF4-FFF2-40B4-BE49-F238E27FC236}">
                    <a16:creationId xmlns:a16="http://schemas.microsoft.com/office/drawing/2014/main" id="{7BFB732A-A4B0-4A77-A422-20CC341932E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321320" y="1972537"/>
                <a:ext cx="238883" cy="416717"/>
              </a:xfrm>
              <a:custGeom>
                <a:avLst/>
                <a:gdLst>
                  <a:gd name="T0" fmla="*/ 75 w 76"/>
                  <a:gd name="T1" fmla="*/ 51 h 132"/>
                  <a:gd name="T2" fmla="*/ 64 w 76"/>
                  <a:gd name="T3" fmla="*/ 15 h 132"/>
                  <a:gd name="T4" fmla="*/ 63 w 76"/>
                  <a:gd name="T5" fmla="*/ 14 h 132"/>
                  <a:gd name="T6" fmla="*/ 45 w 76"/>
                  <a:gd name="T7" fmla="*/ 0 h 132"/>
                  <a:gd name="T8" fmla="*/ 39 w 76"/>
                  <a:gd name="T9" fmla="*/ 0 h 132"/>
                  <a:gd name="T10" fmla="*/ 37 w 76"/>
                  <a:gd name="T11" fmla="*/ 0 h 132"/>
                  <a:gd name="T12" fmla="*/ 31 w 76"/>
                  <a:gd name="T13" fmla="*/ 0 h 132"/>
                  <a:gd name="T14" fmla="*/ 13 w 76"/>
                  <a:gd name="T15" fmla="*/ 14 h 132"/>
                  <a:gd name="T16" fmla="*/ 12 w 76"/>
                  <a:gd name="T17" fmla="*/ 15 h 132"/>
                  <a:gd name="T18" fmla="*/ 1 w 76"/>
                  <a:gd name="T19" fmla="*/ 51 h 132"/>
                  <a:gd name="T20" fmla="*/ 4 w 76"/>
                  <a:gd name="T21" fmla="*/ 58 h 132"/>
                  <a:gd name="T22" fmla="*/ 12 w 76"/>
                  <a:gd name="T23" fmla="*/ 55 h 132"/>
                  <a:gd name="T24" fmla="*/ 23 w 76"/>
                  <a:gd name="T25" fmla="*/ 20 h 132"/>
                  <a:gd name="T26" fmla="*/ 26 w 76"/>
                  <a:gd name="T27" fmla="*/ 20 h 132"/>
                  <a:gd name="T28" fmla="*/ 7 w 76"/>
                  <a:gd name="T29" fmla="*/ 79 h 132"/>
                  <a:gd name="T30" fmla="*/ 22 w 76"/>
                  <a:gd name="T31" fmla="*/ 79 h 132"/>
                  <a:gd name="T32" fmla="*/ 22 w 76"/>
                  <a:gd name="T33" fmla="*/ 125 h 132"/>
                  <a:gd name="T34" fmla="*/ 29 w 76"/>
                  <a:gd name="T35" fmla="*/ 132 h 132"/>
                  <a:gd name="T36" fmla="*/ 35 w 76"/>
                  <a:gd name="T37" fmla="*/ 125 h 132"/>
                  <a:gd name="T38" fmla="*/ 35 w 76"/>
                  <a:gd name="T39" fmla="*/ 79 h 132"/>
                  <a:gd name="T40" fmla="*/ 41 w 76"/>
                  <a:gd name="T41" fmla="*/ 79 h 132"/>
                  <a:gd name="T42" fmla="*/ 41 w 76"/>
                  <a:gd name="T43" fmla="*/ 125 h 132"/>
                  <a:gd name="T44" fmla="*/ 47 w 76"/>
                  <a:gd name="T45" fmla="*/ 132 h 132"/>
                  <a:gd name="T46" fmla="*/ 55 w 76"/>
                  <a:gd name="T47" fmla="*/ 125 h 132"/>
                  <a:gd name="T48" fmla="*/ 55 w 76"/>
                  <a:gd name="T49" fmla="*/ 79 h 132"/>
                  <a:gd name="T50" fmla="*/ 70 w 76"/>
                  <a:gd name="T51" fmla="*/ 79 h 132"/>
                  <a:gd name="T52" fmla="*/ 51 w 76"/>
                  <a:gd name="T53" fmla="*/ 20 h 132"/>
                  <a:gd name="T54" fmla="*/ 54 w 76"/>
                  <a:gd name="T55" fmla="*/ 20 h 132"/>
                  <a:gd name="T56" fmla="*/ 64 w 76"/>
                  <a:gd name="T57" fmla="*/ 55 h 132"/>
                  <a:gd name="T58" fmla="*/ 72 w 76"/>
                  <a:gd name="T59" fmla="*/ 58 h 132"/>
                  <a:gd name="T60" fmla="*/ 75 w 76"/>
                  <a:gd name="T61" fmla="*/ 51 h 1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76" h="132">
                    <a:moveTo>
                      <a:pt x="75" y="51"/>
                    </a:moveTo>
                    <a:cubicBezTo>
                      <a:pt x="64" y="15"/>
                      <a:pt x="64" y="15"/>
                      <a:pt x="64" y="15"/>
                    </a:cubicBezTo>
                    <a:cubicBezTo>
                      <a:pt x="63" y="14"/>
                      <a:pt x="63" y="14"/>
                      <a:pt x="63" y="14"/>
                    </a:cubicBezTo>
                    <a:cubicBezTo>
                      <a:pt x="59" y="3"/>
                      <a:pt x="49" y="0"/>
                      <a:pt x="45" y="0"/>
                    </a:cubicBezTo>
                    <a:cubicBezTo>
                      <a:pt x="42" y="0"/>
                      <a:pt x="43" y="0"/>
                      <a:pt x="39" y="0"/>
                    </a:cubicBezTo>
                    <a:cubicBezTo>
                      <a:pt x="39" y="0"/>
                      <a:pt x="38" y="0"/>
                      <a:pt x="37" y="0"/>
                    </a:cubicBezTo>
                    <a:cubicBezTo>
                      <a:pt x="34" y="0"/>
                      <a:pt x="35" y="0"/>
                      <a:pt x="31" y="0"/>
                    </a:cubicBezTo>
                    <a:cubicBezTo>
                      <a:pt x="27" y="0"/>
                      <a:pt x="17" y="3"/>
                      <a:pt x="13" y="14"/>
                    </a:cubicBezTo>
                    <a:cubicBezTo>
                      <a:pt x="12" y="15"/>
                      <a:pt x="12" y="15"/>
                      <a:pt x="12" y="15"/>
                    </a:cubicBezTo>
                    <a:cubicBezTo>
                      <a:pt x="1" y="51"/>
                      <a:pt x="1" y="51"/>
                      <a:pt x="1" y="51"/>
                    </a:cubicBezTo>
                    <a:cubicBezTo>
                      <a:pt x="0" y="54"/>
                      <a:pt x="2" y="57"/>
                      <a:pt x="4" y="58"/>
                    </a:cubicBezTo>
                    <a:cubicBezTo>
                      <a:pt x="8" y="59"/>
                      <a:pt x="11" y="57"/>
                      <a:pt x="12" y="55"/>
                    </a:cubicBezTo>
                    <a:cubicBezTo>
                      <a:pt x="23" y="20"/>
                      <a:pt x="23" y="20"/>
                      <a:pt x="23" y="20"/>
                    </a:cubicBezTo>
                    <a:cubicBezTo>
                      <a:pt x="26" y="20"/>
                      <a:pt x="26" y="20"/>
                      <a:pt x="26" y="20"/>
                    </a:cubicBezTo>
                    <a:cubicBezTo>
                      <a:pt x="7" y="79"/>
                      <a:pt x="7" y="79"/>
                      <a:pt x="7" y="79"/>
                    </a:cubicBezTo>
                    <a:cubicBezTo>
                      <a:pt x="22" y="79"/>
                      <a:pt x="22" y="79"/>
                      <a:pt x="22" y="79"/>
                    </a:cubicBezTo>
                    <a:cubicBezTo>
                      <a:pt x="22" y="125"/>
                      <a:pt x="22" y="125"/>
                      <a:pt x="22" y="125"/>
                    </a:cubicBezTo>
                    <a:cubicBezTo>
                      <a:pt x="22" y="129"/>
                      <a:pt x="25" y="132"/>
                      <a:pt x="29" y="132"/>
                    </a:cubicBezTo>
                    <a:cubicBezTo>
                      <a:pt x="33" y="132"/>
                      <a:pt x="35" y="129"/>
                      <a:pt x="35" y="125"/>
                    </a:cubicBezTo>
                    <a:cubicBezTo>
                      <a:pt x="35" y="79"/>
                      <a:pt x="35" y="79"/>
                      <a:pt x="35" y="79"/>
                    </a:cubicBezTo>
                    <a:cubicBezTo>
                      <a:pt x="41" y="79"/>
                      <a:pt x="41" y="79"/>
                      <a:pt x="41" y="79"/>
                    </a:cubicBezTo>
                    <a:cubicBezTo>
                      <a:pt x="41" y="125"/>
                      <a:pt x="41" y="125"/>
                      <a:pt x="41" y="125"/>
                    </a:cubicBezTo>
                    <a:cubicBezTo>
                      <a:pt x="41" y="129"/>
                      <a:pt x="43" y="132"/>
                      <a:pt x="47" y="132"/>
                    </a:cubicBezTo>
                    <a:cubicBezTo>
                      <a:pt x="51" y="132"/>
                      <a:pt x="55" y="129"/>
                      <a:pt x="55" y="125"/>
                    </a:cubicBezTo>
                    <a:cubicBezTo>
                      <a:pt x="55" y="79"/>
                      <a:pt x="55" y="79"/>
                      <a:pt x="55" y="79"/>
                    </a:cubicBezTo>
                    <a:cubicBezTo>
                      <a:pt x="70" y="79"/>
                      <a:pt x="70" y="79"/>
                      <a:pt x="70" y="79"/>
                    </a:cubicBezTo>
                    <a:cubicBezTo>
                      <a:pt x="51" y="20"/>
                      <a:pt x="51" y="20"/>
                      <a:pt x="51" y="20"/>
                    </a:cubicBezTo>
                    <a:cubicBezTo>
                      <a:pt x="54" y="20"/>
                      <a:pt x="54" y="20"/>
                      <a:pt x="54" y="20"/>
                    </a:cubicBezTo>
                    <a:cubicBezTo>
                      <a:pt x="64" y="55"/>
                      <a:pt x="64" y="55"/>
                      <a:pt x="64" y="55"/>
                    </a:cubicBezTo>
                    <a:cubicBezTo>
                      <a:pt x="66" y="57"/>
                      <a:pt x="69" y="59"/>
                      <a:pt x="72" y="58"/>
                    </a:cubicBezTo>
                    <a:cubicBezTo>
                      <a:pt x="75" y="57"/>
                      <a:pt x="76" y="54"/>
                      <a:pt x="75" y="5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  <p:grpSp>
          <p:nvGrpSpPr>
            <p:cNvPr id="132" name="Group 131"/>
            <p:cNvGrpSpPr/>
            <p:nvPr/>
          </p:nvGrpSpPr>
          <p:grpSpPr>
            <a:xfrm>
              <a:off x="9629214" y="1874330"/>
              <a:ext cx="238883" cy="514924"/>
              <a:chOff x="9629214" y="1874330"/>
              <a:chExt cx="238883" cy="514924"/>
            </a:xfrm>
          </p:grpSpPr>
          <p:sp>
            <p:nvSpPr>
              <p:cNvPr id="99" name="Oval 33">
                <a:extLst>
                  <a:ext uri="{FF2B5EF4-FFF2-40B4-BE49-F238E27FC236}">
                    <a16:creationId xmlns:a16="http://schemas.microsoft.com/office/drawing/2014/main" id="{BFB8EEBD-27D7-4318-9E17-05AD5E7F26A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700879" y="1874330"/>
                <a:ext cx="94226" cy="91572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10" name="Freeform 34">
                <a:extLst>
                  <a:ext uri="{FF2B5EF4-FFF2-40B4-BE49-F238E27FC236}">
                    <a16:creationId xmlns:a16="http://schemas.microsoft.com/office/drawing/2014/main" id="{A6AD0783-8940-4ACB-A3FF-1BCE196A4E9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629214" y="1972537"/>
                <a:ext cx="238883" cy="416717"/>
              </a:xfrm>
              <a:custGeom>
                <a:avLst/>
                <a:gdLst>
                  <a:gd name="T0" fmla="*/ 75 w 76"/>
                  <a:gd name="T1" fmla="*/ 51 h 132"/>
                  <a:gd name="T2" fmla="*/ 64 w 76"/>
                  <a:gd name="T3" fmla="*/ 15 h 132"/>
                  <a:gd name="T4" fmla="*/ 63 w 76"/>
                  <a:gd name="T5" fmla="*/ 14 h 132"/>
                  <a:gd name="T6" fmla="*/ 45 w 76"/>
                  <a:gd name="T7" fmla="*/ 0 h 132"/>
                  <a:gd name="T8" fmla="*/ 39 w 76"/>
                  <a:gd name="T9" fmla="*/ 0 h 132"/>
                  <a:gd name="T10" fmla="*/ 37 w 76"/>
                  <a:gd name="T11" fmla="*/ 0 h 132"/>
                  <a:gd name="T12" fmla="*/ 31 w 76"/>
                  <a:gd name="T13" fmla="*/ 0 h 132"/>
                  <a:gd name="T14" fmla="*/ 13 w 76"/>
                  <a:gd name="T15" fmla="*/ 14 h 132"/>
                  <a:gd name="T16" fmla="*/ 12 w 76"/>
                  <a:gd name="T17" fmla="*/ 15 h 132"/>
                  <a:gd name="T18" fmla="*/ 1 w 76"/>
                  <a:gd name="T19" fmla="*/ 51 h 132"/>
                  <a:gd name="T20" fmla="*/ 4 w 76"/>
                  <a:gd name="T21" fmla="*/ 58 h 132"/>
                  <a:gd name="T22" fmla="*/ 12 w 76"/>
                  <a:gd name="T23" fmla="*/ 55 h 132"/>
                  <a:gd name="T24" fmla="*/ 22 w 76"/>
                  <a:gd name="T25" fmla="*/ 20 h 132"/>
                  <a:gd name="T26" fmla="*/ 26 w 76"/>
                  <a:gd name="T27" fmla="*/ 20 h 132"/>
                  <a:gd name="T28" fmla="*/ 6 w 76"/>
                  <a:gd name="T29" fmla="*/ 79 h 132"/>
                  <a:gd name="T30" fmla="*/ 22 w 76"/>
                  <a:gd name="T31" fmla="*/ 79 h 132"/>
                  <a:gd name="T32" fmla="*/ 22 w 76"/>
                  <a:gd name="T33" fmla="*/ 125 h 132"/>
                  <a:gd name="T34" fmla="*/ 29 w 76"/>
                  <a:gd name="T35" fmla="*/ 132 h 132"/>
                  <a:gd name="T36" fmla="*/ 35 w 76"/>
                  <a:gd name="T37" fmla="*/ 125 h 132"/>
                  <a:gd name="T38" fmla="*/ 35 w 76"/>
                  <a:gd name="T39" fmla="*/ 79 h 132"/>
                  <a:gd name="T40" fmla="*/ 41 w 76"/>
                  <a:gd name="T41" fmla="*/ 79 h 132"/>
                  <a:gd name="T42" fmla="*/ 41 w 76"/>
                  <a:gd name="T43" fmla="*/ 125 h 132"/>
                  <a:gd name="T44" fmla="*/ 47 w 76"/>
                  <a:gd name="T45" fmla="*/ 132 h 132"/>
                  <a:gd name="T46" fmla="*/ 54 w 76"/>
                  <a:gd name="T47" fmla="*/ 125 h 132"/>
                  <a:gd name="T48" fmla="*/ 54 w 76"/>
                  <a:gd name="T49" fmla="*/ 79 h 132"/>
                  <a:gd name="T50" fmla="*/ 70 w 76"/>
                  <a:gd name="T51" fmla="*/ 79 h 132"/>
                  <a:gd name="T52" fmla="*/ 50 w 76"/>
                  <a:gd name="T53" fmla="*/ 20 h 132"/>
                  <a:gd name="T54" fmla="*/ 54 w 76"/>
                  <a:gd name="T55" fmla="*/ 20 h 132"/>
                  <a:gd name="T56" fmla="*/ 64 w 76"/>
                  <a:gd name="T57" fmla="*/ 55 h 132"/>
                  <a:gd name="T58" fmla="*/ 72 w 76"/>
                  <a:gd name="T59" fmla="*/ 58 h 132"/>
                  <a:gd name="T60" fmla="*/ 75 w 76"/>
                  <a:gd name="T61" fmla="*/ 51 h 1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76" h="132">
                    <a:moveTo>
                      <a:pt x="75" y="51"/>
                    </a:moveTo>
                    <a:cubicBezTo>
                      <a:pt x="64" y="15"/>
                      <a:pt x="64" y="15"/>
                      <a:pt x="64" y="15"/>
                    </a:cubicBezTo>
                    <a:cubicBezTo>
                      <a:pt x="63" y="14"/>
                      <a:pt x="63" y="14"/>
                      <a:pt x="63" y="14"/>
                    </a:cubicBezTo>
                    <a:cubicBezTo>
                      <a:pt x="59" y="3"/>
                      <a:pt x="49" y="0"/>
                      <a:pt x="45" y="0"/>
                    </a:cubicBezTo>
                    <a:cubicBezTo>
                      <a:pt x="42" y="0"/>
                      <a:pt x="42" y="0"/>
                      <a:pt x="39" y="0"/>
                    </a:cubicBezTo>
                    <a:cubicBezTo>
                      <a:pt x="38" y="0"/>
                      <a:pt x="38" y="0"/>
                      <a:pt x="37" y="0"/>
                    </a:cubicBezTo>
                    <a:cubicBezTo>
                      <a:pt x="34" y="0"/>
                      <a:pt x="34" y="0"/>
                      <a:pt x="31" y="0"/>
                    </a:cubicBezTo>
                    <a:cubicBezTo>
                      <a:pt x="27" y="0"/>
                      <a:pt x="17" y="3"/>
                      <a:pt x="13" y="14"/>
                    </a:cubicBezTo>
                    <a:cubicBezTo>
                      <a:pt x="12" y="15"/>
                      <a:pt x="12" y="15"/>
                      <a:pt x="12" y="15"/>
                    </a:cubicBezTo>
                    <a:cubicBezTo>
                      <a:pt x="1" y="51"/>
                      <a:pt x="1" y="51"/>
                      <a:pt x="1" y="51"/>
                    </a:cubicBezTo>
                    <a:cubicBezTo>
                      <a:pt x="0" y="54"/>
                      <a:pt x="2" y="57"/>
                      <a:pt x="4" y="58"/>
                    </a:cubicBezTo>
                    <a:cubicBezTo>
                      <a:pt x="7" y="59"/>
                      <a:pt x="10" y="57"/>
                      <a:pt x="12" y="55"/>
                    </a:cubicBezTo>
                    <a:cubicBezTo>
                      <a:pt x="22" y="20"/>
                      <a:pt x="22" y="20"/>
                      <a:pt x="22" y="20"/>
                    </a:cubicBezTo>
                    <a:cubicBezTo>
                      <a:pt x="26" y="20"/>
                      <a:pt x="26" y="20"/>
                      <a:pt x="26" y="20"/>
                    </a:cubicBezTo>
                    <a:cubicBezTo>
                      <a:pt x="6" y="79"/>
                      <a:pt x="6" y="79"/>
                      <a:pt x="6" y="79"/>
                    </a:cubicBezTo>
                    <a:cubicBezTo>
                      <a:pt x="22" y="79"/>
                      <a:pt x="22" y="79"/>
                      <a:pt x="22" y="79"/>
                    </a:cubicBezTo>
                    <a:cubicBezTo>
                      <a:pt x="22" y="125"/>
                      <a:pt x="22" y="125"/>
                      <a:pt x="22" y="125"/>
                    </a:cubicBezTo>
                    <a:cubicBezTo>
                      <a:pt x="22" y="129"/>
                      <a:pt x="25" y="132"/>
                      <a:pt x="29" y="132"/>
                    </a:cubicBezTo>
                    <a:cubicBezTo>
                      <a:pt x="33" y="132"/>
                      <a:pt x="35" y="129"/>
                      <a:pt x="35" y="125"/>
                    </a:cubicBezTo>
                    <a:cubicBezTo>
                      <a:pt x="35" y="79"/>
                      <a:pt x="35" y="79"/>
                      <a:pt x="35" y="79"/>
                    </a:cubicBezTo>
                    <a:cubicBezTo>
                      <a:pt x="41" y="79"/>
                      <a:pt x="41" y="79"/>
                      <a:pt x="41" y="79"/>
                    </a:cubicBezTo>
                    <a:cubicBezTo>
                      <a:pt x="41" y="125"/>
                      <a:pt x="41" y="125"/>
                      <a:pt x="41" y="125"/>
                    </a:cubicBezTo>
                    <a:cubicBezTo>
                      <a:pt x="41" y="129"/>
                      <a:pt x="43" y="132"/>
                      <a:pt x="47" y="132"/>
                    </a:cubicBezTo>
                    <a:cubicBezTo>
                      <a:pt x="51" y="132"/>
                      <a:pt x="54" y="129"/>
                      <a:pt x="54" y="125"/>
                    </a:cubicBezTo>
                    <a:cubicBezTo>
                      <a:pt x="54" y="79"/>
                      <a:pt x="54" y="79"/>
                      <a:pt x="54" y="79"/>
                    </a:cubicBezTo>
                    <a:cubicBezTo>
                      <a:pt x="70" y="79"/>
                      <a:pt x="70" y="79"/>
                      <a:pt x="70" y="79"/>
                    </a:cubicBezTo>
                    <a:cubicBezTo>
                      <a:pt x="50" y="20"/>
                      <a:pt x="50" y="20"/>
                      <a:pt x="50" y="20"/>
                    </a:cubicBezTo>
                    <a:cubicBezTo>
                      <a:pt x="54" y="20"/>
                      <a:pt x="54" y="20"/>
                      <a:pt x="54" y="20"/>
                    </a:cubicBezTo>
                    <a:cubicBezTo>
                      <a:pt x="64" y="55"/>
                      <a:pt x="64" y="55"/>
                      <a:pt x="64" y="55"/>
                    </a:cubicBezTo>
                    <a:cubicBezTo>
                      <a:pt x="66" y="57"/>
                      <a:pt x="69" y="59"/>
                      <a:pt x="72" y="58"/>
                    </a:cubicBezTo>
                    <a:cubicBezTo>
                      <a:pt x="74" y="57"/>
                      <a:pt x="76" y="54"/>
                      <a:pt x="75" y="5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  <p:grpSp>
          <p:nvGrpSpPr>
            <p:cNvPr id="133" name="Group 132"/>
            <p:cNvGrpSpPr/>
            <p:nvPr/>
          </p:nvGrpSpPr>
          <p:grpSpPr>
            <a:xfrm>
              <a:off x="9939761" y="1874330"/>
              <a:ext cx="238883" cy="514924"/>
              <a:chOff x="9939761" y="1874330"/>
              <a:chExt cx="238883" cy="514924"/>
            </a:xfrm>
          </p:grpSpPr>
          <p:sp>
            <p:nvSpPr>
              <p:cNvPr id="100" name="Oval 35">
                <a:extLst>
                  <a:ext uri="{FF2B5EF4-FFF2-40B4-BE49-F238E27FC236}">
                    <a16:creationId xmlns:a16="http://schemas.microsoft.com/office/drawing/2014/main" id="{E56FBE49-9674-493A-8273-700B8ECB1A2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012753" y="1874330"/>
                <a:ext cx="94226" cy="91572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11" name="Freeform 36">
                <a:extLst>
                  <a:ext uri="{FF2B5EF4-FFF2-40B4-BE49-F238E27FC236}">
                    <a16:creationId xmlns:a16="http://schemas.microsoft.com/office/drawing/2014/main" id="{AA5CC1C9-F42A-4D93-9DD5-6C52F67ED85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939761" y="1972537"/>
                <a:ext cx="238883" cy="416717"/>
              </a:xfrm>
              <a:custGeom>
                <a:avLst/>
                <a:gdLst>
                  <a:gd name="T0" fmla="*/ 75 w 76"/>
                  <a:gd name="T1" fmla="*/ 51 h 132"/>
                  <a:gd name="T2" fmla="*/ 64 w 76"/>
                  <a:gd name="T3" fmla="*/ 15 h 132"/>
                  <a:gd name="T4" fmla="*/ 64 w 76"/>
                  <a:gd name="T5" fmla="*/ 14 h 132"/>
                  <a:gd name="T6" fmla="*/ 45 w 76"/>
                  <a:gd name="T7" fmla="*/ 0 h 132"/>
                  <a:gd name="T8" fmla="*/ 40 w 76"/>
                  <a:gd name="T9" fmla="*/ 0 h 132"/>
                  <a:gd name="T10" fmla="*/ 37 w 76"/>
                  <a:gd name="T11" fmla="*/ 0 h 132"/>
                  <a:gd name="T12" fmla="*/ 32 w 76"/>
                  <a:gd name="T13" fmla="*/ 0 h 132"/>
                  <a:gd name="T14" fmla="*/ 13 w 76"/>
                  <a:gd name="T15" fmla="*/ 14 h 132"/>
                  <a:gd name="T16" fmla="*/ 12 w 76"/>
                  <a:gd name="T17" fmla="*/ 15 h 132"/>
                  <a:gd name="T18" fmla="*/ 1 w 76"/>
                  <a:gd name="T19" fmla="*/ 51 h 132"/>
                  <a:gd name="T20" fmla="*/ 4 w 76"/>
                  <a:gd name="T21" fmla="*/ 58 h 132"/>
                  <a:gd name="T22" fmla="*/ 12 w 76"/>
                  <a:gd name="T23" fmla="*/ 55 h 132"/>
                  <a:gd name="T24" fmla="*/ 23 w 76"/>
                  <a:gd name="T25" fmla="*/ 20 h 132"/>
                  <a:gd name="T26" fmla="*/ 26 w 76"/>
                  <a:gd name="T27" fmla="*/ 20 h 132"/>
                  <a:gd name="T28" fmla="*/ 7 w 76"/>
                  <a:gd name="T29" fmla="*/ 79 h 132"/>
                  <a:gd name="T30" fmla="*/ 22 w 76"/>
                  <a:gd name="T31" fmla="*/ 79 h 132"/>
                  <a:gd name="T32" fmla="*/ 22 w 76"/>
                  <a:gd name="T33" fmla="*/ 125 h 132"/>
                  <a:gd name="T34" fmla="*/ 29 w 76"/>
                  <a:gd name="T35" fmla="*/ 132 h 132"/>
                  <a:gd name="T36" fmla="*/ 36 w 76"/>
                  <a:gd name="T37" fmla="*/ 125 h 132"/>
                  <a:gd name="T38" fmla="*/ 36 w 76"/>
                  <a:gd name="T39" fmla="*/ 79 h 132"/>
                  <a:gd name="T40" fmla="*/ 41 w 76"/>
                  <a:gd name="T41" fmla="*/ 79 h 132"/>
                  <a:gd name="T42" fmla="*/ 41 w 76"/>
                  <a:gd name="T43" fmla="*/ 125 h 132"/>
                  <a:gd name="T44" fmla="*/ 48 w 76"/>
                  <a:gd name="T45" fmla="*/ 132 h 132"/>
                  <a:gd name="T46" fmla="*/ 55 w 76"/>
                  <a:gd name="T47" fmla="*/ 125 h 132"/>
                  <a:gd name="T48" fmla="*/ 55 w 76"/>
                  <a:gd name="T49" fmla="*/ 79 h 132"/>
                  <a:gd name="T50" fmla="*/ 70 w 76"/>
                  <a:gd name="T51" fmla="*/ 79 h 132"/>
                  <a:gd name="T52" fmla="*/ 51 w 76"/>
                  <a:gd name="T53" fmla="*/ 20 h 132"/>
                  <a:gd name="T54" fmla="*/ 54 w 76"/>
                  <a:gd name="T55" fmla="*/ 20 h 132"/>
                  <a:gd name="T56" fmla="*/ 64 w 76"/>
                  <a:gd name="T57" fmla="*/ 55 h 132"/>
                  <a:gd name="T58" fmla="*/ 72 w 76"/>
                  <a:gd name="T59" fmla="*/ 58 h 132"/>
                  <a:gd name="T60" fmla="*/ 75 w 76"/>
                  <a:gd name="T61" fmla="*/ 51 h 1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76" h="132">
                    <a:moveTo>
                      <a:pt x="75" y="51"/>
                    </a:moveTo>
                    <a:cubicBezTo>
                      <a:pt x="64" y="15"/>
                      <a:pt x="64" y="15"/>
                      <a:pt x="64" y="15"/>
                    </a:cubicBezTo>
                    <a:cubicBezTo>
                      <a:pt x="64" y="14"/>
                      <a:pt x="64" y="14"/>
                      <a:pt x="64" y="14"/>
                    </a:cubicBezTo>
                    <a:cubicBezTo>
                      <a:pt x="60" y="3"/>
                      <a:pt x="49" y="0"/>
                      <a:pt x="45" y="0"/>
                    </a:cubicBezTo>
                    <a:cubicBezTo>
                      <a:pt x="42" y="0"/>
                      <a:pt x="43" y="0"/>
                      <a:pt x="40" y="0"/>
                    </a:cubicBezTo>
                    <a:cubicBezTo>
                      <a:pt x="39" y="0"/>
                      <a:pt x="38" y="0"/>
                      <a:pt x="37" y="0"/>
                    </a:cubicBezTo>
                    <a:cubicBezTo>
                      <a:pt x="34" y="0"/>
                      <a:pt x="35" y="0"/>
                      <a:pt x="32" y="0"/>
                    </a:cubicBezTo>
                    <a:cubicBezTo>
                      <a:pt x="28" y="0"/>
                      <a:pt x="17" y="3"/>
                      <a:pt x="13" y="14"/>
                    </a:cubicBezTo>
                    <a:cubicBezTo>
                      <a:pt x="12" y="15"/>
                      <a:pt x="12" y="15"/>
                      <a:pt x="12" y="15"/>
                    </a:cubicBezTo>
                    <a:cubicBezTo>
                      <a:pt x="1" y="51"/>
                      <a:pt x="1" y="51"/>
                      <a:pt x="1" y="51"/>
                    </a:cubicBezTo>
                    <a:cubicBezTo>
                      <a:pt x="0" y="54"/>
                      <a:pt x="2" y="57"/>
                      <a:pt x="4" y="58"/>
                    </a:cubicBezTo>
                    <a:cubicBezTo>
                      <a:pt x="8" y="59"/>
                      <a:pt x="11" y="57"/>
                      <a:pt x="12" y="55"/>
                    </a:cubicBezTo>
                    <a:cubicBezTo>
                      <a:pt x="23" y="20"/>
                      <a:pt x="23" y="20"/>
                      <a:pt x="23" y="20"/>
                    </a:cubicBezTo>
                    <a:cubicBezTo>
                      <a:pt x="26" y="20"/>
                      <a:pt x="26" y="20"/>
                      <a:pt x="26" y="20"/>
                    </a:cubicBezTo>
                    <a:cubicBezTo>
                      <a:pt x="7" y="79"/>
                      <a:pt x="7" y="79"/>
                      <a:pt x="7" y="79"/>
                    </a:cubicBezTo>
                    <a:cubicBezTo>
                      <a:pt x="22" y="79"/>
                      <a:pt x="22" y="79"/>
                      <a:pt x="22" y="79"/>
                    </a:cubicBezTo>
                    <a:cubicBezTo>
                      <a:pt x="22" y="125"/>
                      <a:pt x="22" y="125"/>
                      <a:pt x="22" y="125"/>
                    </a:cubicBezTo>
                    <a:cubicBezTo>
                      <a:pt x="22" y="129"/>
                      <a:pt x="25" y="132"/>
                      <a:pt x="29" y="132"/>
                    </a:cubicBezTo>
                    <a:cubicBezTo>
                      <a:pt x="33" y="132"/>
                      <a:pt x="36" y="129"/>
                      <a:pt x="36" y="125"/>
                    </a:cubicBezTo>
                    <a:cubicBezTo>
                      <a:pt x="36" y="79"/>
                      <a:pt x="36" y="79"/>
                      <a:pt x="36" y="79"/>
                    </a:cubicBezTo>
                    <a:cubicBezTo>
                      <a:pt x="41" y="79"/>
                      <a:pt x="41" y="79"/>
                      <a:pt x="41" y="79"/>
                    </a:cubicBezTo>
                    <a:cubicBezTo>
                      <a:pt x="41" y="125"/>
                      <a:pt x="41" y="125"/>
                      <a:pt x="41" y="125"/>
                    </a:cubicBezTo>
                    <a:cubicBezTo>
                      <a:pt x="41" y="129"/>
                      <a:pt x="44" y="132"/>
                      <a:pt x="48" y="132"/>
                    </a:cubicBezTo>
                    <a:cubicBezTo>
                      <a:pt x="52" y="132"/>
                      <a:pt x="55" y="129"/>
                      <a:pt x="55" y="125"/>
                    </a:cubicBezTo>
                    <a:cubicBezTo>
                      <a:pt x="55" y="79"/>
                      <a:pt x="55" y="79"/>
                      <a:pt x="55" y="79"/>
                    </a:cubicBezTo>
                    <a:cubicBezTo>
                      <a:pt x="70" y="79"/>
                      <a:pt x="70" y="79"/>
                      <a:pt x="70" y="79"/>
                    </a:cubicBezTo>
                    <a:cubicBezTo>
                      <a:pt x="51" y="20"/>
                      <a:pt x="51" y="20"/>
                      <a:pt x="51" y="20"/>
                    </a:cubicBezTo>
                    <a:cubicBezTo>
                      <a:pt x="54" y="20"/>
                      <a:pt x="54" y="20"/>
                      <a:pt x="54" y="20"/>
                    </a:cubicBezTo>
                    <a:cubicBezTo>
                      <a:pt x="64" y="55"/>
                      <a:pt x="64" y="55"/>
                      <a:pt x="64" y="55"/>
                    </a:cubicBezTo>
                    <a:cubicBezTo>
                      <a:pt x="66" y="57"/>
                      <a:pt x="69" y="59"/>
                      <a:pt x="72" y="58"/>
                    </a:cubicBezTo>
                    <a:cubicBezTo>
                      <a:pt x="75" y="57"/>
                      <a:pt x="76" y="54"/>
                      <a:pt x="75" y="5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  <p:grpSp>
          <p:nvGrpSpPr>
            <p:cNvPr id="134" name="Group 133"/>
            <p:cNvGrpSpPr/>
            <p:nvPr/>
          </p:nvGrpSpPr>
          <p:grpSpPr>
            <a:xfrm>
              <a:off x="10254290" y="1874330"/>
              <a:ext cx="238883" cy="514924"/>
              <a:chOff x="10254290" y="1874330"/>
              <a:chExt cx="238883" cy="514924"/>
            </a:xfrm>
          </p:grpSpPr>
          <p:sp>
            <p:nvSpPr>
              <p:cNvPr id="101" name="Oval 37">
                <a:extLst>
                  <a:ext uri="{FF2B5EF4-FFF2-40B4-BE49-F238E27FC236}">
                    <a16:creationId xmlns:a16="http://schemas.microsoft.com/office/drawing/2014/main" id="{F9176E1D-829E-4026-8FEB-88232A4CBCA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327282" y="1874330"/>
                <a:ext cx="94226" cy="91572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12" name="Freeform 38">
                <a:extLst>
                  <a:ext uri="{FF2B5EF4-FFF2-40B4-BE49-F238E27FC236}">
                    <a16:creationId xmlns:a16="http://schemas.microsoft.com/office/drawing/2014/main" id="{9178ADC7-11A0-4423-B346-E8FB73C243D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254290" y="1972537"/>
                <a:ext cx="238883" cy="416717"/>
              </a:xfrm>
              <a:custGeom>
                <a:avLst/>
                <a:gdLst>
                  <a:gd name="T0" fmla="*/ 75 w 76"/>
                  <a:gd name="T1" fmla="*/ 51 h 132"/>
                  <a:gd name="T2" fmla="*/ 64 w 76"/>
                  <a:gd name="T3" fmla="*/ 15 h 132"/>
                  <a:gd name="T4" fmla="*/ 63 w 76"/>
                  <a:gd name="T5" fmla="*/ 14 h 132"/>
                  <a:gd name="T6" fmla="*/ 44 w 76"/>
                  <a:gd name="T7" fmla="*/ 0 h 132"/>
                  <a:gd name="T8" fmla="*/ 39 w 76"/>
                  <a:gd name="T9" fmla="*/ 0 h 132"/>
                  <a:gd name="T10" fmla="*/ 36 w 76"/>
                  <a:gd name="T11" fmla="*/ 0 h 132"/>
                  <a:gd name="T12" fmla="*/ 31 w 76"/>
                  <a:gd name="T13" fmla="*/ 0 h 132"/>
                  <a:gd name="T14" fmla="*/ 13 w 76"/>
                  <a:gd name="T15" fmla="*/ 14 h 132"/>
                  <a:gd name="T16" fmla="*/ 12 w 76"/>
                  <a:gd name="T17" fmla="*/ 15 h 132"/>
                  <a:gd name="T18" fmla="*/ 1 w 76"/>
                  <a:gd name="T19" fmla="*/ 51 h 132"/>
                  <a:gd name="T20" fmla="*/ 4 w 76"/>
                  <a:gd name="T21" fmla="*/ 58 h 132"/>
                  <a:gd name="T22" fmla="*/ 12 w 76"/>
                  <a:gd name="T23" fmla="*/ 55 h 132"/>
                  <a:gd name="T24" fmla="*/ 22 w 76"/>
                  <a:gd name="T25" fmla="*/ 20 h 132"/>
                  <a:gd name="T26" fmla="*/ 25 w 76"/>
                  <a:gd name="T27" fmla="*/ 20 h 132"/>
                  <a:gd name="T28" fmla="*/ 6 w 76"/>
                  <a:gd name="T29" fmla="*/ 79 h 132"/>
                  <a:gd name="T30" fmla="*/ 21 w 76"/>
                  <a:gd name="T31" fmla="*/ 79 h 132"/>
                  <a:gd name="T32" fmla="*/ 21 w 76"/>
                  <a:gd name="T33" fmla="*/ 125 h 132"/>
                  <a:gd name="T34" fmla="*/ 29 w 76"/>
                  <a:gd name="T35" fmla="*/ 132 h 132"/>
                  <a:gd name="T36" fmla="*/ 35 w 76"/>
                  <a:gd name="T37" fmla="*/ 125 h 132"/>
                  <a:gd name="T38" fmla="*/ 35 w 76"/>
                  <a:gd name="T39" fmla="*/ 79 h 132"/>
                  <a:gd name="T40" fmla="*/ 40 w 76"/>
                  <a:gd name="T41" fmla="*/ 79 h 132"/>
                  <a:gd name="T42" fmla="*/ 40 w 76"/>
                  <a:gd name="T43" fmla="*/ 125 h 132"/>
                  <a:gd name="T44" fmla="*/ 47 w 76"/>
                  <a:gd name="T45" fmla="*/ 132 h 132"/>
                  <a:gd name="T46" fmla="*/ 54 w 76"/>
                  <a:gd name="T47" fmla="*/ 125 h 132"/>
                  <a:gd name="T48" fmla="*/ 54 w 76"/>
                  <a:gd name="T49" fmla="*/ 79 h 132"/>
                  <a:gd name="T50" fmla="*/ 69 w 76"/>
                  <a:gd name="T51" fmla="*/ 79 h 132"/>
                  <a:gd name="T52" fmla="*/ 50 w 76"/>
                  <a:gd name="T53" fmla="*/ 20 h 132"/>
                  <a:gd name="T54" fmla="*/ 53 w 76"/>
                  <a:gd name="T55" fmla="*/ 20 h 132"/>
                  <a:gd name="T56" fmla="*/ 64 w 76"/>
                  <a:gd name="T57" fmla="*/ 55 h 132"/>
                  <a:gd name="T58" fmla="*/ 72 w 76"/>
                  <a:gd name="T59" fmla="*/ 58 h 132"/>
                  <a:gd name="T60" fmla="*/ 75 w 76"/>
                  <a:gd name="T61" fmla="*/ 51 h 1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76" h="132">
                    <a:moveTo>
                      <a:pt x="75" y="51"/>
                    </a:moveTo>
                    <a:cubicBezTo>
                      <a:pt x="64" y="15"/>
                      <a:pt x="64" y="15"/>
                      <a:pt x="64" y="15"/>
                    </a:cubicBezTo>
                    <a:cubicBezTo>
                      <a:pt x="63" y="14"/>
                      <a:pt x="63" y="14"/>
                      <a:pt x="63" y="14"/>
                    </a:cubicBezTo>
                    <a:cubicBezTo>
                      <a:pt x="59" y="3"/>
                      <a:pt x="48" y="0"/>
                      <a:pt x="44" y="0"/>
                    </a:cubicBezTo>
                    <a:cubicBezTo>
                      <a:pt x="41" y="0"/>
                      <a:pt x="42" y="0"/>
                      <a:pt x="39" y="0"/>
                    </a:cubicBezTo>
                    <a:cubicBezTo>
                      <a:pt x="38" y="0"/>
                      <a:pt x="37" y="0"/>
                      <a:pt x="36" y="0"/>
                    </a:cubicBezTo>
                    <a:cubicBezTo>
                      <a:pt x="33" y="0"/>
                      <a:pt x="34" y="0"/>
                      <a:pt x="31" y="0"/>
                    </a:cubicBezTo>
                    <a:cubicBezTo>
                      <a:pt x="27" y="0"/>
                      <a:pt x="17" y="3"/>
                      <a:pt x="13" y="14"/>
                    </a:cubicBezTo>
                    <a:cubicBezTo>
                      <a:pt x="12" y="15"/>
                      <a:pt x="12" y="15"/>
                      <a:pt x="12" y="15"/>
                    </a:cubicBezTo>
                    <a:cubicBezTo>
                      <a:pt x="1" y="51"/>
                      <a:pt x="1" y="51"/>
                      <a:pt x="1" y="51"/>
                    </a:cubicBezTo>
                    <a:cubicBezTo>
                      <a:pt x="0" y="54"/>
                      <a:pt x="1" y="57"/>
                      <a:pt x="4" y="58"/>
                    </a:cubicBezTo>
                    <a:cubicBezTo>
                      <a:pt x="7" y="59"/>
                      <a:pt x="10" y="57"/>
                      <a:pt x="12" y="55"/>
                    </a:cubicBezTo>
                    <a:cubicBezTo>
                      <a:pt x="22" y="20"/>
                      <a:pt x="22" y="20"/>
                      <a:pt x="22" y="20"/>
                    </a:cubicBezTo>
                    <a:cubicBezTo>
                      <a:pt x="25" y="20"/>
                      <a:pt x="25" y="20"/>
                      <a:pt x="25" y="20"/>
                    </a:cubicBezTo>
                    <a:cubicBezTo>
                      <a:pt x="6" y="79"/>
                      <a:pt x="6" y="79"/>
                      <a:pt x="6" y="79"/>
                    </a:cubicBezTo>
                    <a:cubicBezTo>
                      <a:pt x="21" y="79"/>
                      <a:pt x="21" y="79"/>
                      <a:pt x="21" y="79"/>
                    </a:cubicBezTo>
                    <a:cubicBezTo>
                      <a:pt x="21" y="125"/>
                      <a:pt x="21" y="125"/>
                      <a:pt x="21" y="125"/>
                    </a:cubicBezTo>
                    <a:cubicBezTo>
                      <a:pt x="21" y="129"/>
                      <a:pt x="25" y="132"/>
                      <a:pt x="29" y="132"/>
                    </a:cubicBezTo>
                    <a:cubicBezTo>
                      <a:pt x="33" y="132"/>
                      <a:pt x="35" y="129"/>
                      <a:pt x="35" y="125"/>
                    </a:cubicBezTo>
                    <a:cubicBezTo>
                      <a:pt x="35" y="79"/>
                      <a:pt x="35" y="79"/>
                      <a:pt x="35" y="79"/>
                    </a:cubicBezTo>
                    <a:cubicBezTo>
                      <a:pt x="40" y="79"/>
                      <a:pt x="40" y="79"/>
                      <a:pt x="40" y="79"/>
                    </a:cubicBezTo>
                    <a:cubicBezTo>
                      <a:pt x="40" y="125"/>
                      <a:pt x="40" y="125"/>
                      <a:pt x="40" y="125"/>
                    </a:cubicBezTo>
                    <a:cubicBezTo>
                      <a:pt x="40" y="129"/>
                      <a:pt x="43" y="132"/>
                      <a:pt x="47" y="132"/>
                    </a:cubicBezTo>
                    <a:cubicBezTo>
                      <a:pt x="51" y="132"/>
                      <a:pt x="54" y="129"/>
                      <a:pt x="54" y="125"/>
                    </a:cubicBezTo>
                    <a:cubicBezTo>
                      <a:pt x="54" y="79"/>
                      <a:pt x="54" y="79"/>
                      <a:pt x="54" y="79"/>
                    </a:cubicBezTo>
                    <a:cubicBezTo>
                      <a:pt x="69" y="79"/>
                      <a:pt x="69" y="79"/>
                      <a:pt x="69" y="79"/>
                    </a:cubicBezTo>
                    <a:cubicBezTo>
                      <a:pt x="50" y="20"/>
                      <a:pt x="50" y="20"/>
                      <a:pt x="50" y="20"/>
                    </a:cubicBezTo>
                    <a:cubicBezTo>
                      <a:pt x="53" y="20"/>
                      <a:pt x="53" y="20"/>
                      <a:pt x="53" y="20"/>
                    </a:cubicBezTo>
                    <a:cubicBezTo>
                      <a:pt x="64" y="55"/>
                      <a:pt x="64" y="55"/>
                      <a:pt x="64" y="55"/>
                    </a:cubicBezTo>
                    <a:cubicBezTo>
                      <a:pt x="65" y="57"/>
                      <a:pt x="68" y="59"/>
                      <a:pt x="72" y="58"/>
                    </a:cubicBezTo>
                    <a:cubicBezTo>
                      <a:pt x="74" y="57"/>
                      <a:pt x="76" y="54"/>
                      <a:pt x="75" y="5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  <p:grpSp>
          <p:nvGrpSpPr>
            <p:cNvPr id="138" name="Group 137"/>
            <p:cNvGrpSpPr/>
            <p:nvPr/>
          </p:nvGrpSpPr>
          <p:grpSpPr>
            <a:xfrm>
              <a:off x="10566165" y="1874330"/>
              <a:ext cx="238883" cy="514924"/>
              <a:chOff x="10566165" y="1874330"/>
              <a:chExt cx="238883" cy="514924"/>
            </a:xfrm>
          </p:grpSpPr>
          <p:sp>
            <p:nvSpPr>
              <p:cNvPr id="102" name="Oval 39">
                <a:extLst>
                  <a:ext uri="{FF2B5EF4-FFF2-40B4-BE49-F238E27FC236}">
                    <a16:creationId xmlns:a16="http://schemas.microsoft.com/office/drawing/2014/main" id="{802E2DCD-BD5B-423A-891E-061CEBDDD46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637829" y="1874330"/>
                <a:ext cx="94226" cy="91572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13" name="Freeform 40">
                <a:extLst>
                  <a:ext uri="{FF2B5EF4-FFF2-40B4-BE49-F238E27FC236}">
                    <a16:creationId xmlns:a16="http://schemas.microsoft.com/office/drawing/2014/main" id="{D3F993D4-2021-469B-8D4B-4AE06F00A26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566165" y="1972537"/>
                <a:ext cx="238883" cy="416717"/>
              </a:xfrm>
              <a:custGeom>
                <a:avLst/>
                <a:gdLst>
                  <a:gd name="T0" fmla="*/ 75 w 76"/>
                  <a:gd name="T1" fmla="*/ 51 h 132"/>
                  <a:gd name="T2" fmla="*/ 64 w 76"/>
                  <a:gd name="T3" fmla="*/ 15 h 132"/>
                  <a:gd name="T4" fmla="*/ 63 w 76"/>
                  <a:gd name="T5" fmla="*/ 14 h 132"/>
                  <a:gd name="T6" fmla="*/ 45 w 76"/>
                  <a:gd name="T7" fmla="*/ 0 h 132"/>
                  <a:gd name="T8" fmla="*/ 39 w 76"/>
                  <a:gd name="T9" fmla="*/ 0 h 132"/>
                  <a:gd name="T10" fmla="*/ 37 w 76"/>
                  <a:gd name="T11" fmla="*/ 0 h 132"/>
                  <a:gd name="T12" fmla="*/ 31 w 76"/>
                  <a:gd name="T13" fmla="*/ 0 h 132"/>
                  <a:gd name="T14" fmla="*/ 13 w 76"/>
                  <a:gd name="T15" fmla="*/ 14 h 132"/>
                  <a:gd name="T16" fmla="*/ 12 w 76"/>
                  <a:gd name="T17" fmla="*/ 15 h 132"/>
                  <a:gd name="T18" fmla="*/ 1 w 76"/>
                  <a:gd name="T19" fmla="*/ 51 h 132"/>
                  <a:gd name="T20" fmla="*/ 4 w 76"/>
                  <a:gd name="T21" fmla="*/ 58 h 132"/>
                  <a:gd name="T22" fmla="*/ 12 w 76"/>
                  <a:gd name="T23" fmla="*/ 55 h 132"/>
                  <a:gd name="T24" fmla="*/ 22 w 76"/>
                  <a:gd name="T25" fmla="*/ 20 h 132"/>
                  <a:gd name="T26" fmla="*/ 26 w 76"/>
                  <a:gd name="T27" fmla="*/ 20 h 132"/>
                  <a:gd name="T28" fmla="*/ 6 w 76"/>
                  <a:gd name="T29" fmla="*/ 79 h 132"/>
                  <a:gd name="T30" fmla="*/ 22 w 76"/>
                  <a:gd name="T31" fmla="*/ 79 h 132"/>
                  <a:gd name="T32" fmla="*/ 22 w 76"/>
                  <a:gd name="T33" fmla="*/ 125 h 132"/>
                  <a:gd name="T34" fmla="*/ 29 w 76"/>
                  <a:gd name="T35" fmla="*/ 132 h 132"/>
                  <a:gd name="T36" fmla="*/ 35 w 76"/>
                  <a:gd name="T37" fmla="*/ 125 h 132"/>
                  <a:gd name="T38" fmla="*/ 35 w 76"/>
                  <a:gd name="T39" fmla="*/ 79 h 132"/>
                  <a:gd name="T40" fmla="*/ 41 w 76"/>
                  <a:gd name="T41" fmla="*/ 79 h 132"/>
                  <a:gd name="T42" fmla="*/ 41 w 76"/>
                  <a:gd name="T43" fmla="*/ 125 h 132"/>
                  <a:gd name="T44" fmla="*/ 47 w 76"/>
                  <a:gd name="T45" fmla="*/ 132 h 132"/>
                  <a:gd name="T46" fmla="*/ 54 w 76"/>
                  <a:gd name="T47" fmla="*/ 125 h 132"/>
                  <a:gd name="T48" fmla="*/ 54 w 76"/>
                  <a:gd name="T49" fmla="*/ 79 h 132"/>
                  <a:gd name="T50" fmla="*/ 69 w 76"/>
                  <a:gd name="T51" fmla="*/ 79 h 132"/>
                  <a:gd name="T52" fmla="*/ 50 w 76"/>
                  <a:gd name="T53" fmla="*/ 20 h 132"/>
                  <a:gd name="T54" fmla="*/ 53 w 76"/>
                  <a:gd name="T55" fmla="*/ 20 h 132"/>
                  <a:gd name="T56" fmla="*/ 64 w 76"/>
                  <a:gd name="T57" fmla="*/ 55 h 132"/>
                  <a:gd name="T58" fmla="*/ 72 w 76"/>
                  <a:gd name="T59" fmla="*/ 58 h 132"/>
                  <a:gd name="T60" fmla="*/ 75 w 76"/>
                  <a:gd name="T61" fmla="*/ 51 h 1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76" h="132">
                    <a:moveTo>
                      <a:pt x="75" y="51"/>
                    </a:moveTo>
                    <a:cubicBezTo>
                      <a:pt x="64" y="15"/>
                      <a:pt x="64" y="15"/>
                      <a:pt x="64" y="15"/>
                    </a:cubicBezTo>
                    <a:cubicBezTo>
                      <a:pt x="63" y="14"/>
                      <a:pt x="63" y="14"/>
                      <a:pt x="63" y="14"/>
                    </a:cubicBezTo>
                    <a:cubicBezTo>
                      <a:pt x="59" y="3"/>
                      <a:pt x="49" y="0"/>
                      <a:pt x="45" y="0"/>
                    </a:cubicBezTo>
                    <a:cubicBezTo>
                      <a:pt x="42" y="0"/>
                      <a:pt x="42" y="0"/>
                      <a:pt x="39" y="0"/>
                    </a:cubicBezTo>
                    <a:cubicBezTo>
                      <a:pt x="38" y="0"/>
                      <a:pt x="38" y="0"/>
                      <a:pt x="37" y="0"/>
                    </a:cubicBezTo>
                    <a:cubicBezTo>
                      <a:pt x="34" y="0"/>
                      <a:pt x="34" y="0"/>
                      <a:pt x="31" y="0"/>
                    </a:cubicBezTo>
                    <a:cubicBezTo>
                      <a:pt x="27" y="0"/>
                      <a:pt x="17" y="3"/>
                      <a:pt x="13" y="14"/>
                    </a:cubicBezTo>
                    <a:cubicBezTo>
                      <a:pt x="12" y="15"/>
                      <a:pt x="12" y="15"/>
                      <a:pt x="12" y="15"/>
                    </a:cubicBezTo>
                    <a:cubicBezTo>
                      <a:pt x="1" y="51"/>
                      <a:pt x="1" y="51"/>
                      <a:pt x="1" y="51"/>
                    </a:cubicBezTo>
                    <a:cubicBezTo>
                      <a:pt x="0" y="54"/>
                      <a:pt x="2" y="57"/>
                      <a:pt x="4" y="58"/>
                    </a:cubicBezTo>
                    <a:cubicBezTo>
                      <a:pt x="7" y="59"/>
                      <a:pt x="10" y="57"/>
                      <a:pt x="12" y="55"/>
                    </a:cubicBezTo>
                    <a:cubicBezTo>
                      <a:pt x="22" y="20"/>
                      <a:pt x="22" y="20"/>
                      <a:pt x="22" y="20"/>
                    </a:cubicBezTo>
                    <a:cubicBezTo>
                      <a:pt x="26" y="20"/>
                      <a:pt x="26" y="20"/>
                      <a:pt x="26" y="20"/>
                    </a:cubicBezTo>
                    <a:cubicBezTo>
                      <a:pt x="6" y="79"/>
                      <a:pt x="6" y="79"/>
                      <a:pt x="6" y="79"/>
                    </a:cubicBezTo>
                    <a:cubicBezTo>
                      <a:pt x="22" y="79"/>
                      <a:pt x="22" y="79"/>
                      <a:pt x="22" y="79"/>
                    </a:cubicBezTo>
                    <a:cubicBezTo>
                      <a:pt x="22" y="125"/>
                      <a:pt x="22" y="125"/>
                      <a:pt x="22" y="125"/>
                    </a:cubicBezTo>
                    <a:cubicBezTo>
                      <a:pt x="22" y="129"/>
                      <a:pt x="25" y="132"/>
                      <a:pt x="29" y="132"/>
                    </a:cubicBezTo>
                    <a:cubicBezTo>
                      <a:pt x="33" y="132"/>
                      <a:pt x="35" y="129"/>
                      <a:pt x="35" y="125"/>
                    </a:cubicBezTo>
                    <a:cubicBezTo>
                      <a:pt x="35" y="79"/>
                      <a:pt x="35" y="79"/>
                      <a:pt x="35" y="79"/>
                    </a:cubicBezTo>
                    <a:cubicBezTo>
                      <a:pt x="41" y="79"/>
                      <a:pt x="41" y="79"/>
                      <a:pt x="41" y="79"/>
                    </a:cubicBezTo>
                    <a:cubicBezTo>
                      <a:pt x="41" y="125"/>
                      <a:pt x="41" y="125"/>
                      <a:pt x="41" y="125"/>
                    </a:cubicBezTo>
                    <a:cubicBezTo>
                      <a:pt x="41" y="129"/>
                      <a:pt x="43" y="132"/>
                      <a:pt x="47" y="132"/>
                    </a:cubicBezTo>
                    <a:cubicBezTo>
                      <a:pt x="51" y="132"/>
                      <a:pt x="54" y="129"/>
                      <a:pt x="54" y="125"/>
                    </a:cubicBezTo>
                    <a:cubicBezTo>
                      <a:pt x="54" y="79"/>
                      <a:pt x="54" y="79"/>
                      <a:pt x="54" y="79"/>
                    </a:cubicBezTo>
                    <a:cubicBezTo>
                      <a:pt x="69" y="79"/>
                      <a:pt x="69" y="79"/>
                      <a:pt x="69" y="79"/>
                    </a:cubicBezTo>
                    <a:cubicBezTo>
                      <a:pt x="50" y="20"/>
                      <a:pt x="50" y="20"/>
                      <a:pt x="50" y="20"/>
                    </a:cubicBezTo>
                    <a:cubicBezTo>
                      <a:pt x="53" y="20"/>
                      <a:pt x="53" y="20"/>
                      <a:pt x="53" y="20"/>
                    </a:cubicBezTo>
                    <a:cubicBezTo>
                      <a:pt x="64" y="55"/>
                      <a:pt x="64" y="55"/>
                      <a:pt x="64" y="55"/>
                    </a:cubicBezTo>
                    <a:cubicBezTo>
                      <a:pt x="65" y="57"/>
                      <a:pt x="69" y="59"/>
                      <a:pt x="72" y="58"/>
                    </a:cubicBezTo>
                    <a:cubicBezTo>
                      <a:pt x="74" y="57"/>
                      <a:pt x="76" y="54"/>
                      <a:pt x="75" y="5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  <p:grpSp>
          <p:nvGrpSpPr>
            <p:cNvPr id="140" name="Group 139"/>
            <p:cNvGrpSpPr/>
            <p:nvPr/>
          </p:nvGrpSpPr>
          <p:grpSpPr>
            <a:xfrm>
              <a:off x="11188586" y="1874330"/>
              <a:ext cx="238883" cy="514924"/>
              <a:chOff x="11188586" y="1874330"/>
              <a:chExt cx="238883" cy="514924"/>
            </a:xfrm>
          </p:grpSpPr>
          <p:sp>
            <p:nvSpPr>
              <p:cNvPr id="103" name="Oval 41">
                <a:extLst>
                  <a:ext uri="{FF2B5EF4-FFF2-40B4-BE49-F238E27FC236}">
                    <a16:creationId xmlns:a16="http://schemas.microsoft.com/office/drawing/2014/main" id="{F401CF1B-1501-453A-BBEA-B4FBEC62AC7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60251" y="1874330"/>
                <a:ext cx="94226" cy="91572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14" name="Freeform 42">
                <a:extLst>
                  <a:ext uri="{FF2B5EF4-FFF2-40B4-BE49-F238E27FC236}">
                    <a16:creationId xmlns:a16="http://schemas.microsoft.com/office/drawing/2014/main" id="{E42B7E9B-FA4D-41C2-BE79-5D9D4D938A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188586" y="1972537"/>
                <a:ext cx="238883" cy="416717"/>
              </a:xfrm>
              <a:custGeom>
                <a:avLst/>
                <a:gdLst>
                  <a:gd name="T0" fmla="*/ 75 w 76"/>
                  <a:gd name="T1" fmla="*/ 51 h 132"/>
                  <a:gd name="T2" fmla="*/ 64 w 76"/>
                  <a:gd name="T3" fmla="*/ 15 h 132"/>
                  <a:gd name="T4" fmla="*/ 63 w 76"/>
                  <a:gd name="T5" fmla="*/ 14 h 132"/>
                  <a:gd name="T6" fmla="*/ 45 w 76"/>
                  <a:gd name="T7" fmla="*/ 0 h 132"/>
                  <a:gd name="T8" fmla="*/ 39 w 76"/>
                  <a:gd name="T9" fmla="*/ 0 h 132"/>
                  <a:gd name="T10" fmla="*/ 37 w 76"/>
                  <a:gd name="T11" fmla="*/ 0 h 132"/>
                  <a:gd name="T12" fmla="*/ 31 w 76"/>
                  <a:gd name="T13" fmla="*/ 0 h 132"/>
                  <a:gd name="T14" fmla="*/ 13 w 76"/>
                  <a:gd name="T15" fmla="*/ 14 h 132"/>
                  <a:gd name="T16" fmla="*/ 12 w 76"/>
                  <a:gd name="T17" fmla="*/ 15 h 132"/>
                  <a:gd name="T18" fmla="*/ 1 w 76"/>
                  <a:gd name="T19" fmla="*/ 51 h 132"/>
                  <a:gd name="T20" fmla="*/ 4 w 76"/>
                  <a:gd name="T21" fmla="*/ 58 h 132"/>
                  <a:gd name="T22" fmla="*/ 12 w 76"/>
                  <a:gd name="T23" fmla="*/ 55 h 132"/>
                  <a:gd name="T24" fmla="*/ 22 w 76"/>
                  <a:gd name="T25" fmla="*/ 20 h 132"/>
                  <a:gd name="T26" fmla="*/ 25 w 76"/>
                  <a:gd name="T27" fmla="*/ 20 h 132"/>
                  <a:gd name="T28" fmla="*/ 6 w 76"/>
                  <a:gd name="T29" fmla="*/ 79 h 132"/>
                  <a:gd name="T30" fmla="*/ 21 w 76"/>
                  <a:gd name="T31" fmla="*/ 79 h 132"/>
                  <a:gd name="T32" fmla="*/ 21 w 76"/>
                  <a:gd name="T33" fmla="*/ 125 h 132"/>
                  <a:gd name="T34" fmla="*/ 29 w 76"/>
                  <a:gd name="T35" fmla="*/ 132 h 132"/>
                  <a:gd name="T36" fmla="*/ 35 w 76"/>
                  <a:gd name="T37" fmla="*/ 125 h 132"/>
                  <a:gd name="T38" fmla="*/ 35 w 76"/>
                  <a:gd name="T39" fmla="*/ 79 h 132"/>
                  <a:gd name="T40" fmla="*/ 41 w 76"/>
                  <a:gd name="T41" fmla="*/ 79 h 132"/>
                  <a:gd name="T42" fmla="*/ 41 w 76"/>
                  <a:gd name="T43" fmla="*/ 125 h 132"/>
                  <a:gd name="T44" fmla="*/ 47 w 76"/>
                  <a:gd name="T45" fmla="*/ 132 h 132"/>
                  <a:gd name="T46" fmla="*/ 54 w 76"/>
                  <a:gd name="T47" fmla="*/ 125 h 132"/>
                  <a:gd name="T48" fmla="*/ 54 w 76"/>
                  <a:gd name="T49" fmla="*/ 79 h 132"/>
                  <a:gd name="T50" fmla="*/ 69 w 76"/>
                  <a:gd name="T51" fmla="*/ 79 h 132"/>
                  <a:gd name="T52" fmla="*/ 50 w 76"/>
                  <a:gd name="T53" fmla="*/ 20 h 132"/>
                  <a:gd name="T54" fmla="*/ 53 w 76"/>
                  <a:gd name="T55" fmla="*/ 20 h 132"/>
                  <a:gd name="T56" fmla="*/ 64 w 76"/>
                  <a:gd name="T57" fmla="*/ 55 h 132"/>
                  <a:gd name="T58" fmla="*/ 72 w 76"/>
                  <a:gd name="T59" fmla="*/ 58 h 132"/>
                  <a:gd name="T60" fmla="*/ 75 w 76"/>
                  <a:gd name="T61" fmla="*/ 51 h 1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76" h="132">
                    <a:moveTo>
                      <a:pt x="75" y="51"/>
                    </a:moveTo>
                    <a:cubicBezTo>
                      <a:pt x="64" y="15"/>
                      <a:pt x="64" y="15"/>
                      <a:pt x="64" y="15"/>
                    </a:cubicBezTo>
                    <a:cubicBezTo>
                      <a:pt x="63" y="14"/>
                      <a:pt x="63" y="14"/>
                      <a:pt x="63" y="14"/>
                    </a:cubicBezTo>
                    <a:cubicBezTo>
                      <a:pt x="59" y="3"/>
                      <a:pt x="49" y="0"/>
                      <a:pt x="45" y="0"/>
                    </a:cubicBezTo>
                    <a:cubicBezTo>
                      <a:pt x="41" y="0"/>
                      <a:pt x="42" y="0"/>
                      <a:pt x="39" y="0"/>
                    </a:cubicBezTo>
                    <a:cubicBezTo>
                      <a:pt x="38" y="0"/>
                      <a:pt x="37" y="0"/>
                      <a:pt x="37" y="0"/>
                    </a:cubicBezTo>
                    <a:cubicBezTo>
                      <a:pt x="33" y="0"/>
                      <a:pt x="34" y="0"/>
                      <a:pt x="31" y="0"/>
                    </a:cubicBezTo>
                    <a:cubicBezTo>
                      <a:pt x="27" y="0"/>
                      <a:pt x="17" y="3"/>
                      <a:pt x="13" y="14"/>
                    </a:cubicBezTo>
                    <a:cubicBezTo>
                      <a:pt x="12" y="15"/>
                      <a:pt x="12" y="15"/>
                      <a:pt x="12" y="15"/>
                    </a:cubicBezTo>
                    <a:cubicBezTo>
                      <a:pt x="1" y="51"/>
                      <a:pt x="1" y="51"/>
                      <a:pt x="1" y="51"/>
                    </a:cubicBezTo>
                    <a:cubicBezTo>
                      <a:pt x="0" y="54"/>
                      <a:pt x="1" y="57"/>
                      <a:pt x="4" y="58"/>
                    </a:cubicBezTo>
                    <a:cubicBezTo>
                      <a:pt x="7" y="59"/>
                      <a:pt x="10" y="57"/>
                      <a:pt x="12" y="55"/>
                    </a:cubicBezTo>
                    <a:cubicBezTo>
                      <a:pt x="22" y="20"/>
                      <a:pt x="22" y="20"/>
                      <a:pt x="22" y="20"/>
                    </a:cubicBezTo>
                    <a:cubicBezTo>
                      <a:pt x="25" y="20"/>
                      <a:pt x="25" y="20"/>
                      <a:pt x="25" y="20"/>
                    </a:cubicBezTo>
                    <a:cubicBezTo>
                      <a:pt x="6" y="79"/>
                      <a:pt x="6" y="79"/>
                      <a:pt x="6" y="79"/>
                    </a:cubicBezTo>
                    <a:cubicBezTo>
                      <a:pt x="21" y="79"/>
                      <a:pt x="21" y="79"/>
                      <a:pt x="21" y="79"/>
                    </a:cubicBezTo>
                    <a:cubicBezTo>
                      <a:pt x="21" y="125"/>
                      <a:pt x="21" y="125"/>
                      <a:pt x="21" y="125"/>
                    </a:cubicBezTo>
                    <a:cubicBezTo>
                      <a:pt x="21" y="129"/>
                      <a:pt x="25" y="132"/>
                      <a:pt x="29" y="132"/>
                    </a:cubicBezTo>
                    <a:cubicBezTo>
                      <a:pt x="33" y="132"/>
                      <a:pt x="35" y="129"/>
                      <a:pt x="35" y="125"/>
                    </a:cubicBezTo>
                    <a:cubicBezTo>
                      <a:pt x="35" y="79"/>
                      <a:pt x="35" y="79"/>
                      <a:pt x="35" y="79"/>
                    </a:cubicBezTo>
                    <a:cubicBezTo>
                      <a:pt x="41" y="79"/>
                      <a:pt x="41" y="79"/>
                      <a:pt x="41" y="79"/>
                    </a:cubicBezTo>
                    <a:cubicBezTo>
                      <a:pt x="41" y="125"/>
                      <a:pt x="41" y="125"/>
                      <a:pt x="41" y="125"/>
                    </a:cubicBezTo>
                    <a:cubicBezTo>
                      <a:pt x="41" y="129"/>
                      <a:pt x="43" y="132"/>
                      <a:pt x="47" y="132"/>
                    </a:cubicBezTo>
                    <a:cubicBezTo>
                      <a:pt x="51" y="132"/>
                      <a:pt x="54" y="129"/>
                      <a:pt x="54" y="125"/>
                    </a:cubicBezTo>
                    <a:cubicBezTo>
                      <a:pt x="54" y="79"/>
                      <a:pt x="54" y="79"/>
                      <a:pt x="54" y="79"/>
                    </a:cubicBezTo>
                    <a:cubicBezTo>
                      <a:pt x="69" y="79"/>
                      <a:pt x="69" y="79"/>
                      <a:pt x="69" y="79"/>
                    </a:cubicBezTo>
                    <a:cubicBezTo>
                      <a:pt x="50" y="20"/>
                      <a:pt x="50" y="20"/>
                      <a:pt x="50" y="20"/>
                    </a:cubicBezTo>
                    <a:cubicBezTo>
                      <a:pt x="53" y="20"/>
                      <a:pt x="53" y="20"/>
                      <a:pt x="53" y="20"/>
                    </a:cubicBezTo>
                    <a:cubicBezTo>
                      <a:pt x="64" y="55"/>
                      <a:pt x="64" y="55"/>
                      <a:pt x="64" y="55"/>
                    </a:cubicBezTo>
                    <a:cubicBezTo>
                      <a:pt x="65" y="57"/>
                      <a:pt x="69" y="59"/>
                      <a:pt x="72" y="58"/>
                    </a:cubicBezTo>
                    <a:cubicBezTo>
                      <a:pt x="74" y="57"/>
                      <a:pt x="76" y="54"/>
                      <a:pt x="75" y="5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  <p:grpSp>
          <p:nvGrpSpPr>
            <p:cNvPr id="139" name="Group 138"/>
            <p:cNvGrpSpPr/>
            <p:nvPr/>
          </p:nvGrpSpPr>
          <p:grpSpPr>
            <a:xfrm>
              <a:off x="10874058" y="1874330"/>
              <a:ext cx="238883" cy="514924"/>
              <a:chOff x="10874058" y="1874330"/>
              <a:chExt cx="238883" cy="514924"/>
            </a:xfrm>
          </p:grpSpPr>
          <p:sp>
            <p:nvSpPr>
              <p:cNvPr id="104" name="Oval 43">
                <a:extLst>
                  <a:ext uri="{FF2B5EF4-FFF2-40B4-BE49-F238E27FC236}">
                    <a16:creationId xmlns:a16="http://schemas.microsoft.com/office/drawing/2014/main" id="{95324EB1-927E-43D3-997F-2B2A7435AF2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945723" y="1874330"/>
                <a:ext cx="95553" cy="91572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15" name="Freeform 44">
                <a:extLst>
                  <a:ext uri="{FF2B5EF4-FFF2-40B4-BE49-F238E27FC236}">
                    <a16:creationId xmlns:a16="http://schemas.microsoft.com/office/drawing/2014/main" id="{86F58F43-DB71-4688-90A1-D5B16E0271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874058" y="1972537"/>
                <a:ext cx="238883" cy="416717"/>
              </a:xfrm>
              <a:custGeom>
                <a:avLst/>
                <a:gdLst>
                  <a:gd name="T0" fmla="*/ 75 w 76"/>
                  <a:gd name="T1" fmla="*/ 51 h 132"/>
                  <a:gd name="T2" fmla="*/ 64 w 76"/>
                  <a:gd name="T3" fmla="*/ 15 h 132"/>
                  <a:gd name="T4" fmla="*/ 63 w 76"/>
                  <a:gd name="T5" fmla="*/ 14 h 132"/>
                  <a:gd name="T6" fmla="*/ 45 w 76"/>
                  <a:gd name="T7" fmla="*/ 0 h 132"/>
                  <a:gd name="T8" fmla="*/ 39 w 76"/>
                  <a:gd name="T9" fmla="*/ 0 h 132"/>
                  <a:gd name="T10" fmla="*/ 37 w 76"/>
                  <a:gd name="T11" fmla="*/ 0 h 132"/>
                  <a:gd name="T12" fmla="*/ 31 w 76"/>
                  <a:gd name="T13" fmla="*/ 0 h 132"/>
                  <a:gd name="T14" fmla="*/ 13 w 76"/>
                  <a:gd name="T15" fmla="*/ 14 h 132"/>
                  <a:gd name="T16" fmla="*/ 12 w 76"/>
                  <a:gd name="T17" fmla="*/ 15 h 132"/>
                  <a:gd name="T18" fmla="*/ 1 w 76"/>
                  <a:gd name="T19" fmla="*/ 51 h 132"/>
                  <a:gd name="T20" fmla="*/ 4 w 76"/>
                  <a:gd name="T21" fmla="*/ 58 h 132"/>
                  <a:gd name="T22" fmla="*/ 12 w 76"/>
                  <a:gd name="T23" fmla="*/ 55 h 132"/>
                  <a:gd name="T24" fmla="*/ 23 w 76"/>
                  <a:gd name="T25" fmla="*/ 20 h 132"/>
                  <a:gd name="T26" fmla="*/ 26 w 76"/>
                  <a:gd name="T27" fmla="*/ 20 h 132"/>
                  <a:gd name="T28" fmla="*/ 7 w 76"/>
                  <a:gd name="T29" fmla="*/ 79 h 132"/>
                  <a:gd name="T30" fmla="*/ 22 w 76"/>
                  <a:gd name="T31" fmla="*/ 79 h 132"/>
                  <a:gd name="T32" fmla="*/ 22 w 76"/>
                  <a:gd name="T33" fmla="*/ 125 h 132"/>
                  <a:gd name="T34" fmla="*/ 29 w 76"/>
                  <a:gd name="T35" fmla="*/ 132 h 132"/>
                  <a:gd name="T36" fmla="*/ 35 w 76"/>
                  <a:gd name="T37" fmla="*/ 125 h 132"/>
                  <a:gd name="T38" fmla="*/ 35 w 76"/>
                  <a:gd name="T39" fmla="*/ 79 h 132"/>
                  <a:gd name="T40" fmla="*/ 41 w 76"/>
                  <a:gd name="T41" fmla="*/ 79 h 132"/>
                  <a:gd name="T42" fmla="*/ 41 w 76"/>
                  <a:gd name="T43" fmla="*/ 125 h 132"/>
                  <a:gd name="T44" fmla="*/ 47 w 76"/>
                  <a:gd name="T45" fmla="*/ 132 h 132"/>
                  <a:gd name="T46" fmla="*/ 55 w 76"/>
                  <a:gd name="T47" fmla="*/ 125 h 132"/>
                  <a:gd name="T48" fmla="*/ 55 w 76"/>
                  <a:gd name="T49" fmla="*/ 79 h 132"/>
                  <a:gd name="T50" fmla="*/ 70 w 76"/>
                  <a:gd name="T51" fmla="*/ 79 h 132"/>
                  <a:gd name="T52" fmla="*/ 51 w 76"/>
                  <a:gd name="T53" fmla="*/ 20 h 132"/>
                  <a:gd name="T54" fmla="*/ 54 w 76"/>
                  <a:gd name="T55" fmla="*/ 20 h 132"/>
                  <a:gd name="T56" fmla="*/ 64 w 76"/>
                  <a:gd name="T57" fmla="*/ 55 h 132"/>
                  <a:gd name="T58" fmla="*/ 72 w 76"/>
                  <a:gd name="T59" fmla="*/ 58 h 132"/>
                  <a:gd name="T60" fmla="*/ 75 w 76"/>
                  <a:gd name="T61" fmla="*/ 51 h 1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76" h="132">
                    <a:moveTo>
                      <a:pt x="75" y="51"/>
                    </a:moveTo>
                    <a:cubicBezTo>
                      <a:pt x="64" y="15"/>
                      <a:pt x="64" y="15"/>
                      <a:pt x="64" y="15"/>
                    </a:cubicBezTo>
                    <a:cubicBezTo>
                      <a:pt x="63" y="14"/>
                      <a:pt x="63" y="14"/>
                      <a:pt x="63" y="14"/>
                    </a:cubicBezTo>
                    <a:cubicBezTo>
                      <a:pt x="59" y="3"/>
                      <a:pt x="49" y="0"/>
                      <a:pt x="45" y="0"/>
                    </a:cubicBezTo>
                    <a:cubicBezTo>
                      <a:pt x="42" y="0"/>
                      <a:pt x="43" y="0"/>
                      <a:pt x="39" y="0"/>
                    </a:cubicBezTo>
                    <a:cubicBezTo>
                      <a:pt x="39" y="0"/>
                      <a:pt x="38" y="0"/>
                      <a:pt x="37" y="0"/>
                    </a:cubicBezTo>
                    <a:cubicBezTo>
                      <a:pt x="34" y="0"/>
                      <a:pt x="35" y="0"/>
                      <a:pt x="31" y="0"/>
                    </a:cubicBezTo>
                    <a:cubicBezTo>
                      <a:pt x="27" y="0"/>
                      <a:pt x="17" y="3"/>
                      <a:pt x="13" y="14"/>
                    </a:cubicBezTo>
                    <a:cubicBezTo>
                      <a:pt x="12" y="15"/>
                      <a:pt x="12" y="15"/>
                      <a:pt x="12" y="15"/>
                    </a:cubicBezTo>
                    <a:cubicBezTo>
                      <a:pt x="1" y="51"/>
                      <a:pt x="1" y="51"/>
                      <a:pt x="1" y="51"/>
                    </a:cubicBezTo>
                    <a:cubicBezTo>
                      <a:pt x="0" y="54"/>
                      <a:pt x="2" y="57"/>
                      <a:pt x="4" y="58"/>
                    </a:cubicBezTo>
                    <a:cubicBezTo>
                      <a:pt x="8" y="59"/>
                      <a:pt x="11" y="57"/>
                      <a:pt x="12" y="55"/>
                    </a:cubicBezTo>
                    <a:cubicBezTo>
                      <a:pt x="23" y="20"/>
                      <a:pt x="23" y="20"/>
                      <a:pt x="23" y="20"/>
                    </a:cubicBezTo>
                    <a:cubicBezTo>
                      <a:pt x="26" y="20"/>
                      <a:pt x="26" y="20"/>
                      <a:pt x="26" y="20"/>
                    </a:cubicBezTo>
                    <a:cubicBezTo>
                      <a:pt x="7" y="79"/>
                      <a:pt x="7" y="79"/>
                      <a:pt x="7" y="79"/>
                    </a:cubicBezTo>
                    <a:cubicBezTo>
                      <a:pt x="22" y="79"/>
                      <a:pt x="22" y="79"/>
                      <a:pt x="22" y="79"/>
                    </a:cubicBezTo>
                    <a:cubicBezTo>
                      <a:pt x="22" y="125"/>
                      <a:pt x="22" y="125"/>
                      <a:pt x="22" y="125"/>
                    </a:cubicBezTo>
                    <a:cubicBezTo>
                      <a:pt x="22" y="129"/>
                      <a:pt x="25" y="132"/>
                      <a:pt x="29" y="132"/>
                    </a:cubicBezTo>
                    <a:cubicBezTo>
                      <a:pt x="33" y="132"/>
                      <a:pt x="35" y="129"/>
                      <a:pt x="35" y="125"/>
                    </a:cubicBezTo>
                    <a:cubicBezTo>
                      <a:pt x="35" y="79"/>
                      <a:pt x="35" y="79"/>
                      <a:pt x="35" y="79"/>
                    </a:cubicBezTo>
                    <a:cubicBezTo>
                      <a:pt x="41" y="79"/>
                      <a:pt x="41" y="79"/>
                      <a:pt x="41" y="79"/>
                    </a:cubicBezTo>
                    <a:cubicBezTo>
                      <a:pt x="41" y="125"/>
                      <a:pt x="41" y="125"/>
                      <a:pt x="41" y="125"/>
                    </a:cubicBezTo>
                    <a:cubicBezTo>
                      <a:pt x="41" y="129"/>
                      <a:pt x="43" y="132"/>
                      <a:pt x="47" y="132"/>
                    </a:cubicBezTo>
                    <a:cubicBezTo>
                      <a:pt x="51" y="132"/>
                      <a:pt x="55" y="129"/>
                      <a:pt x="55" y="125"/>
                    </a:cubicBezTo>
                    <a:cubicBezTo>
                      <a:pt x="55" y="79"/>
                      <a:pt x="55" y="79"/>
                      <a:pt x="55" y="79"/>
                    </a:cubicBezTo>
                    <a:cubicBezTo>
                      <a:pt x="70" y="79"/>
                      <a:pt x="70" y="79"/>
                      <a:pt x="70" y="79"/>
                    </a:cubicBezTo>
                    <a:cubicBezTo>
                      <a:pt x="51" y="20"/>
                      <a:pt x="51" y="20"/>
                      <a:pt x="51" y="20"/>
                    </a:cubicBezTo>
                    <a:cubicBezTo>
                      <a:pt x="54" y="20"/>
                      <a:pt x="54" y="20"/>
                      <a:pt x="54" y="20"/>
                    </a:cubicBezTo>
                    <a:cubicBezTo>
                      <a:pt x="64" y="55"/>
                      <a:pt x="64" y="55"/>
                      <a:pt x="64" y="55"/>
                    </a:cubicBezTo>
                    <a:cubicBezTo>
                      <a:pt x="66" y="57"/>
                      <a:pt x="69" y="59"/>
                      <a:pt x="72" y="58"/>
                    </a:cubicBezTo>
                    <a:cubicBezTo>
                      <a:pt x="75" y="57"/>
                      <a:pt x="76" y="54"/>
                      <a:pt x="75" y="5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  <p:grpSp>
          <p:nvGrpSpPr>
            <p:cNvPr id="141" name="Group 140"/>
            <p:cNvGrpSpPr/>
            <p:nvPr/>
          </p:nvGrpSpPr>
          <p:grpSpPr>
            <a:xfrm>
              <a:off x="11517266" y="1874330"/>
              <a:ext cx="240210" cy="514924"/>
              <a:chOff x="11517266" y="1874330"/>
              <a:chExt cx="240210" cy="514924"/>
            </a:xfrm>
          </p:grpSpPr>
          <p:sp>
            <p:nvSpPr>
              <p:cNvPr id="105" name="Oval 25">
                <a:extLst>
                  <a:ext uri="{FF2B5EF4-FFF2-40B4-BE49-F238E27FC236}">
                    <a16:creationId xmlns:a16="http://schemas.microsoft.com/office/drawing/2014/main" id="{5BCD893C-CC10-4554-8A1F-B342DF78B0A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590258" y="1874330"/>
                <a:ext cx="94226" cy="91572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16" name="Freeform 26">
                <a:extLst>
                  <a:ext uri="{FF2B5EF4-FFF2-40B4-BE49-F238E27FC236}">
                    <a16:creationId xmlns:a16="http://schemas.microsoft.com/office/drawing/2014/main" id="{4B64BC50-FBAA-43B3-AF00-D25CCF7F036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517266" y="1972537"/>
                <a:ext cx="240210" cy="416717"/>
              </a:xfrm>
              <a:custGeom>
                <a:avLst/>
                <a:gdLst>
                  <a:gd name="T0" fmla="*/ 75 w 76"/>
                  <a:gd name="T1" fmla="*/ 51 h 132"/>
                  <a:gd name="T2" fmla="*/ 64 w 76"/>
                  <a:gd name="T3" fmla="*/ 15 h 132"/>
                  <a:gd name="T4" fmla="*/ 63 w 76"/>
                  <a:gd name="T5" fmla="*/ 14 h 132"/>
                  <a:gd name="T6" fmla="*/ 45 w 76"/>
                  <a:gd name="T7" fmla="*/ 0 h 132"/>
                  <a:gd name="T8" fmla="*/ 39 w 76"/>
                  <a:gd name="T9" fmla="*/ 0 h 132"/>
                  <a:gd name="T10" fmla="*/ 37 w 76"/>
                  <a:gd name="T11" fmla="*/ 0 h 132"/>
                  <a:gd name="T12" fmla="*/ 31 w 76"/>
                  <a:gd name="T13" fmla="*/ 0 h 132"/>
                  <a:gd name="T14" fmla="*/ 13 w 76"/>
                  <a:gd name="T15" fmla="*/ 14 h 132"/>
                  <a:gd name="T16" fmla="*/ 12 w 76"/>
                  <a:gd name="T17" fmla="*/ 15 h 132"/>
                  <a:gd name="T18" fmla="*/ 1 w 76"/>
                  <a:gd name="T19" fmla="*/ 51 h 132"/>
                  <a:gd name="T20" fmla="*/ 4 w 76"/>
                  <a:gd name="T21" fmla="*/ 58 h 132"/>
                  <a:gd name="T22" fmla="*/ 12 w 76"/>
                  <a:gd name="T23" fmla="*/ 55 h 132"/>
                  <a:gd name="T24" fmla="*/ 22 w 76"/>
                  <a:gd name="T25" fmla="*/ 20 h 132"/>
                  <a:gd name="T26" fmla="*/ 25 w 76"/>
                  <a:gd name="T27" fmla="*/ 20 h 132"/>
                  <a:gd name="T28" fmla="*/ 6 w 76"/>
                  <a:gd name="T29" fmla="*/ 79 h 132"/>
                  <a:gd name="T30" fmla="*/ 21 w 76"/>
                  <a:gd name="T31" fmla="*/ 79 h 132"/>
                  <a:gd name="T32" fmla="*/ 21 w 76"/>
                  <a:gd name="T33" fmla="*/ 125 h 132"/>
                  <a:gd name="T34" fmla="*/ 29 w 76"/>
                  <a:gd name="T35" fmla="*/ 132 h 132"/>
                  <a:gd name="T36" fmla="*/ 35 w 76"/>
                  <a:gd name="T37" fmla="*/ 125 h 132"/>
                  <a:gd name="T38" fmla="*/ 35 w 76"/>
                  <a:gd name="T39" fmla="*/ 79 h 132"/>
                  <a:gd name="T40" fmla="*/ 41 w 76"/>
                  <a:gd name="T41" fmla="*/ 79 h 132"/>
                  <a:gd name="T42" fmla="*/ 41 w 76"/>
                  <a:gd name="T43" fmla="*/ 125 h 132"/>
                  <a:gd name="T44" fmla="*/ 47 w 76"/>
                  <a:gd name="T45" fmla="*/ 132 h 132"/>
                  <a:gd name="T46" fmla="*/ 54 w 76"/>
                  <a:gd name="T47" fmla="*/ 125 h 132"/>
                  <a:gd name="T48" fmla="*/ 54 w 76"/>
                  <a:gd name="T49" fmla="*/ 79 h 132"/>
                  <a:gd name="T50" fmla="*/ 69 w 76"/>
                  <a:gd name="T51" fmla="*/ 79 h 132"/>
                  <a:gd name="T52" fmla="*/ 50 w 76"/>
                  <a:gd name="T53" fmla="*/ 20 h 132"/>
                  <a:gd name="T54" fmla="*/ 53 w 76"/>
                  <a:gd name="T55" fmla="*/ 20 h 132"/>
                  <a:gd name="T56" fmla="*/ 64 w 76"/>
                  <a:gd name="T57" fmla="*/ 55 h 132"/>
                  <a:gd name="T58" fmla="*/ 72 w 76"/>
                  <a:gd name="T59" fmla="*/ 58 h 132"/>
                  <a:gd name="T60" fmla="*/ 75 w 76"/>
                  <a:gd name="T61" fmla="*/ 51 h 1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76" h="132">
                    <a:moveTo>
                      <a:pt x="75" y="51"/>
                    </a:moveTo>
                    <a:cubicBezTo>
                      <a:pt x="64" y="15"/>
                      <a:pt x="64" y="15"/>
                      <a:pt x="64" y="15"/>
                    </a:cubicBezTo>
                    <a:cubicBezTo>
                      <a:pt x="63" y="14"/>
                      <a:pt x="63" y="14"/>
                      <a:pt x="63" y="14"/>
                    </a:cubicBezTo>
                    <a:cubicBezTo>
                      <a:pt x="59" y="3"/>
                      <a:pt x="49" y="0"/>
                      <a:pt x="45" y="0"/>
                    </a:cubicBezTo>
                    <a:cubicBezTo>
                      <a:pt x="41" y="0"/>
                      <a:pt x="42" y="0"/>
                      <a:pt x="39" y="0"/>
                    </a:cubicBezTo>
                    <a:cubicBezTo>
                      <a:pt x="38" y="0"/>
                      <a:pt x="37" y="0"/>
                      <a:pt x="37" y="0"/>
                    </a:cubicBezTo>
                    <a:cubicBezTo>
                      <a:pt x="33" y="0"/>
                      <a:pt x="34" y="0"/>
                      <a:pt x="31" y="0"/>
                    </a:cubicBezTo>
                    <a:cubicBezTo>
                      <a:pt x="27" y="0"/>
                      <a:pt x="17" y="3"/>
                      <a:pt x="13" y="14"/>
                    </a:cubicBezTo>
                    <a:cubicBezTo>
                      <a:pt x="12" y="15"/>
                      <a:pt x="12" y="15"/>
                      <a:pt x="12" y="15"/>
                    </a:cubicBezTo>
                    <a:cubicBezTo>
                      <a:pt x="1" y="51"/>
                      <a:pt x="1" y="51"/>
                      <a:pt x="1" y="51"/>
                    </a:cubicBezTo>
                    <a:cubicBezTo>
                      <a:pt x="0" y="54"/>
                      <a:pt x="1" y="57"/>
                      <a:pt x="4" y="58"/>
                    </a:cubicBezTo>
                    <a:cubicBezTo>
                      <a:pt x="7" y="59"/>
                      <a:pt x="10" y="57"/>
                      <a:pt x="12" y="55"/>
                    </a:cubicBezTo>
                    <a:cubicBezTo>
                      <a:pt x="22" y="20"/>
                      <a:pt x="22" y="20"/>
                      <a:pt x="22" y="20"/>
                    </a:cubicBezTo>
                    <a:cubicBezTo>
                      <a:pt x="25" y="20"/>
                      <a:pt x="25" y="20"/>
                      <a:pt x="25" y="20"/>
                    </a:cubicBezTo>
                    <a:cubicBezTo>
                      <a:pt x="6" y="79"/>
                      <a:pt x="6" y="79"/>
                      <a:pt x="6" y="79"/>
                    </a:cubicBezTo>
                    <a:cubicBezTo>
                      <a:pt x="21" y="79"/>
                      <a:pt x="21" y="79"/>
                      <a:pt x="21" y="79"/>
                    </a:cubicBezTo>
                    <a:cubicBezTo>
                      <a:pt x="21" y="125"/>
                      <a:pt x="21" y="125"/>
                      <a:pt x="21" y="125"/>
                    </a:cubicBezTo>
                    <a:cubicBezTo>
                      <a:pt x="21" y="129"/>
                      <a:pt x="25" y="132"/>
                      <a:pt x="29" y="132"/>
                    </a:cubicBezTo>
                    <a:cubicBezTo>
                      <a:pt x="33" y="132"/>
                      <a:pt x="35" y="129"/>
                      <a:pt x="35" y="125"/>
                    </a:cubicBezTo>
                    <a:cubicBezTo>
                      <a:pt x="35" y="79"/>
                      <a:pt x="35" y="79"/>
                      <a:pt x="35" y="79"/>
                    </a:cubicBezTo>
                    <a:cubicBezTo>
                      <a:pt x="41" y="79"/>
                      <a:pt x="41" y="79"/>
                      <a:pt x="41" y="79"/>
                    </a:cubicBezTo>
                    <a:cubicBezTo>
                      <a:pt x="41" y="125"/>
                      <a:pt x="41" y="125"/>
                      <a:pt x="41" y="125"/>
                    </a:cubicBezTo>
                    <a:cubicBezTo>
                      <a:pt x="41" y="129"/>
                      <a:pt x="43" y="132"/>
                      <a:pt x="47" y="132"/>
                    </a:cubicBezTo>
                    <a:cubicBezTo>
                      <a:pt x="51" y="132"/>
                      <a:pt x="54" y="129"/>
                      <a:pt x="54" y="125"/>
                    </a:cubicBezTo>
                    <a:cubicBezTo>
                      <a:pt x="54" y="79"/>
                      <a:pt x="54" y="79"/>
                      <a:pt x="54" y="79"/>
                    </a:cubicBezTo>
                    <a:cubicBezTo>
                      <a:pt x="69" y="79"/>
                      <a:pt x="69" y="79"/>
                      <a:pt x="69" y="79"/>
                    </a:cubicBezTo>
                    <a:cubicBezTo>
                      <a:pt x="50" y="20"/>
                      <a:pt x="50" y="20"/>
                      <a:pt x="50" y="20"/>
                    </a:cubicBezTo>
                    <a:cubicBezTo>
                      <a:pt x="53" y="20"/>
                      <a:pt x="53" y="20"/>
                      <a:pt x="53" y="20"/>
                    </a:cubicBezTo>
                    <a:cubicBezTo>
                      <a:pt x="64" y="55"/>
                      <a:pt x="64" y="55"/>
                      <a:pt x="64" y="55"/>
                    </a:cubicBezTo>
                    <a:cubicBezTo>
                      <a:pt x="65" y="57"/>
                      <a:pt x="69" y="59"/>
                      <a:pt x="72" y="58"/>
                    </a:cubicBezTo>
                    <a:cubicBezTo>
                      <a:pt x="74" y="57"/>
                      <a:pt x="76" y="54"/>
                      <a:pt x="75" y="5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</p:grpSp>
      <p:sp>
        <p:nvSpPr>
          <p:cNvPr id="117" name="Arrow: Right 5">
            <a:extLst>
              <a:ext uri="{FF2B5EF4-FFF2-40B4-BE49-F238E27FC236}">
                <a16:creationId xmlns:a16="http://schemas.microsoft.com/office/drawing/2014/main" id="{C1065715-5C8D-4309-BB52-DA462D20BFFA}"/>
              </a:ext>
            </a:extLst>
          </p:cNvPr>
          <p:cNvSpPr/>
          <p:nvPr/>
        </p:nvSpPr>
        <p:spPr>
          <a:xfrm rot="5400000">
            <a:off x="5702598" y="1840515"/>
            <a:ext cx="595042" cy="502439"/>
          </a:xfrm>
          <a:prstGeom prst="rightArrow">
            <a:avLst/>
          </a:prstGeom>
          <a:solidFill>
            <a:schemeClr val="tx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89" name="Freeform: Shape 288">
            <a:extLst>
              <a:ext uri="{FF2B5EF4-FFF2-40B4-BE49-F238E27FC236}">
                <a16:creationId xmlns:a16="http://schemas.microsoft.com/office/drawing/2014/main" id="{B4E14119-2370-4B2E-B0D6-27A71903F6AF}"/>
              </a:ext>
            </a:extLst>
          </p:cNvPr>
          <p:cNvSpPr>
            <a:spLocks/>
          </p:cNvSpPr>
          <p:nvPr/>
        </p:nvSpPr>
        <p:spPr bwMode="auto">
          <a:xfrm>
            <a:off x="6314976" y="1919747"/>
            <a:ext cx="1814339" cy="863496"/>
          </a:xfrm>
          <a:custGeom>
            <a:avLst/>
            <a:gdLst>
              <a:gd name="connsiteX0" fmla="*/ 960854 w 1814339"/>
              <a:gd name="connsiteY0" fmla="*/ 0 h 863496"/>
              <a:gd name="connsiteX1" fmla="*/ 1814339 w 1814339"/>
              <a:gd name="connsiteY1" fmla="*/ 0 h 863496"/>
              <a:gd name="connsiteX2" fmla="*/ 1814339 w 1814339"/>
              <a:gd name="connsiteY2" fmla="*/ 304945 h 863496"/>
              <a:gd name="connsiteX3" fmla="*/ 985884 w 1814339"/>
              <a:gd name="connsiteY3" fmla="*/ 304945 h 863496"/>
              <a:gd name="connsiteX4" fmla="*/ 985884 w 1814339"/>
              <a:gd name="connsiteY4" fmla="*/ 304959 h 863496"/>
              <a:gd name="connsiteX5" fmla="*/ 684806 w 1814339"/>
              <a:gd name="connsiteY5" fmla="*/ 306926 h 863496"/>
              <a:gd name="connsiteX6" fmla="*/ 430956 w 1814339"/>
              <a:gd name="connsiteY6" fmla="*/ 306926 h 863496"/>
              <a:gd name="connsiteX7" fmla="*/ 306982 w 1814339"/>
              <a:gd name="connsiteY7" fmla="*/ 432793 h 863496"/>
              <a:gd name="connsiteX8" fmla="*/ 306982 w 1814339"/>
              <a:gd name="connsiteY8" fmla="*/ 863496 h 863496"/>
              <a:gd name="connsiteX9" fmla="*/ 0 w 1814339"/>
              <a:gd name="connsiteY9" fmla="*/ 863496 h 863496"/>
              <a:gd name="connsiteX10" fmla="*/ 0 w 1814339"/>
              <a:gd name="connsiteY10" fmla="*/ 432793 h 863496"/>
              <a:gd name="connsiteX11" fmla="*/ 430956 w 1814339"/>
              <a:gd name="connsiteY11" fmla="*/ 124 h 863496"/>
              <a:gd name="connsiteX12" fmla="*/ 588382 w 1814339"/>
              <a:gd name="connsiteY12" fmla="*/ 124 h 863496"/>
              <a:gd name="connsiteX13" fmla="*/ 684806 w 1814339"/>
              <a:gd name="connsiteY13" fmla="*/ 124 h 863496"/>
              <a:gd name="connsiteX14" fmla="*/ 886505 w 1814339"/>
              <a:gd name="connsiteY14" fmla="*/ 124 h 863496"/>
              <a:gd name="connsiteX15" fmla="*/ 960854 w 1814339"/>
              <a:gd name="connsiteY15" fmla="*/ 124 h 8634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814339" h="863496">
                <a:moveTo>
                  <a:pt x="960854" y="0"/>
                </a:moveTo>
                <a:lnTo>
                  <a:pt x="1814339" y="0"/>
                </a:lnTo>
                <a:lnTo>
                  <a:pt x="1814339" y="304945"/>
                </a:lnTo>
                <a:lnTo>
                  <a:pt x="985884" y="304945"/>
                </a:lnTo>
                <a:lnTo>
                  <a:pt x="985884" y="304959"/>
                </a:lnTo>
                <a:cubicBezTo>
                  <a:pt x="985884" y="304959"/>
                  <a:pt x="985884" y="304959"/>
                  <a:pt x="684806" y="306926"/>
                </a:cubicBezTo>
                <a:cubicBezTo>
                  <a:pt x="684806" y="306926"/>
                  <a:pt x="684806" y="306926"/>
                  <a:pt x="430956" y="306926"/>
                </a:cubicBezTo>
                <a:cubicBezTo>
                  <a:pt x="362081" y="306926"/>
                  <a:pt x="306982" y="363960"/>
                  <a:pt x="306982" y="432793"/>
                </a:cubicBezTo>
                <a:lnTo>
                  <a:pt x="306982" y="863496"/>
                </a:lnTo>
                <a:cubicBezTo>
                  <a:pt x="306982" y="863496"/>
                  <a:pt x="306982" y="863496"/>
                  <a:pt x="0" y="863496"/>
                </a:cubicBezTo>
                <a:cubicBezTo>
                  <a:pt x="0" y="863496"/>
                  <a:pt x="0" y="863496"/>
                  <a:pt x="0" y="432793"/>
                </a:cubicBezTo>
                <a:cubicBezTo>
                  <a:pt x="0" y="192859"/>
                  <a:pt x="192848" y="124"/>
                  <a:pt x="430956" y="124"/>
                </a:cubicBezTo>
                <a:cubicBezTo>
                  <a:pt x="430956" y="124"/>
                  <a:pt x="430956" y="124"/>
                  <a:pt x="588382" y="124"/>
                </a:cubicBezTo>
                <a:cubicBezTo>
                  <a:pt x="588382" y="124"/>
                  <a:pt x="588382" y="124"/>
                  <a:pt x="684806" y="124"/>
                </a:cubicBezTo>
                <a:cubicBezTo>
                  <a:pt x="684806" y="124"/>
                  <a:pt x="684806" y="124"/>
                  <a:pt x="886505" y="124"/>
                </a:cubicBezTo>
                <a:lnTo>
                  <a:pt x="960854" y="124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id-ID"/>
          </a:p>
        </p:txBody>
      </p:sp>
      <p:sp>
        <p:nvSpPr>
          <p:cNvPr id="290" name="Freeform: Shape 289">
            <a:extLst>
              <a:ext uri="{FF2B5EF4-FFF2-40B4-BE49-F238E27FC236}">
                <a16:creationId xmlns:a16="http://schemas.microsoft.com/office/drawing/2014/main" id="{ED42930E-E0BC-4994-8228-E8B121D8E8FF}"/>
              </a:ext>
            </a:extLst>
          </p:cNvPr>
          <p:cNvSpPr>
            <a:spLocks/>
          </p:cNvSpPr>
          <p:nvPr/>
        </p:nvSpPr>
        <p:spPr bwMode="auto">
          <a:xfrm flipH="1">
            <a:off x="3870923" y="1917772"/>
            <a:ext cx="1814339" cy="863496"/>
          </a:xfrm>
          <a:custGeom>
            <a:avLst/>
            <a:gdLst>
              <a:gd name="connsiteX0" fmla="*/ 960854 w 1814339"/>
              <a:gd name="connsiteY0" fmla="*/ 0 h 863496"/>
              <a:gd name="connsiteX1" fmla="*/ 1814339 w 1814339"/>
              <a:gd name="connsiteY1" fmla="*/ 0 h 863496"/>
              <a:gd name="connsiteX2" fmla="*/ 1814339 w 1814339"/>
              <a:gd name="connsiteY2" fmla="*/ 304945 h 863496"/>
              <a:gd name="connsiteX3" fmla="*/ 985884 w 1814339"/>
              <a:gd name="connsiteY3" fmla="*/ 304945 h 863496"/>
              <a:gd name="connsiteX4" fmla="*/ 985884 w 1814339"/>
              <a:gd name="connsiteY4" fmla="*/ 304959 h 863496"/>
              <a:gd name="connsiteX5" fmla="*/ 684806 w 1814339"/>
              <a:gd name="connsiteY5" fmla="*/ 306926 h 863496"/>
              <a:gd name="connsiteX6" fmla="*/ 430956 w 1814339"/>
              <a:gd name="connsiteY6" fmla="*/ 306926 h 863496"/>
              <a:gd name="connsiteX7" fmla="*/ 306982 w 1814339"/>
              <a:gd name="connsiteY7" fmla="*/ 432793 h 863496"/>
              <a:gd name="connsiteX8" fmla="*/ 306982 w 1814339"/>
              <a:gd name="connsiteY8" fmla="*/ 863496 h 863496"/>
              <a:gd name="connsiteX9" fmla="*/ 0 w 1814339"/>
              <a:gd name="connsiteY9" fmla="*/ 863496 h 863496"/>
              <a:gd name="connsiteX10" fmla="*/ 0 w 1814339"/>
              <a:gd name="connsiteY10" fmla="*/ 432793 h 863496"/>
              <a:gd name="connsiteX11" fmla="*/ 430956 w 1814339"/>
              <a:gd name="connsiteY11" fmla="*/ 124 h 863496"/>
              <a:gd name="connsiteX12" fmla="*/ 588382 w 1814339"/>
              <a:gd name="connsiteY12" fmla="*/ 124 h 863496"/>
              <a:gd name="connsiteX13" fmla="*/ 684806 w 1814339"/>
              <a:gd name="connsiteY13" fmla="*/ 124 h 863496"/>
              <a:gd name="connsiteX14" fmla="*/ 886505 w 1814339"/>
              <a:gd name="connsiteY14" fmla="*/ 124 h 863496"/>
              <a:gd name="connsiteX15" fmla="*/ 960854 w 1814339"/>
              <a:gd name="connsiteY15" fmla="*/ 124 h 8634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814339" h="863496">
                <a:moveTo>
                  <a:pt x="960854" y="0"/>
                </a:moveTo>
                <a:lnTo>
                  <a:pt x="1814339" y="0"/>
                </a:lnTo>
                <a:lnTo>
                  <a:pt x="1814339" y="304945"/>
                </a:lnTo>
                <a:lnTo>
                  <a:pt x="985884" y="304945"/>
                </a:lnTo>
                <a:lnTo>
                  <a:pt x="985884" y="304959"/>
                </a:lnTo>
                <a:cubicBezTo>
                  <a:pt x="985884" y="304959"/>
                  <a:pt x="985884" y="304959"/>
                  <a:pt x="684806" y="306926"/>
                </a:cubicBezTo>
                <a:cubicBezTo>
                  <a:pt x="684806" y="306926"/>
                  <a:pt x="684806" y="306926"/>
                  <a:pt x="430956" y="306926"/>
                </a:cubicBezTo>
                <a:cubicBezTo>
                  <a:pt x="362081" y="306926"/>
                  <a:pt x="306982" y="363960"/>
                  <a:pt x="306982" y="432793"/>
                </a:cubicBezTo>
                <a:lnTo>
                  <a:pt x="306982" y="863496"/>
                </a:lnTo>
                <a:cubicBezTo>
                  <a:pt x="306982" y="863496"/>
                  <a:pt x="306982" y="863496"/>
                  <a:pt x="0" y="863496"/>
                </a:cubicBezTo>
                <a:cubicBezTo>
                  <a:pt x="0" y="863496"/>
                  <a:pt x="0" y="863496"/>
                  <a:pt x="0" y="432793"/>
                </a:cubicBezTo>
                <a:cubicBezTo>
                  <a:pt x="0" y="192859"/>
                  <a:pt x="192848" y="124"/>
                  <a:pt x="430956" y="124"/>
                </a:cubicBezTo>
                <a:cubicBezTo>
                  <a:pt x="430956" y="124"/>
                  <a:pt x="430956" y="124"/>
                  <a:pt x="588382" y="124"/>
                </a:cubicBezTo>
                <a:cubicBezTo>
                  <a:pt x="588382" y="124"/>
                  <a:pt x="588382" y="124"/>
                  <a:pt x="684806" y="124"/>
                </a:cubicBezTo>
                <a:cubicBezTo>
                  <a:pt x="684806" y="124"/>
                  <a:pt x="684806" y="124"/>
                  <a:pt x="886505" y="124"/>
                </a:cubicBezTo>
                <a:lnTo>
                  <a:pt x="960854" y="12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id-ID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7FABB728-D41F-4A1D-9D9D-4EF1BA9AC123}"/>
              </a:ext>
            </a:extLst>
          </p:cNvPr>
          <p:cNvGrpSpPr/>
          <p:nvPr/>
        </p:nvGrpSpPr>
        <p:grpSpPr>
          <a:xfrm>
            <a:off x="6509021" y="5664559"/>
            <a:ext cx="2201993" cy="736109"/>
            <a:chOff x="6509021" y="5664559"/>
            <a:chExt cx="2201993" cy="736109"/>
          </a:xfrm>
        </p:grpSpPr>
        <p:grpSp>
          <p:nvGrpSpPr>
            <p:cNvPr id="21" name="Group 20"/>
            <p:cNvGrpSpPr/>
            <p:nvPr/>
          </p:nvGrpSpPr>
          <p:grpSpPr>
            <a:xfrm>
              <a:off x="6509021" y="5665312"/>
              <a:ext cx="416584" cy="351582"/>
              <a:chOff x="6509021" y="5665312"/>
              <a:chExt cx="416584" cy="351582"/>
            </a:xfrm>
          </p:grpSpPr>
          <p:grpSp>
            <p:nvGrpSpPr>
              <p:cNvPr id="317" name="Group 316"/>
              <p:cNvGrpSpPr/>
              <p:nvPr/>
            </p:nvGrpSpPr>
            <p:grpSpPr>
              <a:xfrm>
                <a:off x="6509021" y="5665312"/>
                <a:ext cx="162785" cy="348952"/>
                <a:chOff x="8383042" y="2159140"/>
                <a:chExt cx="240210" cy="514924"/>
              </a:xfrm>
            </p:grpSpPr>
            <p:sp>
              <p:nvSpPr>
                <p:cNvPr id="318" name="Oval 25">
                  <a:extLst>
                    <a:ext uri="{FF2B5EF4-FFF2-40B4-BE49-F238E27FC236}">
                      <a16:creationId xmlns:a16="http://schemas.microsoft.com/office/drawing/2014/main" id="{EF868AD4-6462-43C1-9181-5AECED4301B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8456034" y="2159140"/>
                  <a:ext cx="94226" cy="91572"/>
                </a:xfrm>
                <a:prstGeom prst="ellipse">
                  <a:avLst/>
                </a:pr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319" name="Freeform 26">
                  <a:extLst>
                    <a:ext uri="{FF2B5EF4-FFF2-40B4-BE49-F238E27FC236}">
                      <a16:creationId xmlns:a16="http://schemas.microsoft.com/office/drawing/2014/main" id="{07D948BC-2C37-4D5D-B736-574BCBC0CC4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383042" y="2257347"/>
                  <a:ext cx="240210" cy="416717"/>
                </a:xfrm>
                <a:custGeom>
                  <a:avLst/>
                  <a:gdLst>
                    <a:gd name="T0" fmla="*/ 75 w 76"/>
                    <a:gd name="T1" fmla="*/ 51 h 132"/>
                    <a:gd name="T2" fmla="*/ 64 w 76"/>
                    <a:gd name="T3" fmla="*/ 15 h 132"/>
                    <a:gd name="T4" fmla="*/ 63 w 76"/>
                    <a:gd name="T5" fmla="*/ 14 h 132"/>
                    <a:gd name="T6" fmla="*/ 45 w 76"/>
                    <a:gd name="T7" fmla="*/ 0 h 132"/>
                    <a:gd name="T8" fmla="*/ 39 w 76"/>
                    <a:gd name="T9" fmla="*/ 0 h 132"/>
                    <a:gd name="T10" fmla="*/ 37 w 76"/>
                    <a:gd name="T11" fmla="*/ 0 h 132"/>
                    <a:gd name="T12" fmla="*/ 31 w 76"/>
                    <a:gd name="T13" fmla="*/ 0 h 132"/>
                    <a:gd name="T14" fmla="*/ 13 w 76"/>
                    <a:gd name="T15" fmla="*/ 14 h 132"/>
                    <a:gd name="T16" fmla="*/ 12 w 76"/>
                    <a:gd name="T17" fmla="*/ 15 h 132"/>
                    <a:gd name="T18" fmla="*/ 1 w 76"/>
                    <a:gd name="T19" fmla="*/ 51 h 132"/>
                    <a:gd name="T20" fmla="*/ 4 w 76"/>
                    <a:gd name="T21" fmla="*/ 58 h 132"/>
                    <a:gd name="T22" fmla="*/ 12 w 76"/>
                    <a:gd name="T23" fmla="*/ 55 h 132"/>
                    <a:gd name="T24" fmla="*/ 22 w 76"/>
                    <a:gd name="T25" fmla="*/ 20 h 132"/>
                    <a:gd name="T26" fmla="*/ 25 w 76"/>
                    <a:gd name="T27" fmla="*/ 20 h 132"/>
                    <a:gd name="T28" fmla="*/ 6 w 76"/>
                    <a:gd name="T29" fmla="*/ 79 h 132"/>
                    <a:gd name="T30" fmla="*/ 21 w 76"/>
                    <a:gd name="T31" fmla="*/ 79 h 132"/>
                    <a:gd name="T32" fmla="*/ 21 w 76"/>
                    <a:gd name="T33" fmla="*/ 125 h 132"/>
                    <a:gd name="T34" fmla="*/ 29 w 76"/>
                    <a:gd name="T35" fmla="*/ 132 h 132"/>
                    <a:gd name="T36" fmla="*/ 35 w 76"/>
                    <a:gd name="T37" fmla="*/ 125 h 132"/>
                    <a:gd name="T38" fmla="*/ 35 w 76"/>
                    <a:gd name="T39" fmla="*/ 79 h 132"/>
                    <a:gd name="T40" fmla="*/ 41 w 76"/>
                    <a:gd name="T41" fmla="*/ 79 h 132"/>
                    <a:gd name="T42" fmla="*/ 41 w 76"/>
                    <a:gd name="T43" fmla="*/ 125 h 132"/>
                    <a:gd name="T44" fmla="*/ 47 w 76"/>
                    <a:gd name="T45" fmla="*/ 132 h 132"/>
                    <a:gd name="T46" fmla="*/ 54 w 76"/>
                    <a:gd name="T47" fmla="*/ 125 h 132"/>
                    <a:gd name="T48" fmla="*/ 54 w 76"/>
                    <a:gd name="T49" fmla="*/ 79 h 132"/>
                    <a:gd name="T50" fmla="*/ 69 w 76"/>
                    <a:gd name="T51" fmla="*/ 79 h 132"/>
                    <a:gd name="T52" fmla="*/ 50 w 76"/>
                    <a:gd name="T53" fmla="*/ 20 h 132"/>
                    <a:gd name="T54" fmla="*/ 53 w 76"/>
                    <a:gd name="T55" fmla="*/ 20 h 132"/>
                    <a:gd name="T56" fmla="*/ 64 w 76"/>
                    <a:gd name="T57" fmla="*/ 55 h 132"/>
                    <a:gd name="T58" fmla="*/ 72 w 76"/>
                    <a:gd name="T59" fmla="*/ 58 h 132"/>
                    <a:gd name="T60" fmla="*/ 75 w 76"/>
                    <a:gd name="T61" fmla="*/ 51 h 1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</a:cxnLst>
                  <a:rect l="0" t="0" r="r" b="b"/>
                  <a:pathLst>
                    <a:path w="76" h="132">
                      <a:moveTo>
                        <a:pt x="75" y="51"/>
                      </a:moveTo>
                      <a:cubicBezTo>
                        <a:pt x="64" y="15"/>
                        <a:pt x="64" y="15"/>
                        <a:pt x="64" y="15"/>
                      </a:cubicBezTo>
                      <a:cubicBezTo>
                        <a:pt x="63" y="14"/>
                        <a:pt x="63" y="14"/>
                        <a:pt x="63" y="14"/>
                      </a:cubicBezTo>
                      <a:cubicBezTo>
                        <a:pt x="59" y="3"/>
                        <a:pt x="49" y="0"/>
                        <a:pt x="45" y="0"/>
                      </a:cubicBezTo>
                      <a:cubicBezTo>
                        <a:pt x="41" y="0"/>
                        <a:pt x="42" y="0"/>
                        <a:pt x="39" y="0"/>
                      </a:cubicBezTo>
                      <a:cubicBezTo>
                        <a:pt x="38" y="0"/>
                        <a:pt x="37" y="0"/>
                        <a:pt x="37" y="0"/>
                      </a:cubicBezTo>
                      <a:cubicBezTo>
                        <a:pt x="33" y="0"/>
                        <a:pt x="34" y="0"/>
                        <a:pt x="31" y="0"/>
                      </a:cubicBezTo>
                      <a:cubicBezTo>
                        <a:pt x="27" y="0"/>
                        <a:pt x="17" y="3"/>
                        <a:pt x="13" y="14"/>
                      </a:cubicBezTo>
                      <a:cubicBezTo>
                        <a:pt x="12" y="15"/>
                        <a:pt x="12" y="15"/>
                        <a:pt x="12" y="15"/>
                      </a:cubicBezTo>
                      <a:cubicBezTo>
                        <a:pt x="1" y="51"/>
                        <a:pt x="1" y="51"/>
                        <a:pt x="1" y="51"/>
                      </a:cubicBezTo>
                      <a:cubicBezTo>
                        <a:pt x="0" y="54"/>
                        <a:pt x="1" y="57"/>
                        <a:pt x="4" y="58"/>
                      </a:cubicBezTo>
                      <a:cubicBezTo>
                        <a:pt x="7" y="59"/>
                        <a:pt x="10" y="57"/>
                        <a:pt x="12" y="55"/>
                      </a:cubicBezTo>
                      <a:cubicBezTo>
                        <a:pt x="22" y="20"/>
                        <a:pt x="22" y="20"/>
                        <a:pt x="22" y="20"/>
                      </a:cubicBezTo>
                      <a:cubicBezTo>
                        <a:pt x="25" y="20"/>
                        <a:pt x="25" y="20"/>
                        <a:pt x="25" y="20"/>
                      </a:cubicBezTo>
                      <a:cubicBezTo>
                        <a:pt x="6" y="79"/>
                        <a:pt x="6" y="79"/>
                        <a:pt x="6" y="79"/>
                      </a:cubicBezTo>
                      <a:cubicBezTo>
                        <a:pt x="21" y="79"/>
                        <a:pt x="21" y="79"/>
                        <a:pt x="21" y="79"/>
                      </a:cubicBezTo>
                      <a:cubicBezTo>
                        <a:pt x="21" y="125"/>
                        <a:pt x="21" y="125"/>
                        <a:pt x="21" y="125"/>
                      </a:cubicBezTo>
                      <a:cubicBezTo>
                        <a:pt x="21" y="129"/>
                        <a:pt x="25" y="132"/>
                        <a:pt x="29" y="132"/>
                      </a:cubicBezTo>
                      <a:cubicBezTo>
                        <a:pt x="33" y="132"/>
                        <a:pt x="35" y="129"/>
                        <a:pt x="35" y="125"/>
                      </a:cubicBezTo>
                      <a:cubicBezTo>
                        <a:pt x="35" y="79"/>
                        <a:pt x="35" y="79"/>
                        <a:pt x="35" y="79"/>
                      </a:cubicBezTo>
                      <a:cubicBezTo>
                        <a:pt x="41" y="79"/>
                        <a:pt x="41" y="79"/>
                        <a:pt x="41" y="79"/>
                      </a:cubicBezTo>
                      <a:cubicBezTo>
                        <a:pt x="41" y="125"/>
                        <a:pt x="41" y="125"/>
                        <a:pt x="41" y="125"/>
                      </a:cubicBezTo>
                      <a:cubicBezTo>
                        <a:pt x="41" y="129"/>
                        <a:pt x="43" y="132"/>
                        <a:pt x="47" y="132"/>
                      </a:cubicBezTo>
                      <a:cubicBezTo>
                        <a:pt x="51" y="132"/>
                        <a:pt x="54" y="129"/>
                        <a:pt x="54" y="125"/>
                      </a:cubicBezTo>
                      <a:cubicBezTo>
                        <a:pt x="54" y="79"/>
                        <a:pt x="54" y="79"/>
                        <a:pt x="54" y="79"/>
                      </a:cubicBezTo>
                      <a:cubicBezTo>
                        <a:pt x="69" y="79"/>
                        <a:pt x="69" y="79"/>
                        <a:pt x="69" y="79"/>
                      </a:cubicBezTo>
                      <a:cubicBezTo>
                        <a:pt x="50" y="20"/>
                        <a:pt x="50" y="20"/>
                        <a:pt x="50" y="20"/>
                      </a:cubicBezTo>
                      <a:cubicBezTo>
                        <a:pt x="53" y="20"/>
                        <a:pt x="53" y="20"/>
                        <a:pt x="53" y="20"/>
                      </a:cubicBezTo>
                      <a:cubicBezTo>
                        <a:pt x="64" y="55"/>
                        <a:pt x="64" y="55"/>
                        <a:pt x="64" y="55"/>
                      </a:cubicBezTo>
                      <a:cubicBezTo>
                        <a:pt x="65" y="57"/>
                        <a:pt x="69" y="59"/>
                        <a:pt x="72" y="58"/>
                      </a:cubicBezTo>
                      <a:cubicBezTo>
                        <a:pt x="74" y="57"/>
                        <a:pt x="76" y="54"/>
                        <a:pt x="75" y="51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</p:grpSp>
          <p:grpSp>
            <p:nvGrpSpPr>
              <p:cNvPr id="297" name="Group 296"/>
              <p:cNvGrpSpPr/>
              <p:nvPr/>
            </p:nvGrpSpPr>
            <p:grpSpPr>
              <a:xfrm flipH="1">
                <a:off x="6719574" y="5837964"/>
                <a:ext cx="206031" cy="178930"/>
                <a:chOff x="8576326" y="1276900"/>
                <a:chExt cx="453012" cy="393965"/>
              </a:xfrm>
              <a:solidFill>
                <a:schemeClr val="accent4"/>
              </a:solidFill>
            </p:grpSpPr>
            <p:sp>
              <p:nvSpPr>
                <p:cNvPr id="298" name="Freeform 34"/>
                <p:cNvSpPr>
                  <a:spLocks noEditPoints="1"/>
                </p:cNvSpPr>
                <p:nvPr/>
              </p:nvSpPr>
              <p:spPr bwMode="auto">
                <a:xfrm>
                  <a:off x="8628338" y="1591134"/>
                  <a:ext cx="79731" cy="79731"/>
                </a:xfrm>
                <a:custGeom>
                  <a:avLst/>
                  <a:gdLst>
                    <a:gd name="T0" fmla="*/ 112 w 225"/>
                    <a:gd name="T1" fmla="*/ 225 h 225"/>
                    <a:gd name="T2" fmla="*/ 0 w 225"/>
                    <a:gd name="T3" fmla="*/ 113 h 225"/>
                    <a:gd name="T4" fmla="*/ 112 w 225"/>
                    <a:gd name="T5" fmla="*/ 0 h 225"/>
                    <a:gd name="T6" fmla="*/ 225 w 225"/>
                    <a:gd name="T7" fmla="*/ 113 h 225"/>
                    <a:gd name="T8" fmla="*/ 112 w 225"/>
                    <a:gd name="T9" fmla="*/ 225 h 225"/>
                    <a:gd name="T10" fmla="*/ 112 w 225"/>
                    <a:gd name="T11" fmla="*/ 56 h 225"/>
                    <a:gd name="T12" fmla="*/ 56 w 225"/>
                    <a:gd name="T13" fmla="*/ 113 h 225"/>
                    <a:gd name="T14" fmla="*/ 112 w 225"/>
                    <a:gd name="T15" fmla="*/ 169 h 225"/>
                    <a:gd name="T16" fmla="*/ 169 w 225"/>
                    <a:gd name="T17" fmla="*/ 113 h 225"/>
                    <a:gd name="T18" fmla="*/ 112 w 225"/>
                    <a:gd name="T19" fmla="*/ 56 h 2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225" h="225">
                      <a:moveTo>
                        <a:pt x="112" y="225"/>
                      </a:moveTo>
                      <a:cubicBezTo>
                        <a:pt x="50" y="225"/>
                        <a:pt x="0" y="175"/>
                        <a:pt x="0" y="113"/>
                      </a:cubicBezTo>
                      <a:cubicBezTo>
                        <a:pt x="0" y="51"/>
                        <a:pt x="50" y="0"/>
                        <a:pt x="112" y="0"/>
                      </a:cubicBezTo>
                      <a:cubicBezTo>
                        <a:pt x="174" y="0"/>
                        <a:pt x="225" y="51"/>
                        <a:pt x="225" y="113"/>
                      </a:cubicBezTo>
                      <a:cubicBezTo>
                        <a:pt x="225" y="175"/>
                        <a:pt x="174" y="225"/>
                        <a:pt x="112" y="225"/>
                      </a:cubicBezTo>
                      <a:close/>
                      <a:moveTo>
                        <a:pt x="112" y="56"/>
                      </a:moveTo>
                      <a:cubicBezTo>
                        <a:pt x="81" y="56"/>
                        <a:pt x="56" y="81"/>
                        <a:pt x="56" y="113"/>
                      </a:cubicBezTo>
                      <a:cubicBezTo>
                        <a:pt x="56" y="144"/>
                        <a:pt x="81" y="169"/>
                        <a:pt x="112" y="169"/>
                      </a:cubicBezTo>
                      <a:cubicBezTo>
                        <a:pt x="143" y="169"/>
                        <a:pt x="169" y="144"/>
                        <a:pt x="169" y="113"/>
                      </a:cubicBezTo>
                      <a:cubicBezTo>
                        <a:pt x="169" y="81"/>
                        <a:pt x="143" y="56"/>
                        <a:pt x="112" y="5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299" name="Freeform 35"/>
                <p:cNvSpPr>
                  <a:spLocks noEditPoints="1"/>
                </p:cNvSpPr>
                <p:nvPr/>
              </p:nvSpPr>
              <p:spPr bwMode="auto">
                <a:xfrm>
                  <a:off x="8830010" y="1591134"/>
                  <a:ext cx="79731" cy="79731"/>
                </a:xfrm>
                <a:custGeom>
                  <a:avLst/>
                  <a:gdLst>
                    <a:gd name="T0" fmla="*/ 112 w 224"/>
                    <a:gd name="T1" fmla="*/ 225 h 225"/>
                    <a:gd name="T2" fmla="*/ 0 w 224"/>
                    <a:gd name="T3" fmla="*/ 113 h 225"/>
                    <a:gd name="T4" fmla="*/ 112 w 224"/>
                    <a:gd name="T5" fmla="*/ 0 h 225"/>
                    <a:gd name="T6" fmla="*/ 224 w 224"/>
                    <a:gd name="T7" fmla="*/ 113 h 225"/>
                    <a:gd name="T8" fmla="*/ 112 w 224"/>
                    <a:gd name="T9" fmla="*/ 225 h 225"/>
                    <a:gd name="T10" fmla="*/ 112 w 224"/>
                    <a:gd name="T11" fmla="*/ 56 h 225"/>
                    <a:gd name="T12" fmla="*/ 56 w 224"/>
                    <a:gd name="T13" fmla="*/ 113 h 225"/>
                    <a:gd name="T14" fmla="*/ 112 w 224"/>
                    <a:gd name="T15" fmla="*/ 169 h 225"/>
                    <a:gd name="T16" fmla="*/ 168 w 224"/>
                    <a:gd name="T17" fmla="*/ 113 h 225"/>
                    <a:gd name="T18" fmla="*/ 112 w 224"/>
                    <a:gd name="T19" fmla="*/ 56 h 2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224" h="225">
                      <a:moveTo>
                        <a:pt x="112" y="225"/>
                      </a:moveTo>
                      <a:cubicBezTo>
                        <a:pt x="50" y="225"/>
                        <a:pt x="0" y="175"/>
                        <a:pt x="0" y="113"/>
                      </a:cubicBezTo>
                      <a:cubicBezTo>
                        <a:pt x="0" y="51"/>
                        <a:pt x="50" y="0"/>
                        <a:pt x="112" y="0"/>
                      </a:cubicBezTo>
                      <a:cubicBezTo>
                        <a:pt x="174" y="0"/>
                        <a:pt x="224" y="51"/>
                        <a:pt x="224" y="113"/>
                      </a:cubicBezTo>
                      <a:cubicBezTo>
                        <a:pt x="224" y="175"/>
                        <a:pt x="174" y="225"/>
                        <a:pt x="112" y="225"/>
                      </a:cubicBezTo>
                      <a:close/>
                      <a:moveTo>
                        <a:pt x="112" y="56"/>
                      </a:moveTo>
                      <a:cubicBezTo>
                        <a:pt x="81" y="56"/>
                        <a:pt x="56" y="81"/>
                        <a:pt x="56" y="113"/>
                      </a:cubicBezTo>
                      <a:cubicBezTo>
                        <a:pt x="56" y="144"/>
                        <a:pt x="81" y="169"/>
                        <a:pt x="112" y="169"/>
                      </a:cubicBezTo>
                      <a:cubicBezTo>
                        <a:pt x="143" y="169"/>
                        <a:pt x="168" y="144"/>
                        <a:pt x="168" y="113"/>
                      </a:cubicBezTo>
                      <a:cubicBezTo>
                        <a:pt x="168" y="81"/>
                        <a:pt x="143" y="56"/>
                        <a:pt x="112" y="5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300" name="Freeform 36"/>
                <p:cNvSpPr>
                  <a:spLocks/>
                </p:cNvSpPr>
                <p:nvPr/>
              </p:nvSpPr>
              <p:spPr bwMode="auto">
                <a:xfrm>
                  <a:off x="8658041" y="1276900"/>
                  <a:ext cx="371297" cy="333776"/>
                </a:xfrm>
                <a:custGeom>
                  <a:avLst/>
                  <a:gdLst>
                    <a:gd name="T0" fmla="*/ 619 w 1048"/>
                    <a:gd name="T1" fmla="*/ 942 h 942"/>
                    <a:gd name="T2" fmla="*/ 28 w 1048"/>
                    <a:gd name="T3" fmla="*/ 942 h 942"/>
                    <a:gd name="T4" fmla="*/ 0 w 1048"/>
                    <a:gd name="T5" fmla="*/ 914 h 942"/>
                    <a:gd name="T6" fmla="*/ 28 w 1048"/>
                    <a:gd name="T7" fmla="*/ 886 h 942"/>
                    <a:gd name="T8" fmla="*/ 597 w 1048"/>
                    <a:gd name="T9" fmla="*/ 886 h 942"/>
                    <a:gd name="T10" fmla="*/ 807 w 1048"/>
                    <a:gd name="T11" fmla="*/ 21 h 942"/>
                    <a:gd name="T12" fmla="*/ 834 w 1048"/>
                    <a:gd name="T13" fmla="*/ 0 h 942"/>
                    <a:gd name="T14" fmla="*/ 1020 w 1048"/>
                    <a:gd name="T15" fmla="*/ 0 h 942"/>
                    <a:gd name="T16" fmla="*/ 1048 w 1048"/>
                    <a:gd name="T17" fmla="*/ 28 h 942"/>
                    <a:gd name="T18" fmla="*/ 1020 w 1048"/>
                    <a:gd name="T19" fmla="*/ 56 h 942"/>
                    <a:gd name="T20" fmla="*/ 856 w 1048"/>
                    <a:gd name="T21" fmla="*/ 56 h 942"/>
                    <a:gd name="T22" fmla="*/ 646 w 1048"/>
                    <a:gd name="T23" fmla="*/ 921 h 942"/>
                    <a:gd name="T24" fmla="*/ 619 w 1048"/>
                    <a:gd name="T25" fmla="*/ 942 h 9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1048" h="942">
                      <a:moveTo>
                        <a:pt x="619" y="942"/>
                      </a:moveTo>
                      <a:cubicBezTo>
                        <a:pt x="28" y="942"/>
                        <a:pt x="28" y="942"/>
                        <a:pt x="28" y="942"/>
                      </a:cubicBezTo>
                      <a:cubicBezTo>
                        <a:pt x="13" y="942"/>
                        <a:pt x="0" y="930"/>
                        <a:pt x="0" y="914"/>
                      </a:cubicBezTo>
                      <a:cubicBezTo>
                        <a:pt x="0" y="899"/>
                        <a:pt x="13" y="886"/>
                        <a:pt x="28" y="886"/>
                      </a:cubicBezTo>
                      <a:cubicBezTo>
                        <a:pt x="597" y="886"/>
                        <a:pt x="597" y="886"/>
                        <a:pt x="597" y="886"/>
                      </a:cubicBezTo>
                      <a:cubicBezTo>
                        <a:pt x="807" y="21"/>
                        <a:pt x="807" y="21"/>
                        <a:pt x="807" y="21"/>
                      </a:cubicBezTo>
                      <a:cubicBezTo>
                        <a:pt x="810" y="9"/>
                        <a:pt x="821" y="0"/>
                        <a:pt x="834" y="0"/>
                      </a:cubicBezTo>
                      <a:cubicBezTo>
                        <a:pt x="1020" y="0"/>
                        <a:pt x="1020" y="0"/>
                        <a:pt x="1020" y="0"/>
                      </a:cubicBezTo>
                      <a:cubicBezTo>
                        <a:pt x="1035" y="0"/>
                        <a:pt x="1048" y="12"/>
                        <a:pt x="1048" y="28"/>
                      </a:cubicBezTo>
                      <a:cubicBezTo>
                        <a:pt x="1048" y="43"/>
                        <a:pt x="1035" y="56"/>
                        <a:pt x="1020" y="56"/>
                      </a:cubicBezTo>
                      <a:cubicBezTo>
                        <a:pt x="856" y="56"/>
                        <a:pt x="856" y="56"/>
                        <a:pt x="856" y="56"/>
                      </a:cubicBezTo>
                      <a:cubicBezTo>
                        <a:pt x="646" y="921"/>
                        <a:pt x="646" y="921"/>
                        <a:pt x="646" y="921"/>
                      </a:cubicBezTo>
                      <a:cubicBezTo>
                        <a:pt x="643" y="933"/>
                        <a:pt x="632" y="942"/>
                        <a:pt x="619" y="94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301" name="Freeform 37"/>
                <p:cNvSpPr>
                  <a:spLocks/>
                </p:cNvSpPr>
                <p:nvPr/>
              </p:nvSpPr>
              <p:spPr bwMode="auto">
                <a:xfrm>
                  <a:off x="8576326" y="1381645"/>
                  <a:ext cx="361555" cy="199328"/>
                </a:xfrm>
                <a:custGeom>
                  <a:avLst/>
                  <a:gdLst>
                    <a:gd name="T0" fmla="*/ 873 w 1023"/>
                    <a:gd name="T1" fmla="*/ 563 h 563"/>
                    <a:gd name="T2" fmla="*/ 189 w 1023"/>
                    <a:gd name="T3" fmla="*/ 563 h 563"/>
                    <a:gd name="T4" fmla="*/ 162 w 1023"/>
                    <a:gd name="T5" fmla="*/ 543 h 563"/>
                    <a:gd name="T6" fmla="*/ 2 w 1023"/>
                    <a:gd name="T7" fmla="*/ 37 h 563"/>
                    <a:gd name="T8" fmla="*/ 6 w 1023"/>
                    <a:gd name="T9" fmla="*/ 12 h 563"/>
                    <a:gd name="T10" fmla="*/ 29 w 1023"/>
                    <a:gd name="T11" fmla="*/ 0 h 563"/>
                    <a:gd name="T12" fmla="*/ 995 w 1023"/>
                    <a:gd name="T13" fmla="*/ 0 h 563"/>
                    <a:gd name="T14" fmla="*/ 1023 w 1023"/>
                    <a:gd name="T15" fmla="*/ 28 h 563"/>
                    <a:gd name="T16" fmla="*/ 995 w 1023"/>
                    <a:gd name="T17" fmla="*/ 56 h 563"/>
                    <a:gd name="T18" fmla="*/ 67 w 1023"/>
                    <a:gd name="T19" fmla="*/ 56 h 563"/>
                    <a:gd name="T20" fmla="*/ 209 w 1023"/>
                    <a:gd name="T21" fmla="*/ 507 h 563"/>
                    <a:gd name="T22" fmla="*/ 873 w 1023"/>
                    <a:gd name="T23" fmla="*/ 507 h 563"/>
                    <a:gd name="T24" fmla="*/ 901 w 1023"/>
                    <a:gd name="T25" fmla="*/ 535 h 563"/>
                    <a:gd name="T26" fmla="*/ 873 w 1023"/>
                    <a:gd name="T27" fmla="*/ 563 h 563"/>
                    <a:gd name="connsiteX0" fmla="*/ 8524 w 10241"/>
                    <a:gd name="connsiteY0" fmla="*/ 10000 h 10000"/>
                    <a:gd name="connsiteX1" fmla="*/ 1838 w 10241"/>
                    <a:gd name="connsiteY1" fmla="*/ 10000 h 10000"/>
                    <a:gd name="connsiteX2" fmla="*/ 1574 w 10241"/>
                    <a:gd name="connsiteY2" fmla="*/ 9645 h 10000"/>
                    <a:gd name="connsiteX3" fmla="*/ 10 w 10241"/>
                    <a:gd name="connsiteY3" fmla="*/ 657 h 10000"/>
                    <a:gd name="connsiteX4" fmla="*/ 49 w 10241"/>
                    <a:gd name="connsiteY4" fmla="*/ 213 h 10000"/>
                    <a:gd name="connsiteX5" fmla="*/ 273 w 10241"/>
                    <a:gd name="connsiteY5" fmla="*/ 0 h 10000"/>
                    <a:gd name="connsiteX6" fmla="*/ 9716 w 10241"/>
                    <a:gd name="connsiteY6" fmla="*/ 0 h 10000"/>
                    <a:gd name="connsiteX7" fmla="*/ 9990 w 10241"/>
                    <a:gd name="connsiteY7" fmla="*/ 497 h 10000"/>
                    <a:gd name="connsiteX8" fmla="*/ 9716 w 10241"/>
                    <a:gd name="connsiteY8" fmla="*/ 995 h 10000"/>
                    <a:gd name="connsiteX9" fmla="*/ 4031 w 10241"/>
                    <a:gd name="connsiteY9" fmla="*/ 3360 h 10000"/>
                    <a:gd name="connsiteX10" fmla="*/ 2033 w 10241"/>
                    <a:gd name="connsiteY10" fmla="*/ 9005 h 10000"/>
                    <a:gd name="connsiteX11" fmla="*/ 8524 w 10241"/>
                    <a:gd name="connsiteY11" fmla="*/ 9005 h 10000"/>
                    <a:gd name="connsiteX12" fmla="*/ 8797 w 10241"/>
                    <a:gd name="connsiteY12" fmla="*/ 9503 h 10000"/>
                    <a:gd name="connsiteX13" fmla="*/ 8524 w 10241"/>
                    <a:gd name="connsiteY13" fmla="*/ 10000 h 10000"/>
                    <a:gd name="connsiteX0" fmla="*/ 8524 w 10241"/>
                    <a:gd name="connsiteY0" fmla="*/ 10000 h 10000"/>
                    <a:gd name="connsiteX1" fmla="*/ 1838 w 10241"/>
                    <a:gd name="connsiteY1" fmla="*/ 10000 h 10000"/>
                    <a:gd name="connsiteX2" fmla="*/ 1574 w 10241"/>
                    <a:gd name="connsiteY2" fmla="*/ 9645 h 10000"/>
                    <a:gd name="connsiteX3" fmla="*/ 10 w 10241"/>
                    <a:gd name="connsiteY3" fmla="*/ 657 h 10000"/>
                    <a:gd name="connsiteX4" fmla="*/ 49 w 10241"/>
                    <a:gd name="connsiteY4" fmla="*/ 213 h 10000"/>
                    <a:gd name="connsiteX5" fmla="*/ 273 w 10241"/>
                    <a:gd name="connsiteY5" fmla="*/ 0 h 10000"/>
                    <a:gd name="connsiteX6" fmla="*/ 9716 w 10241"/>
                    <a:gd name="connsiteY6" fmla="*/ 0 h 10000"/>
                    <a:gd name="connsiteX7" fmla="*/ 9990 w 10241"/>
                    <a:gd name="connsiteY7" fmla="*/ 497 h 10000"/>
                    <a:gd name="connsiteX8" fmla="*/ 9716 w 10241"/>
                    <a:gd name="connsiteY8" fmla="*/ 995 h 10000"/>
                    <a:gd name="connsiteX9" fmla="*/ 4031 w 10241"/>
                    <a:gd name="connsiteY9" fmla="*/ 3360 h 10000"/>
                    <a:gd name="connsiteX10" fmla="*/ 5723 w 10241"/>
                    <a:gd name="connsiteY10" fmla="*/ 4490 h 10000"/>
                    <a:gd name="connsiteX11" fmla="*/ 8524 w 10241"/>
                    <a:gd name="connsiteY11" fmla="*/ 9005 h 10000"/>
                    <a:gd name="connsiteX12" fmla="*/ 8797 w 10241"/>
                    <a:gd name="connsiteY12" fmla="*/ 9503 h 10000"/>
                    <a:gd name="connsiteX13" fmla="*/ 8524 w 10241"/>
                    <a:gd name="connsiteY13" fmla="*/ 10000 h 10000"/>
                    <a:gd name="connsiteX0" fmla="*/ 8524 w 10070"/>
                    <a:gd name="connsiteY0" fmla="*/ 10000 h 10000"/>
                    <a:gd name="connsiteX1" fmla="*/ 1838 w 10070"/>
                    <a:gd name="connsiteY1" fmla="*/ 10000 h 10000"/>
                    <a:gd name="connsiteX2" fmla="*/ 1574 w 10070"/>
                    <a:gd name="connsiteY2" fmla="*/ 9645 h 10000"/>
                    <a:gd name="connsiteX3" fmla="*/ 10 w 10070"/>
                    <a:gd name="connsiteY3" fmla="*/ 657 h 10000"/>
                    <a:gd name="connsiteX4" fmla="*/ 49 w 10070"/>
                    <a:gd name="connsiteY4" fmla="*/ 213 h 10000"/>
                    <a:gd name="connsiteX5" fmla="*/ 273 w 10070"/>
                    <a:gd name="connsiteY5" fmla="*/ 0 h 10000"/>
                    <a:gd name="connsiteX6" fmla="*/ 9716 w 10070"/>
                    <a:gd name="connsiteY6" fmla="*/ 0 h 10000"/>
                    <a:gd name="connsiteX7" fmla="*/ 9990 w 10070"/>
                    <a:gd name="connsiteY7" fmla="*/ 497 h 10000"/>
                    <a:gd name="connsiteX8" fmla="*/ 9716 w 10070"/>
                    <a:gd name="connsiteY8" fmla="*/ 995 h 10000"/>
                    <a:gd name="connsiteX9" fmla="*/ 6517 w 10070"/>
                    <a:gd name="connsiteY9" fmla="*/ 3360 h 10000"/>
                    <a:gd name="connsiteX10" fmla="*/ 5723 w 10070"/>
                    <a:gd name="connsiteY10" fmla="*/ 4490 h 10000"/>
                    <a:gd name="connsiteX11" fmla="*/ 8524 w 10070"/>
                    <a:gd name="connsiteY11" fmla="*/ 9005 h 10000"/>
                    <a:gd name="connsiteX12" fmla="*/ 8797 w 10070"/>
                    <a:gd name="connsiteY12" fmla="*/ 9503 h 10000"/>
                    <a:gd name="connsiteX13" fmla="*/ 8524 w 10070"/>
                    <a:gd name="connsiteY13" fmla="*/ 10000 h 10000"/>
                    <a:gd name="connsiteX0" fmla="*/ 8524 w 10070"/>
                    <a:gd name="connsiteY0" fmla="*/ 10000 h 10000"/>
                    <a:gd name="connsiteX1" fmla="*/ 1838 w 10070"/>
                    <a:gd name="connsiteY1" fmla="*/ 10000 h 10000"/>
                    <a:gd name="connsiteX2" fmla="*/ 1574 w 10070"/>
                    <a:gd name="connsiteY2" fmla="*/ 9645 h 10000"/>
                    <a:gd name="connsiteX3" fmla="*/ 10 w 10070"/>
                    <a:gd name="connsiteY3" fmla="*/ 657 h 10000"/>
                    <a:gd name="connsiteX4" fmla="*/ 49 w 10070"/>
                    <a:gd name="connsiteY4" fmla="*/ 213 h 10000"/>
                    <a:gd name="connsiteX5" fmla="*/ 273 w 10070"/>
                    <a:gd name="connsiteY5" fmla="*/ 0 h 10000"/>
                    <a:gd name="connsiteX6" fmla="*/ 9716 w 10070"/>
                    <a:gd name="connsiteY6" fmla="*/ 0 h 10000"/>
                    <a:gd name="connsiteX7" fmla="*/ 9990 w 10070"/>
                    <a:gd name="connsiteY7" fmla="*/ 497 h 10000"/>
                    <a:gd name="connsiteX8" fmla="*/ 9716 w 10070"/>
                    <a:gd name="connsiteY8" fmla="*/ 995 h 10000"/>
                    <a:gd name="connsiteX9" fmla="*/ 6517 w 10070"/>
                    <a:gd name="connsiteY9" fmla="*/ 3360 h 10000"/>
                    <a:gd name="connsiteX10" fmla="*/ 9172 w 10070"/>
                    <a:gd name="connsiteY10" fmla="*/ 3907 h 10000"/>
                    <a:gd name="connsiteX11" fmla="*/ 8524 w 10070"/>
                    <a:gd name="connsiteY11" fmla="*/ 9005 h 10000"/>
                    <a:gd name="connsiteX12" fmla="*/ 8797 w 10070"/>
                    <a:gd name="connsiteY12" fmla="*/ 9503 h 10000"/>
                    <a:gd name="connsiteX13" fmla="*/ 8524 w 10070"/>
                    <a:gd name="connsiteY13" fmla="*/ 10000 h 10000"/>
                    <a:gd name="connsiteX0" fmla="*/ 8524 w 9990"/>
                    <a:gd name="connsiteY0" fmla="*/ 10000 h 10000"/>
                    <a:gd name="connsiteX1" fmla="*/ 1838 w 9990"/>
                    <a:gd name="connsiteY1" fmla="*/ 10000 h 10000"/>
                    <a:gd name="connsiteX2" fmla="*/ 1574 w 9990"/>
                    <a:gd name="connsiteY2" fmla="*/ 9645 h 10000"/>
                    <a:gd name="connsiteX3" fmla="*/ 10 w 9990"/>
                    <a:gd name="connsiteY3" fmla="*/ 657 h 10000"/>
                    <a:gd name="connsiteX4" fmla="*/ 49 w 9990"/>
                    <a:gd name="connsiteY4" fmla="*/ 213 h 10000"/>
                    <a:gd name="connsiteX5" fmla="*/ 273 w 9990"/>
                    <a:gd name="connsiteY5" fmla="*/ 0 h 10000"/>
                    <a:gd name="connsiteX6" fmla="*/ 9716 w 9990"/>
                    <a:gd name="connsiteY6" fmla="*/ 0 h 10000"/>
                    <a:gd name="connsiteX7" fmla="*/ 9990 w 9990"/>
                    <a:gd name="connsiteY7" fmla="*/ 497 h 10000"/>
                    <a:gd name="connsiteX8" fmla="*/ 9716 w 9990"/>
                    <a:gd name="connsiteY8" fmla="*/ 995 h 10000"/>
                    <a:gd name="connsiteX9" fmla="*/ 9404 w 9990"/>
                    <a:gd name="connsiteY9" fmla="*/ 1612 h 10000"/>
                    <a:gd name="connsiteX10" fmla="*/ 9172 w 9990"/>
                    <a:gd name="connsiteY10" fmla="*/ 3907 h 10000"/>
                    <a:gd name="connsiteX11" fmla="*/ 8524 w 9990"/>
                    <a:gd name="connsiteY11" fmla="*/ 9005 h 10000"/>
                    <a:gd name="connsiteX12" fmla="*/ 8797 w 9990"/>
                    <a:gd name="connsiteY12" fmla="*/ 9503 h 10000"/>
                    <a:gd name="connsiteX13" fmla="*/ 8524 w 9990"/>
                    <a:gd name="connsiteY13" fmla="*/ 10000 h 10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9990" h="10000">
                      <a:moveTo>
                        <a:pt x="8524" y="10000"/>
                      </a:moveTo>
                      <a:lnTo>
                        <a:pt x="1838" y="10000"/>
                      </a:lnTo>
                      <a:cubicBezTo>
                        <a:pt x="1710" y="10000"/>
                        <a:pt x="1613" y="9858"/>
                        <a:pt x="1574" y="9645"/>
                      </a:cubicBezTo>
                      <a:lnTo>
                        <a:pt x="10" y="657"/>
                      </a:lnTo>
                      <a:cubicBezTo>
                        <a:pt x="-10" y="497"/>
                        <a:pt x="0" y="337"/>
                        <a:pt x="49" y="213"/>
                      </a:cubicBezTo>
                      <a:cubicBezTo>
                        <a:pt x="107" y="89"/>
                        <a:pt x="186" y="0"/>
                        <a:pt x="273" y="0"/>
                      </a:cubicBezTo>
                      <a:lnTo>
                        <a:pt x="9716" y="0"/>
                      </a:lnTo>
                      <a:cubicBezTo>
                        <a:pt x="9873" y="0"/>
                        <a:pt x="9990" y="231"/>
                        <a:pt x="9990" y="497"/>
                      </a:cubicBezTo>
                      <a:cubicBezTo>
                        <a:pt x="9990" y="782"/>
                        <a:pt x="9814" y="809"/>
                        <a:pt x="9716" y="995"/>
                      </a:cubicBezTo>
                      <a:cubicBezTo>
                        <a:pt x="9618" y="1181"/>
                        <a:pt x="9495" y="1127"/>
                        <a:pt x="9404" y="1612"/>
                      </a:cubicBezTo>
                      <a:cubicBezTo>
                        <a:pt x="9313" y="2097"/>
                        <a:pt x="9319" y="2675"/>
                        <a:pt x="9172" y="3907"/>
                      </a:cubicBezTo>
                      <a:cubicBezTo>
                        <a:pt x="9025" y="5139"/>
                        <a:pt x="8524" y="9005"/>
                        <a:pt x="8524" y="9005"/>
                      </a:cubicBezTo>
                      <a:cubicBezTo>
                        <a:pt x="8680" y="9005"/>
                        <a:pt x="8797" y="9218"/>
                        <a:pt x="8797" y="9503"/>
                      </a:cubicBezTo>
                      <a:cubicBezTo>
                        <a:pt x="8797" y="9769"/>
                        <a:pt x="8680" y="10000"/>
                        <a:pt x="8524" y="1000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</p:grpSp>
        </p:grpSp>
        <p:grpSp>
          <p:nvGrpSpPr>
            <p:cNvPr id="22" name="Group 21"/>
            <p:cNvGrpSpPr/>
            <p:nvPr/>
          </p:nvGrpSpPr>
          <p:grpSpPr>
            <a:xfrm>
              <a:off x="6956670" y="5665312"/>
              <a:ext cx="414641" cy="349006"/>
              <a:chOff x="6956670" y="5665312"/>
              <a:chExt cx="414641" cy="349006"/>
            </a:xfrm>
          </p:grpSpPr>
          <p:grpSp>
            <p:nvGrpSpPr>
              <p:cNvPr id="322" name="Group 321"/>
              <p:cNvGrpSpPr/>
              <p:nvPr/>
            </p:nvGrpSpPr>
            <p:grpSpPr>
              <a:xfrm>
                <a:off x="6956670" y="5665312"/>
                <a:ext cx="162785" cy="348952"/>
                <a:chOff x="8383042" y="2159140"/>
                <a:chExt cx="240210" cy="514924"/>
              </a:xfrm>
            </p:grpSpPr>
            <p:sp>
              <p:nvSpPr>
                <p:cNvPr id="323" name="Oval 25">
                  <a:extLst>
                    <a:ext uri="{FF2B5EF4-FFF2-40B4-BE49-F238E27FC236}">
                      <a16:creationId xmlns:a16="http://schemas.microsoft.com/office/drawing/2014/main" id="{EF868AD4-6462-43C1-9181-5AECED4301B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8456034" y="2159140"/>
                  <a:ext cx="94226" cy="91572"/>
                </a:xfrm>
                <a:prstGeom prst="ellipse">
                  <a:avLst/>
                </a:pr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324" name="Freeform 26">
                  <a:extLst>
                    <a:ext uri="{FF2B5EF4-FFF2-40B4-BE49-F238E27FC236}">
                      <a16:creationId xmlns:a16="http://schemas.microsoft.com/office/drawing/2014/main" id="{07D948BC-2C37-4D5D-B736-574BCBC0CC4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383042" y="2257347"/>
                  <a:ext cx="240210" cy="416717"/>
                </a:xfrm>
                <a:custGeom>
                  <a:avLst/>
                  <a:gdLst>
                    <a:gd name="T0" fmla="*/ 75 w 76"/>
                    <a:gd name="T1" fmla="*/ 51 h 132"/>
                    <a:gd name="T2" fmla="*/ 64 w 76"/>
                    <a:gd name="T3" fmla="*/ 15 h 132"/>
                    <a:gd name="T4" fmla="*/ 63 w 76"/>
                    <a:gd name="T5" fmla="*/ 14 h 132"/>
                    <a:gd name="T6" fmla="*/ 45 w 76"/>
                    <a:gd name="T7" fmla="*/ 0 h 132"/>
                    <a:gd name="T8" fmla="*/ 39 w 76"/>
                    <a:gd name="T9" fmla="*/ 0 h 132"/>
                    <a:gd name="T10" fmla="*/ 37 w 76"/>
                    <a:gd name="T11" fmla="*/ 0 h 132"/>
                    <a:gd name="T12" fmla="*/ 31 w 76"/>
                    <a:gd name="T13" fmla="*/ 0 h 132"/>
                    <a:gd name="T14" fmla="*/ 13 w 76"/>
                    <a:gd name="T15" fmla="*/ 14 h 132"/>
                    <a:gd name="T16" fmla="*/ 12 w 76"/>
                    <a:gd name="T17" fmla="*/ 15 h 132"/>
                    <a:gd name="T18" fmla="*/ 1 w 76"/>
                    <a:gd name="T19" fmla="*/ 51 h 132"/>
                    <a:gd name="T20" fmla="*/ 4 w 76"/>
                    <a:gd name="T21" fmla="*/ 58 h 132"/>
                    <a:gd name="T22" fmla="*/ 12 w 76"/>
                    <a:gd name="T23" fmla="*/ 55 h 132"/>
                    <a:gd name="T24" fmla="*/ 22 w 76"/>
                    <a:gd name="T25" fmla="*/ 20 h 132"/>
                    <a:gd name="T26" fmla="*/ 25 w 76"/>
                    <a:gd name="T27" fmla="*/ 20 h 132"/>
                    <a:gd name="T28" fmla="*/ 6 w 76"/>
                    <a:gd name="T29" fmla="*/ 79 h 132"/>
                    <a:gd name="T30" fmla="*/ 21 w 76"/>
                    <a:gd name="T31" fmla="*/ 79 h 132"/>
                    <a:gd name="T32" fmla="*/ 21 w 76"/>
                    <a:gd name="T33" fmla="*/ 125 h 132"/>
                    <a:gd name="T34" fmla="*/ 29 w 76"/>
                    <a:gd name="T35" fmla="*/ 132 h 132"/>
                    <a:gd name="T36" fmla="*/ 35 w 76"/>
                    <a:gd name="T37" fmla="*/ 125 h 132"/>
                    <a:gd name="T38" fmla="*/ 35 w 76"/>
                    <a:gd name="T39" fmla="*/ 79 h 132"/>
                    <a:gd name="T40" fmla="*/ 41 w 76"/>
                    <a:gd name="T41" fmla="*/ 79 h 132"/>
                    <a:gd name="T42" fmla="*/ 41 w 76"/>
                    <a:gd name="T43" fmla="*/ 125 h 132"/>
                    <a:gd name="T44" fmla="*/ 47 w 76"/>
                    <a:gd name="T45" fmla="*/ 132 h 132"/>
                    <a:gd name="T46" fmla="*/ 54 w 76"/>
                    <a:gd name="T47" fmla="*/ 125 h 132"/>
                    <a:gd name="T48" fmla="*/ 54 w 76"/>
                    <a:gd name="T49" fmla="*/ 79 h 132"/>
                    <a:gd name="T50" fmla="*/ 69 w 76"/>
                    <a:gd name="T51" fmla="*/ 79 h 132"/>
                    <a:gd name="T52" fmla="*/ 50 w 76"/>
                    <a:gd name="T53" fmla="*/ 20 h 132"/>
                    <a:gd name="T54" fmla="*/ 53 w 76"/>
                    <a:gd name="T55" fmla="*/ 20 h 132"/>
                    <a:gd name="T56" fmla="*/ 64 w 76"/>
                    <a:gd name="T57" fmla="*/ 55 h 132"/>
                    <a:gd name="T58" fmla="*/ 72 w 76"/>
                    <a:gd name="T59" fmla="*/ 58 h 132"/>
                    <a:gd name="T60" fmla="*/ 75 w 76"/>
                    <a:gd name="T61" fmla="*/ 51 h 1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</a:cxnLst>
                  <a:rect l="0" t="0" r="r" b="b"/>
                  <a:pathLst>
                    <a:path w="76" h="132">
                      <a:moveTo>
                        <a:pt x="75" y="51"/>
                      </a:moveTo>
                      <a:cubicBezTo>
                        <a:pt x="64" y="15"/>
                        <a:pt x="64" y="15"/>
                        <a:pt x="64" y="15"/>
                      </a:cubicBezTo>
                      <a:cubicBezTo>
                        <a:pt x="63" y="14"/>
                        <a:pt x="63" y="14"/>
                        <a:pt x="63" y="14"/>
                      </a:cubicBezTo>
                      <a:cubicBezTo>
                        <a:pt x="59" y="3"/>
                        <a:pt x="49" y="0"/>
                        <a:pt x="45" y="0"/>
                      </a:cubicBezTo>
                      <a:cubicBezTo>
                        <a:pt x="41" y="0"/>
                        <a:pt x="42" y="0"/>
                        <a:pt x="39" y="0"/>
                      </a:cubicBezTo>
                      <a:cubicBezTo>
                        <a:pt x="38" y="0"/>
                        <a:pt x="37" y="0"/>
                        <a:pt x="37" y="0"/>
                      </a:cubicBezTo>
                      <a:cubicBezTo>
                        <a:pt x="33" y="0"/>
                        <a:pt x="34" y="0"/>
                        <a:pt x="31" y="0"/>
                      </a:cubicBezTo>
                      <a:cubicBezTo>
                        <a:pt x="27" y="0"/>
                        <a:pt x="17" y="3"/>
                        <a:pt x="13" y="14"/>
                      </a:cubicBezTo>
                      <a:cubicBezTo>
                        <a:pt x="12" y="15"/>
                        <a:pt x="12" y="15"/>
                        <a:pt x="12" y="15"/>
                      </a:cubicBezTo>
                      <a:cubicBezTo>
                        <a:pt x="1" y="51"/>
                        <a:pt x="1" y="51"/>
                        <a:pt x="1" y="51"/>
                      </a:cubicBezTo>
                      <a:cubicBezTo>
                        <a:pt x="0" y="54"/>
                        <a:pt x="1" y="57"/>
                        <a:pt x="4" y="58"/>
                      </a:cubicBezTo>
                      <a:cubicBezTo>
                        <a:pt x="7" y="59"/>
                        <a:pt x="10" y="57"/>
                        <a:pt x="12" y="55"/>
                      </a:cubicBezTo>
                      <a:cubicBezTo>
                        <a:pt x="22" y="20"/>
                        <a:pt x="22" y="20"/>
                        <a:pt x="22" y="20"/>
                      </a:cubicBezTo>
                      <a:cubicBezTo>
                        <a:pt x="25" y="20"/>
                        <a:pt x="25" y="20"/>
                        <a:pt x="25" y="20"/>
                      </a:cubicBezTo>
                      <a:cubicBezTo>
                        <a:pt x="6" y="79"/>
                        <a:pt x="6" y="79"/>
                        <a:pt x="6" y="79"/>
                      </a:cubicBezTo>
                      <a:cubicBezTo>
                        <a:pt x="21" y="79"/>
                        <a:pt x="21" y="79"/>
                        <a:pt x="21" y="79"/>
                      </a:cubicBezTo>
                      <a:cubicBezTo>
                        <a:pt x="21" y="125"/>
                        <a:pt x="21" y="125"/>
                        <a:pt x="21" y="125"/>
                      </a:cubicBezTo>
                      <a:cubicBezTo>
                        <a:pt x="21" y="129"/>
                        <a:pt x="25" y="132"/>
                        <a:pt x="29" y="132"/>
                      </a:cubicBezTo>
                      <a:cubicBezTo>
                        <a:pt x="33" y="132"/>
                        <a:pt x="35" y="129"/>
                        <a:pt x="35" y="125"/>
                      </a:cubicBezTo>
                      <a:cubicBezTo>
                        <a:pt x="35" y="79"/>
                        <a:pt x="35" y="79"/>
                        <a:pt x="35" y="79"/>
                      </a:cubicBezTo>
                      <a:cubicBezTo>
                        <a:pt x="41" y="79"/>
                        <a:pt x="41" y="79"/>
                        <a:pt x="41" y="79"/>
                      </a:cubicBezTo>
                      <a:cubicBezTo>
                        <a:pt x="41" y="125"/>
                        <a:pt x="41" y="125"/>
                        <a:pt x="41" y="125"/>
                      </a:cubicBezTo>
                      <a:cubicBezTo>
                        <a:pt x="41" y="129"/>
                        <a:pt x="43" y="132"/>
                        <a:pt x="47" y="132"/>
                      </a:cubicBezTo>
                      <a:cubicBezTo>
                        <a:pt x="51" y="132"/>
                        <a:pt x="54" y="129"/>
                        <a:pt x="54" y="125"/>
                      </a:cubicBezTo>
                      <a:cubicBezTo>
                        <a:pt x="54" y="79"/>
                        <a:pt x="54" y="79"/>
                        <a:pt x="54" y="79"/>
                      </a:cubicBezTo>
                      <a:cubicBezTo>
                        <a:pt x="69" y="79"/>
                        <a:pt x="69" y="79"/>
                        <a:pt x="69" y="79"/>
                      </a:cubicBezTo>
                      <a:cubicBezTo>
                        <a:pt x="50" y="20"/>
                        <a:pt x="50" y="20"/>
                        <a:pt x="50" y="20"/>
                      </a:cubicBezTo>
                      <a:cubicBezTo>
                        <a:pt x="53" y="20"/>
                        <a:pt x="53" y="20"/>
                        <a:pt x="53" y="20"/>
                      </a:cubicBezTo>
                      <a:cubicBezTo>
                        <a:pt x="64" y="55"/>
                        <a:pt x="64" y="55"/>
                        <a:pt x="64" y="55"/>
                      </a:cubicBezTo>
                      <a:cubicBezTo>
                        <a:pt x="65" y="57"/>
                        <a:pt x="69" y="59"/>
                        <a:pt x="72" y="58"/>
                      </a:cubicBezTo>
                      <a:cubicBezTo>
                        <a:pt x="74" y="57"/>
                        <a:pt x="76" y="54"/>
                        <a:pt x="75" y="51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</p:grpSp>
          <p:grpSp>
            <p:nvGrpSpPr>
              <p:cNvPr id="302" name="Group 301"/>
              <p:cNvGrpSpPr/>
              <p:nvPr/>
            </p:nvGrpSpPr>
            <p:grpSpPr>
              <a:xfrm flipH="1">
                <a:off x="7165280" y="5835388"/>
                <a:ext cx="206031" cy="178930"/>
                <a:chOff x="8576326" y="1276900"/>
                <a:chExt cx="453012" cy="393965"/>
              </a:xfrm>
              <a:solidFill>
                <a:schemeClr val="accent4"/>
              </a:solidFill>
            </p:grpSpPr>
            <p:sp>
              <p:nvSpPr>
                <p:cNvPr id="303" name="Freeform 34"/>
                <p:cNvSpPr>
                  <a:spLocks noEditPoints="1"/>
                </p:cNvSpPr>
                <p:nvPr/>
              </p:nvSpPr>
              <p:spPr bwMode="auto">
                <a:xfrm>
                  <a:off x="8628338" y="1591134"/>
                  <a:ext cx="79731" cy="79731"/>
                </a:xfrm>
                <a:custGeom>
                  <a:avLst/>
                  <a:gdLst>
                    <a:gd name="T0" fmla="*/ 112 w 225"/>
                    <a:gd name="T1" fmla="*/ 225 h 225"/>
                    <a:gd name="T2" fmla="*/ 0 w 225"/>
                    <a:gd name="T3" fmla="*/ 113 h 225"/>
                    <a:gd name="T4" fmla="*/ 112 w 225"/>
                    <a:gd name="T5" fmla="*/ 0 h 225"/>
                    <a:gd name="T6" fmla="*/ 225 w 225"/>
                    <a:gd name="T7" fmla="*/ 113 h 225"/>
                    <a:gd name="T8" fmla="*/ 112 w 225"/>
                    <a:gd name="T9" fmla="*/ 225 h 225"/>
                    <a:gd name="T10" fmla="*/ 112 w 225"/>
                    <a:gd name="T11" fmla="*/ 56 h 225"/>
                    <a:gd name="T12" fmla="*/ 56 w 225"/>
                    <a:gd name="T13" fmla="*/ 113 h 225"/>
                    <a:gd name="T14" fmla="*/ 112 w 225"/>
                    <a:gd name="T15" fmla="*/ 169 h 225"/>
                    <a:gd name="T16" fmla="*/ 169 w 225"/>
                    <a:gd name="T17" fmla="*/ 113 h 225"/>
                    <a:gd name="T18" fmla="*/ 112 w 225"/>
                    <a:gd name="T19" fmla="*/ 56 h 2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225" h="225">
                      <a:moveTo>
                        <a:pt x="112" y="225"/>
                      </a:moveTo>
                      <a:cubicBezTo>
                        <a:pt x="50" y="225"/>
                        <a:pt x="0" y="175"/>
                        <a:pt x="0" y="113"/>
                      </a:cubicBezTo>
                      <a:cubicBezTo>
                        <a:pt x="0" y="51"/>
                        <a:pt x="50" y="0"/>
                        <a:pt x="112" y="0"/>
                      </a:cubicBezTo>
                      <a:cubicBezTo>
                        <a:pt x="174" y="0"/>
                        <a:pt x="225" y="51"/>
                        <a:pt x="225" y="113"/>
                      </a:cubicBezTo>
                      <a:cubicBezTo>
                        <a:pt x="225" y="175"/>
                        <a:pt x="174" y="225"/>
                        <a:pt x="112" y="225"/>
                      </a:cubicBezTo>
                      <a:close/>
                      <a:moveTo>
                        <a:pt x="112" y="56"/>
                      </a:moveTo>
                      <a:cubicBezTo>
                        <a:pt x="81" y="56"/>
                        <a:pt x="56" y="81"/>
                        <a:pt x="56" y="113"/>
                      </a:cubicBezTo>
                      <a:cubicBezTo>
                        <a:pt x="56" y="144"/>
                        <a:pt x="81" y="169"/>
                        <a:pt x="112" y="169"/>
                      </a:cubicBezTo>
                      <a:cubicBezTo>
                        <a:pt x="143" y="169"/>
                        <a:pt x="169" y="144"/>
                        <a:pt x="169" y="113"/>
                      </a:cubicBezTo>
                      <a:cubicBezTo>
                        <a:pt x="169" y="81"/>
                        <a:pt x="143" y="56"/>
                        <a:pt x="112" y="5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304" name="Freeform 35"/>
                <p:cNvSpPr>
                  <a:spLocks noEditPoints="1"/>
                </p:cNvSpPr>
                <p:nvPr/>
              </p:nvSpPr>
              <p:spPr bwMode="auto">
                <a:xfrm>
                  <a:off x="8830010" y="1591134"/>
                  <a:ext cx="79731" cy="79731"/>
                </a:xfrm>
                <a:custGeom>
                  <a:avLst/>
                  <a:gdLst>
                    <a:gd name="T0" fmla="*/ 112 w 224"/>
                    <a:gd name="T1" fmla="*/ 225 h 225"/>
                    <a:gd name="T2" fmla="*/ 0 w 224"/>
                    <a:gd name="T3" fmla="*/ 113 h 225"/>
                    <a:gd name="T4" fmla="*/ 112 w 224"/>
                    <a:gd name="T5" fmla="*/ 0 h 225"/>
                    <a:gd name="T6" fmla="*/ 224 w 224"/>
                    <a:gd name="T7" fmla="*/ 113 h 225"/>
                    <a:gd name="T8" fmla="*/ 112 w 224"/>
                    <a:gd name="T9" fmla="*/ 225 h 225"/>
                    <a:gd name="T10" fmla="*/ 112 w 224"/>
                    <a:gd name="T11" fmla="*/ 56 h 225"/>
                    <a:gd name="T12" fmla="*/ 56 w 224"/>
                    <a:gd name="T13" fmla="*/ 113 h 225"/>
                    <a:gd name="T14" fmla="*/ 112 w 224"/>
                    <a:gd name="T15" fmla="*/ 169 h 225"/>
                    <a:gd name="T16" fmla="*/ 168 w 224"/>
                    <a:gd name="T17" fmla="*/ 113 h 225"/>
                    <a:gd name="T18" fmla="*/ 112 w 224"/>
                    <a:gd name="T19" fmla="*/ 56 h 2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224" h="225">
                      <a:moveTo>
                        <a:pt x="112" y="225"/>
                      </a:moveTo>
                      <a:cubicBezTo>
                        <a:pt x="50" y="225"/>
                        <a:pt x="0" y="175"/>
                        <a:pt x="0" y="113"/>
                      </a:cubicBezTo>
                      <a:cubicBezTo>
                        <a:pt x="0" y="51"/>
                        <a:pt x="50" y="0"/>
                        <a:pt x="112" y="0"/>
                      </a:cubicBezTo>
                      <a:cubicBezTo>
                        <a:pt x="174" y="0"/>
                        <a:pt x="224" y="51"/>
                        <a:pt x="224" y="113"/>
                      </a:cubicBezTo>
                      <a:cubicBezTo>
                        <a:pt x="224" y="175"/>
                        <a:pt x="174" y="225"/>
                        <a:pt x="112" y="225"/>
                      </a:cubicBezTo>
                      <a:close/>
                      <a:moveTo>
                        <a:pt x="112" y="56"/>
                      </a:moveTo>
                      <a:cubicBezTo>
                        <a:pt x="81" y="56"/>
                        <a:pt x="56" y="81"/>
                        <a:pt x="56" y="113"/>
                      </a:cubicBezTo>
                      <a:cubicBezTo>
                        <a:pt x="56" y="144"/>
                        <a:pt x="81" y="169"/>
                        <a:pt x="112" y="169"/>
                      </a:cubicBezTo>
                      <a:cubicBezTo>
                        <a:pt x="143" y="169"/>
                        <a:pt x="168" y="144"/>
                        <a:pt x="168" y="113"/>
                      </a:cubicBezTo>
                      <a:cubicBezTo>
                        <a:pt x="168" y="81"/>
                        <a:pt x="143" y="56"/>
                        <a:pt x="112" y="5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305" name="Freeform 36"/>
                <p:cNvSpPr>
                  <a:spLocks/>
                </p:cNvSpPr>
                <p:nvPr/>
              </p:nvSpPr>
              <p:spPr bwMode="auto">
                <a:xfrm>
                  <a:off x="8658041" y="1276900"/>
                  <a:ext cx="371297" cy="333776"/>
                </a:xfrm>
                <a:custGeom>
                  <a:avLst/>
                  <a:gdLst>
                    <a:gd name="T0" fmla="*/ 619 w 1048"/>
                    <a:gd name="T1" fmla="*/ 942 h 942"/>
                    <a:gd name="T2" fmla="*/ 28 w 1048"/>
                    <a:gd name="T3" fmla="*/ 942 h 942"/>
                    <a:gd name="T4" fmla="*/ 0 w 1048"/>
                    <a:gd name="T5" fmla="*/ 914 h 942"/>
                    <a:gd name="T6" fmla="*/ 28 w 1048"/>
                    <a:gd name="T7" fmla="*/ 886 h 942"/>
                    <a:gd name="T8" fmla="*/ 597 w 1048"/>
                    <a:gd name="T9" fmla="*/ 886 h 942"/>
                    <a:gd name="T10" fmla="*/ 807 w 1048"/>
                    <a:gd name="T11" fmla="*/ 21 h 942"/>
                    <a:gd name="T12" fmla="*/ 834 w 1048"/>
                    <a:gd name="T13" fmla="*/ 0 h 942"/>
                    <a:gd name="T14" fmla="*/ 1020 w 1048"/>
                    <a:gd name="T15" fmla="*/ 0 h 942"/>
                    <a:gd name="T16" fmla="*/ 1048 w 1048"/>
                    <a:gd name="T17" fmla="*/ 28 h 942"/>
                    <a:gd name="T18" fmla="*/ 1020 w 1048"/>
                    <a:gd name="T19" fmla="*/ 56 h 942"/>
                    <a:gd name="T20" fmla="*/ 856 w 1048"/>
                    <a:gd name="T21" fmla="*/ 56 h 942"/>
                    <a:gd name="T22" fmla="*/ 646 w 1048"/>
                    <a:gd name="T23" fmla="*/ 921 h 942"/>
                    <a:gd name="T24" fmla="*/ 619 w 1048"/>
                    <a:gd name="T25" fmla="*/ 942 h 9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1048" h="942">
                      <a:moveTo>
                        <a:pt x="619" y="942"/>
                      </a:moveTo>
                      <a:cubicBezTo>
                        <a:pt x="28" y="942"/>
                        <a:pt x="28" y="942"/>
                        <a:pt x="28" y="942"/>
                      </a:cubicBezTo>
                      <a:cubicBezTo>
                        <a:pt x="13" y="942"/>
                        <a:pt x="0" y="930"/>
                        <a:pt x="0" y="914"/>
                      </a:cubicBezTo>
                      <a:cubicBezTo>
                        <a:pt x="0" y="899"/>
                        <a:pt x="13" y="886"/>
                        <a:pt x="28" y="886"/>
                      </a:cubicBezTo>
                      <a:cubicBezTo>
                        <a:pt x="597" y="886"/>
                        <a:pt x="597" y="886"/>
                        <a:pt x="597" y="886"/>
                      </a:cubicBezTo>
                      <a:cubicBezTo>
                        <a:pt x="807" y="21"/>
                        <a:pt x="807" y="21"/>
                        <a:pt x="807" y="21"/>
                      </a:cubicBezTo>
                      <a:cubicBezTo>
                        <a:pt x="810" y="9"/>
                        <a:pt x="821" y="0"/>
                        <a:pt x="834" y="0"/>
                      </a:cubicBezTo>
                      <a:cubicBezTo>
                        <a:pt x="1020" y="0"/>
                        <a:pt x="1020" y="0"/>
                        <a:pt x="1020" y="0"/>
                      </a:cubicBezTo>
                      <a:cubicBezTo>
                        <a:pt x="1035" y="0"/>
                        <a:pt x="1048" y="12"/>
                        <a:pt x="1048" y="28"/>
                      </a:cubicBezTo>
                      <a:cubicBezTo>
                        <a:pt x="1048" y="43"/>
                        <a:pt x="1035" y="56"/>
                        <a:pt x="1020" y="56"/>
                      </a:cubicBezTo>
                      <a:cubicBezTo>
                        <a:pt x="856" y="56"/>
                        <a:pt x="856" y="56"/>
                        <a:pt x="856" y="56"/>
                      </a:cubicBezTo>
                      <a:cubicBezTo>
                        <a:pt x="646" y="921"/>
                        <a:pt x="646" y="921"/>
                        <a:pt x="646" y="921"/>
                      </a:cubicBezTo>
                      <a:cubicBezTo>
                        <a:pt x="643" y="933"/>
                        <a:pt x="632" y="942"/>
                        <a:pt x="619" y="94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306" name="Freeform 37"/>
                <p:cNvSpPr>
                  <a:spLocks/>
                </p:cNvSpPr>
                <p:nvPr/>
              </p:nvSpPr>
              <p:spPr bwMode="auto">
                <a:xfrm>
                  <a:off x="8576326" y="1381645"/>
                  <a:ext cx="361555" cy="199328"/>
                </a:xfrm>
                <a:custGeom>
                  <a:avLst/>
                  <a:gdLst>
                    <a:gd name="T0" fmla="*/ 873 w 1023"/>
                    <a:gd name="T1" fmla="*/ 563 h 563"/>
                    <a:gd name="T2" fmla="*/ 189 w 1023"/>
                    <a:gd name="T3" fmla="*/ 563 h 563"/>
                    <a:gd name="T4" fmla="*/ 162 w 1023"/>
                    <a:gd name="T5" fmla="*/ 543 h 563"/>
                    <a:gd name="T6" fmla="*/ 2 w 1023"/>
                    <a:gd name="T7" fmla="*/ 37 h 563"/>
                    <a:gd name="T8" fmla="*/ 6 w 1023"/>
                    <a:gd name="T9" fmla="*/ 12 h 563"/>
                    <a:gd name="T10" fmla="*/ 29 w 1023"/>
                    <a:gd name="T11" fmla="*/ 0 h 563"/>
                    <a:gd name="T12" fmla="*/ 995 w 1023"/>
                    <a:gd name="T13" fmla="*/ 0 h 563"/>
                    <a:gd name="T14" fmla="*/ 1023 w 1023"/>
                    <a:gd name="T15" fmla="*/ 28 h 563"/>
                    <a:gd name="T16" fmla="*/ 995 w 1023"/>
                    <a:gd name="T17" fmla="*/ 56 h 563"/>
                    <a:gd name="T18" fmla="*/ 67 w 1023"/>
                    <a:gd name="T19" fmla="*/ 56 h 563"/>
                    <a:gd name="T20" fmla="*/ 209 w 1023"/>
                    <a:gd name="T21" fmla="*/ 507 h 563"/>
                    <a:gd name="T22" fmla="*/ 873 w 1023"/>
                    <a:gd name="T23" fmla="*/ 507 h 563"/>
                    <a:gd name="T24" fmla="*/ 901 w 1023"/>
                    <a:gd name="T25" fmla="*/ 535 h 563"/>
                    <a:gd name="T26" fmla="*/ 873 w 1023"/>
                    <a:gd name="T27" fmla="*/ 563 h 563"/>
                    <a:gd name="connsiteX0" fmla="*/ 8524 w 10241"/>
                    <a:gd name="connsiteY0" fmla="*/ 10000 h 10000"/>
                    <a:gd name="connsiteX1" fmla="*/ 1838 w 10241"/>
                    <a:gd name="connsiteY1" fmla="*/ 10000 h 10000"/>
                    <a:gd name="connsiteX2" fmla="*/ 1574 w 10241"/>
                    <a:gd name="connsiteY2" fmla="*/ 9645 h 10000"/>
                    <a:gd name="connsiteX3" fmla="*/ 10 w 10241"/>
                    <a:gd name="connsiteY3" fmla="*/ 657 h 10000"/>
                    <a:gd name="connsiteX4" fmla="*/ 49 w 10241"/>
                    <a:gd name="connsiteY4" fmla="*/ 213 h 10000"/>
                    <a:gd name="connsiteX5" fmla="*/ 273 w 10241"/>
                    <a:gd name="connsiteY5" fmla="*/ 0 h 10000"/>
                    <a:gd name="connsiteX6" fmla="*/ 9716 w 10241"/>
                    <a:gd name="connsiteY6" fmla="*/ 0 h 10000"/>
                    <a:gd name="connsiteX7" fmla="*/ 9990 w 10241"/>
                    <a:gd name="connsiteY7" fmla="*/ 497 h 10000"/>
                    <a:gd name="connsiteX8" fmla="*/ 9716 w 10241"/>
                    <a:gd name="connsiteY8" fmla="*/ 995 h 10000"/>
                    <a:gd name="connsiteX9" fmla="*/ 4031 w 10241"/>
                    <a:gd name="connsiteY9" fmla="*/ 3360 h 10000"/>
                    <a:gd name="connsiteX10" fmla="*/ 2033 w 10241"/>
                    <a:gd name="connsiteY10" fmla="*/ 9005 h 10000"/>
                    <a:gd name="connsiteX11" fmla="*/ 8524 w 10241"/>
                    <a:gd name="connsiteY11" fmla="*/ 9005 h 10000"/>
                    <a:gd name="connsiteX12" fmla="*/ 8797 w 10241"/>
                    <a:gd name="connsiteY12" fmla="*/ 9503 h 10000"/>
                    <a:gd name="connsiteX13" fmla="*/ 8524 w 10241"/>
                    <a:gd name="connsiteY13" fmla="*/ 10000 h 10000"/>
                    <a:gd name="connsiteX0" fmla="*/ 8524 w 10241"/>
                    <a:gd name="connsiteY0" fmla="*/ 10000 h 10000"/>
                    <a:gd name="connsiteX1" fmla="*/ 1838 w 10241"/>
                    <a:gd name="connsiteY1" fmla="*/ 10000 h 10000"/>
                    <a:gd name="connsiteX2" fmla="*/ 1574 w 10241"/>
                    <a:gd name="connsiteY2" fmla="*/ 9645 h 10000"/>
                    <a:gd name="connsiteX3" fmla="*/ 10 w 10241"/>
                    <a:gd name="connsiteY3" fmla="*/ 657 h 10000"/>
                    <a:gd name="connsiteX4" fmla="*/ 49 w 10241"/>
                    <a:gd name="connsiteY4" fmla="*/ 213 h 10000"/>
                    <a:gd name="connsiteX5" fmla="*/ 273 w 10241"/>
                    <a:gd name="connsiteY5" fmla="*/ 0 h 10000"/>
                    <a:gd name="connsiteX6" fmla="*/ 9716 w 10241"/>
                    <a:gd name="connsiteY6" fmla="*/ 0 h 10000"/>
                    <a:gd name="connsiteX7" fmla="*/ 9990 w 10241"/>
                    <a:gd name="connsiteY7" fmla="*/ 497 h 10000"/>
                    <a:gd name="connsiteX8" fmla="*/ 9716 w 10241"/>
                    <a:gd name="connsiteY8" fmla="*/ 995 h 10000"/>
                    <a:gd name="connsiteX9" fmla="*/ 4031 w 10241"/>
                    <a:gd name="connsiteY9" fmla="*/ 3360 h 10000"/>
                    <a:gd name="connsiteX10" fmla="*/ 5723 w 10241"/>
                    <a:gd name="connsiteY10" fmla="*/ 4490 h 10000"/>
                    <a:gd name="connsiteX11" fmla="*/ 8524 w 10241"/>
                    <a:gd name="connsiteY11" fmla="*/ 9005 h 10000"/>
                    <a:gd name="connsiteX12" fmla="*/ 8797 w 10241"/>
                    <a:gd name="connsiteY12" fmla="*/ 9503 h 10000"/>
                    <a:gd name="connsiteX13" fmla="*/ 8524 w 10241"/>
                    <a:gd name="connsiteY13" fmla="*/ 10000 h 10000"/>
                    <a:gd name="connsiteX0" fmla="*/ 8524 w 10070"/>
                    <a:gd name="connsiteY0" fmla="*/ 10000 h 10000"/>
                    <a:gd name="connsiteX1" fmla="*/ 1838 w 10070"/>
                    <a:gd name="connsiteY1" fmla="*/ 10000 h 10000"/>
                    <a:gd name="connsiteX2" fmla="*/ 1574 w 10070"/>
                    <a:gd name="connsiteY2" fmla="*/ 9645 h 10000"/>
                    <a:gd name="connsiteX3" fmla="*/ 10 w 10070"/>
                    <a:gd name="connsiteY3" fmla="*/ 657 h 10000"/>
                    <a:gd name="connsiteX4" fmla="*/ 49 w 10070"/>
                    <a:gd name="connsiteY4" fmla="*/ 213 h 10000"/>
                    <a:gd name="connsiteX5" fmla="*/ 273 w 10070"/>
                    <a:gd name="connsiteY5" fmla="*/ 0 h 10000"/>
                    <a:gd name="connsiteX6" fmla="*/ 9716 w 10070"/>
                    <a:gd name="connsiteY6" fmla="*/ 0 h 10000"/>
                    <a:gd name="connsiteX7" fmla="*/ 9990 w 10070"/>
                    <a:gd name="connsiteY7" fmla="*/ 497 h 10000"/>
                    <a:gd name="connsiteX8" fmla="*/ 9716 w 10070"/>
                    <a:gd name="connsiteY8" fmla="*/ 995 h 10000"/>
                    <a:gd name="connsiteX9" fmla="*/ 6517 w 10070"/>
                    <a:gd name="connsiteY9" fmla="*/ 3360 h 10000"/>
                    <a:gd name="connsiteX10" fmla="*/ 5723 w 10070"/>
                    <a:gd name="connsiteY10" fmla="*/ 4490 h 10000"/>
                    <a:gd name="connsiteX11" fmla="*/ 8524 w 10070"/>
                    <a:gd name="connsiteY11" fmla="*/ 9005 h 10000"/>
                    <a:gd name="connsiteX12" fmla="*/ 8797 w 10070"/>
                    <a:gd name="connsiteY12" fmla="*/ 9503 h 10000"/>
                    <a:gd name="connsiteX13" fmla="*/ 8524 w 10070"/>
                    <a:gd name="connsiteY13" fmla="*/ 10000 h 10000"/>
                    <a:gd name="connsiteX0" fmla="*/ 8524 w 10070"/>
                    <a:gd name="connsiteY0" fmla="*/ 10000 h 10000"/>
                    <a:gd name="connsiteX1" fmla="*/ 1838 w 10070"/>
                    <a:gd name="connsiteY1" fmla="*/ 10000 h 10000"/>
                    <a:gd name="connsiteX2" fmla="*/ 1574 w 10070"/>
                    <a:gd name="connsiteY2" fmla="*/ 9645 h 10000"/>
                    <a:gd name="connsiteX3" fmla="*/ 10 w 10070"/>
                    <a:gd name="connsiteY3" fmla="*/ 657 h 10000"/>
                    <a:gd name="connsiteX4" fmla="*/ 49 w 10070"/>
                    <a:gd name="connsiteY4" fmla="*/ 213 h 10000"/>
                    <a:gd name="connsiteX5" fmla="*/ 273 w 10070"/>
                    <a:gd name="connsiteY5" fmla="*/ 0 h 10000"/>
                    <a:gd name="connsiteX6" fmla="*/ 9716 w 10070"/>
                    <a:gd name="connsiteY6" fmla="*/ 0 h 10000"/>
                    <a:gd name="connsiteX7" fmla="*/ 9990 w 10070"/>
                    <a:gd name="connsiteY7" fmla="*/ 497 h 10000"/>
                    <a:gd name="connsiteX8" fmla="*/ 9716 w 10070"/>
                    <a:gd name="connsiteY8" fmla="*/ 995 h 10000"/>
                    <a:gd name="connsiteX9" fmla="*/ 6517 w 10070"/>
                    <a:gd name="connsiteY9" fmla="*/ 3360 h 10000"/>
                    <a:gd name="connsiteX10" fmla="*/ 9172 w 10070"/>
                    <a:gd name="connsiteY10" fmla="*/ 3907 h 10000"/>
                    <a:gd name="connsiteX11" fmla="*/ 8524 w 10070"/>
                    <a:gd name="connsiteY11" fmla="*/ 9005 h 10000"/>
                    <a:gd name="connsiteX12" fmla="*/ 8797 w 10070"/>
                    <a:gd name="connsiteY12" fmla="*/ 9503 h 10000"/>
                    <a:gd name="connsiteX13" fmla="*/ 8524 w 10070"/>
                    <a:gd name="connsiteY13" fmla="*/ 10000 h 10000"/>
                    <a:gd name="connsiteX0" fmla="*/ 8524 w 9990"/>
                    <a:gd name="connsiteY0" fmla="*/ 10000 h 10000"/>
                    <a:gd name="connsiteX1" fmla="*/ 1838 w 9990"/>
                    <a:gd name="connsiteY1" fmla="*/ 10000 h 10000"/>
                    <a:gd name="connsiteX2" fmla="*/ 1574 w 9990"/>
                    <a:gd name="connsiteY2" fmla="*/ 9645 h 10000"/>
                    <a:gd name="connsiteX3" fmla="*/ 10 w 9990"/>
                    <a:gd name="connsiteY3" fmla="*/ 657 h 10000"/>
                    <a:gd name="connsiteX4" fmla="*/ 49 w 9990"/>
                    <a:gd name="connsiteY4" fmla="*/ 213 h 10000"/>
                    <a:gd name="connsiteX5" fmla="*/ 273 w 9990"/>
                    <a:gd name="connsiteY5" fmla="*/ 0 h 10000"/>
                    <a:gd name="connsiteX6" fmla="*/ 9716 w 9990"/>
                    <a:gd name="connsiteY6" fmla="*/ 0 h 10000"/>
                    <a:gd name="connsiteX7" fmla="*/ 9990 w 9990"/>
                    <a:gd name="connsiteY7" fmla="*/ 497 h 10000"/>
                    <a:gd name="connsiteX8" fmla="*/ 9716 w 9990"/>
                    <a:gd name="connsiteY8" fmla="*/ 995 h 10000"/>
                    <a:gd name="connsiteX9" fmla="*/ 9404 w 9990"/>
                    <a:gd name="connsiteY9" fmla="*/ 1612 h 10000"/>
                    <a:gd name="connsiteX10" fmla="*/ 9172 w 9990"/>
                    <a:gd name="connsiteY10" fmla="*/ 3907 h 10000"/>
                    <a:gd name="connsiteX11" fmla="*/ 8524 w 9990"/>
                    <a:gd name="connsiteY11" fmla="*/ 9005 h 10000"/>
                    <a:gd name="connsiteX12" fmla="*/ 8797 w 9990"/>
                    <a:gd name="connsiteY12" fmla="*/ 9503 h 10000"/>
                    <a:gd name="connsiteX13" fmla="*/ 8524 w 9990"/>
                    <a:gd name="connsiteY13" fmla="*/ 10000 h 10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9990" h="10000">
                      <a:moveTo>
                        <a:pt x="8524" y="10000"/>
                      </a:moveTo>
                      <a:lnTo>
                        <a:pt x="1838" y="10000"/>
                      </a:lnTo>
                      <a:cubicBezTo>
                        <a:pt x="1710" y="10000"/>
                        <a:pt x="1613" y="9858"/>
                        <a:pt x="1574" y="9645"/>
                      </a:cubicBezTo>
                      <a:lnTo>
                        <a:pt x="10" y="657"/>
                      </a:lnTo>
                      <a:cubicBezTo>
                        <a:pt x="-10" y="497"/>
                        <a:pt x="0" y="337"/>
                        <a:pt x="49" y="213"/>
                      </a:cubicBezTo>
                      <a:cubicBezTo>
                        <a:pt x="107" y="89"/>
                        <a:pt x="186" y="0"/>
                        <a:pt x="273" y="0"/>
                      </a:cubicBezTo>
                      <a:lnTo>
                        <a:pt x="9716" y="0"/>
                      </a:lnTo>
                      <a:cubicBezTo>
                        <a:pt x="9873" y="0"/>
                        <a:pt x="9990" y="231"/>
                        <a:pt x="9990" y="497"/>
                      </a:cubicBezTo>
                      <a:cubicBezTo>
                        <a:pt x="9990" y="782"/>
                        <a:pt x="9814" y="809"/>
                        <a:pt x="9716" y="995"/>
                      </a:cubicBezTo>
                      <a:cubicBezTo>
                        <a:pt x="9618" y="1181"/>
                        <a:pt x="9495" y="1127"/>
                        <a:pt x="9404" y="1612"/>
                      </a:cubicBezTo>
                      <a:cubicBezTo>
                        <a:pt x="9313" y="2097"/>
                        <a:pt x="9319" y="2675"/>
                        <a:pt x="9172" y="3907"/>
                      </a:cubicBezTo>
                      <a:cubicBezTo>
                        <a:pt x="9025" y="5139"/>
                        <a:pt x="8524" y="9005"/>
                        <a:pt x="8524" y="9005"/>
                      </a:cubicBezTo>
                      <a:cubicBezTo>
                        <a:pt x="8680" y="9005"/>
                        <a:pt x="8797" y="9218"/>
                        <a:pt x="8797" y="9503"/>
                      </a:cubicBezTo>
                      <a:cubicBezTo>
                        <a:pt x="8797" y="9769"/>
                        <a:pt x="8680" y="10000"/>
                        <a:pt x="8524" y="1000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</p:grpSp>
        </p:grpSp>
        <p:grpSp>
          <p:nvGrpSpPr>
            <p:cNvPr id="23" name="Group 22"/>
            <p:cNvGrpSpPr/>
            <p:nvPr/>
          </p:nvGrpSpPr>
          <p:grpSpPr>
            <a:xfrm>
              <a:off x="7403008" y="5664559"/>
              <a:ext cx="414306" cy="348952"/>
              <a:chOff x="7403008" y="5664559"/>
              <a:chExt cx="414306" cy="348952"/>
            </a:xfrm>
          </p:grpSpPr>
          <p:grpSp>
            <p:nvGrpSpPr>
              <p:cNvPr id="332" name="Group 331"/>
              <p:cNvGrpSpPr/>
              <p:nvPr/>
            </p:nvGrpSpPr>
            <p:grpSpPr>
              <a:xfrm>
                <a:off x="7403008" y="5664559"/>
                <a:ext cx="162785" cy="348952"/>
                <a:chOff x="8383042" y="2159140"/>
                <a:chExt cx="240210" cy="514924"/>
              </a:xfrm>
            </p:grpSpPr>
            <p:sp>
              <p:nvSpPr>
                <p:cNvPr id="333" name="Oval 25">
                  <a:extLst>
                    <a:ext uri="{FF2B5EF4-FFF2-40B4-BE49-F238E27FC236}">
                      <a16:creationId xmlns:a16="http://schemas.microsoft.com/office/drawing/2014/main" id="{EF868AD4-6462-43C1-9181-5AECED4301B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8456034" y="2159140"/>
                  <a:ext cx="94226" cy="91572"/>
                </a:xfrm>
                <a:prstGeom prst="ellipse">
                  <a:avLst/>
                </a:pr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334" name="Freeform 26">
                  <a:extLst>
                    <a:ext uri="{FF2B5EF4-FFF2-40B4-BE49-F238E27FC236}">
                      <a16:creationId xmlns:a16="http://schemas.microsoft.com/office/drawing/2014/main" id="{07D948BC-2C37-4D5D-B736-574BCBC0CC4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383042" y="2257347"/>
                  <a:ext cx="240210" cy="416717"/>
                </a:xfrm>
                <a:custGeom>
                  <a:avLst/>
                  <a:gdLst>
                    <a:gd name="T0" fmla="*/ 75 w 76"/>
                    <a:gd name="T1" fmla="*/ 51 h 132"/>
                    <a:gd name="T2" fmla="*/ 64 w 76"/>
                    <a:gd name="T3" fmla="*/ 15 h 132"/>
                    <a:gd name="T4" fmla="*/ 63 w 76"/>
                    <a:gd name="T5" fmla="*/ 14 h 132"/>
                    <a:gd name="T6" fmla="*/ 45 w 76"/>
                    <a:gd name="T7" fmla="*/ 0 h 132"/>
                    <a:gd name="T8" fmla="*/ 39 w 76"/>
                    <a:gd name="T9" fmla="*/ 0 h 132"/>
                    <a:gd name="T10" fmla="*/ 37 w 76"/>
                    <a:gd name="T11" fmla="*/ 0 h 132"/>
                    <a:gd name="T12" fmla="*/ 31 w 76"/>
                    <a:gd name="T13" fmla="*/ 0 h 132"/>
                    <a:gd name="T14" fmla="*/ 13 w 76"/>
                    <a:gd name="T15" fmla="*/ 14 h 132"/>
                    <a:gd name="T16" fmla="*/ 12 w 76"/>
                    <a:gd name="T17" fmla="*/ 15 h 132"/>
                    <a:gd name="T18" fmla="*/ 1 w 76"/>
                    <a:gd name="T19" fmla="*/ 51 h 132"/>
                    <a:gd name="T20" fmla="*/ 4 w 76"/>
                    <a:gd name="T21" fmla="*/ 58 h 132"/>
                    <a:gd name="T22" fmla="*/ 12 w 76"/>
                    <a:gd name="T23" fmla="*/ 55 h 132"/>
                    <a:gd name="T24" fmla="*/ 22 w 76"/>
                    <a:gd name="T25" fmla="*/ 20 h 132"/>
                    <a:gd name="T26" fmla="*/ 25 w 76"/>
                    <a:gd name="T27" fmla="*/ 20 h 132"/>
                    <a:gd name="T28" fmla="*/ 6 w 76"/>
                    <a:gd name="T29" fmla="*/ 79 h 132"/>
                    <a:gd name="T30" fmla="*/ 21 w 76"/>
                    <a:gd name="T31" fmla="*/ 79 h 132"/>
                    <a:gd name="T32" fmla="*/ 21 w 76"/>
                    <a:gd name="T33" fmla="*/ 125 h 132"/>
                    <a:gd name="T34" fmla="*/ 29 w 76"/>
                    <a:gd name="T35" fmla="*/ 132 h 132"/>
                    <a:gd name="T36" fmla="*/ 35 w 76"/>
                    <a:gd name="T37" fmla="*/ 125 h 132"/>
                    <a:gd name="T38" fmla="*/ 35 w 76"/>
                    <a:gd name="T39" fmla="*/ 79 h 132"/>
                    <a:gd name="T40" fmla="*/ 41 w 76"/>
                    <a:gd name="T41" fmla="*/ 79 h 132"/>
                    <a:gd name="T42" fmla="*/ 41 w 76"/>
                    <a:gd name="T43" fmla="*/ 125 h 132"/>
                    <a:gd name="T44" fmla="*/ 47 w 76"/>
                    <a:gd name="T45" fmla="*/ 132 h 132"/>
                    <a:gd name="T46" fmla="*/ 54 w 76"/>
                    <a:gd name="T47" fmla="*/ 125 h 132"/>
                    <a:gd name="T48" fmla="*/ 54 w 76"/>
                    <a:gd name="T49" fmla="*/ 79 h 132"/>
                    <a:gd name="T50" fmla="*/ 69 w 76"/>
                    <a:gd name="T51" fmla="*/ 79 h 132"/>
                    <a:gd name="T52" fmla="*/ 50 w 76"/>
                    <a:gd name="T53" fmla="*/ 20 h 132"/>
                    <a:gd name="T54" fmla="*/ 53 w 76"/>
                    <a:gd name="T55" fmla="*/ 20 h 132"/>
                    <a:gd name="T56" fmla="*/ 64 w 76"/>
                    <a:gd name="T57" fmla="*/ 55 h 132"/>
                    <a:gd name="T58" fmla="*/ 72 w 76"/>
                    <a:gd name="T59" fmla="*/ 58 h 132"/>
                    <a:gd name="T60" fmla="*/ 75 w 76"/>
                    <a:gd name="T61" fmla="*/ 51 h 1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</a:cxnLst>
                  <a:rect l="0" t="0" r="r" b="b"/>
                  <a:pathLst>
                    <a:path w="76" h="132">
                      <a:moveTo>
                        <a:pt x="75" y="51"/>
                      </a:moveTo>
                      <a:cubicBezTo>
                        <a:pt x="64" y="15"/>
                        <a:pt x="64" y="15"/>
                        <a:pt x="64" y="15"/>
                      </a:cubicBezTo>
                      <a:cubicBezTo>
                        <a:pt x="63" y="14"/>
                        <a:pt x="63" y="14"/>
                        <a:pt x="63" y="14"/>
                      </a:cubicBezTo>
                      <a:cubicBezTo>
                        <a:pt x="59" y="3"/>
                        <a:pt x="49" y="0"/>
                        <a:pt x="45" y="0"/>
                      </a:cubicBezTo>
                      <a:cubicBezTo>
                        <a:pt x="41" y="0"/>
                        <a:pt x="42" y="0"/>
                        <a:pt x="39" y="0"/>
                      </a:cubicBezTo>
                      <a:cubicBezTo>
                        <a:pt x="38" y="0"/>
                        <a:pt x="37" y="0"/>
                        <a:pt x="37" y="0"/>
                      </a:cubicBezTo>
                      <a:cubicBezTo>
                        <a:pt x="33" y="0"/>
                        <a:pt x="34" y="0"/>
                        <a:pt x="31" y="0"/>
                      </a:cubicBezTo>
                      <a:cubicBezTo>
                        <a:pt x="27" y="0"/>
                        <a:pt x="17" y="3"/>
                        <a:pt x="13" y="14"/>
                      </a:cubicBezTo>
                      <a:cubicBezTo>
                        <a:pt x="12" y="15"/>
                        <a:pt x="12" y="15"/>
                        <a:pt x="12" y="15"/>
                      </a:cubicBezTo>
                      <a:cubicBezTo>
                        <a:pt x="1" y="51"/>
                        <a:pt x="1" y="51"/>
                        <a:pt x="1" y="51"/>
                      </a:cubicBezTo>
                      <a:cubicBezTo>
                        <a:pt x="0" y="54"/>
                        <a:pt x="1" y="57"/>
                        <a:pt x="4" y="58"/>
                      </a:cubicBezTo>
                      <a:cubicBezTo>
                        <a:pt x="7" y="59"/>
                        <a:pt x="10" y="57"/>
                        <a:pt x="12" y="55"/>
                      </a:cubicBezTo>
                      <a:cubicBezTo>
                        <a:pt x="22" y="20"/>
                        <a:pt x="22" y="20"/>
                        <a:pt x="22" y="20"/>
                      </a:cubicBezTo>
                      <a:cubicBezTo>
                        <a:pt x="25" y="20"/>
                        <a:pt x="25" y="20"/>
                        <a:pt x="25" y="20"/>
                      </a:cubicBezTo>
                      <a:cubicBezTo>
                        <a:pt x="6" y="79"/>
                        <a:pt x="6" y="79"/>
                        <a:pt x="6" y="79"/>
                      </a:cubicBezTo>
                      <a:cubicBezTo>
                        <a:pt x="21" y="79"/>
                        <a:pt x="21" y="79"/>
                        <a:pt x="21" y="79"/>
                      </a:cubicBezTo>
                      <a:cubicBezTo>
                        <a:pt x="21" y="125"/>
                        <a:pt x="21" y="125"/>
                        <a:pt x="21" y="125"/>
                      </a:cubicBezTo>
                      <a:cubicBezTo>
                        <a:pt x="21" y="129"/>
                        <a:pt x="25" y="132"/>
                        <a:pt x="29" y="132"/>
                      </a:cubicBezTo>
                      <a:cubicBezTo>
                        <a:pt x="33" y="132"/>
                        <a:pt x="35" y="129"/>
                        <a:pt x="35" y="125"/>
                      </a:cubicBezTo>
                      <a:cubicBezTo>
                        <a:pt x="35" y="79"/>
                        <a:pt x="35" y="79"/>
                        <a:pt x="35" y="79"/>
                      </a:cubicBezTo>
                      <a:cubicBezTo>
                        <a:pt x="41" y="79"/>
                        <a:pt x="41" y="79"/>
                        <a:pt x="41" y="79"/>
                      </a:cubicBezTo>
                      <a:cubicBezTo>
                        <a:pt x="41" y="125"/>
                        <a:pt x="41" y="125"/>
                        <a:pt x="41" y="125"/>
                      </a:cubicBezTo>
                      <a:cubicBezTo>
                        <a:pt x="41" y="129"/>
                        <a:pt x="43" y="132"/>
                        <a:pt x="47" y="132"/>
                      </a:cubicBezTo>
                      <a:cubicBezTo>
                        <a:pt x="51" y="132"/>
                        <a:pt x="54" y="129"/>
                        <a:pt x="54" y="125"/>
                      </a:cubicBezTo>
                      <a:cubicBezTo>
                        <a:pt x="54" y="79"/>
                        <a:pt x="54" y="79"/>
                        <a:pt x="54" y="79"/>
                      </a:cubicBezTo>
                      <a:cubicBezTo>
                        <a:pt x="69" y="79"/>
                        <a:pt x="69" y="79"/>
                        <a:pt x="69" y="79"/>
                      </a:cubicBezTo>
                      <a:cubicBezTo>
                        <a:pt x="50" y="20"/>
                        <a:pt x="50" y="20"/>
                        <a:pt x="50" y="20"/>
                      </a:cubicBezTo>
                      <a:cubicBezTo>
                        <a:pt x="53" y="20"/>
                        <a:pt x="53" y="20"/>
                        <a:pt x="53" y="20"/>
                      </a:cubicBezTo>
                      <a:cubicBezTo>
                        <a:pt x="64" y="55"/>
                        <a:pt x="64" y="55"/>
                        <a:pt x="64" y="55"/>
                      </a:cubicBezTo>
                      <a:cubicBezTo>
                        <a:pt x="65" y="57"/>
                        <a:pt x="69" y="59"/>
                        <a:pt x="72" y="58"/>
                      </a:cubicBezTo>
                      <a:cubicBezTo>
                        <a:pt x="74" y="57"/>
                        <a:pt x="76" y="54"/>
                        <a:pt x="75" y="51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</p:grpSp>
          <p:grpSp>
            <p:nvGrpSpPr>
              <p:cNvPr id="307" name="Group 306"/>
              <p:cNvGrpSpPr/>
              <p:nvPr/>
            </p:nvGrpSpPr>
            <p:grpSpPr>
              <a:xfrm flipH="1">
                <a:off x="7611283" y="5834581"/>
                <a:ext cx="206031" cy="178930"/>
                <a:chOff x="8576326" y="1276900"/>
                <a:chExt cx="453012" cy="393965"/>
              </a:xfrm>
              <a:solidFill>
                <a:schemeClr val="accent4"/>
              </a:solidFill>
            </p:grpSpPr>
            <p:sp>
              <p:nvSpPr>
                <p:cNvPr id="308" name="Freeform 34"/>
                <p:cNvSpPr>
                  <a:spLocks noEditPoints="1"/>
                </p:cNvSpPr>
                <p:nvPr/>
              </p:nvSpPr>
              <p:spPr bwMode="auto">
                <a:xfrm>
                  <a:off x="8628338" y="1591134"/>
                  <a:ext cx="79731" cy="79731"/>
                </a:xfrm>
                <a:custGeom>
                  <a:avLst/>
                  <a:gdLst>
                    <a:gd name="T0" fmla="*/ 112 w 225"/>
                    <a:gd name="T1" fmla="*/ 225 h 225"/>
                    <a:gd name="T2" fmla="*/ 0 w 225"/>
                    <a:gd name="T3" fmla="*/ 113 h 225"/>
                    <a:gd name="T4" fmla="*/ 112 w 225"/>
                    <a:gd name="T5" fmla="*/ 0 h 225"/>
                    <a:gd name="T6" fmla="*/ 225 w 225"/>
                    <a:gd name="T7" fmla="*/ 113 h 225"/>
                    <a:gd name="T8" fmla="*/ 112 w 225"/>
                    <a:gd name="T9" fmla="*/ 225 h 225"/>
                    <a:gd name="T10" fmla="*/ 112 w 225"/>
                    <a:gd name="T11" fmla="*/ 56 h 225"/>
                    <a:gd name="T12" fmla="*/ 56 w 225"/>
                    <a:gd name="T13" fmla="*/ 113 h 225"/>
                    <a:gd name="T14" fmla="*/ 112 w 225"/>
                    <a:gd name="T15" fmla="*/ 169 h 225"/>
                    <a:gd name="T16" fmla="*/ 169 w 225"/>
                    <a:gd name="T17" fmla="*/ 113 h 225"/>
                    <a:gd name="T18" fmla="*/ 112 w 225"/>
                    <a:gd name="T19" fmla="*/ 56 h 2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225" h="225">
                      <a:moveTo>
                        <a:pt x="112" y="225"/>
                      </a:moveTo>
                      <a:cubicBezTo>
                        <a:pt x="50" y="225"/>
                        <a:pt x="0" y="175"/>
                        <a:pt x="0" y="113"/>
                      </a:cubicBezTo>
                      <a:cubicBezTo>
                        <a:pt x="0" y="51"/>
                        <a:pt x="50" y="0"/>
                        <a:pt x="112" y="0"/>
                      </a:cubicBezTo>
                      <a:cubicBezTo>
                        <a:pt x="174" y="0"/>
                        <a:pt x="225" y="51"/>
                        <a:pt x="225" y="113"/>
                      </a:cubicBezTo>
                      <a:cubicBezTo>
                        <a:pt x="225" y="175"/>
                        <a:pt x="174" y="225"/>
                        <a:pt x="112" y="225"/>
                      </a:cubicBezTo>
                      <a:close/>
                      <a:moveTo>
                        <a:pt x="112" y="56"/>
                      </a:moveTo>
                      <a:cubicBezTo>
                        <a:pt x="81" y="56"/>
                        <a:pt x="56" y="81"/>
                        <a:pt x="56" y="113"/>
                      </a:cubicBezTo>
                      <a:cubicBezTo>
                        <a:pt x="56" y="144"/>
                        <a:pt x="81" y="169"/>
                        <a:pt x="112" y="169"/>
                      </a:cubicBezTo>
                      <a:cubicBezTo>
                        <a:pt x="143" y="169"/>
                        <a:pt x="169" y="144"/>
                        <a:pt x="169" y="113"/>
                      </a:cubicBezTo>
                      <a:cubicBezTo>
                        <a:pt x="169" y="81"/>
                        <a:pt x="143" y="56"/>
                        <a:pt x="112" y="5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309" name="Freeform 35"/>
                <p:cNvSpPr>
                  <a:spLocks noEditPoints="1"/>
                </p:cNvSpPr>
                <p:nvPr/>
              </p:nvSpPr>
              <p:spPr bwMode="auto">
                <a:xfrm>
                  <a:off x="8830010" y="1591134"/>
                  <a:ext cx="79731" cy="79731"/>
                </a:xfrm>
                <a:custGeom>
                  <a:avLst/>
                  <a:gdLst>
                    <a:gd name="T0" fmla="*/ 112 w 224"/>
                    <a:gd name="T1" fmla="*/ 225 h 225"/>
                    <a:gd name="T2" fmla="*/ 0 w 224"/>
                    <a:gd name="T3" fmla="*/ 113 h 225"/>
                    <a:gd name="T4" fmla="*/ 112 w 224"/>
                    <a:gd name="T5" fmla="*/ 0 h 225"/>
                    <a:gd name="T6" fmla="*/ 224 w 224"/>
                    <a:gd name="T7" fmla="*/ 113 h 225"/>
                    <a:gd name="T8" fmla="*/ 112 w 224"/>
                    <a:gd name="T9" fmla="*/ 225 h 225"/>
                    <a:gd name="T10" fmla="*/ 112 w 224"/>
                    <a:gd name="T11" fmla="*/ 56 h 225"/>
                    <a:gd name="T12" fmla="*/ 56 w 224"/>
                    <a:gd name="T13" fmla="*/ 113 h 225"/>
                    <a:gd name="T14" fmla="*/ 112 w 224"/>
                    <a:gd name="T15" fmla="*/ 169 h 225"/>
                    <a:gd name="T16" fmla="*/ 168 w 224"/>
                    <a:gd name="T17" fmla="*/ 113 h 225"/>
                    <a:gd name="T18" fmla="*/ 112 w 224"/>
                    <a:gd name="T19" fmla="*/ 56 h 2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224" h="225">
                      <a:moveTo>
                        <a:pt x="112" y="225"/>
                      </a:moveTo>
                      <a:cubicBezTo>
                        <a:pt x="50" y="225"/>
                        <a:pt x="0" y="175"/>
                        <a:pt x="0" y="113"/>
                      </a:cubicBezTo>
                      <a:cubicBezTo>
                        <a:pt x="0" y="51"/>
                        <a:pt x="50" y="0"/>
                        <a:pt x="112" y="0"/>
                      </a:cubicBezTo>
                      <a:cubicBezTo>
                        <a:pt x="174" y="0"/>
                        <a:pt x="224" y="51"/>
                        <a:pt x="224" y="113"/>
                      </a:cubicBezTo>
                      <a:cubicBezTo>
                        <a:pt x="224" y="175"/>
                        <a:pt x="174" y="225"/>
                        <a:pt x="112" y="225"/>
                      </a:cubicBezTo>
                      <a:close/>
                      <a:moveTo>
                        <a:pt x="112" y="56"/>
                      </a:moveTo>
                      <a:cubicBezTo>
                        <a:pt x="81" y="56"/>
                        <a:pt x="56" y="81"/>
                        <a:pt x="56" y="113"/>
                      </a:cubicBezTo>
                      <a:cubicBezTo>
                        <a:pt x="56" y="144"/>
                        <a:pt x="81" y="169"/>
                        <a:pt x="112" y="169"/>
                      </a:cubicBezTo>
                      <a:cubicBezTo>
                        <a:pt x="143" y="169"/>
                        <a:pt x="168" y="144"/>
                        <a:pt x="168" y="113"/>
                      </a:cubicBezTo>
                      <a:cubicBezTo>
                        <a:pt x="168" y="81"/>
                        <a:pt x="143" y="56"/>
                        <a:pt x="112" y="5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310" name="Freeform 36"/>
                <p:cNvSpPr>
                  <a:spLocks/>
                </p:cNvSpPr>
                <p:nvPr/>
              </p:nvSpPr>
              <p:spPr bwMode="auto">
                <a:xfrm>
                  <a:off x="8658041" y="1276900"/>
                  <a:ext cx="371297" cy="333776"/>
                </a:xfrm>
                <a:custGeom>
                  <a:avLst/>
                  <a:gdLst>
                    <a:gd name="T0" fmla="*/ 619 w 1048"/>
                    <a:gd name="T1" fmla="*/ 942 h 942"/>
                    <a:gd name="T2" fmla="*/ 28 w 1048"/>
                    <a:gd name="T3" fmla="*/ 942 h 942"/>
                    <a:gd name="T4" fmla="*/ 0 w 1048"/>
                    <a:gd name="T5" fmla="*/ 914 h 942"/>
                    <a:gd name="T6" fmla="*/ 28 w 1048"/>
                    <a:gd name="T7" fmla="*/ 886 h 942"/>
                    <a:gd name="T8" fmla="*/ 597 w 1048"/>
                    <a:gd name="T9" fmla="*/ 886 h 942"/>
                    <a:gd name="T10" fmla="*/ 807 w 1048"/>
                    <a:gd name="T11" fmla="*/ 21 h 942"/>
                    <a:gd name="T12" fmla="*/ 834 w 1048"/>
                    <a:gd name="T13" fmla="*/ 0 h 942"/>
                    <a:gd name="T14" fmla="*/ 1020 w 1048"/>
                    <a:gd name="T15" fmla="*/ 0 h 942"/>
                    <a:gd name="T16" fmla="*/ 1048 w 1048"/>
                    <a:gd name="T17" fmla="*/ 28 h 942"/>
                    <a:gd name="T18" fmla="*/ 1020 w 1048"/>
                    <a:gd name="T19" fmla="*/ 56 h 942"/>
                    <a:gd name="T20" fmla="*/ 856 w 1048"/>
                    <a:gd name="T21" fmla="*/ 56 h 942"/>
                    <a:gd name="T22" fmla="*/ 646 w 1048"/>
                    <a:gd name="T23" fmla="*/ 921 h 942"/>
                    <a:gd name="T24" fmla="*/ 619 w 1048"/>
                    <a:gd name="T25" fmla="*/ 942 h 9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1048" h="942">
                      <a:moveTo>
                        <a:pt x="619" y="942"/>
                      </a:moveTo>
                      <a:cubicBezTo>
                        <a:pt x="28" y="942"/>
                        <a:pt x="28" y="942"/>
                        <a:pt x="28" y="942"/>
                      </a:cubicBezTo>
                      <a:cubicBezTo>
                        <a:pt x="13" y="942"/>
                        <a:pt x="0" y="930"/>
                        <a:pt x="0" y="914"/>
                      </a:cubicBezTo>
                      <a:cubicBezTo>
                        <a:pt x="0" y="899"/>
                        <a:pt x="13" y="886"/>
                        <a:pt x="28" y="886"/>
                      </a:cubicBezTo>
                      <a:cubicBezTo>
                        <a:pt x="597" y="886"/>
                        <a:pt x="597" y="886"/>
                        <a:pt x="597" y="886"/>
                      </a:cubicBezTo>
                      <a:cubicBezTo>
                        <a:pt x="807" y="21"/>
                        <a:pt x="807" y="21"/>
                        <a:pt x="807" y="21"/>
                      </a:cubicBezTo>
                      <a:cubicBezTo>
                        <a:pt x="810" y="9"/>
                        <a:pt x="821" y="0"/>
                        <a:pt x="834" y="0"/>
                      </a:cubicBezTo>
                      <a:cubicBezTo>
                        <a:pt x="1020" y="0"/>
                        <a:pt x="1020" y="0"/>
                        <a:pt x="1020" y="0"/>
                      </a:cubicBezTo>
                      <a:cubicBezTo>
                        <a:pt x="1035" y="0"/>
                        <a:pt x="1048" y="12"/>
                        <a:pt x="1048" y="28"/>
                      </a:cubicBezTo>
                      <a:cubicBezTo>
                        <a:pt x="1048" y="43"/>
                        <a:pt x="1035" y="56"/>
                        <a:pt x="1020" y="56"/>
                      </a:cubicBezTo>
                      <a:cubicBezTo>
                        <a:pt x="856" y="56"/>
                        <a:pt x="856" y="56"/>
                        <a:pt x="856" y="56"/>
                      </a:cubicBezTo>
                      <a:cubicBezTo>
                        <a:pt x="646" y="921"/>
                        <a:pt x="646" y="921"/>
                        <a:pt x="646" y="921"/>
                      </a:cubicBezTo>
                      <a:cubicBezTo>
                        <a:pt x="643" y="933"/>
                        <a:pt x="632" y="942"/>
                        <a:pt x="619" y="94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311" name="Freeform 37"/>
                <p:cNvSpPr>
                  <a:spLocks/>
                </p:cNvSpPr>
                <p:nvPr/>
              </p:nvSpPr>
              <p:spPr bwMode="auto">
                <a:xfrm>
                  <a:off x="8576326" y="1381645"/>
                  <a:ext cx="361555" cy="199328"/>
                </a:xfrm>
                <a:custGeom>
                  <a:avLst/>
                  <a:gdLst>
                    <a:gd name="T0" fmla="*/ 873 w 1023"/>
                    <a:gd name="T1" fmla="*/ 563 h 563"/>
                    <a:gd name="T2" fmla="*/ 189 w 1023"/>
                    <a:gd name="T3" fmla="*/ 563 h 563"/>
                    <a:gd name="T4" fmla="*/ 162 w 1023"/>
                    <a:gd name="T5" fmla="*/ 543 h 563"/>
                    <a:gd name="T6" fmla="*/ 2 w 1023"/>
                    <a:gd name="T7" fmla="*/ 37 h 563"/>
                    <a:gd name="T8" fmla="*/ 6 w 1023"/>
                    <a:gd name="T9" fmla="*/ 12 h 563"/>
                    <a:gd name="T10" fmla="*/ 29 w 1023"/>
                    <a:gd name="T11" fmla="*/ 0 h 563"/>
                    <a:gd name="T12" fmla="*/ 995 w 1023"/>
                    <a:gd name="T13" fmla="*/ 0 h 563"/>
                    <a:gd name="T14" fmla="*/ 1023 w 1023"/>
                    <a:gd name="T15" fmla="*/ 28 h 563"/>
                    <a:gd name="T16" fmla="*/ 995 w 1023"/>
                    <a:gd name="T17" fmla="*/ 56 h 563"/>
                    <a:gd name="T18" fmla="*/ 67 w 1023"/>
                    <a:gd name="T19" fmla="*/ 56 h 563"/>
                    <a:gd name="T20" fmla="*/ 209 w 1023"/>
                    <a:gd name="T21" fmla="*/ 507 h 563"/>
                    <a:gd name="T22" fmla="*/ 873 w 1023"/>
                    <a:gd name="T23" fmla="*/ 507 h 563"/>
                    <a:gd name="T24" fmla="*/ 901 w 1023"/>
                    <a:gd name="T25" fmla="*/ 535 h 563"/>
                    <a:gd name="T26" fmla="*/ 873 w 1023"/>
                    <a:gd name="T27" fmla="*/ 563 h 563"/>
                    <a:gd name="connsiteX0" fmla="*/ 8524 w 10241"/>
                    <a:gd name="connsiteY0" fmla="*/ 10000 h 10000"/>
                    <a:gd name="connsiteX1" fmla="*/ 1838 w 10241"/>
                    <a:gd name="connsiteY1" fmla="*/ 10000 h 10000"/>
                    <a:gd name="connsiteX2" fmla="*/ 1574 w 10241"/>
                    <a:gd name="connsiteY2" fmla="*/ 9645 h 10000"/>
                    <a:gd name="connsiteX3" fmla="*/ 10 w 10241"/>
                    <a:gd name="connsiteY3" fmla="*/ 657 h 10000"/>
                    <a:gd name="connsiteX4" fmla="*/ 49 w 10241"/>
                    <a:gd name="connsiteY4" fmla="*/ 213 h 10000"/>
                    <a:gd name="connsiteX5" fmla="*/ 273 w 10241"/>
                    <a:gd name="connsiteY5" fmla="*/ 0 h 10000"/>
                    <a:gd name="connsiteX6" fmla="*/ 9716 w 10241"/>
                    <a:gd name="connsiteY6" fmla="*/ 0 h 10000"/>
                    <a:gd name="connsiteX7" fmla="*/ 9990 w 10241"/>
                    <a:gd name="connsiteY7" fmla="*/ 497 h 10000"/>
                    <a:gd name="connsiteX8" fmla="*/ 9716 w 10241"/>
                    <a:gd name="connsiteY8" fmla="*/ 995 h 10000"/>
                    <a:gd name="connsiteX9" fmla="*/ 4031 w 10241"/>
                    <a:gd name="connsiteY9" fmla="*/ 3360 h 10000"/>
                    <a:gd name="connsiteX10" fmla="*/ 2033 w 10241"/>
                    <a:gd name="connsiteY10" fmla="*/ 9005 h 10000"/>
                    <a:gd name="connsiteX11" fmla="*/ 8524 w 10241"/>
                    <a:gd name="connsiteY11" fmla="*/ 9005 h 10000"/>
                    <a:gd name="connsiteX12" fmla="*/ 8797 w 10241"/>
                    <a:gd name="connsiteY12" fmla="*/ 9503 h 10000"/>
                    <a:gd name="connsiteX13" fmla="*/ 8524 w 10241"/>
                    <a:gd name="connsiteY13" fmla="*/ 10000 h 10000"/>
                    <a:gd name="connsiteX0" fmla="*/ 8524 w 10241"/>
                    <a:gd name="connsiteY0" fmla="*/ 10000 h 10000"/>
                    <a:gd name="connsiteX1" fmla="*/ 1838 w 10241"/>
                    <a:gd name="connsiteY1" fmla="*/ 10000 h 10000"/>
                    <a:gd name="connsiteX2" fmla="*/ 1574 w 10241"/>
                    <a:gd name="connsiteY2" fmla="*/ 9645 h 10000"/>
                    <a:gd name="connsiteX3" fmla="*/ 10 w 10241"/>
                    <a:gd name="connsiteY3" fmla="*/ 657 h 10000"/>
                    <a:gd name="connsiteX4" fmla="*/ 49 w 10241"/>
                    <a:gd name="connsiteY4" fmla="*/ 213 h 10000"/>
                    <a:gd name="connsiteX5" fmla="*/ 273 w 10241"/>
                    <a:gd name="connsiteY5" fmla="*/ 0 h 10000"/>
                    <a:gd name="connsiteX6" fmla="*/ 9716 w 10241"/>
                    <a:gd name="connsiteY6" fmla="*/ 0 h 10000"/>
                    <a:gd name="connsiteX7" fmla="*/ 9990 w 10241"/>
                    <a:gd name="connsiteY7" fmla="*/ 497 h 10000"/>
                    <a:gd name="connsiteX8" fmla="*/ 9716 w 10241"/>
                    <a:gd name="connsiteY8" fmla="*/ 995 h 10000"/>
                    <a:gd name="connsiteX9" fmla="*/ 4031 w 10241"/>
                    <a:gd name="connsiteY9" fmla="*/ 3360 h 10000"/>
                    <a:gd name="connsiteX10" fmla="*/ 5723 w 10241"/>
                    <a:gd name="connsiteY10" fmla="*/ 4490 h 10000"/>
                    <a:gd name="connsiteX11" fmla="*/ 8524 w 10241"/>
                    <a:gd name="connsiteY11" fmla="*/ 9005 h 10000"/>
                    <a:gd name="connsiteX12" fmla="*/ 8797 w 10241"/>
                    <a:gd name="connsiteY12" fmla="*/ 9503 h 10000"/>
                    <a:gd name="connsiteX13" fmla="*/ 8524 w 10241"/>
                    <a:gd name="connsiteY13" fmla="*/ 10000 h 10000"/>
                    <a:gd name="connsiteX0" fmla="*/ 8524 w 10070"/>
                    <a:gd name="connsiteY0" fmla="*/ 10000 h 10000"/>
                    <a:gd name="connsiteX1" fmla="*/ 1838 w 10070"/>
                    <a:gd name="connsiteY1" fmla="*/ 10000 h 10000"/>
                    <a:gd name="connsiteX2" fmla="*/ 1574 w 10070"/>
                    <a:gd name="connsiteY2" fmla="*/ 9645 h 10000"/>
                    <a:gd name="connsiteX3" fmla="*/ 10 w 10070"/>
                    <a:gd name="connsiteY3" fmla="*/ 657 h 10000"/>
                    <a:gd name="connsiteX4" fmla="*/ 49 w 10070"/>
                    <a:gd name="connsiteY4" fmla="*/ 213 h 10000"/>
                    <a:gd name="connsiteX5" fmla="*/ 273 w 10070"/>
                    <a:gd name="connsiteY5" fmla="*/ 0 h 10000"/>
                    <a:gd name="connsiteX6" fmla="*/ 9716 w 10070"/>
                    <a:gd name="connsiteY6" fmla="*/ 0 h 10000"/>
                    <a:gd name="connsiteX7" fmla="*/ 9990 w 10070"/>
                    <a:gd name="connsiteY7" fmla="*/ 497 h 10000"/>
                    <a:gd name="connsiteX8" fmla="*/ 9716 w 10070"/>
                    <a:gd name="connsiteY8" fmla="*/ 995 h 10000"/>
                    <a:gd name="connsiteX9" fmla="*/ 6517 w 10070"/>
                    <a:gd name="connsiteY9" fmla="*/ 3360 h 10000"/>
                    <a:gd name="connsiteX10" fmla="*/ 5723 w 10070"/>
                    <a:gd name="connsiteY10" fmla="*/ 4490 h 10000"/>
                    <a:gd name="connsiteX11" fmla="*/ 8524 w 10070"/>
                    <a:gd name="connsiteY11" fmla="*/ 9005 h 10000"/>
                    <a:gd name="connsiteX12" fmla="*/ 8797 w 10070"/>
                    <a:gd name="connsiteY12" fmla="*/ 9503 h 10000"/>
                    <a:gd name="connsiteX13" fmla="*/ 8524 w 10070"/>
                    <a:gd name="connsiteY13" fmla="*/ 10000 h 10000"/>
                    <a:gd name="connsiteX0" fmla="*/ 8524 w 10070"/>
                    <a:gd name="connsiteY0" fmla="*/ 10000 h 10000"/>
                    <a:gd name="connsiteX1" fmla="*/ 1838 w 10070"/>
                    <a:gd name="connsiteY1" fmla="*/ 10000 h 10000"/>
                    <a:gd name="connsiteX2" fmla="*/ 1574 w 10070"/>
                    <a:gd name="connsiteY2" fmla="*/ 9645 h 10000"/>
                    <a:gd name="connsiteX3" fmla="*/ 10 w 10070"/>
                    <a:gd name="connsiteY3" fmla="*/ 657 h 10000"/>
                    <a:gd name="connsiteX4" fmla="*/ 49 w 10070"/>
                    <a:gd name="connsiteY4" fmla="*/ 213 h 10000"/>
                    <a:gd name="connsiteX5" fmla="*/ 273 w 10070"/>
                    <a:gd name="connsiteY5" fmla="*/ 0 h 10000"/>
                    <a:gd name="connsiteX6" fmla="*/ 9716 w 10070"/>
                    <a:gd name="connsiteY6" fmla="*/ 0 h 10000"/>
                    <a:gd name="connsiteX7" fmla="*/ 9990 w 10070"/>
                    <a:gd name="connsiteY7" fmla="*/ 497 h 10000"/>
                    <a:gd name="connsiteX8" fmla="*/ 9716 w 10070"/>
                    <a:gd name="connsiteY8" fmla="*/ 995 h 10000"/>
                    <a:gd name="connsiteX9" fmla="*/ 6517 w 10070"/>
                    <a:gd name="connsiteY9" fmla="*/ 3360 h 10000"/>
                    <a:gd name="connsiteX10" fmla="*/ 9172 w 10070"/>
                    <a:gd name="connsiteY10" fmla="*/ 3907 h 10000"/>
                    <a:gd name="connsiteX11" fmla="*/ 8524 w 10070"/>
                    <a:gd name="connsiteY11" fmla="*/ 9005 h 10000"/>
                    <a:gd name="connsiteX12" fmla="*/ 8797 w 10070"/>
                    <a:gd name="connsiteY12" fmla="*/ 9503 h 10000"/>
                    <a:gd name="connsiteX13" fmla="*/ 8524 w 10070"/>
                    <a:gd name="connsiteY13" fmla="*/ 10000 h 10000"/>
                    <a:gd name="connsiteX0" fmla="*/ 8524 w 9990"/>
                    <a:gd name="connsiteY0" fmla="*/ 10000 h 10000"/>
                    <a:gd name="connsiteX1" fmla="*/ 1838 w 9990"/>
                    <a:gd name="connsiteY1" fmla="*/ 10000 h 10000"/>
                    <a:gd name="connsiteX2" fmla="*/ 1574 w 9990"/>
                    <a:gd name="connsiteY2" fmla="*/ 9645 h 10000"/>
                    <a:gd name="connsiteX3" fmla="*/ 10 w 9990"/>
                    <a:gd name="connsiteY3" fmla="*/ 657 h 10000"/>
                    <a:gd name="connsiteX4" fmla="*/ 49 w 9990"/>
                    <a:gd name="connsiteY4" fmla="*/ 213 h 10000"/>
                    <a:gd name="connsiteX5" fmla="*/ 273 w 9990"/>
                    <a:gd name="connsiteY5" fmla="*/ 0 h 10000"/>
                    <a:gd name="connsiteX6" fmla="*/ 9716 w 9990"/>
                    <a:gd name="connsiteY6" fmla="*/ 0 h 10000"/>
                    <a:gd name="connsiteX7" fmla="*/ 9990 w 9990"/>
                    <a:gd name="connsiteY7" fmla="*/ 497 h 10000"/>
                    <a:gd name="connsiteX8" fmla="*/ 9716 w 9990"/>
                    <a:gd name="connsiteY8" fmla="*/ 995 h 10000"/>
                    <a:gd name="connsiteX9" fmla="*/ 9404 w 9990"/>
                    <a:gd name="connsiteY9" fmla="*/ 1612 h 10000"/>
                    <a:gd name="connsiteX10" fmla="*/ 9172 w 9990"/>
                    <a:gd name="connsiteY10" fmla="*/ 3907 h 10000"/>
                    <a:gd name="connsiteX11" fmla="*/ 8524 w 9990"/>
                    <a:gd name="connsiteY11" fmla="*/ 9005 h 10000"/>
                    <a:gd name="connsiteX12" fmla="*/ 8797 w 9990"/>
                    <a:gd name="connsiteY12" fmla="*/ 9503 h 10000"/>
                    <a:gd name="connsiteX13" fmla="*/ 8524 w 9990"/>
                    <a:gd name="connsiteY13" fmla="*/ 10000 h 10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9990" h="10000">
                      <a:moveTo>
                        <a:pt x="8524" y="10000"/>
                      </a:moveTo>
                      <a:lnTo>
                        <a:pt x="1838" y="10000"/>
                      </a:lnTo>
                      <a:cubicBezTo>
                        <a:pt x="1710" y="10000"/>
                        <a:pt x="1613" y="9858"/>
                        <a:pt x="1574" y="9645"/>
                      </a:cubicBezTo>
                      <a:lnTo>
                        <a:pt x="10" y="657"/>
                      </a:lnTo>
                      <a:cubicBezTo>
                        <a:pt x="-10" y="497"/>
                        <a:pt x="0" y="337"/>
                        <a:pt x="49" y="213"/>
                      </a:cubicBezTo>
                      <a:cubicBezTo>
                        <a:pt x="107" y="89"/>
                        <a:pt x="186" y="0"/>
                        <a:pt x="273" y="0"/>
                      </a:cubicBezTo>
                      <a:lnTo>
                        <a:pt x="9716" y="0"/>
                      </a:lnTo>
                      <a:cubicBezTo>
                        <a:pt x="9873" y="0"/>
                        <a:pt x="9990" y="231"/>
                        <a:pt x="9990" y="497"/>
                      </a:cubicBezTo>
                      <a:cubicBezTo>
                        <a:pt x="9990" y="782"/>
                        <a:pt x="9814" y="809"/>
                        <a:pt x="9716" y="995"/>
                      </a:cubicBezTo>
                      <a:cubicBezTo>
                        <a:pt x="9618" y="1181"/>
                        <a:pt x="9495" y="1127"/>
                        <a:pt x="9404" y="1612"/>
                      </a:cubicBezTo>
                      <a:cubicBezTo>
                        <a:pt x="9313" y="2097"/>
                        <a:pt x="9319" y="2675"/>
                        <a:pt x="9172" y="3907"/>
                      </a:cubicBezTo>
                      <a:cubicBezTo>
                        <a:pt x="9025" y="5139"/>
                        <a:pt x="8524" y="9005"/>
                        <a:pt x="8524" y="9005"/>
                      </a:cubicBezTo>
                      <a:cubicBezTo>
                        <a:pt x="8680" y="9005"/>
                        <a:pt x="8797" y="9218"/>
                        <a:pt x="8797" y="9503"/>
                      </a:cubicBezTo>
                      <a:cubicBezTo>
                        <a:pt x="8797" y="9769"/>
                        <a:pt x="8680" y="10000"/>
                        <a:pt x="8524" y="1000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</p:grpSp>
        </p:grpSp>
        <p:grpSp>
          <p:nvGrpSpPr>
            <p:cNvPr id="24" name="Group 23"/>
            <p:cNvGrpSpPr/>
            <p:nvPr/>
          </p:nvGrpSpPr>
          <p:grpSpPr>
            <a:xfrm>
              <a:off x="7850657" y="5664559"/>
              <a:ext cx="411740" cy="349105"/>
              <a:chOff x="7850657" y="5664559"/>
              <a:chExt cx="411740" cy="349105"/>
            </a:xfrm>
          </p:grpSpPr>
          <p:grpSp>
            <p:nvGrpSpPr>
              <p:cNvPr id="342" name="Group 341"/>
              <p:cNvGrpSpPr/>
              <p:nvPr/>
            </p:nvGrpSpPr>
            <p:grpSpPr>
              <a:xfrm>
                <a:off x="7850657" y="5664559"/>
                <a:ext cx="162785" cy="348952"/>
                <a:chOff x="8383042" y="2159140"/>
                <a:chExt cx="240210" cy="514924"/>
              </a:xfrm>
            </p:grpSpPr>
            <p:sp>
              <p:nvSpPr>
                <p:cNvPr id="343" name="Oval 25">
                  <a:extLst>
                    <a:ext uri="{FF2B5EF4-FFF2-40B4-BE49-F238E27FC236}">
                      <a16:creationId xmlns:a16="http://schemas.microsoft.com/office/drawing/2014/main" id="{EF868AD4-6462-43C1-9181-5AECED4301B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8456034" y="2159140"/>
                  <a:ext cx="94226" cy="91572"/>
                </a:xfrm>
                <a:prstGeom prst="ellipse">
                  <a:avLst/>
                </a:pr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344" name="Freeform 26">
                  <a:extLst>
                    <a:ext uri="{FF2B5EF4-FFF2-40B4-BE49-F238E27FC236}">
                      <a16:creationId xmlns:a16="http://schemas.microsoft.com/office/drawing/2014/main" id="{07D948BC-2C37-4D5D-B736-574BCBC0CC4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383042" y="2257347"/>
                  <a:ext cx="240210" cy="416717"/>
                </a:xfrm>
                <a:custGeom>
                  <a:avLst/>
                  <a:gdLst>
                    <a:gd name="T0" fmla="*/ 75 w 76"/>
                    <a:gd name="T1" fmla="*/ 51 h 132"/>
                    <a:gd name="T2" fmla="*/ 64 w 76"/>
                    <a:gd name="T3" fmla="*/ 15 h 132"/>
                    <a:gd name="T4" fmla="*/ 63 w 76"/>
                    <a:gd name="T5" fmla="*/ 14 h 132"/>
                    <a:gd name="T6" fmla="*/ 45 w 76"/>
                    <a:gd name="T7" fmla="*/ 0 h 132"/>
                    <a:gd name="T8" fmla="*/ 39 w 76"/>
                    <a:gd name="T9" fmla="*/ 0 h 132"/>
                    <a:gd name="T10" fmla="*/ 37 w 76"/>
                    <a:gd name="T11" fmla="*/ 0 h 132"/>
                    <a:gd name="T12" fmla="*/ 31 w 76"/>
                    <a:gd name="T13" fmla="*/ 0 h 132"/>
                    <a:gd name="T14" fmla="*/ 13 w 76"/>
                    <a:gd name="T15" fmla="*/ 14 h 132"/>
                    <a:gd name="T16" fmla="*/ 12 w 76"/>
                    <a:gd name="T17" fmla="*/ 15 h 132"/>
                    <a:gd name="T18" fmla="*/ 1 w 76"/>
                    <a:gd name="T19" fmla="*/ 51 h 132"/>
                    <a:gd name="T20" fmla="*/ 4 w 76"/>
                    <a:gd name="T21" fmla="*/ 58 h 132"/>
                    <a:gd name="T22" fmla="*/ 12 w 76"/>
                    <a:gd name="T23" fmla="*/ 55 h 132"/>
                    <a:gd name="T24" fmla="*/ 22 w 76"/>
                    <a:gd name="T25" fmla="*/ 20 h 132"/>
                    <a:gd name="T26" fmla="*/ 25 w 76"/>
                    <a:gd name="T27" fmla="*/ 20 h 132"/>
                    <a:gd name="T28" fmla="*/ 6 w 76"/>
                    <a:gd name="T29" fmla="*/ 79 h 132"/>
                    <a:gd name="T30" fmla="*/ 21 w 76"/>
                    <a:gd name="T31" fmla="*/ 79 h 132"/>
                    <a:gd name="T32" fmla="*/ 21 w 76"/>
                    <a:gd name="T33" fmla="*/ 125 h 132"/>
                    <a:gd name="T34" fmla="*/ 29 w 76"/>
                    <a:gd name="T35" fmla="*/ 132 h 132"/>
                    <a:gd name="T36" fmla="*/ 35 w 76"/>
                    <a:gd name="T37" fmla="*/ 125 h 132"/>
                    <a:gd name="T38" fmla="*/ 35 w 76"/>
                    <a:gd name="T39" fmla="*/ 79 h 132"/>
                    <a:gd name="T40" fmla="*/ 41 w 76"/>
                    <a:gd name="T41" fmla="*/ 79 h 132"/>
                    <a:gd name="T42" fmla="*/ 41 w 76"/>
                    <a:gd name="T43" fmla="*/ 125 h 132"/>
                    <a:gd name="T44" fmla="*/ 47 w 76"/>
                    <a:gd name="T45" fmla="*/ 132 h 132"/>
                    <a:gd name="T46" fmla="*/ 54 w 76"/>
                    <a:gd name="T47" fmla="*/ 125 h 132"/>
                    <a:gd name="T48" fmla="*/ 54 w 76"/>
                    <a:gd name="T49" fmla="*/ 79 h 132"/>
                    <a:gd name="T50" fmla="*/ 69 w 76"/>
                    <a:gd name="T51" fmla="*/ 79 h 132"/>
                    <a:gd name="T52" fmla="*/ 50 w 76"/>
                    <a:gd name="T53" fmla="*/ 20 h 132"/>
                    <a:gd name="T54" fmla="*/ 53 w 76"/>
                    <a:gd name="T55" fmla="*/ 20 h 132"/>
                    <a:gd name="T56" fmla="*/ 64 w 76"/>
                    <a:gd name="T57" fmla="*/ 55 h 132"/>
                    <a:gd name="T58" fmla="*/ 72 w 76"/>
                    <a:gd name="T59" fmla="*/ 58 h 132"/>
                    <a:gd name="T60" fmla="*/ 75 w 76"/>
                    <a:gd name="T61" fmla="*/ 51 h 1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</a:cxnLst>
                  <a:rect l="0" t="0" r="r" b="b"/>
                  <a:pathLst>
                    <a:path w="76" h="132">
                      <a:moveTo>
                        <a:pt x="75" y="51"/>
                      </a:moveTo>
                      <a:cubicBezTo>
                        <a:pt x="64" y="15"/>
                        <a:pt x="64" y="15"/>
                        <a:pt x="64" y="15"/>
                      </a:cubicBezTo>
                      <a:cubicBezTo>
                        <a:pt x="63" y="14"/>
                        <a:pt x="63" y="14"/>
                        <a:pt x="63" y="14"/>
                      </a:cubicBezTo>
                      <a:cubicBezTo>
                        <a:pt x="59" y="3"/>
                        <a:pt x="49" y="0"/>
                        <a:pt x="45" y="0"/>
                      </a:cubicBezTo>
                      <a:cubicBezTo>
                        <a:pt x="41" y="0"/>
                        <a:pt x="42" y="0"/>
                        <a:pt x="39" y="0"/>
                      </a:cubicBezTo>
                      <a:cubicBezTo>
                        <a:pt x="38" y="0"/>
                        <a:pt x="37" y="0"/>
                        <a:pt x="37" y="0"/>
                      </a:cubicBezTo>
                      <a:cubicBezTo>
                        <a:pt x="33" y="0"/>
                        <a:pt x="34" y="0"/>
                        <a:pt x="31" y="0"/>
                      </a:cubicBezTo>
                      <a:cubicBezTo>
                        <a:pt x="27" y="0"/>
                        <a:pt x="17" y="3"/>
                        <a:pt x="13" y="14"/>
                      </a:cubicBezTo>
                      <a:cubicBezTo>
                        <a:pt x="12" y="15"/>
                        <a:pt x="12" y="15"/>
                        <a:pt x="12" y="15"/>
                      </a:cubicBezTo>
                      <a:cubicBezTo>
                        <a:pt x="1" y="51"/>
                        <a:pt x="1" y="51"/>
                        <a:pt x="1" y="51"/>
                      </a:cubicBezTo>
                      <a:cubicBezTo>
                        <a:pt x="0" y="54"/>
                        <a:pt x="1" y="57"/>
                        <a:pt x="4" y="58"/>
                      </a:cubicBezTo>
                      <a:cubicBezTo>
                        <a:pt x="7" y="59"/>
                        <a:pt x="10" y="57"/>
                        <a:pt x="12" y="55"/>
                      </a:cubicBezTo>
                      <a:cubicBezTo>
                        <a:pt x="22" y="20"/>
                        <a:pt x="22" y="20"/>
                        <a:pt x="22" y="20"/>
                      </a:cubicBezTo>
                      <a:cubicBezTo>
                        <a:pt x="25" y="20"/>
                        <a:pt x="25" y="20"/>
                        <a:pt x="25" y="20"/>
                      </a:cubicBezTo>
                      <a:cubicBezTo>
                        <a:pt x="6" y="79"/>
                        <a:pt x="6" y="79"/>
                        <a:pt x="6" y="79"/>
                      </a:cubicBezTo>
                      <a:cubicBezTo>
                        <a:pt x="21" y="79"/>
                        <a:pt x="21" y="79"/>
                        <a:pt x="21" y="79"/>
                      </a:cubicBezTo>
                      <a:cubicBezTo>
                        <a:pt x="21" y="125"/>
                        <a:pt x="21" y="125"/>
                        <a:pt x="21" y="125"/>
                      </a:cubicBezTo>
                      <a:cubicBezTo>
                        <a:pt x="21" y="129"/>
                        <a:pt x="25" y="132"/>
                        <a:pt x="29" y="132"/>
                      </a:cubicBezTo>
                      <a:cubicBezTo>
                        <a:pt x="33" y="132"/>
                        <a:pt x="35" y="129"/>
                        <a:pt x="35" y="125"/>
                      </a:cubicBezTo>
                      <a:cubicBezTo>
                        <a:pt x="35" y="79"/>
                        <a:pt x="35" y="79"/>
                        <a:pt x="35" y="79"/>
                      </a:cubicBezTo>
                      <a:cubicBezTo>
                        <a:pt x="41" y="79"/>
                        <a:pt x="41" y="79"/>
                        <a:pt x="41" y="79"/>
                      </a:cubicBezTo>
                      <a:cubicBezTo>
                        <a:pt x="41" y="125"/>
                        <a:pt x="41" y="125"/>
                        <a:pt x="41" y="125"/>
                      </a:cubicBezTo>
                      <a:cubicBezTo>
                        <a:pt x="41" y="129"/>
                        <a:pt x="43" y="132"/>
                        <a:pt x="47" y="132"/>
                      </a:cubicBezTo>
                      <a:cubicBezTo>
                        <a:pt x="51" y="132"/>
                        <a:pt x="54" y="129"/>
                        <a:pt x="54" y="125"/>
                      </a:cubicBezTo>
                      <a:cubicBezTo>
                        <a:pt x="54" y="79"/>
                        <a:pt x="54" y="79"/>
                        <a:pt x="54" y="79"/>
                      </a:cubicBezTo>
                      <a:cubicBezTo>
                        <a:pt x="69" y="79"/>
                        <a:pt x="69" y="79"/>
                        <a:pt x="69" y="79"/>
                      </a:cubicBezTo>
                      <a:cubicBezTo>
                        <a:pt x="50" y="20"/>
                        <a:pt x="50" y="20"/>
                        <a:pt x="50" y="20"/>
                      </a:cubicBezTo>
                      <a:cubicBezTo>
                        <a:pt x="53" y="20"/>
                        <a:pt x="53" y="20"/>
                        <a:pt x="53" y="20"/>
                      </a:cubicBezTo>
                      <a:cubicBezTo>
                        <a:pt x="64" y="55"/>
                        <a:pt x="64" y="55"/>
                        <a:pt x="64" y="55"/>
                      </a:cubicBezTo>
                      <a:cubicBezTo>
                        <a:pt x="65" y="57"/>
                        <a:pt x="69" y="59"/>
                        <a:pt x="72" y="58"/>
                      </a:cubicBezTo>
                      <a:cubicBezTo>
                        <a:pt x="74" y="57"/>
                        <a:pt x="76" y="54"/>
                        <a:pt x="75" y="51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</p:grpSp>
          <p:grpSp>
            <p:nvGrpSpPr>
              <p:cNvPr id="312" name="Group 311"/>
              <p:cNvGrpSpPr/>
              <p:nvPr/>
            </p:nvGrpSpPr>
            <p:grpSpPr>
              <a:xfrm flipH="1">
                <a:off x="8056366" y="5834734"/>
                <a:ext cx="206031" cy="178930"/>
                <a:chOff x="8576326" y="1276900"/>
                <a:chExt cx="453012" cy="393965"/>
              </a:xfrm>
              <a:solidFill>
                <a:schemeClr val="accent4"/>
              </a:solidFill>
            </p:grpSpPr>
            <p:sp>
              <p:nvSpPr>
                <p:cNvPr id="313" name="Freeform 34"/>
                <p:cNvSpPr>
                  <a:spLocks noEditPoints="1"/>
                </p:cNvSpPr>
                <p:nvPr/>
              </p:nvSpPr>
              <p:spPr bwMode="auto">
                <a:xfrm>
                  <a:off x="8628338" y="1591134"/>
                  <a:ext cx="79731" cy="79731"/>
                </a:xfrm>
                <a:custGeom>
                  <a:avLst/>
                  <a:gdLst>
                    <a:gd name="T0" fmla="*/ 112 w 225"/>
                    <a:gd name="T1" fmla="*/ 225 h 225"/>
                    <a:gd name="T2" fmla="*/ 0 w 225"/>
                    <a:gd name="T3" fmla="*/ 113 h 225"/>
                    <a:gd name="T4" fmla="*/ 112 w 225"/>
                    <a:gd name="T5" fmla="*/ 0 h 225"/>
                    <a:gd name="T6" fmla="*/ 225 w 225"/>
                    <a:gd name="T7" fmla="*/ 113 h 225"/>
                    <a:gd name="T8" fmla="*/ 112 w 225"/>
                    <a:gd name="T9" fmla="*/ 225 h 225"/>
                    <a:gd name="T10" fmla="*/ 112 w 225"/>
                    <a:gd name="T11" fmla="*/ 56 h 225"/>
                    <a:gd name="T12" fmla="*/ 56 w 225"/>
                    <a:gd name="T13" fmla="*/ 113 h 225"/>
                    <a:gd name="T14" fmla="*/ 112 w 225"/>
                    <a:gd name="T15" fmla="*/ 169 h 225"/>
                    <a:gd name="T16" fmla="*/ 169 w 225"/>
                    <a:gd name="T17" fmla="*/ 113 h 225"/>
                    <a:gd name="T18" fmla="*/ 112 w 225"/>
                    <a:gd name="T19" fmla="*/ 56 h 2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225" h="225">
                      <a:moveTo>
                        <a:pt x="112" y="225"/>
                      </a:moveTo>
                      <a:cubicBezTo>
                        <a:pt x="50" y="225"/>
                        <a:pt x="0" y="175"/>
                        <a:pt x="0" y="113"/>
                      </a:cubicBezTo>
                      <a:cubicBezTo>
                        <a:pt x="0" y="51"/>
                        <a:pt x="50" y="0"/>
                        <a:pt x="112" y="0"/>
                      </a:cubicBezTo>
                      <a:cubicBezTo>
                        <a:pt x="174" y="0"/>
                        <a:pt x="225" y="51"/>
                        <a:pt x="225" y="113"/>
                      </a:cubicBezTo>
                      <a:cubicBezTo>
                        <a:pt x="225" y="175"/>
                        <a:pt x="174" y="225"/>
                        <a:pt x="112" y="225"/>
                      </a:cubicBezTo>
                      <a:close/>
                      <a:moveTo>
                        <a:pt x="112" y="56"/>
                      </a:moveTo>
                      <a:cubicBezTo>
                        <a:pt x="81" y="56"/>
                        <a:pt x="56" y="81"/>
                        <a:pt x="56" y="113"/>
                      </a:cubicBezTo>
                      <a:cubicBezTo>
                        <a:pt x="56" y="144"/>
                        <a:pt x="81" y="169"/>
                        <a:pt x="112" y="169"/>
                      </a:cubicBezTo>
                      <a:cubicBezTo>
                        <a:pt x="143" y="169"/>
                        <a:pt x="169" y="144"/>
                        <a:pt x="169" y="113"/>
                      </a:cubicBezTo>
                      <a:cubicBezTo>
                        <a:pt x="169" y="81"/>
                        <a:pt x="143" y="56"/>
                        <a:pt x="112" y="5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314" name="Freeform 35"/>
                <p:cNvSpPr>
                  <a:spLocks noEditPoints="1"/>
                </p:cNvSpPr>
                <p:nvPr/>
              </p:nvSpPr>
              <p:spPr bwMode="auto">
                <a:xfrm>
                  <a:off x="8830010" y="1591134"/>
                  <a:ext cx="79731" cy="79731"/>
                </a:xfrm>
                <a:custGeom>
                  <a:avLst/>
                  <a:gdLst>
                    <a:gd name="T0" fmla="*/ 112 w 224"/>
                    <a:gd name="T1" fmla="*/ 225 h 225"/>
                    <a:gd name="T2" fmla="*/ 0 w 224"/>
                    <a:gd name="T3" fmla="*/ 113 h 225"/>
                    <a:gd name="T4" fmla="*/ 112 w 224"/>
                    <a:gd name="T5" fmla="*/ 0 h 225"/>
                    <a:gd name="T6" fmla="*/ 224 w 224"/>
                    <a:gd name="T7" fmla="*/ 113 h 225"/>
                    <a:gd name="T8" fmla="*/ 112 w 224"/>
                    <a:gd name="T9" fmla="*/ 225 h 225"/>
                    <a:gd name="T10" fmla="*/ 112 w 224"/>
                    <a:gd name="T11" fmla="*/ 56 h 225"/>
                    <a:gd name="T12" fmla="*/ 56 w 224"/>
                    <a:gd name="T13" fmla="*/ 113 h 225"/>
                    <a:gd name="T14" fmla="*/ 112 w 224"/>
                    <a:gd name="T15" fmla="*/ 169 h 225"/>
                    <a:gd name="T16" fmla="*/ 168 w 224"/>
                    <a:gd name="T17" fmla="*/ 113 h 225"/>
                    <a:gd name="T18" fmla="*/ 112 w 224"/>
                    <a:gd name="T19" fmla="*/ 56 h 2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224" h="225">
                      <a:moveTo>
                        <a:pt x="112" y="225"/>
                      </a:moveTo>
                      <a:cubicBezTo>
                        <a:pt x="50" y="225"/>
                        <a:pt x="0" y="175"/>
                        <a:pt x="0" y="113"/>
                      </a:cubicBezTo>
                      <a:cubicBezTo>
                        <a:pt x="0" y="51"/>
                        <a:pt x="50" y="0"/>
                        <a:pt x="112" y="0"/>
                      </a:cubicBezTo>
                      <a:cubicBezTo>
                        <a:pt x="174" y="0"/>
                        <a:pt x="224" y="51"/>
                        <a:pt x="224" y="113"/>
                      </a:cubicBezTo>
                      <a:cubicBezTo>
                        <a:pt x="224" y="175"/>
                        <a:pt x="174" y="225"/>
                        <a:pt x="112" y="225"/>
                      </a:cubicBezTo>
                      <a:close/>
                      <a:moveTo>
                        <a:pt x="112" y="56"/>
                      </a:moveTo>
                      <a:cubicBezTo>
                        <a:pt x="81" y="56"/>
                        <a:pt x="56" y="81"/>
                        <a:pt x="56" y="113"/>
                      </a:cubicBezTo>
                      <a:cubicBezTo>
                        <a:pt x="56" y="144"/>
                        <a:pt x="81" y="169"/>
                        <a:pt x="112" y="169"/>
                      </a:cubicBezTo>
                      <a:cubicBezTo>
                        <a:pt x="143" y="169"/>
                        <a:pt x="168" y="144"/>
                        <a:pt x="168" y="113"/>
                      </a:cubicBezTo>
                      <a:cubicBezTo>
                        <a:pt x="168" y="81"/>
                        <a:pt x="143" y="56"/>
                        <a:pt x="112" y="5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315" name="Freeform 36"/>
                <p:cNvSpPr>
                  <a:spLocks/>
                </p:cNvSpPr>
                <p:nvPr/>
              </p:nvSpPr>
              <p:spPr bwMode="auto">
                <a:xfrm>
                  <a:off x="8658041" y="1276900"/>
                  <a:ext cx="371297" cy="333776"/>
                </a:xfrm>
                <a:custGeom>
                  <a:avLst/>
                  <a:gdLst>
                    <a:gd name="T0" fmla="*/ 619 w 1048"/>
                    <a:gd name="T1" fmla="*/ 942 h 942"/>
                    <a:gd name="T2" fmla="*/ 28 w 1048"/>
                    <a:gd name="T3" fmla="*/ 942 h 942"/>
                    <a:gd name="T4" fmla="*/ 0 w 1048"/>
                    <a:gd name="T5" fmla="*/ 914 h 942"/>
                    <a:gd name="T6" fmla="*/ 28 w 1048"/>
                    <a:gd name="T7" fmla="*/ 886 h 942"/>
                    <a:gd name="T8" fmla="*/ 597 w 1048"/>
                    <a:gd name="T9" fmla="*/ 886 h 942"/>
                    <a:gd name="T10" fmla="*/ 807 w 1048"/>
                    <a:gd name="T11" fmla="*/ 21 h 942"/>
                    <a:gd name="T12" fmla="*/ 834 w 1048"/>
                    <a:gd name="T13" fmla="*/ 0 h 942"/>
                    <a:gd name="T14" fmla="*/ 1020 w 1048"/>
                    <a:gd name="T15" fmla="*/ 0 h 942"/>
                    <a:gd name="T16" fmla="*/ 1048 w 1048"/>
                    <a:gd name="T17" fmla="*/ 28 h 942"/>
                    <a:gd name="T18" fmla="*/ 1020 w 1048"/>
                    <a:gd name="T19" fmla="*/ 56 h 942"/>
                    <a:gd name="T20" fmla="*/ 856 w 1048"/>
                    <a:gd name="T21" fmla="*/ 56 h 942"/>
                    <a:gd name="T22" fmla="*/ 646 w 1048"/>
                    <a:gd name="T23" fmla="*/ 921 h 942"/>
                    <a:gd name="T24" fmla="*/ 619 w 1048"/>
                    <a:gd name="T25" fmla="*/ 942 h 9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1048" h="942">
                      <a:moveTo>
                        <a:pt x="619" y="942"/>
                      </a:moveTo>
                      <a:cubicBezTo>
                        <a:pt x="28" y="942"/>
                        <a:pt x="28" y="942"/>
                        <a:pt x="28" y="942"/>
                      </a:cubicBezTo>
                      <a:cubicBezTo>
                        <a:pt x="13" y="942"/>
                        <a:pt x="0" y="930"/>
                        <a:pt x="0" y="914"/>
                      </a:cubicBezTo>
                      <a:cubicBezTo>
                        <a:pt x="0" y="899"/>
                        <a:pt x="13" y="886"/>
                        <a:pt x="28" y="886"/>
                      </a:cubicBezTo>
                      <a:cubicBezTo>
                        <a:pt x="597" y="886"/>
                        <a:pt x="597" y="886"/>
                        <a:pt x="597" y="886"/>
                      </a:cubicBezTo>
                      <a:cubicBezTo>
                        <a:pt x="807" y="21"/>
                        <a:pt x="807" y="21"/>
                        <a:pt x="807" y="21"/>
                      </a:cubicBezTo>
                      <a:cubicBezTo>
                        <a:pt x="810" y="9"/>
                        <a:pt x="821" y="0"/>
                        <a:pt x="834" y="0"/>
                      </a:cubicBezTo>
                      <a:cubicBezTo>
                        <a:pt x="1020" y="0"/>
                        <a:pt x="1020" y="0"/>
                        <a:pt x="1020" y="0"/>
                      </a:cubicBezTo>
                      <a:cubicBezTo>
                        <a:pt x="1035" y="0"/>
                        <a:pt x="1048" y="12"/>
                        <a:pt x="1048" y="28"/>
                      </a:cubicBezTo>
                      <a:cubicBezTo>
                        <a:pt x="1048" y="43"/>
                        <a:pt x="1035" y="56"/>
                        <a:pt x="1020" y="56"/>
                      </a:cubicBezTo>
                      <a:cubicBezTo>
                        <a:pt x="856" y="56"/>
                        <a:pt x="856" y="56"/>
                        <a:pt x="856" y="56"/>
                      </a:cubicBezTo>
                      <a:cubicBezTo>
                        <a:pt x="646" y="921"/>
                        <a:pt x="646" y="921"/>
                        <a:pt x="646" y="921"/>
                      </a:cubicBezTo>
                      <a:cubicBezTo>
                        <a:pt x="643" y="933"/>
                        <a:pt x="632" y="942"/>
                        <a:pt x="619" y="94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316" name="Freeform 37"/>
                <p:cNvSpPr>
                  <a:spLocks/>
                </p:cNvSpPr>
                <p:nvPr/>
              </p:nvSpPr>
              <p:spPr bwMode="auto">
                <a:xfrm>
                  <a:off x="8576326" y="1381645"/>
                  <a:ext cx="361555" cy="199328"/>
                </a:xfrm>
                <a:custGeom>
                  <a:avLst/>
                  <a:gdLst>
                    <a:gd name="T0" fmla="*/ 873 w 1023"/>
                    <a:gd name="T1" fmla="*/ 563 h 563"/>
                    <a:gd name="T2" fmla="*/ 189 w 1023"/>
                    <a:gd name="T3" fmla="*/ 563 h 563"/>
                    <a:gd name="T4" fmla="*/ 162 w 1023"/>
                    <a:gd name="T5" fmla="*/ 543 h 563"/>
                    <a:gd name="T6" fmla="*/ 2 w 1023"/>
                    <a:gd name="T7" fmla="*/ 37 h 563"/>
                    <a:gd name="T8" fmla="*/ 6 w 1023"/>
                    <a:gd name="T9" fmla="*/ 12 h 563"/>
                    <a:gd name="T10" fmla="*/ 29 w 1023"/>
                    <a:gd name="T11" fmla="*/ 0 h 563"/>
                    <a:gd name="T12" fmla="*/ 995 w 1023"/>
                    <a:gd name="T13" fmla="*/ 0 h 563"/>
                    <a:gd name="T14" fmla="*/ 1023 w 1023"/>
                    <a:gd name="T15" fmla="*/ 28 h 563"/>
                    <a:gd name="T16" fmla="*/ 995 w 1023"/>
                    <a:gd name="T17" fmla="*/ 56 h 563"/>
                    <a:gd name="T18" fmla="*/ 67 w 1023"/>
                    <a:gd name="T19" fmla="*/ 56 h 563"/>
                    <a:gd name="T20" fmla="*/ 209 w 1023"/>
                    <a:gd name="T21" fmla="*/ 507 h 563"/>
                    <a:gd name="T22" fmla="*/ 873 w 1023"/>
                    <a:gd name="T23" fmla="*/ 507 h 563"/>
                    <a:gd name="T24" fmla="*/ 901 w 1023"/>
                    <a:gd name="T25" fmla="*/ 535 h 563"/>
                    <a:gd name="T26" fmla="*/ 873 w 1023"/>
                    <a:gd name="T27" fmla="*/ 563 h 563"/>
                    <a:gd name="connsiteX0" fmla="*/ 8524 w 10241"/>
                    <a:gd name="connsiteY0" fmla="*/ 10000 h 10000"/>
                    <a:gd name="connsiteX1" fmla="*/ 1838 w 10241"/>
                    <a:gd name="connsiteY1" fmla="*/ 10000 h 10000"/>
                    <a:gd name="connsiteX2" fmla="*/ 1574 w 10241"/>
                    <a:gd name="connsiteY2" fmla="*/ 9645 h 10000"/>
                    <a:gd name="connsiteX3" fmla="*/ 10 w 10241"/>
                    <a:gd name="connsiteY3" fmla="*/ 657 h 10000"/>
                    <a:gd name="connsiteX4" fmla="*/ 49 w 10241"/>
                    <a:gd name="connsiteY4" fmla="*/ 213 h 10000"/>
                    <a:gd name="connsiteX5" fmla="*/ 273 w 10241"/>
                    <a:gd name="connsiteY5" fmla="*/ 0 h 10000"/>
                    <a:gd name="connsiteX6" fmla="*/ 9716 w 10241"/>
                    <a:gd name="connsiteY6" fmla="*/ 0 h 10000"/>
                    <a:gd name="connsiteX7" fmla="*/ 9990 w 10241"/>
                    <a:gd name="connsiteY7" fmla="*/ 497 h 10000"/>
                    <a:gd name="connsiteX8" fmla="*/ 9716 w 10241"/>
                    <a:gd name="connsiteY8" fmla="*/ 995 h 10000"/>
                    <a:gd name="connsiteX9" fmla="*/ 4031 w 10241"/>
                    <a:gd name="connsiteY9" fmla="*/ 3360 h 10000"/>
                    <a:gd name="connsiteX10" fmla="*/ 2033 w 10241"/>
                    <a:gd name="connsiteY10" fmla="*/ 9005 h 10000"/>
                    <a:gd name="connsiteX11" fmla="*/ 8524 w 10241"/>
                    <a:gd name="connsiteY11" fmla="*/ 9005 h 10000"/>
                    <a:gd name="connsiteX12" fmla="*/ 8797 w 10241"/>
                    <a:gd name="connsiteY12" fmla="*/ 9503 h 10000"/>
                    <a:gd name="connsiteX13" fmla="*/ 8524 w 10241"/>
                    <a:gd name="connsiteY13" fmla="*/ 10000 h 10000"/>
                    <a:gd name="connsiteX0" fmla="*/ 8524 w 10241"/>
                    <a:gd name="connsiteY0" fmla="*/ 10000 h 10000"/>
                    <a:gd name="connsiteX1" fmla="*/ 1838 w 10241"/>
                    <a:gd name="connsiteY1" fmla="*/ 10000 h 10000"/>
                    <a:gd name="connsiteX2" fmla="*/ 1574 w 10241"/>
                    <a:gd name="connsiteY2" fmla="*/ 9645 h 10000"/>
                    <a:gd name="connsiteX3" fmla="*/ 10 w 10241"/>
                    <a:gd name="connsiteY3" fmla="*/ 657 h 10000"/>
                    <a:gd name="connsiteX4" fmla="*/ 49 w 10241"/>
                    <a:gd name="connsiteY4" fmla="*/ 213 h 10000"/>
                    <a:gd name="connsiteX5" fmla="*/ 273 w 10241"/>
                    <a:gd name="connsiteY5" fmla="*/ 0 h 10000"/>
                    <a:gd name="connsiteX6" fmla="*/ 9716 w 10241"/>
                    <a:gd name="connsiteY6" fmla="*/ 0 h 10000"/>
                    <a:gd name="connsiteX7" fmla="*/ 9990 w 10241"/>
                    <a:gd name="connsiteY7" fmla="*/ 497 h 10000"/>
                    <a:gd name="connsiteX8" fmla="*/ 9716 w 10241"/>
                    <a:gd name="connsiteY8" fmla="*/ 995 h 10000"/>
                    <a:gd name="connsiteX9" fmla="*/ 4031 w 10241"/>
                    <a:gd name="connsiteY9" fmla="*/ 3360 h 10000"/>
                    <a:gd name="connsiteX10" fmla="*/ 5723 w 10241"/>
                    <a:gd name="connsiteY10" fmla="*/ 4490 h 10000"/>
                    <a:gd name="connsiteX11" fmla="*/ 8524 w 10241"/>
                    <a:gd name="connsiteY11" fmla="*/ 9005 h 10000"/>
                    <a:gd name="connsiteX12" fmla="*/ 8797 w 10241"/>
                    <a:gd name="connsiteY12" fmla="*/ 9503 h 10000"/>
                    <a:gd name="connsiteX13" fmla="*/ 8524 w 10241"/>
                    <a:gd name="connsiteY13" fmla="*/ 10000 h 10000"/>
                    <a:gd name="connsiteX0" fmla="*/ 8524 w 10070"/>
                    <a:gd name="connsiteY0" fmla="*/ 10000 h 10000"/>
                    <a:gd name="connsiteX1" fmla="*/ 1838 w 10070"/>
                    <a:gd name="connsiteY1" fmla="*/ 10000 h 10000"/>
                    <a:gd name="connsiteX2" fmla="*/ 1574 w 10070"/>
                    <a:gd name="connsiteY2" fmla="*/ 9645 h 10000"/>
                    <a:gd name="connsiteX3" fmla="*/ 10 w 10070"/>
                    <a:gd name="connsiteY3" fmla="*/ 657 h 10000"/>
                    <a:gd name="connsiteX4" fmla="*/ 49 w 10070"/>
                    <a:gd name="connsiteY4" fmla="*/ 213 h 10000"/>
                    <a:gd name="connsiteX5" fmla="*/ 273 w 10070"/>
                    <a:gd name="connsiteY5" fmla="*/ 0 h 10000"/>
                    <a:gd name="connsiteX6" fmla="*/ 9716 w 10070"/>
                    <a:gd name="connsiteY6" fmla="*/ 0 h 10000"/>
                    <a:gd name="connsiteX7" fmla="*/ 9990 w 10070"/>
                    <a:gd name="connsiteY7" fmla="*/ 497 h 10000"/>
                    <a:gd name="connsiteX8" fmla="*/ 9716 w 10070"/>
                    <a:gd name="connsiteY8" fmla="*/ 995 h 10000"/>
                    <a:gd name="connsiteX9" fmla="*/ 6517 w 10070"/>
                    <a:gd name="connsiteY9" fmla="*/ 3360 h 10000"/>
                    <a:gd name="connsiteX10" fmla="*/ 5723 w 10070"/>
                    <a:gd name="connsiteY10" fmla="*/ 4490 h 10000"/>
                    <a:gd name="connsiteX11" fmla="*/ 8524 w 10070"/>
                    <a:gd name="connsiteY11" fmla="*/ 9005 h 10000"/>
                    <a:gd name="connsiteX12" fmla="*/ 8797 w 10070"/>
                    <a:gd name="connsiteY12" fmla="*/ 9503 h 10000"/>
                    <a:gd name="connsiteX13" fmla="*/ 8524 w 10070"/>
                    <a:gd name="connsiteY13" fmla="*/ 10000 h 10000"/>
                    <a:gd name="connsiteX0" fmla="*/ 8524 w 10070"/>
                    <a:gd name="connsiteY0" fmla="*/ 10000 h 10000"/>
                    <a:gd name="connsiteX1" fmla="*/ 1838 w 10070"/>
                    <a:gd name="connsiteY1" fmla="*/ 10000 h 10000"/>
                    <a:gd name="connsiteX2" fmla="*/ 1574 w 10070"/>
                    <a:gd name="connsiteY2" fmla="*/ 9645 h 10000"/>
                    <a:gd name="connsiteX3" fmla="*/ 10 w 10070"/>
                    <a:gd name="connsiteY3" fmla="*/ 657 h 10000"/>
                    <a:gd name="connsiteX4" fmla="*/ 49 w 10070"/>
                    <a:gd name="connsiteY4" fmla="*/ 213 h 10000"/>
                    <a:gd name="connsiteX5" fmla="*/ 273 w 10070"/>
                    <a:gd name="connsiteY5" fmla="*/ 0 h 10000"/>
                    <a:gd name="connsiteX6" fmla="*/ 9716 w 10070"/>
                    <a:gd name="connsiteY6" fmla="*/ 0 h 10000"/>
                    <a:gd name="connsiteX7" fmla="*/ 9990 w 10070"/>
                    <a:gd name="connsiteY7" fmla="*/ 497 h 10000"/>
                    <a:gd name="connsiteX8" fmla="*/ 9716 w 10070"/>
                    <a:gd name="connsiteY8" fmla="*/ 995 h 10000"/>
                    <a:gd name="connsiteX9" fmla="*/ 6517 w 10070"/>
                    <a:gd name="connsiteY9" fmla="*/ 3360 h 10000"/>
                    <a:gd name="connsiteX10" fmla="*/ 9172 w 10070"/>
                    <a:gd name="connsiteY10" fmla="*/ 3907 h 10000"/>
                    <a:gd name="connsiteX11" fmla="*/ 8524 w 10070"/>
                    <a:gd name="connsiteY11" fmla="*/ 9005 h 10000"/>
                    <a:gd name="connsiteX12" fmla="*/ 8797 w 10070"/>
                    <a:gd name="connsiteY12" fmla="*/ 9503 h 10000"/>
                    <a:gd name="connsiteX13" fmla="*/ 8524 w 10070"/>
                    <a:gd name="connsiteY13" fmla="*/ 10000 h 10000"/>
                    <a:gd name="connsiteX0" fmla="*/ 8524 w 9990"/>
                    <a:gd name="connsiteY0" fmla="*/ 10000 h 10000"/>
                    <a:gd name="connsiteX1" fmla="*/ 1838 w 9990"/>
                    <a:gd name="connsiteY1" fmla="*/ 10000 h 10000"/>
                    <a:gd name="connsiteX2" fmla="*/ 1574 w 9990"/>
                    <a:gd name="connsiteY2" fmla="*/ 9645 h 10000"/>
                    <a:gd name="connsiteX3" fmla="*/ 10 w 9990"/>
                    <a:gd name="connsiteY3" fmla="*/ 657 h 10000"/>
                    <a:gd name="connsiteX4" fmla="*/ 49 w 9990"/>
                    <a:gd name="connsiteY4" fmla="*/ 213 h 10000"/>
                    <a:gd name="connsiteX5" fmla="*/ 273 w 9990"/>
                    <a:gd name="connsiteY5" fmla="*/ 0 h 10000"/>
                    <a:gd name="connsiteX6" fmla="*/ 9716 w 9990"/>
                    <a:gd name="connsiteY6" fmla="*/ 0 h 10000"/>
                    <a:gd name="connsiteX7" fmla="*/ 9990 w 9990"/>
                    <a:gd name="connsiteY7" fmla="*/ 497 h 10000"/>
                    <a:gd name="connsiteX8" fmla="*/ 9716 w 9990"/>
                    <a:gd name="connsiteY8" fmla="*/ 995 h 10000"/>
                    <a:gd name="connsiteX9" fmla="*/ 9404 w 9990"/>
                    <a:gd name="connsiteY9" fmla="*/ 1612 h 10000"/>
                    <a:gd name="connsiteX10" fmla="*/ 9172 w 9990"/>
                    <a:gd name="connsiteY10" fmla="*/ 3907 h 10000"/>
                    <a:gd name="connsiteX11" fmla="*/ 8524 w 9990"/>
                    <a:gd name="connsiteY11" fmla="*/ 9005 h 10000"/>
                    <a:gd name="connsiteX12" fmla="*/ 8797 w 9990"/>
                    <a:gd name="connsiteY12" fmla="*/ 9503 h 10000"/>
                    <a:gd name="connsiteX13" fmla="*/ 8524 w 9990"/>
                    <a:gd name="connsiteY13" fmla="*/ 10000 h 10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9990" h="10000">
                      <a:moveTo>
                        <a:pt x="8524" y="10000"/>
                      </a:moveTo>
                      <a:lnTo>
                        <a:pt x="1838" y="10000"/>
                      </a:lnTo>
                      <a:cubicBezTo>
                        <a:pt x="1710" y="10000"/>
                        <a:pt x="1613" y="9858"/>
                        <a:pt x="1574" y="9645"/>
                      </a:cubicBezTo>
                      <a:lnTo>
                        <a:pt x="10" y="657"/>
                      </a:lnTo>
                      <a:cubicBezTo>
                        <a:pt x="-10" y="497"/>
                        <a:pt x="0" y="337"/>
                        <a:pt x="49" y="213"/>
                      </a:cubicBezTo>
                      <a:cubicBezTo>
                        <a:pt x="107" y="89"/>
                        <a:pt x="186" y="0"/>
                        <a:pt x="273" y="0"/>
                      </a:cubicBezTo>
                      <a:lnTo>
                        <a:pt x="9716" y="0"/>
                      </a:lnTo>
                      <a:cubicBezTo>
                        <a:pt x="9873" y="0"/>
                        <a:pt x="9990" y="231"/>
                        <a:pt x="9990" y="497"/>
                      </a:cubicBezTo>
                      <a:cubicBezTo>
                        <a:pt x="9990" y="782"/>
                        <a:pt x="9814" y="809"/>
                        <a:pt x="9716" y="995"/>
                      </a:cubicBezTo>
                      <a:cubicBezTo>
                        <a:pt x="9618" y="1181"/>
                        <a:pt x="9495" y="1127"/>
                        <a:pt x="9404" y="1612"/>
                      </a:cubicBezTo>
                      <a:cubicBezTo>
                        <a:pt x="9313" y="2097"/>
                        <a:pt x="9319" y="2675"/>
                        <a:pt x="9172" y="3907"/>
                      </a:cubicBezTo>
                      <a:cubicBezTo>
                        <a:pt x="9025" y="5139"/>
                        <a:pt x="8524" y="9005"/>
                        <a:pt x="8524" y="9005"/>
                      </a:cubicBezTo>
                      <a:cubicBezTo>
                        <a:pt x="8680" y="9005"/>
                        <a:pt x="8797" y="9218"/>
                        <a:pt x="8797" y="9503"/>
                      </a:cubicBezTo>
                      <a:cubicBezTo>
                        <a:pt x="8797" y="9769"/>
                        <a:pt x="8680" y="10000"/>
                        <a:pt x="8524" y="1000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</p:grpSp>
        </p:grpSp>
        <p:grpSp>
          <p:nvGrpSpPr>
            <p:cNvPr id="25" name="Group 24"/>
            <p:cNvGrpSpPr/>
            <p:nvPr/>
          </p:nvGrpSpPr>
          <p:grpSpPr>
            <a:xfrm>
              <a:off x="8298752" y="5664559"/>
              <a:ext cx="412262" cy="350459"/>
              <a:chOff x="8298752" y="5664559"/>
              <a:chExt cx="412262" cy="350459"/>
            </a:xfrm>
          </p:grpSpPr>
          <p:grpSp>
            <p:nvGrpSpPr>
              <p:cNvPr id="352" name="Group 351"/>
              <p:cNvGrpSpPr/>
              <p:nvPr/>
            </p:nvGrpSpPr>
            <p:grpSpPr>
              <a:xfrm>
                <a:off x="8298752" y="5664559"/>
                <a:ext cx="162785" cy="348952"/>
                <a:chOff x="8383042" y="2159140"/>
                <a:chExt cx="240210" cy="514924"/>
              </a:xfrm>
            </p:grpSpPr>
            <p:sp>
              <p:nvSpPr>
                <p:cNvPr id="353" name="Oval 25">
                  <a:extLst>
                    <a:ext uri="{FF2B5EF4-FFF2-40B4-BE49-F238E27FC236}">
                      <a16:creationId xmlns:a16="http://schemas.microsoft.com/office/drawing/2014/main" id="{EF868AD4-6462-43C1-9181-5AECED4301B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8456034" y="2159140"/>
                  <a:ext cx="94226" cy="91572"/>
                </a:xfrm>
                <a:prstGeom prst="ellipse">
                  <a:avLst/>
                </a:pr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354" name="Freeform 26">
                  <a:extLst>
                    <a:ext uri="{FF2B5EF4-FFF2-40B4-BE49-F238E27FC236}">
                      <a16:creationId xmlns:a16="http://schemas.microsoft.com/office/drawing/2014/main" id="{07D948BC-2C37-4D5D-B736-574BCBC0CC4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383042" y="2257347"/>
                  <a:ext cx="240210" cy="416717"/>
                </a:xfrm>
                <a:custGeom>
                  <a:avLst/>
                  <a:gdLst>
                    <a:gd name="T0" fmla="*/ 75 w 76"/>
                    <a:gd name="T1" fmla="*/ 51 h 132"/>
                    <a:gd name="T2" fmla="*/ 64 w 76"/>
                    <a:gd name="T3" fmla="*/ 15 h 132"/>
                    <a:gd name="T4" fmla="*/ 63 w 76"/>
                    <a:gd name="T5" fmla="*/ 14 h 132"/>
                    <a:gd name="T6" fmla="*/ 45 w 76"/>
                    <a:gd name="T7" fmla="*/ 0 h 132"/>
                    <a:gd name="T8" fmla="*/ 39 w 76"/>
                    <a:gd name="T9" fmla="*/ 0 h 132"/>
                    <a:gd name="T10" fmla="*/ 37 w 76"/>
                    <a:gd name="T11" fmla="*/ 0 h 132"/>
                    <a:gd name="T12" fmla="*/ 31 w 76"/>
                    <a:gd name="T13" fmla="*/ 0 h 132"/>
                    <a:gd name="T14" fmla="*/ 13 w 76"/>
                    <a:gd name="T15" fmla="*/ 14 h 132"/>
                    <a:gd name="T16" fmla="*/ 12 w 76"/>
                    <a:gd name="T17" fmla="*/ 15 h 132"/>
                    <a:gd name="T18" fmla="*/ 1 w 76"/>
                    <a:gd name="T19" fmla="*/ 51 h 132"/>
                    <a:gd name="T20" fmla="*/ 4 w 76"/>
                    <a:gd name="T21" fmla="*/ 58 h 132"/>
                    <a:gd name="T22" fmla="*/ 12 w 76"/>
                    <a:gd name="T23" fmla="*/ 55 h 132"/>
                    <a:gd name="T24" fmla="*/ 22 w 76"/>
                    <a:gd name="T25" fmla="*/ 20 h 132"/>
                    <a:gd name="T26" fmla="*/ 25 w 76"/>
                    <a:gd name="T27" fmla="*/ 20 h 132"/>
                    <a:gd name="T28" fmla="*/ 6 w 76"/>
                    <a:gd name="T29" fmla="*/ 79 h 132"/>
                    <a:gd name="T30" fmla="*/ 21 w 76"/>
                    <a:gd name="T31" fmla="*/ 79 h 132"/>
                    <a:gd name="T32" fmla="*/ 21 w 76"/>
                    <a:gd name="T33" fmla="*/ 125 h 132"/>
                    <a:gd name="T34" fmla="*/ 29 w 76"/>
                    <a:gd name="T35" fmla="*/ 132 h 132"/>
                    <a:gd name="T36" fmla="*/ 35 w 76"/>
                    <a:gd name="T37" fmla="*/ 125 h 132"/>
                    <a:gd name="T38" fmla="*/ 35 w 76"/>
                    <a:gd name="T39" fmla="*/ 79 h 132"/>
                    <a:gd name="T40" fmla="*/ 41 w 76"/>
                    <a:gd name="T41" fmla="*/ 79 h 132"/>
                    <a:gd name="T42" fmla="*/ 41 w 76"/>
                    <a:gd name="T43" fmla="*/ 125 h 132"/>
                    <a:gd name="T44" fmla="*/ 47 w 76"/>
                    <a:gd name="T45" fmla="*/ 132 h 132"/>
                    <a:gd name="T46" fmla="*/ 54 w 76"/>
                    <a:gd name="T47" fmla="*/ 125 h 132"/>
                    <a:gd name="T48" fmla="*/ 54 w 76"/>
                    <a:gd name="T49" fmla="*/ 79 h 132"/>
                    <a:gd name="T50" fmla="*/ 69 w 76"/>
                    <a:gd name="T51" fmla="*/ 79 h 132"/>
                    <a:gd name="T52" fmla="*/ 50 w 76"/>
                    <a:gd name="T53" fmla="*/ 20 h 132"/>
                    <a:gd name="T54" fmla="*/ 53 w 76"/>
                    <a:gd name="T55" fmla="*/ 20 h 132"/>
                    <a:gd name="T56" fmla="*/ 64 w 76"/>
                    <a:gd name="T57" fmla="*/ 55 h 132"/>
                    <a:gd name="T58" fmla="*/ 72 w 76"/>
                    <a:gd name="T59" fmla="*/ 58 h 132"/>
                    <a:gd name="T60" fmla="*/ 75 w 76"/>
                    <a:gd name="T61" fmla="*/ 51 h 1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</a:cxnLst>
                  <a:rect l="0" t="0" r="r" b="b"/>
                  <a:pathLst>
                    <a:path w="76" h="132">
                      <a:moveTo>
                        <a:pt x="75" y="51"/>
                      </a:moveTo>
                      <a:cubicBezTo>
                        <a:pt x="64" y="15"/>
                        <a:pt x="64" y="15"/>
                        <a:pt x="64" y="15"/>
                      </a:cubicBezTo>
                      <a:cubicBezTo>
                        <a:pt x="63" y="14"/>
                        <a:pt x="63" y="14"/>
                        <a:pt x="63" y="14"/>
                      </a:cubicBezTo>
                      <a:cubicBezTo>
                        <a:pt x="59" y="3"/>
                        <a:pt x="49" y="0"/>
                        <a:pt x="45" y="0"/>
                      </a:cubicBezTo>
                      <a:cubicBezTo>
                        <a:pt x="41" y="0"/>
                        <a:pt x="42" y="0"/>
                        <a:pt x="39" y="0"/>
                      </a:cubicBezTo>
                      <a:cubicBezTo>
                        <a:pt x="38" y="0"/>
                        <a:pt x="37" y="0"/>
                        <a:pt x="37" y="0"/>
                      </a:cubicBezTo>
                      <a:cubicBezTo>
                        <a:pt x="33" y="0"/>
                        <a:pt x="34" y="0"/>
                        <a:pt x="31" y="0"/>
                      </a:cubicBezTo>
                      <a:cubicBezTo>
                        <a:pt x="27" y="0"/>
                        <a:pt x="17" y="3"/>
                        <a:pt x="13" y="14"/>
                      </a:cubicBezTo>
                      <a:cubicBezTo>
                        <a:pt x="12" y="15"/>
                        <a:pt x="12" y="15"/>
                        <a:pt x="12" y="15"/>
                      </a:cubicBezTo>
                      <a:cubicBezTo>
                        <a:pt x="1" y="51"/>
                        <a:pt x="1" y="51"/>
                        <a:pt x="1" y="51"/>
                      </a:cubicBezTo>
                      <a:cubicBezTo>
                        <a:pt x="0" y="54"/>
                        <a:pt x="1" y="57"/>
                        <a:pt x="4" y="58"/>
                      </a:cubicBezTo>
                      <a:cubicBezTo>
                        <a:pt x="7" y="59"/>
                        <a:pt x="10" y="57"/>
                        <a:pt x="12" y="55"/>
                      </a:cubicBezTo>
                      <a:cubicBezTo>
                        <a:pt x="22" y="20"/>
                        <a:pt x="22" y="20"/>
                        <a:pt x="22" y="20"/>
                      </a:cubicBezTo>
                      <a:cubicBezTo>
                        <a:pt x="25" y="20"/>
                        <a:pt x="25" y="20"/>
                        <a:pt x="25" y="20"/>
                      </a:cubicBezTo>
                      <a:cubicBezTo>
                        <a:pt x="6" y="79"/>
                        <a:pt x="6" y="79"/>
                        <a:pt x="6" y="79"/>
                      </a:cubicBezTo>
                      <a:cubicBezTo>
                        <a:pt x="21" y="79"/>
                        <a:pt x="21" y="79"/>
                        <a:pt x="21" y="79"/>
                      </a:cubicBezTo>
                      <a:cubicBezTo>
                        <a:pt x="21" y="125"/>
                        <a:pt x="21" y="125"/>
                        <a:pt x="21" y="125"/>
                      </a:cubicBezTo>
                      <a:cubicBezTo>
                        <a:pt x="21" y="129"/>
                        <a:pt x="25" y="132"/>
                        <a:pt x="29" y="132"/>
                      </a:cubicBezTo>
                      <a:cubicBezTo>
                        <a:pt x="33" y="132"/>
                        <a:pt x="35" y="129"/>
                        <a:pt x="35" y="125"/>
                      </a:cubicBezTo>
                      <a:cubicBezTo>
                        <a:pt x="35" y="79"/>
                        <a:pt x="35" y="79"/>
                        <a:pt x="35" y="79"/>
                      </a:cubicBezTo>
                      <a:cubicBezTo>
                        <a:pt x="41" y="79"/>
                        <a:pt x="41" y="79"/>
                        <a:pt x="41" y="79"/>
                      </a:cubicBezTo>
                      <a:cubicBezTo>
                        <a:pt x="41" y="125"/>
                        <a:pt x="41" y="125"/>
                        <a:pt x="41" y="125"/>
                      </a:cubicBezTo>
                      <a:cubicBezTo>
                        <a:pt x="41" y="129"/>
                        <a:pt x="43" y="132"/>
                        <a:pt x="47" y="132"/>
                      </a:cubicBezTo>
                      <a:cubicBezTo>
                        <a:pt x="51" y="132"/>
                        <a:pt x="54" y="129"/>
                        <a:pt x="54" y="125"/>
                      </a:cubicBezTo>
                      <a:cubicBezTo>
                        <a:pt x="54" y="79"/>
                        <a:pt x="54" y="79"/>
                        <a:pt x="54" y="79"/>
                      </a:cubicBezTo>
                      <a:cubicBezTo>
                        <a:pt x="69" y="79"/>
                        <a:pt x="69" y="79"/>
                        <a:pt x="69" y="79"/>
                      </a:cubicBezTo>
                      <a:cubicBezTo>
                        <a:pt x="50" y="20"/>
                        <a:pt x="50" y="20"/>
                        <a:pt x="50" y="20"/>
                      </a:cubicBezTo>
                      <a:cubicBezTo>
                        <a:pt x="53" y="20"/>
                        <a:pt x="53" y="20"/>
                        <a:pt x="53" y="20"/>
                      </a:cubicBezTo>
                      <a:cubicBezTo>
                        <a:pt x="64" y="55"/>
                        <a:pt x="64" y="55"/>
                        <a:pt x="64" y="55"/>
                      </a:cubicBezTo>
                      <a:cubicBezTo>
                        <a:pt x="65" y="57"/>
                        <a:pt x="69" y="59"/>
                        <a:pt x="72" y="58"/>
                      </a:cubicBezTo>
                      <a:cubicBezTo>
                        <a:pt x="74" y="57"/>
                        <a:pt x="76" y="54"/>
                        <a:pt x="75" y="51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</p:grpSp>
          <p:grpSp>
            <p:nvGrpSpPr>
              <p:cNvPr id="360" name="Group 359"/>
              <p:cNvGrpSpPr/>
              <p:nvPr/>
            </p:nvGrpSpPr>
            <p:grpSpPr>
              <a:xfrm flipH="1">
                <a:off x="8504983" y="5836088"/>
                <a:ext cx="206031" cy="178930"/>
                <a:chOff x="8576326" y="1276900"/>
                <a:chExt cx="453012" cy="393965"/>
              </a:xfrm>
              <a:solidFill>
                <a:schemeClr val="accent4"/>
              </a:solidFill>
            </p:grpSpPr>
            <p:sp>
              <p:nvSpPr>
                <p:cNvPr id="361" name="Freeform 34"/>
                <p:cNvSpPr>
                  <a:spLocks noEditPoints="1"/>
                </p:cNvSpPr>
                <p:nvPr/>
              </p:nvSpPr>
              <p:spPr bwMode="auto">
                <a:xfrm>
                  <a:off x="8628338" y="1591134"/>
                  <a:ext cx="79731" cy="79731"/>
                </a:xfrm>
                <a:custGeom>
                  <a:avLst/>
                  <a:gdLst>
                    <a:gd name="T0" fmla="*/ 112 w 225"/>
                    <a:gd name="T1" fmla="*/ 225 h 225"/>
                    <a:gd name="T2" fmla="*/ 0 w 225"/>
                    <a:gd name="T3" fmla="*/ 113 h 225"/>
                    <a:gd name="T4" fmla="*/ 112 w 225"/>
                    <a:gd name="T5" fmla="*/ 0 h 225"/>
                    <a:gd name="T6" fmla="*/ 225 w 225"/>
                    <a:gd name="T7" fmla="*/ 113 h 225"/>
                    <a:gd name="T8" fmla="*/ 112 w 225"/>
                    <a:gd name="T9" fmla="*/ 225 h 225"/>
                    <a:gd name="T10" fmla="*/ 112 w 225"/>
                    <a:gd name="T11" fmla="*/ 56 h 225"/>
                    <a:gd name="T12" fmla="*/ 56 w 225"/>
                    <a:gd name="T13" fmla="*/ 113 h 225"/>
                    <a:gd name="T14" fmla="*/ 112 w 225"/>
                    <a:gd name="T15" fmla="*/ 169 h 225"/>
                    <a:gd name="T16" fmla="*/ 169 w 225"/>
                    <a:gd name="T17" fmla="*/ 113 h 225"/>
                    <a:gd name="T18" fmla="*/ 112 w 225"/>
                    <a:gd name="T19" fmla="*/ 56 h 2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225" h="225">
                      <a:moveTo>
                        <a:pt x="112" y="225"/>
                      </a:moveTo>
                      <a:cubicBezTo>
                        <a:pt x="50" y="225"/>
                        <a:pt x="0" y="175"/>
                        <a:pt x="0" y="113"/>
                      </a:cubicBezTo>
                      <a:cubicBezTo>
                        <a:pt x="0" y="51"/>
                        <a:pt x="50" y="0"/>
                        <a:pt x="112" y="0"/>
                      </a:cubicBezTo>
                      <a:cubicBezTo>
                        <a:pt x="174" y="0"/>
                        <a:pt x="225" y="51"/>
                        <a:pt x="225" y="113"/>
                      </a:cubicBezTo>
                      <a:cubicBezTo>
                        <a:pt x="225" y="175"/>
                        <a:pt x="174" y="225"/>
                        <a:pt x="112" y="225"/>
                      </a:cubicBezTo>
                      <a:close/>
                      <a:moveTo>
                        <a:pt x="112" y="56"/>
                      </a:moveTo>
                      <a:cubicBezTo>
                        <a:pt x="81" y="56"/>
                        <a:pt x="56" y="81"/>
                        <a:pt x="56" y="113"/>
                      </a:cubicBezTo>
                      <a:cubicBezTo>
                        <a:pt x="56" y="144"/>
                        <a:pt x="81" y="169"/>
                        <a:pt x="112" y="169"/>
                      </a:cubicBezTo>
                      <a:cubicBezTo>
                        <a:pt x="143" y="169"/>
                        <a:pt x="169" y="144"/>
                        <a:pt x="169" y="113"/>
                      </a:cubicBezTo>
                      <a:cubicBezTo>
                        <a:pt x="169" y="81"/>
                        <a:pt x="143" y="56"/>
                        <a:pt x="112" y="5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362" name="Freeform 35"/>
                <p:cNvSpPr>
                  <a:spLocks noEditPoints="1"/>
                </p:cNvSpPr>
                <p:nvPr/>
              </p:nvSpPr>
              <p:spPr bwMode="auto">
                <a:xfrm>
                  <a:off x="8830010" y="1591134"/>
                  <a:ext cx="79731" cy="79731"/>
                </a:xfrm>
                <a:custGeom>
                  <a:avLst/>
                  <a:gdLst>
                    <a:gd name="T0" fmla="*/ 112 w 224"/>
                    <a:gd name="T1" fmla="*/ 225 h 225"/>
                    <a:gd name="T2" fmla="*/ 0 w 224"/>
                    <a:gd name="T3" fmla="*/ 113 h 225"/>
                    <a:gd name="T4" fmla="*/ 112 w 224"/>
                    <a:gd name="T5" fmla="*/ 0 h 225"/>
                    <a:gd name="T6" fmla="*/ 224 w 224"/>
                    <a:gd name="T7" fmla="*/ 113 h 225"/>
                    <a:gd name="T8" fmla="*/ 112 w 224"/>
                    <a:gd name="T9" fmla="*/ 225 h 225"/>
                    <a:gd name="T10" fmla="*/ 112 w 224"/>
                    <a:gd name="T11" fmla="*/ 56 h 225"/>
                    <a:gd name="T12" fmla="*/ 56 w 224"/>
                    <a:gd name="T13" fmla="*/ 113 h 225"/>
                    <a:gd name="T14" fmla="*/ 112 w 224"/>
                    <a:gd name="T15" fmla="*/ 169 h 225"/>
                    <a:gd name="T16" fmla="*/ 168 w 224"/>
                    <a:gd name="T17" fmla="*/ 113 h 225"/>
                    <a:gd name="T18" fmla="*/ 112 w 224"/>
                    <a:gd name="T19" fmla="*/ 56 h 2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224" h="225">
                      <a:moveTo>
                        <a:pt x="112" y="225"/>
                      </a:moveTo>
                      <a:cubicBezTo>
                        <a:pt x="50" y="225"/>
                        <a:pt x="0" y="175"/>
                        <a:pt x="0" y="113"/>
                      </a:cubicBezTo>
                      <a:cubicBezTo>
                        <a:pt x="0" y="51"/>
                        <a:pt x="50" y="0"/>
                        <a:pt x="112" y="0"/>
                      </a:cubicBezTo>
                      <a:cubicBezTo>
                        <a:pt x="174" y="0"/>
                        <a:pt x="224" y="51"/>
                        <a:pt x="224" y="113"/>
                      </a:cubicBezTo>
                      <a:cubicBezTo>
                        <a:pt x="224" y="175"/>
                        <a:pt x="174" y="225"/>
                        <a:pt x="112" y="225"/>
                      </a:cubicBezTo>
                      <a:close/>
                      <a:moveTo>
                        <a:pt x="112" y="56"/>
                      </a:moveTo>
                      <a:cubicBezTo>
                        <a:pt x="81" y="56"/>
                        <a:pt x="56" y="81"/>
                        <a:pt x="56" y="113"/>
                      </a:cubicBezTo>
                      <a:cubicBezTo>
                        <a:pt x="56" y="144"/>
                        <a:pt x="81" y="169"/>
                        <a:pt x="112" y="169"/>
                      </a:cubicBezTo>
                      <a:cubicBezTo>
                        <a:pt x="143" y="169"/>
                        <a:pt x="168" y="144"/>
                        <a:pt x="168" y="113"/>
                      </a:cubicBezTo>
                      <a:cubicBezTo>
                        <a:pt x="168" y="81"/>
                        <a:pt x="143" y="56"/>
                        <a:pt x="112" y="5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363" name="Freeform 36"/>
                <p:cNvSpPr>
                  <a:spLocks/>
                </p:cNvSpPr>
                <p:nvPr/>
              </p:nvSpPr>
              <p:spPr bwMode="auto">
                <a:xfrm>
                  <a:off x="8658041" y="1276900"/>
                  <a:ext cx="371297" cy="333776"/>
                </a:xfrm>
                <a:custGeom>
                  <a:avLst/>
                  <a:gdLst>
                    <a:gd name="T0" fmla="*/ 619 w 1048"/>
                    <a:gd name="T1" fmla="*/ 942 h 942"/>
                    <a:gd name="T2" fmla="*/ 28 w 1048"/>
                    <a:gd name="T3" fmla="*/ 942 h 942"/>
                    <a:gd name="T4" fmla="*/ 0 w 1048"/>
                    <a:gd name="T5" fmla="*/ 914 h 942"/>
                    <a:gd name="T6" fmla="*/ 28 w 1048"/>
                    <a:gd name="T7" fmla="*/ 886 h 942"/>
                    <a:gd name="T8" fmla="*/ 597 w 1048"/>
                    <a:gd name="T9" fmla="*/ 886 h 942"/>
                    <a:gd name="T10" fmla="*/ 807 w 1048"/>
                    <a:gd name="T11" fmla="*/ 21 h 942"/>
                    <a:gd name="T12" fmla="*/ 834 w 1048"/>
                    <a:gd name="T13" fmla="*/ 0 h 942"/>
                    <a:gd name="T14" fmla="*/ 1020 w 1048"/>
                    <a:gd name="T15" fmla="*/ 0 h 942"/>
                    <a:gd name="T16" fmla="*/ 1048 w 1048"/>
                    <a:gd name="T17" fmla="*/ 28 h 942"/>
                    <a:gd name="T18" fmla="*/ 1020 w 1048"/>
                    <a:gd name="T19" fmla="*/ 56 h 942"/>
                    <a:gd name="T20" fmla="*/ 856 w 1048"/>
                    <a:gd name="T21" fmla="*/ 56 h 942"/>
                    <a:gd name="T22" fmla="*/ 646 w 1048"/>
                    <a:gd name="T23" fmla="*/ 921 h 942"/>
                    <a:gd name="T24" fmla="*/ 619 w 1048"/>
                    <a:gd name="T25" fmla="*/ 942 h 9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1048" h="942">
                      <a:moveTo>
                        <a:pt x="619" y="942"/>
                      </a:moveTo>
                      <a:cubicBezTo>
                        <a:pt x="28" y="942"/>
                        <a:pt x="28" y="942"/>
                        <a:pt x="28" y="942"/>
                      </a:cubicBezTo>
                      <a:cubicBezTo>
                        <a:pt x="13" y="942"/>
                        <a:pt x="0" y="930"/>
                        <a:pt x="0" y="914"/>
                      </a:cubicBezTo>
                      <a:cubicBezTo>
                        <a:pt x="0" y="899"/>
                        <a:pt x="13" y="886"/>
                        <a:pt x="28" y="886"/>
                      </a:cubicBezTo>
                      <a:cubicBezTo>
                        <a:pt x="597" y="886"/>
                        <a:pt x="597" y="886"/>
                        <a:pt x="597" y="886"/>
                      </a:cubicBezTo>
                      <a:cubicBezTo>
                        <a:pt x="807" y="21"/>
                        <a:pt x="807" y="21"/>
                        <a:pt x="807" y="21"/>
                      </a:cubicBezTo>
                      <a:cubicBezTo>
                        <a:pt x="810" y="9"/>
                        <a:pt x="821" y="0"/>
                        <a:pt x="834" y="0"/>
                      </a:cubicBezTo>
                      <a:cubicBezTo>
                        <a:pt x="1020" y="0"/>
                        <a:pt x="1020" y="0"/>
                        <a:pt x="1020" y="0"/>
                      </a:cubicBezTo>
                      <a:cubicBezTo>
                        <a:pt x="1035" y="0"/>
                        <a:pt x="1048" y="12"/>
                        <a:pt x="1048" y="28"/>
                      </a:cubicBezTo>
                      <a:cubicBezTo>
                        <a:pt x="1048" y="43"/>
                        <a:pt x="1035" y="56"/>
                        <a:pt x="1020" y="56"/>
                      </a:cubicBezTo>
                      <a:cubicBezTo>
                        <a:pt x="856" y="56"/>
                        <a:pt x="856" y="56"/>
                        <a:pt x="856" y="56"/>
                      </a:cubicBezTo>
                      <a:cubicBezTo>
                        <a:pt x="646" y="921"/>
                        <a:pt x="646" y="921"/>
                        <a:pt x="646" y="921"/>
                      </a:cubicBezTo>
                      <a:cubicBezTo>
                        <a:pt x="643" y="933"/>
                        <a:pt x="632" y="942"/>
                        <a:pt x="619" y="94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364" name="Freeform 37"/>
                <p:cNvSpPr>
                  <a:spLocks/>
                </p:cNvSpPr>
                <p:nvPr/>
              </p:nvSpPr>
              <p:spPr bwMode="auto">
                <a:xfrm>
                  <a:off x="8576326" y="1381645"/>
                  <a:ext cx="361555" cy="199328"/>
                </a:xfrm>
                <a:custGeom>
                  <a:avLst/>
                  <a:gdLst>
                    <a:gd name="T0" fmla="*/ 873 w 1023"/>
                    <a:gd name="T1" fmla="*/ 563 h 563"/>
                    <a:gd name="T2" fmla="*/ 189 w 1023"/>
                    <a:gd name="T3" fmla="*/ 563 h 563"/>
                    <a:gd name="T4" fmla="*/ 162 w 1023"/>
                    <a:gd name="T5" fmla="*/ 543 h 563"/>
                    <a:gd name="T6" fmla="*/ 2 w 1023"/>
                    <a:gd name="T7" fmla="*/ 37 h 563"/>
                    <a:gd name="T8" fmla="*/ 6 w 1023"/>
                    <a:gd name="T9" fmla="*/ 12 h 563"/>
                    <a:gd name="T10" fmla="*/ 29 w 1023"/>
                    <a:gd name="T11" fmla="*/ 0 h 563"/>
                    <a:gd name="T12" fmla="*/ 995 w 1023"/>
                    <a:gd name="T13" fmla="*/ 0 h 563"/>
                    <a:gd name="T14" fmla="*/ 1023 w 1023"/>
                    <a:gd name="T15" fmla="*/ 28 h 563"/>
                    <a:gd name="T16" fmla="*/ 995 w 1023"/>
                    <a:gd name="T17" fmla="*/ 56 h 563"/>
                    <a:gd name="T18" fmla="*/ 67 w 1023"/>
                    <a:gd name="T19" fmla="*/ 56 h 563"/>
                    <a:gd name="T20" fmla="*/ 209 w 1023"/>
                    <a:gd name="T21" fmla="*/ 507 h 563"/>
                    <a:gd name="T22" fmla="*/ 873 w 1023"/>
                    <a:gd name="T23" fmla="*/ 507 h 563"/>
                    <a:gd name="T24" fmla="*/ 901 w 1023"/>
                    <a:gd name="T25" fmla="*/ 535 h 563"/>
                    <a:gd name="T26" fmla="*/ 873 w 1023"/>
                    <a:gd name="T27" fmla="*/ 563 h 563"/>
                    <a:gd name="connsiteX0" fmla="*/ 8524 w 10241"/>
                    <a:gd name="connsiteY0" fmla="*/ 10000 h 10000"/>
                    <a:gd name="connsiteX1" fmla="*/ 1838 w 10241"/>
                    <a:gd name="connsiteY1" fmla="*/ 10000 h 10000"/>
                    <a:gd name="connsiteX2" fmla="*/ 1574 w 10241"/>
                    <a:gd name="connsiteY2" fmla="*/ 9645 h 10000"/>
                    <a:gd name="connsiteX3" fmla="*/ 10 w 10241"/>
                    <a:gd name="connsiteY3" fmla="*/ 657 h 10000"/>
                    <a:gd name="connsiteX4" fmla="*/ 49 w 10241"/>
                    <a:gd name="connsiteY4" fmla="*/ 213 h 10000"/>
                    <a:gd name="connsiteX5" fmla="*/ 273 w 10241"/>
                    <a:gd name="connsiteY5" fmla="*/ 0 h 10000"/>
                    <a:gd name="connsiteX6" fmla="*/ 9716 w 10241"/>
                    <a:gd name="connsiteY6" fmla="*/ 0 h 10000"/>
                    <a:gd name="connsiteX7" fmla="*/ 9990 w 10241"/>
                    <a:gd name="connsiteY7" fmla="*/ 497 h 10000"/>
                    <a:gd name="connsiteX8" fmla="*/ 9716 w 10241"/>
                    <a:gd name="connsiteY8" fmla="*/ 995 h 10000"/>
                    <a:gd name="connsiteX9" fmla="*/ 4031 w 10241"/>
                    <a:gd name="connsiteY9" fmla="*/ 3360 h 10000"/>
                    <a:gd name="connsiteX10" fmla="*/ 2033 w 10241"/>
                    <a:gd name="connsiteY10" fmla="*/ 9005 h 10000"/>
                    <a:gd name="connsiteX11" fmla="*/ 8524 w 10241"/>
                    <a:gd name="connsiteY11" fmla="*/ 9005 h 10000"/>
                    <a:gd name="connsiteX12" fmla="*/ 8797 w 10241"/>
                    <a:gd name="connsiteY12" fmla="*/ 9503 h 10000"/>
                    <a:gd name="connsiteX13" fmla="*/ 8524 w 10241"/>
                    <a:gd name="connsiteY13" fmla="*/ 10000 h 10000"/>
                    <a:gd name="connsiteX0" fmla="*/ 8524 w 10241"/>
                    <a:gd name="connsiteY0" fmla="*/ 10000 h 10000"/>
                    <a:gd name="connsiteX1" fmla="*/ 1838 w 10241"/>
                    <a:gd name="connsiteY1" fmla="*/ 10000 h 10000"/>
                    <a:gd name="connsiteX2" fmla="*/ 1574 w 10241"/>
                    <a:gd name="connsiteY2" fmla="*/ 9645 h 10000"/>
                    <a:gd name="connsiteX3" fmla="*/ 10 w 10241"/>
                    <a:gd name="connsiteY3" fmla="*/ 657 h 10000"/>
                    <a:gd name="connsiteX4" fmla="*/ 49 w 10241"/>
                    <a:gd name="connsiteY4" fmla="*/ 213 h 10000"/>
                    <a:gd name="connsiteX5" fmla="*/ 273 w 10241"/>
                    <a:gd name="connsiteY5" fmla="*/ 0 h 10000"/>
                    <a:gd name="connsiteX6" fmla="*/ 9716 w 10241"/>
                    <a:gd name="connsiteY6" fmla="*/ 0 h 10000"/>
                    <a:gd name="connsiteX7" fmla="*/ 9990 w 10241"/>
                    <a:gd name="connsiteY7" fmla="*/ 497 h 10000"/>
                    <a:gd name="connsiteX8" fmla="*/ 9716 w 10241"/>
                    <a:gd name="connsiteY8" fmla="*/ 995 h 10000"/>
                    <a:gd name="connsiteX9" fmla="*/ 4031 w 10241"/>
                    <a:gd name="connsiteY9" fmla="*/ 3360 h 10000"/>
                    <a:gd name="connsiteX10" fmla="*/ 5723 w 10241"/>
                    <a:gd name="connsiteY10" fmla="*/ 4490 h 10000"/>
                    <a:gd name="connsiteX11" fmla="*/ 8524 w 10241"/>
                    <a:gd name="connsiteY11" fmla="*/ 9005 h 10000"/>
                    <a:gd name="connsiteX12" fmla="*/ 8797 w 10241"/>
                    <a:gd name="connsiteY12" fmla="*/ 9503 h 10000"/>
                    <a:gd name="connsiteX13" fmla="*/ 8524 w 10241"/>
                    <a:gd name="connsiteY13" fmla="*/ 10000 h 10000"/>
                    <a:gd name="connsiteX0" fmla="*/ 8524 w 10070"/>
                    <a:gd name="connsiteY0" fmla="*/ 10000 h 10000"/>
                    <a:gd name="connsiteX1" fmla="*/ 1838 w 10070"/>
                    <a:gd name="connsiteY1" fmla="*/ 10000 h 10000"/>
                    <a:gd name="connsiteX2" fmla="*/ 1574 w 10070"/>
                    <a:gd name="connsiteY2" fmla="*/ 9645 h 10000"/>
                    <a:gd name="connsiteX3" fmla="*/ 10 w 10070"/>
                    <a:gd name="connsiteY3" fmla="*/ 657 h 10000"/>
                    <a:gd name="connsiteX4" fmla="*/ 49 w 10070"/>
                    <a:gd name="connsiteY4" fmla="*/ 213 h 10000"/>
                    <a:gd name="connsiteX5" fmla="*/ 273 w 10070"/>
                    <a:gd name="connsiteY5" fmla="*/ 0 h 10000"/>
                    <a:gd name="connsiteX6" fmla="*/ 9716 w 10070"/>
                    <a:gd name="connsiteY6" fmla="*/ 0 h 10000"/>
                    <a:gd name="connsiteX7" fmla="*/ 9990 w 10070"/>
                    <a:gd name="connsiteY7" fmla="*/ 497 h 10000"/>
                    <a:gd name="connsiteX8" fmla="*/ 9716 w 10070"/>
                    <a:gd name="connsiteY8" fmla="*/ 995 h 10000"/>
                    <a:gd name="connsiteX9" fmla="*/ 6517 w 10070"/>
                    <a:gd name="connsiteY9" fmla="*/ 3360 h 10000"/>
                    <a:gd name="connsiteX10" fmla="*/ 5723 w 10070"/>
                    <a:gd name="connsiteY10" fmla="*/ 4490 h 10000"/>
                    <a:gd name="connsiteX11" fmla="*/ 8524 w 10070"/>
                    <a:gd name="connsiteY11" fmla="*/ 9005 h 10000"/>
                    <a:gd name="connsiteX12" fmla="*/ 8797 w 10070"/>
                    <a:gd name="connsiteY12" fmla="*/ 9503 h 10000"/>
                    <a:gd name="connsiteX13" fmla="*/ 8524 w 10070"/>
                    <a:gd name="connsiteY13" fmla="*/ 10000 h 10000"/>
                    <a:gd name="connsiteX0" fmla="*/ 8524 w 10070"/>
                    <a:gd name="connsiteY0" fmla="*/ 10000 h 10000"/>
                    <a:gd name="connsiteX1" fmla="*/ 1838 w 10070"/>
                    <a:gd name="connsiteY1" fmla="*/ 10000 h 10000"/>
                    <a:gd name="connsiteX2" fmla="*/ 1574 w 10070"/>
                    <a:gd name="connsiteY2" fmla="*/ 9645 h 10000"/>
                    <a:gd name="connsiteX3" fmla="*/ 10 w 10070"/>
                    <a:gd name="connsiteY3" fmla="*/ 657 h 10000"/>
                    <a:gd name="connsiteX4" fmla="*/ 49 w 10070"/>
                    <a:gd name="connsiteY4" fmla="*/ 213 h 10000"/>
                    <a:gd name="connsiteX5" fmla="*/ 273 w 10070"/>
                    <a:gd name="connsiteY5" fmla="*/ 0 h 10000"/>
                    <a:gd name="connsiteX6" fmla="*/ 9716 w 10070"/>
                    <a:gd name="connsiteY6" fmla="*/ 0 h 10000"/>
                    <a:gd name="connsiteX7" fmla="*/ 9990 w 10070"/>
                    <a:gd name="connsiteY7" fmla="*/ 497 h 10000"/>
                    <a:gd name="connsiteX8" fmla="*/ 9716 w 10070"/>
                    <a:gd name="connsiteY8" fmla="*/ 995 h 10000"/>
                    <a:gd name="connsiteX9" fmla="*/ 6517 w 10070"/>
                    <a:gd name="connsiteY9" fmla="*/ 3360 h 10000"/>
                    <a:gd name="connsiteX10" fmla="*/ 9172 w 10070"/>
                    <a:gd name="connsiteY10" fmla="*/ 3907 h 10000"/>
                    <a:gd name="connsiteX11" fmla="*/ 8524 w 10070"/>
                    <a:gd name="connsiteY11" fmla="*/ 9005 h 10000"/>
                    <a:gd name="connsiteX12" fmla="*/ 8797 w 10070"/>
                    <a:gd name="connsiteY12" fmla="*/ 9503 h 10000"/>
                    <a:gd name="connsiteX13" fmla="*/ 8524 w 10070"/>
                    <a:gd name="connsiteY13" fmla="*/ 10000 h 10000"/>
                    <a:gd name="connsiteX0" fmla="*/ 8524 w 9990"/>
                    <a:gd name="connsiteY0" fmla="*/ 10000 h 10000"/>
                    <a:gd name="connsiteX1" fmla="*/ 1838 w 9990"/>
                    <a:gd name="connsiteY1" fmla="*/ 10000 h 10000"/>
                    <a:gd name="connsiteX2" fmla="*/ 1574 w 9990"/>
                    <a:gd name="connsiteY2" fmla="*/ 9645 h 10000"/>
                    <a:gd name="connsiteX3" fmla="*/ 10 w 9990"/>
                    <a:gd name="connsiteY3" fmla="*/ 657 h 10000"/>
                    <a:gd name="connsiteX4" fmla="*/ 49 w 9990"/>
                    <a:gd name="connsiteY4" fmla="*/ 213 h 10000"/>
                    <a:gd name="connsiteX5" fmla="*/ 273 w 9990"/>
                    <a:gd name="connsiteY5" fmla="*/ 0 h 10000"/>
                    <a:gd name="connsiteX6" fmla="*/ 9716 w 9990"/>
                    <a:gd name="connsiteY6" fmla="*/ 0 h 10000"/>
                    <a:gd name="connsiteX7" fmla="*/ 9990 w 9990"/>
                    <a:gd name="connsiteY7" fmla="*/ 497 h 10000"/>
                    <a:gd name="connsiteX8" fmla="*/ 9716 w 9990"/>
                    <a:gd name="connsiteY8" fmla="*/ 995 h 10000"/>
                    <a:gd name="connsiteX9" fmla="*/ 9404 w 9990"/>
                    <a:gd name="connsiteY9" fmla="*/ 1612 h 10000"/>
                    <a:gd name="connsiteX10" fmla="*/ 9172 w 9990"/>
                    <a:gd name="connsiteY10" fmla="*/ 3907 h 10000"/>
                    <a:gd name="connsiteX11" fmla="*/ 8524 w 9990"/>
                    <a:gd name="connsiteY11" fmla="*/ 9005 h 10000"/>
                    <a:gd name="connsiteX12" fmla="*/ 8797 w 9990"/>
                    <a:gd name="connsiteY12" fmla="*/ 9503 h 10000"/>
                    <a:gd name="connsiteX13" fmla="*/ 8524 w 9990"/>
                    <a:gd name="connsiteY13" fmla="*/ 10000 h 10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9990" h="10000">
                      <a:moveTo>
                        <a:pt x="8524" y="10000"/>
                      </a:moveTo>
                      <a:lnTo>
                        <a:pt x="1838" y="10000"/>
                      </a:lnTo>
                      <a:cubicBezTo>
                        <a:pt x="1710" y="10000"/>
                        <a:pt x="1613" y="9858"/>
                        <a:pt x="1574" y="9645"/>
                      </a:cubicBezTo>
                      <a:lnTo>
                        <a:pt x="10" y="657"/>
                      </a:lnTo>
                      <a:cubicBezTo>
                        <a:pt x="-10" y="497"/>
                        <a:pt x="0" y="337"/>
                        <a:pt x="49" y="213"/>
                      </a:cubicBezTo>
                      <a:cubicBezTo>
                        <a:pt x="107" y="89"/>
                        <a:pt x="186" y="0"/>
                        <a:pt x="273" y="0"/>
                      </a:cubicBezTo>
                      <a:lnTo>
                        <a:pt x="9716" y="0"/>
                      </a:lnTo>
                      <a:cubicBezTo>
                        <a:pt x="9873" y="0"/>
                        <a:pt x="9990" y="231"/>
                        <a:pt x="9990" y="497"/>
                      </a:cubicBezTo>
                      <a:cubicBezTo>
                        <a:pt x="9990" y="782"/>
                        <a:pt x="9814" y="809"/>
                        <a:pt x="9716" y="995"/>
                      </a:cubicBezTo>
                      <a:cubicBezTo>
                        <a:pt x="9618" y="1181"/>
                        <a:pt x="9495" y="1127"/>
                        <a:pt x="9404" y="1612"/>
                      </a:cubicBezTo>
                      <a:cubicBezTo>
                        <a:pt x="9313" y="2097"/>
                        <a:pt x="9319" y="2675"/>
                        <a:pt x="9172" y="3907"/>
                      </a:cubicBezTo>
                      <a:cubicBezTo>
                        <a:pt x="9025" y="5139"/>
                        <a:pt x="8524" y="9005"/>
                        <a:pt x="8524" y="9005"/>
                      </a:cubicBezTo>
                      <a:cubicBezTo>
                        <a:pt x="8680" y="9005"/>
                        <a:pt x="8797" y="9218"/>
                        <a:pt x="8797" y="9503"/>
                      </a:cubicBezTo>
                      <a:cubicBezTo>
                        <a:pt x="8797" y="9769"/>
                        <a:pt x="8680" y="10000"/>
                        <a:pt x="8524" y="1000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</p:grpSp>
        </p:grpSp>
        <p:grpSp>
          <p:nvGrpSpPr>
            <p:cNvPr id="9" name="Group 8"/>
            <p:cNvGrpSpPr/>
            <p:nvPr/>
          </p:nvGrpSpPr>
          <p:grpSpPr>
            <a:xfrm>
              <a:off x="6511829" y="6051716"/>
              <a:ext cx="413776" cy="348952"/>
              <a:chOff x="6511829" y="6051716"/>
              <a:chExt cx="413776" cy="348952"/>
            </a:xfrm>
          </p:grpSpPr>
          <p:grpSp>
            <p:nvGrpSpPr>
              <p:cNvPr id="413" name="Group 412"/>
              <p:cNvGrpSpPr/>
              <p:nvPr/>
            </p:nvGrpSpPr>
            <p:grpSpPr>
              <a:xfrm>
                <a:off x="6511829" y="6051716"/>
                <a:ext cx="162785" cy="348952"/>
                <a:chOff x="8383042" y="2159140"/>
                <a:chExt cx="240210" cy="514924"/>
              </a:xfrm>
            </p:grpSpPr>
            <p:sp>
              <p:nvSpPr>
                <p:cNvPr id="414" name="Oval 25">
                  <a:extLst>
                    <a:ext uri="{FF2B5EF4-FFF2-40B4-BE49-F238E27FC236}">
                      <a16:creationId xmlns:a16="http://schemas.microsoft.com/office/drawing/2014/main" id="{EF868AD4-6462-43C1-9181-5AECED4301B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8456034" y="2159140"/>
                  <a:ext cx="94226" cy="91572"/>
                </a:xfrm>
                <a:prstGeom prst="ellipse">
                  <a:avLst/>
                </a:pr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415" name="Freeform 26">
                  <a:extLst>
                    <a:ext uri="{FF2B5EF4-FFF2-40B4-BE49-F238E27FC236}">
                      <a16:creationId xmlns:a16="http://schemas.microsoft.com/office/drawing/2014/main" id="{07D948BC-2C37-4D5D-B736-574BCBC0CC4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383042" y="2257347"/>
                  <a:ext cx="240210" cy="416717"/>
                </a:xfrm>
                <a:custGeom>
                  <a:avLst/>
                  <a:gdLst>
                    <a:gd name="T0" fmla="*/ 75 w 76"/>
                    <a:gd name="T1" fmla="*/ 51 h 132"/>
                    <a:gd name="T2" fmla="*/ 64 w 76"/>
                    <a:gd name="T3" fmla="*/ 15 h 132"/>
                    <a:gd name="T4" fmla="*/ 63 w 76"/>
                    <a:gd name="T5" fmla="*/ 14 h 132"/>
                    <a:gd name="T6" fmla="*/ 45 w 76"/>
                    <a:gd name="T7" fmla="*/ 0 h 132"/>
                    <a:gd name="T8" fmla="*/ 39 w 76"/>
                    <a:gd name="T9" fmla="*/ 0 h 132"/>
                    <a:gd name="T10" fmla="*/ 37 w 76"/>
                    <a:gd name="T11" fmla="*/ 0 h 132"/>
                    <a:gd name="T12" fmla="*/ 31 w 76"/>
                    <a:gd name="T13" fmla="*/ 0 h 132"/>
                    <a:gd name="T14" fmla="*/ 13 w 76"/>
                    <a:gd name="T15" fmla="*/ 14 h 132"/>
                    <a:gd name="T16" fmla="*/ 12 w 76"/>
                    <a:gd name="T17" fmla="*/ 15 h 132"/>
                    <a:gd name="T18" fmla="*/ 1 w 76"/>
                    <a:gd name="T19" fmla="*/ 51 h 132"/>
                    <a:gd name="T20" fmla="*/ 4 w 76"/>
                    <a:gd name="T21" fmla="*/ 58 h 132"/>
                    <a:gd name="T22" fmla="*/ 12 w 76"/>
                    <a:gd name="T23" fmla="*/ 55 h 132"/>
                    <a:gd name="T24" fmla="*/ 22 w 76"/>
                    <a:gd name="T25" fmla="*/ 20 h 132"/>
                    <a:gd name="T26" fmla="*/ 25 w 76"/>
                    <a:gd name="T27" fmla="*/ 20 h 132"/>
                    <a:gd name="T28" fmla="*/ 6 w 76"/>
                    <a:gd name="T29" fmla="*/ 79 h 132"/>
                    <a:gd name="T30" fmla="*/ 21 w 76"/>
                    <a:gd name="T31" fmla="*/ 79 h 132"/>
                    <a:gd name="T32" fmla="*/ 21 w 76"/>
                    <a:gd name="T33" fmla="*/ 125 h 132"/>
                    <a:gd name="T34" fmla="*/ 29 w 76"/>
                    <a:gd name="T35" fmla="*/ 132 h 132"/>
                    <a:gd name="T36" fmla="*/ 35 w 76"/>
                    <a:gd name="T37" fmla="*/ 125 h 132"/>
                    <a:gd name="T38" fmla="*/ 35 w 76"/>
                    <a:gd name="T39" fmla="*/ 79 h 132"/>
                    <a:gd name="T40" fmla="*/ 41 w 76"/>
                    <a:gd name="T41" fmla="*/ 79 h 132"/>
                    <a:gd name="T42" fmla="*/ 41 w 76"/>
                    <a:gd name="T43" fmla="*/ 125 h 132"/>
                    <a:gd name="T44" fmla="*/ 47 w 76"/>
                    <a:gd name="T45" fmla="*/ 132 h 132"/>
                    <a:gd name="T46" fmla="*/ 54 w 76"/>
                    <a:gd name="T47" fmla="*/ 125 h 132"/>
                    <a:gd name="T48" fmla="*/ 54 w 76"/>
                    <a:gd name="T49" fmla="*/ 79 h 132"/>
                    <a:gd name="T50" fmla="*/ 69 w 76"/>
                    <a:gd name="T51" fmla="*/ 79 h 132"/>
                    <a:gd name="T52" fmla="*/ 50 w 76"/>
                    <a:gd name="T53" fmla="*/ 20 h 132"/>
                    <a:gd name="T54" fmla="*/ 53 w 76"/>
                    <a:gd name="T55" fmla="*/ 20 h 132"/>
                    <a:gd name="T56" fmla="*/ 64 w 76"/>
                    <a:gd name="T57" fmla="*/ 55 h 132"/>
                    <a:gd name="T58" fmla="*/ 72 w 76"/>
                    <a:gd name="T59" fmla="*/ 58 h 132"/>
                    <a:gd name="T60" fmla="*/ 75 w 76"/>
                    <a:gd name="T61" fmla="*/ 51 h 1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</a:cxnLst>
                  <a:rect l="0" t="0" r="r" b="b"/>
                  <a:pathLst>
                    <a:path w="76" h="132">
                      <a:moveTo>
                        <a:pt x="75" y="51"/>
                      </a:moveTo>
                      <a:cubicBezTo>
                        <a:pt x="64" y="15"/>
                        <a:pt x="64" y="15"/>
                        <a:pt x="64" y="15"/>
                      </a:cubicBezTo>
                      <a:cubicBezTo>
                        <a:pt x="63" y="14"/>
                        <a:pt x="63" y="14"/>
                        <a:pt x="63" y="14"/>
                      </a:cubicBezTo>
                      <a:cubicBezTo>
                        <a:pt x="59" y="3"/>
                        <a:pt x="49" y="0"/>
                        <a:pt x="45" y="0"/>
                      </a:cubicBezTo>
                      <a:cubicBezTo>
                        <a:pt x="41" y="0"/>
                        <a:pt x="42" y="0"/>
                        <a:pt x="39" y="0"/>
                      </a:cubicBezTo>
                      <a:cubicBezTo>
                        <a:pt x="38" y="0"/>
                        <a:pt x="37" y="0"/>
                        <a:pt x="37" y="0"/>
                      </a:cubicBezTo>
                      <a:cubicBezTo>
                        <a:pt x="33" y="0"/>
                        <a:pt x="34" y="0"/>
                        <a:pt x="31" y="0"/>
                      </a:cubicBezTo>
                      <a:cubicBezTo>
                        <a:pt x="27" y="0"/>
                        <a:pt x="17" y="3"/>
                        <a:pt x="13" y="14"/>
                      </a:cubicBezTo>
                      <a:cubicBezTo>
                        <a:pt x="12" y="15"/>
                        <a:pt x="12" y="15"/>
                        <a:pt x="12" y="15"/>
                      </a:cubicBezTo>
                      <a:cubicBezTo>
                        <a:pt x="1" y="51"/>
                        <a:pt x="1" y="51"/>
                        <a:pt x="1" y="51"/>
                      </a:cubicBezTo>
                      <a:cubicBezTo>
                        <a:pt x="0" y="54"/>
                        <a:pt x="1" y="57"/>
                        <a:pt x="4" y="58"/>
                      </a:cubicBezTo>
                      <a:cubicBezTo>
                        <a:pt x="7" y="59"/>
                        <a:pt x="10" y="57"/>
                        <a:pt x="12" y="55"/>
                      </a:cubicBezTo>
                      <a:cubicBezTo>
                        <a:pt x="22" y="20"/>
                        <a:pt x="22" y="20"/>
                        <a:pt x="22" y="20"/>
                      </a:cubicBezTo>
                      <a:cubicBezTo>
                        <a:pt x="25" y="20"/>
                        <a:pt x="25" y="20"/>
                        <a:pt x="25" y="20"/>
                      </a:cubicBezTo>
                      <a:cubicBezTo>
                        <a:pt x="6" y="79"/>
                        <a:pt x="6" y="79"/>
                        <a:pt x="6" y="79"/>
                      </a:cubicBezTo>
                      <a:cubicBezTo>
                        <a:pt x="21" y="79"/>
                        <a:pt x="21" y="79"/>
                        <a:pt x="21" y="79"/>
                      </a:cubicBezTo>
                      <a:cubicBezTo>
                        <a:pt x="21" y="125"/>
                        <a:pt x="21" y="125"/>
                        <a:pt x="21" y="125"/>
                      </a:cubicBezTo>
                      <a:cubicBezTo>
                        <a:pt x="21" y="129"/>
                        <a:pt x="25" y="132"/>
                        <a:pt x="29" y="132"/>
                      </a:cubicBezTo>
                      <a:cubicBezTo>
                        <a:pt x="33" y="132"/>
                        <a:pt x="35" y="129"/>
                        <a:pt x="35" y="125"/>
                      </a:cubicBezTo>
                      <a:cubicBezTo>
                        <a:pt x="35" y="79"/>
                        <a:pt x="35" y="79"/>
                        <a:pt x="35" y="79"/>
                      </a:cubicBezTo>
                      <a:cubicBezTo>
                        <a:pt x="41" y="79"/>
                        <a:pt x="41" y="79"/>
                        <a:pt x="41" y="79"/>
                      </a:cubicBezTo>
                      <a:cubicBezTo>
                        <a:pt x="41" y="125"/>
                        <a:pt x="41" y="125"/>
                        <a:pt x="41" y="125"/>
                      </a:cubicBezTo>
                      <a:cubicBezTo>
                        <a:pt x="41" y="129"/>
                        <a:pt x="43" y="132"/>
                        <a:pt x="47" y="132"/>
                      </a:cubicBezTo>
                      <a:cubicBezTo>
                        <a:pt x="51" y="132"/>
                        <a:pt x="54" y="129"/>
                        <a:pt x="54" y="125"/>
                      </a:cubicBezTo>
                      <a:cubicBezTo>
                        <a:pt x="54" y="79"/>
                        <a:pt x="54" y="79"/>
                        <a:pt x="54" y="79"/>
                      </a:cubicBezTo>
                      <a:cubicBezTo>
                        <a:pt x="69" y="79"/>
                        <a:pt x="69" y="79"/>
                        <a:pt x="69" y="79"/>
                      </a:cubicBezTo>
                      <a:cubicBezTo>
                        <a:pt x="50" y="20"/>
                        <a:pt x="50" y="20"/>
                        <a:pt x="50" y="20"/>
                      </a:cubicBezTo>
                      <a:cubicBezTo>
                        <a:pt x="53" y="20"/>
                        <a:pt x="53" y="20"/>
                        <a:pt x="53" y="20"/>
                      </a:cubicBezTo>
                      <a:cubicBezTo>
                        <a:pt x="64" y="55"/>
                        <a:pt x="64" y="55"/>
                        <a:pt x="64" y="55"/>
                      </a:cubicBezTo>
                      <a:cubicBezTo>
                        <a:pt x="65" y="57"/>
                        <a:pt x="69" y="59"/>
                        <a:pt x="72" y="58"/>
                      </a:cubicBezTo>
                      <a:cubicBezTo>
                        <a:pt x="74" y="57"/>
                        <a:pt x="76" y="54"/>
                        <a:pt x="75" y="51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</p:grpSp>
          <p:grpSp>
            <p:nvGrpSpPr>
              <p:cNvPr id="365" name="Group 364"/>
              <p:cNvGrpSpPr/>
              <p:nvPr/>
            </p:nvGrpSpPr>
            <p:grpSpPr>
              <a:xfrm flipH="1">
                <a:off x="6719574" y="6220985"/>
                <a:ext cx="206031" cy="178930"/>
                <a:chOff x="8576326" y="1276900"/>
                <a:chExt cx="453012" cy="393965"/>
              </a:xfrm>
              <a:solidFill>
                <a:schemeClr val="accent4"/>
              </a:solidFill>
            </p:grpSpPr>
            <p:sp>
              <p:nvSpPr>
                <p:cNvPr id="366" name="Freeform 34"/>
                <p:cNvSpPr>
                  <a:spLocks noEditPoints="1"/>
                </p:cNvSpPr>
                <p:nvPr/>
              </p:nvSpPr>
              <p:spPr bwMode="auto">
                <a:xfrm>
                  <a:off x="8628338" y="1591134"/>
                  <a:ext cx="79731" cy="79731"/>
                </a:xfrm>
                <a:custGeom>
                  <a:avLst/>
                  <a:gdLst>
                    <a:gd name="T0" fmla="*/ 112 w 225"/>
                    <a:gd name="T1" fmla="*/ 225 h 225"/>
                    <a:gd name="T2" fmla="*/ 0 w 225"/>
                    <a:gd name="T3" fmla="*/ 113 h 225"/>
                    <a:gd name="T4" fmla="*/ 112 w 225"/>
                    <a:gd name="T5" fmla="*/ 0 h 225"/>
                    <a:gd name="T6" fmla="*/ 225 w 225"/>
                    <a:gd name="T7" fmla="*/ 113 h 225"/>
                    <a:gd name="T8" fmla="*/ 112 w 225"/>
                    <a:gd name="T9" fmla="*/ 225 h 225"/>
                    <a:gd name="T10" fmla="*/ 112 w 225"/>
                    <a:gd name="T11" fmla="*/ 56 h 225"/>
                    <a:gd name="T12" fmla="*/ 56 w 225"/>
                    <a:gd name="T13" fmla="*/ 113 h 225"/>
                    <a:gd name="T14" fmla="*/ 112 w 225"/>
                    <a:gd name="T15" fmla="*/ 169 h 225"/>
                    <a:gd name="T16" fmla="*/ 169 w 225"/>
                    <a:gd name="T17" fmla="*/ 113 h 225"/>
                    <a:gd name="T18" fmla="*/ 112 w 225"/>
                    <a:gd name="T19" fmla="*/ 56 h 2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225" h="225">
                      <a:moveTo>
                        <a:pt x="112" y="225"/>
                      </a:moveTo>
                      <a:cubicBezTo>
                        <a:pt x="50" y="225"/>
                        <a:pt x="0" y="175"/>
                        <a:pt x="0" y="113"/>
                      </a:cubicBezTo>
                      <a:cubicBezTo>
                        <a:pt x="0" y="51"/>
                        <a:pt x="50" y="0"/>
                        <a:pt x="112" y="0"/>
                      </a:cubicBezTo>
                      <a:cubicBezTo>
                        <a:pt x="174" y="0"/>
                        <a:pt x="225" y="51"/>
                        <a:pt x="225" y="113"/>
                      </a:cubicBezTo>
                      <a:cubicBezTo>
                        <a:pt x="225" y="175"/>
                        <a:pt x="174" y="225"/>
                        <a:pt x="112" y="225"/>
                      </a:cubicBezTo>
                      <a:close/>
                      <a:moveTo>
                        <a:pt x="112" y="56"/>
                      </a:moveTo>
                      <a:cubicBezTo>
                        <a:pt x="81" y="56"/>
                        <a:pt x="56" y="81"/>
                        <a:pt x="56" y="113"/>
                      </a:cubicBezTo>
                      <a:cubicBezTo>
                        <a:pt x="56" y="144"/>
                        <a:pt x="81" y="169"/>
                        <a:pt x="112" y="169"/>
                      </a:cubicBezTo>
                      <a:cubicBezTo>
                        <a:pt x="143" y="169"/>
                        <a:pt x="169" y="144"/>
                        <a:pt x="169" y="113"/>
                      </a:cubicBezTo>
                      <a:cubicBezTo>
                        <a:pt x="169" y="81"/>
                        <a:pt x="143" y="56"/>
                        <a:pt x="112" y="5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367" name="Freeform 35"/>
                <p:cNvSpPr>
                  <a:spLocks noEditPoints="1"/>
                </p:cNvSpPr>
                <p:nvPr/>
              </p:nvSpPr>
              <p:spPr bwMode="auto">
                <a:xfrm>
                  <a:off x="8830010" y="1591134"/>
                  <a:ext cx="79731" cy="79731"/>
                </a:xfrm>
                <a:custGeom>
                  <a:avLst/>
                  <a:gdLst>
                    <a:gd name="T0" fmla="*/ 112 w 224"/>
                    <a:gd name="T1" fmla="*/ 225 h 225"/>
                    <a:gd name="T2" fmla="*/ 0 w 224"/>
                    <a:gd name="T3" fmla="*/ 113 h 225"/>
                    <a:gd name="T4" fmla="*/ 112 w 224"/>
                    <a:gd name="T5" fmla="*/ 0 h 225"/>
                    <a:gd name="T6" fmla="*/ 224 w 224"/>
                    <a:gd name="T7" fmla="*/ 113 h 225"/>
                    <a:gd name="T8" fmla="*/ 112 w 224"/>
                    <a:gd name="T9" fmla="*/ 225 h 225"/>
                    <a:gd name="T10" fmla="*/ 112 w 224"/>
                    <a:gd name="T11" fmla="*/ 56 h 225"/>
                    <a:gd name="T12" fmla="*/ 56 w 224"/>
                    <a:gd name="T13" fmla="*/ 113 h 225"/>
                    <a:gd name="T14" fmla="*/ 112 w 224"/>
                    <a:gd name="T15" fmla="*/ 169 h 225"/>
                    <a:gd name="T16" fmla="*/ 168 w 224"/>
                    <a:gd name="T17" fmla="*/ 113 h 225"/>
                    <a:gd name="T18" fmla="*/ 112 w 224"/>
                    <a:gd name="T19" fmla="*/ 56 h 2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224" h="225">
                      <a:moveTo>
                        <a:pt x="112" y="225"/>
                      </a:moveTo>
                      <a:cubicBezTo>
                        <a:pt x="50" y="225"/>
                        <a:pt x="0" y="175"/>
                        <a:pt x="0" y="113"/>
                      </a:cubicBezTo>
                      <a:cubicBezTo>
                        <a:pt x="0" y="51"/>
                        <a:pt x="50" y="0"/>
                        <a:pt x="112" y="0"/>
                      </a:cubicBezTo>
                      <a:cubicBezTo>
                        <a:pt x="174" y="0"/>
                        <a:pt x="224" y="51"/>
                        <a:pt x="224" y="113"/>
                      </a:cubicBezTo>
                      <a:cubicBezTo>
                        <a:pt x="224" y="175"/>
                        <a:pt x="174" y="225"/>
                        <a:pt x="112" y="225"/>
                      </a:cubicBezTo>
                      <a:close/>
                      <a:moveTo>
                        <a:pt x="112" y="56"/>
                      </a:moveTo>
                      <a:cubicBezTo>
                        <a:pt x="81" y="56"/>
                        <a:pt x="56" y="81"/>
                        <a:pt x="56" y="113"/>
                      </a:cubicBezTo>
                      <a:cubicBezTo>
                        <a:pt x="56" y="144"/>
                        <a:pt x="81" y="169"/>
                        <a:pt x="112" y="169"/>
                      </a:cubicBezTo>
                      <a:cubicBezTo>
                        <a:pt x="143" y="169"/>
                        <a:pt x="168" y="144"/>
                        <a:pt x="168" y="113"/>
                      </a:cubicBezTo>
                      <a:cubicBezTo>
                        <a:pt x="168" y="81"/>
                        <a:pt x="143" y="56"/>
                        <a:pt x="112" y="5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368" name="Freeform 36"/>
                <p:cNvSpPr>
                  <a:spLocks/>
                </p:cNvSpPr>
                <p:nvPr/>
              </p:nvSpPr>
              <p:spPr bwMode="auto">
                <a:xfrm>
                  <a:off x="8658041" y="1276900"/>
                  <a:ext cx="371297" cy="333776"/>
                </a:xfrm>
                <a:custGeom>
                  <a:avLst/>
                  <a:gdLst>
                    <a:gd name="T0" fmla="*/ 619 w 1048"/>
                    <a:gd name="T1" fmla="*/ 942 h 942"/>
                    <a:gd name="T2" fmla="*/ 28 w 1048"/>
                    <a:gd name="T3" fmla="*/ 942 h 942"/>
                    <a:gd name="T4" fmla="*/ 0 w 1048"/>
                    <a:gd name="T5" fmla="*/ 914 h 942"/>
                    <a:gd name="T6" fmla="*/ 28 w 1048"/>
                    <a:gd name="T7" fmla="*/ 886 h 942"/>
                    <a:gd name="T8" fmla="*/ 597 w 1048"/>
                    <a:gd name="T9" fmla="*/ 886 h 942"/>
                    <a:gd name="T10" fmla="*/ 807 w 1048"/>
                    <a:gd name="T11" fmla="*/ 21 h 942"/>
                    <a:gd name="T12" fmla="*/ 834 w 1048"/>
                    <a:gd name="T13" fmla="*/ 0 h 942"/>
                    <a:gd name="T14" fmla="*/ 1020 w 1048"/>
                    <a:gd name="T15" fmla="*/ 0 h 942"/>
                    <a:gd name="T16" fmla="*/ 1048 w 1048"/>
                    <a:gd name="T17" fmla="*/ 28 h 942"/>
                    <a:gd name="T18" fmla="*/ 1020 w 1048"/>
                    <a:gd name="T19" fmla="*/ 56 h 942"/>
                    <a:gd name="T20" fmla="*/ 856 w 1048"/>
                    <a:gd name="T21" fmla="*/ 56 h 942"/>
                    <a:gd name="T22" fmla="*/ 646 w 1048"/>
                    <a:gd name="T23" fmla="*/ 921 h 942"/>
                    <a:gd name="T24" fmla="*/ 619 w 1048"/>
                    <a:gd name="T25" fmla="*/ 942 h 9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1048" h="942">
                      <a:moveTo>
                        <a:pt x="619" y="942"/>
                      </a:moveTo>
                      <a:cubicBezTo>
                        <a:pt x="28" y="942"/>
                        <a:pt x="28" y="942"/>
                        <a:pt x="28" y="942"/>
                      </a:cubicBezTo>
                      <a:cubicBezTo>
                        <a:pt x="13" y="942"/>
                        <a:pt x="0" y="930"/>
                        <a:pt x="0" y="914"/>
                      </a:cubicBezTo>
                      <a:cubicBezTo>
                        <a:pt x="0" y="899"/>
                        <a:pt x="13" y="886"/>
                        <a:pt x="28" y="886"/>
                      </a:cubicBezTo>
                      <a:cubicBezTo>
                        <a:pt x="597" y="886"/>
                        <a:pt x="597" y="886"/>
                        <a:pt x="597" y="886"/>
                      </a:cubicBezTo>
                      <a:cubicBezTo>
                        <a:pt x="807" y="21"/>
                        <a:pt x="807" y="21"/>
                        <a:pt x="807" y="21"/>
                      </a:cubicBezTo>
                      <a:cubicBezTo>
                        <a:pt x="810" y="9"/>
                        <a:pt x="821" y="0"/>
                        <a:pt x="834" y="0"/>
                      </a:cubicBezTo>
                      <a:cubicBezTo>
                        <a:pt x="1020" y="0"/>
                        <a:pt x="1020" y="0"/>
                        <a:pt x="1020" y="0"/>
                      </a:cubicBezTo>
                      <a:cubicBezTo>
                        <a:pt x="1035" y="0"/>
                        <a:pt x="1048" y="12"/>
                        <a:pt x="1048" y="28"/>
                      </a:cubicBezTo>
                      <a:cubicBezTo>
                        <a:pt x="1048" y="43"/>
                        <a:pt x="1035" y="56"/>
                        <a:pt x="1020" y="56"/>
                      </a:cubicBezTo>
                      <a:cubicBezTo>
                        <a:pt x="856" y="56"/>
                        <a:pt x="856" y="56"/>
                        <a:pt x="856" y="56"/>
                      </a:cubicBezTo>
                      <a:cubicBezTo>
                        <a:pt x="646" y="921"/>
                        <a:pt x="646" y="921"/>
                        <a:pt x="646" y="921"/>
                      </a:cubicBezTo>
                      <a:cubicBezTo>
                        <a:pt x="643" y="933"/>
                        <a:pt x="632" y="942"/>
                        <a:pt x="619" y="94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369" name="Freeform 37"/>
                <p:cNvSpPr>
                  <a:spLocks/>
                </p:cNvSpPr>
                <p:nvPr/>
              </p:nvSpPr>
              <p:spPr bwMode="auto">
                <a:xfrm>
                  <a:off x="8576326" y="1381645"/>
                  <a:ext cx="361555" cy="199328"/>
                </a:xfrm>
                <a:custGeom>
                  <a:avLst/>
                  <a:gdLst>
                    <a:gd name="T0" fmla="*/ 873 w 1023"/>
                    <a:gd name="T1" fmla="*/ 563 h 563"/>
                    <a:gd name="T2" fmla="*/ 189 w 1023"/>
                    <a:gd name="T3" fmla="*/ 563 h 563"/>
                    <a:gd name="T4" fmla="*/ 162 w 1023"/>
                    <a:gd name="T5" fmla="*/ 543 h 563"/>
                    <a:gd name="T6" fmla="*/ 2 w 1023"/>
                    <a:gd name="T7" fmla="*/ 37 h 563"/>
                    <a:gd name="T8" fmla="*/ 6 w 1023"/>
                    <a:gd name="T9" fmla="*/ 12 h 563"/>
                    <a:gd name="T10" fmla="*/ 29 w 1023"/>
                    <a:gd name="T11" fmla="*/ 0 h 563"/>
                    <a:gd name="T12" fmla="*/ 995 w 1023"/>
                    <a:gd name="T13" fmla="*/ 0 h 563"/>
                    <a:gd name="T14" fmla="*/ 1023 w 1023"/>
                    <a:gd name="T15" fmla="*/ 28 h 563"/>
                    <a:gd name="T16" fmla="*/ 995 w 1023"/>
                    <a:gd name="T17" fmla="*/ 56 h 563"/>
                    <a:gd name="T18" fmla="*/ 67 w 1023"/>
                    <a:gd name="T19" fmla="*/ 56 h 563"/>
                    <a:gd name="T20" fmla="*/ 209 w 1023"/>
                    <a:gd name="T21" fmla="*/ 507 h 563"/>
                    <a:gd name="T22" fmla="*/ 873 w 1023"/>
                    <a:gd name="T23" fmla="*/ 507 h 563"/>
                    <a:gd name="T24" fmla="*/ 901 w 1023"/>
                    <a:gd name="T25" fmla="*/ 535 h 563"/>
                    <a:gd name="T26" fmla="*/ 873 w 1023"/>
                    <a:gd name="T27" fmla="*/ 563 h 563"/>
                    <a:gd name="connsiteX0" fmla="*/ 8524 w 10241"/>
                    <a:gd name="connsiteY0" fmla="*/ 10000 h 10000"/>
                    <a:gd name="connsiteX1" fmla="*/ 1838 w 10241"/>
                    <a:gd name="connsiteY1" fmla="*/ 10000 h 10000"/>
                    <a:gd name="connsiteX2" fmla="*/ 1574 w 10241"/>
                    <a:gd name="connsiteY2" fmla="*/ 9645 h 10000"/>
                    <a:gd name="connsiteX3" fmla="*/ 10 w 10241"/>
                    <a:gd name="connsiteY3" fmla="*/ 657 h 10000"/>
                    <a:gd name="connsiteX4" fmla="*/ 49 w 10241"/>
                    <a:gd name="connsiteY4" fmla="*/ 213 h 10000"/>
                    <a:gd name="connsiteX5" fmla="*/ 273 w 10241"/>
                    <a:gd name="connsiteY5" fmla="*/ 0 h 10000"/>
                    <a:gd name="connsiteX6" fmla="*/ 9716 w 10241"/>
                    <a:gd name="connsiteY6" fmla="*/ 0 h 10000"/>
                    <a:gd name="connsiteX7" fmla="*/ 9990 w 10241"/>
                    <a:gd name="connsiteY7" fmla="*/ 497 h 10000"/>
                    <a:gd name="connsiteX8" fmla="*/ 9716 w 10241"/>
                    <a:gd name="connsiteY8" fmla="*/ 995 h 10000"/>
                    <a:gd name="connsiteX9" fmla="*/ 4031 w 10241"/>
                    <a:gd name="connsiteY9" fmla="*/ 3360 h 10000"/>
                    <a:gd name="connsiteX10" fmla="*/ 2033 w 10241"/>
                    <a:gd name="connsiteY10" fmla="*/ 9005 h 10000"/>
                    <a:gd name="connsiteX11" fmla="*/ 8524 w 10241"/>
                    <a:gd name="connsiteY11" fmla="*/ 9005 h 10000"/>
                    <a:gd name="connsiteX12" fmla="*/ 8797 w 10241"/>
                    <a:gd name="connsiteY12" fmla="*/ 9503 h 10000"/>
                    <a:gd name="connsiteX13" fmla="*/ 8524 w 10241"/>
                    <a:gd name="connsiteY13" fmla="*/ 10000 h 10000"/>
                    <a:gd name="connsiteX0" fmla="*/ 8524 w 10241"/>
                    <a:gd name="connsiteY0" fmla="*/ 10000 h 10000"/>
                    <a:gd name="connsiteX1" fmla="*/ 1838 w 10241"/>
                    <a:gd name="connsiteY1" fmla="*/ 10000 h 10000"/>
                    <a:gd name="connsiteX2" fmla="*/ 1574 w 10241"/>
                    <a:gd name="connsiteY2" fmla="*/ 9645 h 10000"/>
                    <a:gd name="connsiteX3" fmla="*/ 10 w 10241"/>
                    <a:gd name="connsiteY3" fmla="*/ 657 h 10000"/>
                    <a:gd name="connsiteX4" fmla="*/ 49 w 10241"/>
                    <a:gd name="connsiteY4" fmla="*/ 213 h 10000"/>
                    <a:gd name="connsiteX5" fmla="*/ 273 w 10241"/>
                    <a:gd name="connsiteY5" fmla="*/ 0 h 10000"/>
                    <a:gd name="connsiteX6" fmla="*/ 9716 w 10241"/>
                    <a:gd name="connsiteY6" fmla="*/ 0 h 10000"/>
                    <a:gd name="connsiteX7" fmla="*/ 9990 w 10241"/>
                    <a:gd name="connsiteY7" fmla="*/ 497 h 10000"/>
                    <a:gd name="connsiteX8" fmla="*/ 9716 w 10241"/>
                    <a:gd name="connsiteY8" fmla="*/ 995 h 10000"/>
                    <a:gd name="connsiteX9" fmla="*/ 4031 w 10241"/>
                    <a:gd name="connsiteY9" fmla="*/ 3360 h 10000"/>
                    <a:gd name="connsiteX10" fmla="*/ 5723 w 10241"/>
                    <a:gd name="connsiteY10" fmla="*/ 4490 h 10000"/>
                    <a:gd name="connsiteX11" fmla="*/ 8524 w 10241"/>
                    <a:gd name="connsiteY11" fmla="*/ 9005 h 10000"/>
                    <a:gd name="connsiteX12" fmla="*/ 8797 w 10241"/>
                    <a:gd name="connsiteY12" fmla="*/ 9503 h 10000"/>
                    <a:gd name="connsiteX13" fmla="*/ 8524 w 10241"/>
                    <a:gd name="connsiteY13" fmla="*/ 10000 h 10000"/>
                    <a:gd name="connsiteX0" fmla="*/ 8524 w 10070"/>
                    <a:gd name="connsiteY0" fmla="*/ 10000 h 10000"/>
                    <a:gd name="connsiteX1" fmla="*/ 1838 w 10070"/>
                    <a:gd name="connsiteY1" fmla="*/ 10000 h 10000"/>
                    <a:gd name="connsiteX2" fmla="*/ 1574 w 10070"/>
                    <a:gd name="connsiteY2" fmla="*/ 9645 h 10000"/>
                    <a:gd name="connsiteX3" fmla="*/ 10 w 10070"/>
                    <a:gd name="connsiteY3" fmla="*/ 657 h 10000"/>
                    <a:gd name="connsiteX4" fmla="*/ 49 w 10070"/>
                    <a:gd name="connsiteY4" fmla="*/ 213 h 10000"/>
                    <a:gd name="connsiteX5" fmla="*/ 273 w 10070"/>
                    <a:gd name="connsiteY5" fmla="*/ 0 h 10000"/>
                    <a:gd name="connsiteX6" fmla="*/ 9716 w 10070"/>
                    <a:gd name="connsiteY6" fmla="*/ 0 h 10000"/>
                    <a:gd name="connsiteX7" fmla="*/ 9990 w 10070"/>
                    <a:gd name="connsiteY7" fmla="*/ 497 h 10000"/>
                    <a:gd name="connsiteX8" fmla="*/ 9716 w 10070"/>
                    <a:gd name="connsiteY8" fmla="*/ 995 h 10000"/>
                    <a:gd name="connsiteX9" fmla="*/ 6517 w 10070"/>
                    <a:gd name="connsiteY9" fmla="*/ 3360 h 10000"/>
                    <a:gd name="connsiteX10" fmla="*/ 5723 w 10070"/>
                    <a:gd name="connsiteY10" fmla="*/ 4490 h 10000"/>
                    <a:gd name="connsiteX11" fmla="*/ 8524 w 10070"/>
                    <a:gd name="connsiteY11" fmla="*/ 9005 h 10000"/>
                    <a:gd name="connsiteX12" fmla="*/ 8797 w 10070"/>
                    <a:gd name="connsiteY12" fmla="*/ 9503 h 10000"/>
                    <a:gd name="connsiteX13" fmla="*/ 8524 w 10070"/>
                    <a:gd name="connsiteY13" fmla="*/ 10000 h 10000"/>
                    <a:gd name="connsiteX0" fmla="*/ 8524 w 10070"/>
                    <a:gd name="connsiteY0" fmla="*/ 10000 h 10000"/>
                    <a:gd name="connsiteX1" fmla="*/ 1838 w 10070"/>
                    <a:gd name="connsiteY1" fmla="*/ 10000 h 10000"/>
                    <a:gd name="connsiteX2" fmla="*/ 1574 w 10070"/>
                    <a:gd name="connsiteY2" fmla="*/ 9645 h 10000"/>
                    <a:gd name="connsiteX3" fmla="*/ 10 w 10070"/>
                    <a:gd name="connsiteY3" fmla="*/ 657 h 10000"/>
                    <a:gd name="connsiteX4" fmla="*/ 49 w 10070"/>
                    <a:gd name="connsiteY4" fmla="*/ 213 h 10000"/>
                    <a:gd name="connsiteX5" fmla="*/ 273 w 10070"/>
                    <a:gd name="connsiteY5" fmla="*/ 0 h 10000"/>
                    <a:gd name="connsiteX6" fmla="*/ 9716 w 10070"/>
                    <a:gd name="connsiteY6" fmla="*/ 0 h 10000"/>
                    <a:gd name="connsiteX7" fmla="*/ 9990 w 10070"/>
                    <a:gd name="connsiteY7" fmla="*/ 497 h 10000"/>
                    <a:gd name="connsiteX8" fmla="*/ 9716 w 10070"/>
                    <a:gd name="connsiteY8" fmla="*/ 995 h 10000"/>
                    <a:gd name="connsiteX9" fmla="*/ 6517 w 10070"/>
                    <a:gd name="connsiteY9" fmla="*/ 3360 h 10000"/>
                    <a:gd name="connsiteX10" fmla="*/ 9172 w 10070"/>
                    <a:gd name="connsiteY10" fmla="*/ 3907 h 10000"/>
                    <a:gd name="connsiteX11" fmla="*/ 8524 w 10070"/>
                    <a:gd name="connsiteY11" fmla="*/ 9005 h 10000"/>
                    <a:gd name="connsiteX12" fmla="*/ 8797 w 10070"/>
                    <a:gd name="connsiteY12" fmla="*/ 9503 h 10000"/>
                    <a:gd name="connsiteX13" fmla="*/ 8524 w 10070"/>
                    <a:gd name="connsiteY13" fmla="*/ 10000 h 10000"/>
                    <a:gd name="connsiteX0" fmla="*/ 8524 w 9990"/>
                    <a:gd name="connsiteY0" fmla="*/ 10000 h 10000"/>
                    <a:gd name="connsiteX1" fmla="*/ 1838 w 9990"/>
                    <a:gd name="connsiteY1" fmla="*/ 10000 h 10000"/>
                    <a:gd name="connsiteX2" fmla="*/ 1574 w 9990"/>
                    <a:gd name="connsiteY2" fmla="*/ 9645 h 10000"/>
                    <a:gd name="connsiteX3" fmla="*/ 10 w 9990"/>
                    <a:gd name="connsiteY3" fmla="*/ 657 h 10000"/>
                    <a:gd name="connsiteX4" fmla="*/ 49 w 9990"/>
                    <a:gd name="connsiteY4" fmla="*/ 213 h 10000"/>
                    <a:gd name="connsiteX5" fmla="*/ 273 w 9990"/>
                    <a:gd name="connsiteY5" fmla="*/ 0 h 10000"/>
                    <a:gd name="connsiteX6" fmla="*/ 9716 w 9990"/>
                    <a:gd name="connsiteY6" fmla="*/ 0 h 10000"/>
                    <a:gd name="connsiteX7" fmla="*/ 9990 w 9990"/>
                    <a:gd name="connsiteY7" fmla="*/ 497 h 10000"/>
                    <a:gd name="connsiteX8" fmla="*/ 9716 w 9990"/>
                    <a:gd name="connsiteY8" fmla="*/ 995 h 10000"/>
                    <a:gd name="connsiteX9" fmla="*/ 9404 w 9990"/>
                    <a:gd name="connsiteY9" fmla="*/ 1612 h 10000"/>
                    <a:gd name="connsiteX10" fmla="*/ 9172 w 9990"/>
                    <a:gd name="connsiteY10" fmla="*/ 3907 h 10000"/>
                    <a:gd name="connsiteX11" fmla="*/ 8524 w 9990"/>
                    <a:gd name="connsiteY11" fmla="*/ 9005 h 10000"/>
                    <a:gd name="connsiteX12" fmla="*/ 8797 w 9990"/>
                    <a:gd name="connsiteY12" fmla="*/ 9503 h 10000"/>
                    <a:gd name="connsiteX13" fmla="*/ 8524 w 9990"/>
                    <a:gd name="connsiteY13" fmla="*/ 10000 h 10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9990" h="10000">
                      <a:moveTo>
                        <a:pt x="8524" y="10000"/>
                      </a:moveTo>
                      <a:lnTo>
                        <a:pt x="1838" y="10000"/>
                      </a:lnTo>
                      <a:cubicBezTo>
                        <a:pt x="1710" y="10000"/>
                        <a:pt x="1613" y="9858"/>
                        <a:pt x="1574" y="9645"/>
                      </a:cubicBezTo>
                      <a:lnTo>
                        <a:pt x="10" y="657"/>
                      </a:lnTo>
                      <a:cubicBezTo>
                        <a:pt x="-10" y="497"/>
                        <a:pt x="0" y="337"/>
                        <a:pt x="49" y="213"/>
                      </a:cubicBezTo>
                      <a:cubicBezTo>
                        <a:pt x="107" y="89"/>
                        <a:pt x="186" y="0"/>
                        <a:pt x="273" y="0"/>
                      </a:cubicBezTo>
                      <a:lnTo>
                        <a:pt x="9716" y="0"/>
                      </a:lnTo>
                      <a:cubicBezTo>
                        <a:pt x="9873" y="0"/>
                        <a:pt x="9990" y="231"/>
                        <a:pt x="9990" y="497"/>
                      </a:cubicBezTo>
                      <a:cubicBezTo>
                        <a:pt x="9990" y="782"/>
                        <a:pt x="9814" y="809"/>
                        <a:pt x="9716" y="995"/>
                      </a:cubicBezTo>
                      <a:cubicBezTo>
                        <a:pt x="9618" y="1181"/>
                        <a:pt x="9495" y="1127"/>
                        <a:pt x="9404" y="1612"/>
                      </a:cubicBezTo>
                      <a:cubicBezTo>
                        <a:pt x="9313" y="2097"/>
                        <a:pt x="9319" y="2675"/>
                        <a:pt x="9172" y="3907"/>
                      </a:cubicBezTo>
                      <a:cubicBezTo>
                        <a:pt x="9025" y="5139"/>
                        <a:pt x="8524" y="9005"/>
                        <a:pt x="8524" y="9005"/>
                      </a:cubicBezTo>
                      <a:cubicBezTo>
                        <a:pt x="8680" y="9005"/>
                        <a:pt x="8797" y="9218"/>
                        <a:pt x="8797" y="9503"/>
                      </a:cubicBezTo>
                      <a:cubicBezTo>
                        <a:pt x="8797" y="9769"/>
                        <a:pt x="8680" y="10000"/>
                        <a:pt x="8524" y="1000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</p:grpSp>
        </p:grpSp>
        <p:grpSp>
          <p:nvGrpSpPr>
            <p:cNvPr id="10" name="Group 9"/>
            <p:cNvGrpSpPr/>
            <p:nvPr/>
          </p:nvGrpSpPr>
          <p:grpSpPr>
            <a:xfrm>
              <a:off x="6959478" y="6051716"/>
              <a:ext cx="411833" cy="348952"/>
              <a:chOff x="6959478" y="6051716"/>
              <a:chExt cx="411833" cy="348952"/>
            </a:xfrm>
          </p:grpSpPr>
          <p:grpSp>
            <p:nvGrpSpPr>
              <p:cNvPr id="404" name="Group 403"/>
              <p:cNvGrpSpPr/>
              <p:nvPr/>
            </p:nvGrpSpPr>
            <p:grpSpPr>
              <a:xfrm>
                <a:off x="6959478" y="6051716"/>
                <a:ext cx="162785" cy="348952"/>
                <a:chOff x="8383042" y="2159140"/>
                <a:chExt cx="240210" cy="514924"/>
              </a:xfrm>
            </p:grpSpPr>
            <p:sp>
              <p:nvSpPr>
                <p:cNvPr id="405" name="Oval 25">
                  <a:extLst>
                    <a:ext uri="{FF2B5EF4-FFF2-40B4-BE49-F238E27FC236}">
                      <a16:creationId xmlns:a16="http://schemas.microsoft.com/office/drawing/2014/main" id="{EF868AD4-6462-43C1-9181-5AECED4301B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8456034" y="2159140"/>
                  <a:ext cx="94226" cy="91572"/>
                </a:xfrm>
                <a:prstGeom prst="ellipse">
                  <a:avLst/>
                </a:pr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406" name="Freeform 26">
                  <a:extLst>
                    <a:ext uri="{FF2B5EF4-FFF2-40B4-BE49-F238E27FC236}">
                      <a16:creationId xmlns:a16="http://schemas.microsoft.com/office/drawing/2014/main" id="{07D948BC-2C37-4D5D-B736-574BCBC0CC4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383042" y="2257347"/>
                  <a:ext cx="240210" cy="416717"/>
                </a:xfrm>
                <a:custGeom>
                  <a:avLst/>
                  <a:gdLst>
                    <a:gd name="T0" fmla="*/ 75 w 76"/>
                    <a:gd name="T1" fmla="*/ 51 h 132"/>
                    <a:gd name="T2" fmla="*/ 64 w 76"/>
                    <a:gd name="T3" fmla="*/ 15 h 132"/>
                    <a:gd name="T4" fmla="*/ 63 w 76"/>
                    <a:gd name="T5" fmla="*/ 14 h 132"/>
                    <a:gd name="T6" fmla="*/ 45 w 76"/>
                    <a:gd name="T7" fmla="*/ 0 h 132"/>
                    <a:gd name="T8" fmla="*/ 39 w 76"/>
                    <a:gd name="T9" fmla="*/ 0 h 132"/>
                    <a:gd name="T10" fmla="*/ 37 w 76"/>
                    <a:gd name="T11" fmla="*/ 0 h 132"/>
                    <a:gd name="T12" fmla="*/ 31 w 76"/>
                    <a:gd name="T13" fmla="*/ 0 h 132"/>
                    <a:gd name="T14" fmla="*/ 13 w 76"/>
                    <a:gd name="T15" fmla="*/ 14 h 132"/>
                    <a:gd name="T16" fmla="*/ 12 w 76"/>
                    <a:gd name="T17" fmla="*/ 15 h 132"/>
                    <a:gd name="T18" fmla="*/ 1 w 76"/>
                    <a:gd name="T19" fmla="*/ 51 h 132"/>
                    <a:gd name="T20" fmla="*/ 4 w 76"/>
                    <a:gd name="T21" fmla="*/ 58 h 132"/>
                    <a:gd name="T22" fmla="*/ 12 w 76"/>
                    <a:gd name="T23" fmla="*/ 55 h 132"/>
                    <a:gd name="T24" fmla="*/ 22 w 76"/>
                    <a:gd name="T25" fmla="*/ 20 h 132"/>
                    <a:gd name="T26" fmla="*/ 25 w 76"/>
                    <a:gd name="T27" fmla="*/ 20 h 132"/>
                    <a:gd name="T28" fmla="*/ 6 w 76"/>
                    <a:gd name="T29" fmla="*/ 79 h 132"/>
                    <a:gd name="T30" fmla="*/ 21 w 76"/>
                    <a:gd name="T31" fmla="*/ 79 h 132"/>
                    <a:gd name="T32" fmla="*/ 21 w 76"/>
                    <a:gd name="T33" fmla="*/ 125 h 132"/>
                    <a:gd name="T34" fmla="*/ 29 w 76"/>
                    <a:gd name="T35" fmla="*/ 132 h 132"/>
                    <a:gd name="T36" fmla="*/ 35 w 76"/>
                    <a:gd name="T37" fmla="*/ 125 h 132"/>
                    <a:gd name="T38" fmla="*/ 35 w 76"/>
                    <a:gd name="T39" fmla="*/ 79 h 132"/>
                    <a:gd name="T40" fmla="*/ 41 w 76"/>
                    <a:gd name="T41" fmla="*/ 79 h 132"/>
                    <a:gd name="T42" fmla="*/ 41 w 76"/>
                    <a:gd name="T43" fmla="*/ 125 h 132"/>
                    <a:gd name="T44" fmla="*/ 47 w 76"/>
                    <a:gd name="T45" fmla="*/ 132 h 132"/>
                    <a:gd name="T46" fmla="*/ 54 w 76"/>
                    <a:gd name="T47" fmla="*/ 125 h 132"/>
                    <a:gd name="T48" fmla="*/ 54 w 76"/>
                    <a:gd name="T49" fmla="*/ 79 h 132"/>
                    <a:gd name="T50" fmla="*/ 69 w 76"/>
                    <a:gd name="T51" fmla="*/ 79 h 132"/>
                    <a:gd name="T52" fmla="*/ 50 w 76"/>
                    <a:gd name="T53" fmla="*/ 20 h 132"/>
                    <a:gd name="T54" fmla="*/ 53 w 76"/>
                    <a:gd name="T55" fmla="*/ 20 h 132"/>
                    <a:gd name="T56" fmla="*/ 64 w 76"/>
                    <a:gd name="T57" fmla="*/ 55 h 132"/>
                    <a:gd name="T58" fmla="*/ 72 w 76"/>
                    <a:gd name="T59" fmla="*/ 58 h 132"/>
                    <a:gd name="T60" fmla="*/ 75 w 76"/>
                    <a:gd name="T61" fmla="*/ 51 h 1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</a:cxnLst>
                  <a:rect l="0" t="0" r="r" b="b"/>
                  <a:pathLst>
                    <a:path w="76" h="132">
                      <a:moveTo>
                        <a:pt x="75" y="51"/>
                      </a:moveTo>
                      <a:cubicBezTo>
                        <a:pt x="64" y="15"/>
                        <a:pt x="64" y="15"/>
                        <a:pt x="64" y="15"/>
                      </a:cubicBezTo>
                      <a:cubicBezTo>
                        <a:pt x="63" y="14"/>
                        <a:pt x="63" y="14"/>
                        <a:pt x="63" y="14"/>
                      </a:cubicBezTo>
                      <a:cubicBezTo>
                        <a:pt x="59" y="3"/>
                        <a:pt x="49" y="0"/>
                        <a:pt x="45" y="0"/>
                      </a:cubicBezTo>
                      <a:cubicBezTo>
                        <a:pt x="41" y="0"/>
                        <a:pt x="42" y="0"/>
                        <a:pt x="39" y="0"/>
                      </a:cubicBezTo>
                      <a:cubicBezTo>
                        <a:pt x="38" y="0"/>
                        <a:pt x="37" y="0"/>
                        <a:pt x="37" y="0"/>
                      </a:cubicBezTo>
                      <a:cubicBezTo>
                        <a:pt x="33" y="0"/>
                        <a:pt x="34" y="0"/>
                        <a:pt x="31" y="0"/>
                      </a:cubicBezTo>
                      <a:cubicBezTo>
                        <a:pt x="27" y="0"/>
                        <a:pt x="17" y="3"/>
                        <a:pt x="13" y="14"/>
                      </a:cubicBezTo>
                      <a:cubicBezTo>
                        <a:pt x="12" y="15"/>
                        <a:pt x="12" y="15"/>
                        <a:pt x="12" y="15"/>
                      </a:cubicBezTo>
                      <a:cubicBezTo>
                        <a:pt x="1" y="51"/>
                        <a:pt x="1" y="51"/>
                        <a:pt x="1" y="51"/>
                      </a:cubicBezTo>
                      <a:cubicBezTo>
                        <a:pt x="0" y="54"/>
                        <a:pt x="1" y="57"/>
                        <a:pt x="4" y="58"/>
                      </a:cubicBezTo>
                      <a:cubicBezTo>
                        <a:pt x="7" y="59"/>
                        <a:pt x="10" y="57"/>
                        <a:pt x="12" y="55"/>
                      </a:cubicBezTo>
                      <a:cubicBezTo>
                        <a:pt x="22" y="20"/>
                        <a:pt x="22" y="20"/>
                        <a:pt x="22" y="20"/>
                      </a:cubicBezTo>
                      <a:cubicBezTo>
                        <a:pt x="25" y="20"/>
                        <a:pt x="25" y="20"/>
                        <a:pt x="25" y="20"/>
                      </a:cubicBezTo>
                      <a:cubicBezTo>
                        <a:pt x="6" y="79"/>
                        <a:pt x="6" y="79"/>
                        <a:pt x="6" y="79"/>
                      </a:cubicBezTo>
                      <a:cubicBezTo>
                        <a:pt x="21" y="79"/>
                        <a:pt x="21" y="79"/>
                        <a:pt x="21" y="79"/>
                      </a:cubicBezTo>
                      <a:cubicBezTo>
                        <a:pt x="21" y="125"/>
                        <a:pt x="21" y="125"/>
                        <a:pt x="21" y="125"/>
                      </a:cubicBezTo>
                      <a:cubicBezTo>
                        <a:pt x="21" y="129"/>
                        <a:pt x="25" y="132"/>
                        <a:pt x="29" y="132"/>
                      </a:cubicBezTo>
                      <a:cubicBezTo>
                        <a:pt x="33" y="132"/>
                        <a:pt x="35" y="129"/>
                        <a:pt x="35" y="125"/>
                      </a:cubicBezTo>
                      <a:cubicBezTo>
                        <a:pt x="35" y="79"/>
                        <a:pt x="35" y="79"/>
                        <a:pt x="35" y="79"/>
                      </a:cubicBezTo>
                      <a:cubicBezTo>
                        <a:pt x="41" y="79"/>
                        <a:pt x="41" y="79"/>
                        <a:pt x="41" y="79"/>
                      </a:cubicBezTo>
                      <a:cubicBezTo>
                        <a:pt x="41" y="125"/>
                        <a:pt x="41" y="125"/>
                        <a:pt x="41" y="125"/>
                      </a:cubicBezTo>
                      <a:cubicBezTo>
                        <a:pt x="41" y="129"/>
                        <a:pt x="43" y="132"/>
                        <a:pt x="47" y="132"/>
                      </a:cubicBezTo>
                      <a:cubicBezTo>
                        <a:pt x="51" y="132"/>
                        <a:pt x="54" y="129"/>
                        <a:pt x="54" y="125"/>
                      </a:cubicBezTo>
                      <a:cubicBezTo>
                        <a:pt x="54" y="79"/>
                        <a:pt x="54" y="79"/>
                        <a:pt x="54" y="79"/>
                      </a:cubicBezTo>
                      <a:cubicBezTo>
                        <a:pt x="69" y="79"/>
                        <a:pt x="69" y="79"/>
                        <a:pt x="69" y="79"/>
                      </a:cubicBezTo>
                      <a:cubicBezTo>
                        <a:pt x="50" y="20"/>
                        <a:pt x="50" y="20"/>
                        <a:pt x="50" y="20"/>
                      </a:cubicBezTo>
                      <a:cubicBezTo>
                        <a:pt x="53" y="20"/>
                        <a:pt x="53" y="20"/>
                        <a:pt x="53" y="20"/>
                      </a:cubicBezTo>
                      <a:cubicBezTo>
                        <a:pt x="64" y="55"/>
                        <a:pt x="64" y="55"/>
                        <a:pt x="64" y="55"/>
                      </a:cubicBezTo>
                      <a:cubicBezTo>
                        <a:pt x="65" y="57"/>
                        <a:pt x="69" y="59"/>
                        <a:pt x="72" y="58"/>
                      </a:cubicBezTo>
                      <a:cubicBezTo>
                        <a:pt x="74" y="57"/>
                        <a:pt x="76" y="54"/>
                        <a:pt x="75" y="51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</p:grpSp>
          <p:grpSp>
            <p:nvGrpSpPr>
              <p:cNvPr id="370" name="Group 369"/>
              <p:cNvGrpSpPr/>
              <p:nvPr/>
            </p:nvGrpSpPr>
            <p:grpSpPr>
              <a:xfrm flipH="1">
                <a:off x="7165280" y="6218409"/>
                <a:ext cx="206031" cy="178930"/>
                <a:chOff x="8576326" y="1276900"/>
                <a:chExt cx="453012" cy="393965"/>
              </a:xfrm>
              <a:solidFill>
                <a:schemeClr val="accent4"/>
              </a:solidFill>
            </p:grpSpPr>
            <p:sp>
              <p:nvSpPr>
                <p:cNvPr id="424" name="Freeform 34"/>
                <p:cNvSpPr>
                  <a:spLocks noEditPoints="1"/>
                </p:cNvSpPr>
                <p:nvPr/>
              </p:nvSpPr>
              <p:spPr bwMode="auto">
                <a:xfrm>
                  <a:off x="8628338" y="1591134"/>
                  <a:ext cx="79731" cy="79731"/>
                </a:xfrm>
                <a:custGeom>
                  <a:avLst/>
                  <a:gdLst>
                    <a:gd name="T0" fmla="*/ 112 w 225"/>
                    <a:gd name="T1" fmla="*/ 225 h 225"/>
                    <a:gd name="T2" fmla="*/ 0 w 225"/>
                    <a:gd name="T3" fmla="*/ 113 h 225"/>
                    <a:gd name="T4" fmla="*/ 112 w 225"/>
                    <a:gd name="T5" fmla="*/ 0 h 225"/>
                    <a:gd name="T6" fmla="*/ 225 w 225"/>
                    <a:gd name="T7" fmla="*/ 113 h 225"/>
                    <a:gd name="T8" fmla="*/ 112 w 225"/>
                    <a:gd name="T9" fmla="*/ 225 h 225"/>
                    <a:gd name="T10" fmla="*/ 112 w 225"/>
                    <a:gd name="T11" fmla="*/ 56 h 225"/>
                    <a:gd name="T12" fmla="*/ 56 w 225"/>
                    <a:gd name="T13" fmla="*/ 113 h 225"/>
                    <a:gd name="T14" fmla="*/ 112 w 225"/>
                    <a:gd name="T15" fmla="*/ 169 h 225"/>
                    <a:gd name="T16" fmla="*/ 169 w 225"/>
                    <a:gd name="T17" fmla="*/ 113 h 225"/>
                    <a:gd name="T18" fmla="*/ 112 w 225"/>
                    <a:gd name="T19" fmla="*/ 56 h 2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225" h="225">
                      <a:moveTo>
                        <a:pt x="112" y="225"/>
                      </a:moveTo>
                      <a:cubicBezTo>
                        <a:pt x="50" y="225"/>
                        <a:pt x="0" y="175"/>
                        <a:pt x="0" y="113"/>
                      </a:cubicBezTo>
                      <a:cubicBezTo>
                        <a:pt x="0" y="51"/>
                        <a:pt x="50" y="0"/>
                        <a:pt x="112" y="0"/>
                      </a:cubicBezTo>
                      <a:cubicBezTo>
                        <a:pt x="174" y="0"/>
                        <a:pt x="225" y="51"/>
                        <a:pt x="225" y="113"/>
                      </a:cubicBezTo>
                      <a:cubicBezTo>
                        <a:pt x="225" y="175"/>
                        <a:pt x="174" y="225"/>
                        <a:pt x="112" y="225"/>
                      </a:cubicBezTo>
                      <a:close/>
                      <a:moveTo>
                        <a:pt x="112" y="56"/>
                      </a:moveTo>
                      <a:cubicBezTo>
                        <a:pt x="81" y="56"/>
                        <a:pt x="56" y="81"/>
                        <a:pt x="56" y="113"/>
                      </a:cubicBezTo>
                      <a:cubicBezTo>
                        <a:pt x="56" y="144"/>
                        <a:pt x="81" y="169"/>
                        <a:pt x="112" y="169"/>
                      </a:cubicBezTo>
                      <a:cubicBezTo>
                        <a:pt x="143" y="169"/>
                        <a:pt x="169" y="144"/>
                        <a:pt x="169" y="113"/>
                      </a:cubicBezTo>
                      <a:cubicBezTo>
                        <a:pt x="169" y="81"/>
                        <a:pt x="143" y="56"/>
                        <a:pt x="112" y="5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425" name="Freeform 35"/>
                <p:cNvSpPr>
                  <a:spLocks noEditPoints="1"/>
                </p:cNvSpPr>
                <p:nvPr/>
              </p:nvSpPr>
              <p:spPr bwMode="auto">
                <a:xfrm>
                  <a:off x="8830010" y="1591134"/>
                  <a:ext cx="79731" cy="79731"/>
                </a:xfrm>
                <a:custGeom>
                  <a:avLst/>
                  <a:gdLst>
                    <a:gd name="T0" fmla="*/ 112 w 224"/>
                    <a:gd name="T1" fmla="*/ 225 h 225"/>
                    <a:gd name="T2" fmla="*/ 0 w 224"/>
                    <a:gd name="T3" fmla="*/ 113 h 225"/>
                    <a:gd name="T4" fmla="*/ 112 w 224"/>
                    <a:gd name="T5" fmla="*/ 0 h 225"/>
                    <a:gd name="T6" fmla="*/ 224 w 224"/>
                    <a:gd name="T7" fmla="*/ 113 h 225"/>
                    <a:gd name="T8" fmla="*/ 112 w 224"/>
                    <a:gd name="T9" fmla="*/ 225 h 225"/>
                    <a:gd name="T10" fmla="*/ 112 w 224"/>
                    <a:gd name="T11" fmla="*/ 56 h 225"/>
                    <a:gd name="T12" fmla="*/ 56 w 224"/>
                    <a:gd name="T13" fmla="*/ 113 h 225"/>
                    <a:gd name="T14" fmla="*/ 112 w 224"/>
                    <a:gd name="T15" fmla="*/ 169 h 225"/>
                    <a:gd name="T16" fmla="*/ 168 w 224"/>
                    <a:gd name="T17" fmla="*/ 113 h 225"/>
                    <a:gd name="T18" fmla="*/ 112 w 224"/>
                    <a:gd name="T19" fmla="*/ 56 h 2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224" h="225">
                      <a:moveTo>
                        <a:pt x="112" y="225"/>
                      </a:moveTo>
                      <a:cubicBezTo>
                        <a:pt x="50" y="225"/>
                        <a:pt x="0" y="175"/>
                        <a:pt x="0" y="113"/>
                      </a:cubicBezTo>
                      <a:cubicBezTo>
                        <a:pt x="0" y="51"/>
                        <a:pt x="50" y="0"/>
                        <a:pt x="112" y="0"/>
                      </a:cubicBezTo>
                      <a:cubicBezTo>
                        <a:pt x="174" y="0"/>
                        <a:pt x="224" y="51"/>
                        <a:pt x="224" y="113"/>
                      </a:cubicBezTo>
                      <a:cubicBezTo>
                        <a:pt x="224" y="175"/>
                        <a:pt x="174" y="225"/>
                        <a:pt x="112" y="225"/>
                      </a:cubicBezTo>
                      <a:close/>
                      <a:moveTo>
                        <a:pt x="112" y="56"/>
                      </a:moveTo>
                      <a:cubicBezTo>
                        <a:pt x="81" y="56"/>
                        <a:pt x="56" y="81"/>
                        <a:pt x="56" y="113"/>
                      </a:cubicBezTo>
                      <a:cubicBezTo>
                        <a:pt x="56" y="144"/>
                        <a:pt x="81" y="169"/>
                        <a:pt x="112" y="169"/>
                      </a:cubicBezTo>
                      <a:cubicBezTo>
                        <a:pt x="143" y="169"/>
                        <a:pt x="168" y="144"/>
                        <a:pt x="168" y="113"/>
                      </a:cubicBezTo>
                      <a:cubicBezTo>
                        <a:pt x="168" y="81"/>
                        <a:pt x="143" y="56"/>
                        <a:pt x="112" y="5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426" name="Freeform 36"/>
                <p:cNvSpPr>
                  <a:spLocks/>
                </p:cNvSpPr>
                <p:nvPr/>
              </p:nvSpPr>
              <p:spPr bwMode="auto">
                <a:xfrm>
                  <a:off x="8658041" y="1276900"/>
                  <a:ext cx="371297" cy="333776"/>
                </a:xfrm>
                <a:custGeom>
                  <a:avLst/>
                  <a:gdLst>
                    <a:gd name="T0" fmla="*/ 619 w 1048"/>
                    <a:gd name="T1" fmla="*/ 942 h 942"/>
                    <a:gd name="T2" fmla="*/ 28 w 1048"/>
                    <a:gd name="T3" fmla="*/ 942 h 942"/>
                    <a:gd name="T4" fmla="*/ 0 w 1048"/>
                    <a:gd name="T5" fmla="*/ 914 h 942"/>
                    <a:gd name="T6" fmla="*/ 28 w 1048"/>
                    <a:gd name="T7" fmla="*/ 886 h 942"/>
                    <a:gd name="T8" fmla="*/ 597 w 1048"/>
                    <a:gd name="T9" fmla="*/ 886 h 942"/>
                    <a:gd name="T10" fmla="*/ 807 w 1048"/>
                    <a:gd name="T11" fmla="*/ 21 h 942"/>
                    <a:gd name="T12" fmla="*/ 834 w 1048"/>
                    <a:gd name="T13" fmla="*/ 0 h 942"/>
                    <a:gd name="T14" fmla="*/ 1020 w 1048"/>
                    <a:gd name="T15" fmla="*/ 0 h 942"/>
                    <a:gd name="T16" fmla="*/ 1048 w 1048"/>
                    <a:gd name="T17" fmla="*/ 28 h 942"/>
                    <a:gd name="T18" fmla="*/ 1020 w 1048"/>
                    <a:gd name="T19" fmla="*/ 56 h 942"/>
                    <a:gd name="T20" fmla="*/ 856 w 1048"/>
                    <a:gd name="T21" fmla="*/ 56 h 942"/>
                    <a:gd name="T22" fmla="*/ 646 w 1048"/>
                    <a:gd name="T23" fmla="*/ 921 h 942"/>
                    <a:gd name="T24" fmla="*/ 619 w 1048"/>
                    <a:gd name="T25" fmla="*/ 942 h 9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1048" h="942">
                      <a:moveTo>
                        <a:pt x="619" y="942"/>
                      </a:moveTo>
                      <a:cubicBezTo>
                        <a:pt x="28" y="942"/>
                        <a:pt x="28" y="942"/>
                        <a:pt x="28" y="942"/>
                      </a:cubicBezTo>
                      <a:cubicBezTo>
                        <a:pt x="13" y="942"/>
                        <a:pt x="0" y="930"/>
                        <a:pt x="0" y="914"/>
                      </a:cubicBezTo>
                      <a:cubicBezTo>
                        <a:pt x="0" y="899"/>
                        <a:pt x="13" y="886"/>
                        <a:pt x="28" y="886"/>
                      </a:cubicBezTo>
                      <a:cubicBezTo>
                        <a:pt x="597" y="886"/>
                        <a:pt x="597" y="886"/>
                        <a:pt x="597" y="886"/>
                      </a:cubicBezTo>
                      <a:cubicBezTo>
                        <a:pt x="807" y="21"/>
                        <a:pt x="807" y="21"/>
                        <a:pt x="807" y="21"/>
                      </a:cubicBezTo>
                      <a:cubicBezTo>
                        <a:pt x="810" y="9"/>
                        <a:pt x="821" y="0"/>
                        <a:pt x="834" y="0"/>
                      </a:cubicBezTo>
                      <a:cubicBezTo>
                        <a:pt x="1020" y="0"/>
                        <a:pt x="1020" y="0"/>
                        <a:pt x="1020" y="0"/>
                      </a:cubicBezTo>
                      <a:cubicBezTo>
                        <a:pt x="1035" y="0"/>
                        <a:pt x="1048" y="12"/>
                        <a:pt x="1048" y="28"/>
                      </a:cubicBezTo>
                      <a:cubicBezTo>
                        <a:pt x="1048" y="43"/>
                        <a:pt x="1035" y="56"/>
                        <a:pt x="1020" y="56"/>
                      </a:cubicBezTo>
                      <a:cubicBezTo>
                        <a:pt x="856" y="56"/>
                        <a:pt x="856" y="56"/>
                        <a:pt x="856" y="56"/>
                      </a:cubicBezTo>
                      <a:cubicBezTo>
                        <a:pt x="646" y="921"/>
                        <a:pt x="646" y="921"/>
                        <a:pt x="646" y="921"/>
                      </a:cubicBezTo>
                      <a:cubicBezTo>
                        <a:pt x="643" y="933"/>
                        <a:pt x="632" y="942"/>
                        <a:pt x="619" y="94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427" name="Freeform 37"/>
                <p:cNvSpPr>
                  <a:spLocks/>
                </p:cNvSpPr>
                <p:nvPr/>
              </p:nvSpPr>
              <p:spPr bwMode="auto">
                <a:xfrm>
                  <a:off x="8576326" y="1381645"/>
                  <a:ext cx="361555" cy="199328"/>
                </a:xfrm>
                <a:custGeom>
                  <a:avLst/>
                  <a:gdLst>
                    <a:gd name="T0" fmla="*/ 873 w 1023"/>
                    <a:gd name="T1" fmla="*/ 563 h 563"/>
                    <a:gd name="T2" fmla="*/ 189 w 1023"/>
                    <a:gd name="T3" fmla="*/ 563 h 563"/>
                    <a:gd name="T4" fmla="*/ 162 w 1023"/>
                    <a:gd name="T5" fmla="*/ 543 h 563"/>
                    <a:gd name="T6" fmla="*/ 2 w 1023"/>
                    <a:gd name="T7" fmla="*/ 37 h 563"/>
                    <a:gd name="T8" fmla="*/ 6 w 1023"/>
                    <a:gd name="T9" fmla="*/ 12 h 563"/>
                    <a:gd name="T10" fmla="*/ 29 w 1023"/>
                    <a:gd name="T11" fmla="*/ 0 h 563"/>
                    <a:gd name="T12" fmla="*/ 995 w 1023"/>
                    <a:gd name="T13" fmla="*/ 0 h 563"/>
                    <a:gd name="T14" fmla="*/ 1023 w 1023"/>
                    <a:gd name="T15" fmla="*/ 28 h 563"/>
                    <a:gd name="T16" fmla="*/ 995 w 1023"/>
                    <a:gd name="T17" fmla="*/ 56 h 563"/>
                    <a:gd name="T18" fmla="*/ 67 w 1023"/>
                    <a:gd name="T19" fmla="*/ 56 h 563"/>
                    <a:gd name="T20" fmla="*/ 209 w 1023"/>
                    <a:gd name="T21" fmla="*/ 507 h 563"/>
                    <a:gd name="T22" fmla="*/ 873 w 1023"/>
                    <a:gd name="T23" fmla="*/ 507 h 563"/>
                    <a:gd name="T24" fmla="*/ 901 w 1023"/>
                    <a:gd name="T25" fmla="*/ 535 h 563"/>
                    <a:gd name="T26" fmla="*/ 873 w 1023"/>
                    <a:gd name="T27" fmla="*/ 563 h 563"/>
                    <a:gd name="connsiteX0" fmla="*/ 8524 w 10241"/>
                    <a:gd name="connsiteY0" fmla="*/ 10000 h 10000"/>
                    <a:gd name="connsiteX1" fmla="*/ 1838 w 10241"/>
                    <a:gd name="connsiteY1" fmla="*/ 10000 h 10000"/>
                    <a:gd name="connsiteX2" fmla="*/ 1574 w 10241"/>
                    <a:gd name="connsiteY2" fmla="*/ 9645 h 10000"/>
                    <a:gd name="connsiteX3" fmla="*/ 10 w 10241"/>
                    <a:gd name="connsiteY3" fmla="*/ 657 h 10000"/>
                    <a:gd name="connsiteX4" fmla="*/ 49 w 10241"/>
                    <a:gd name="connsiteY4" fmla="*/ 213 h 10000"/>
                    <a:gd name="connsiteX5" fmla="*/ 273 w 10241"/>
                    <a:gd name="connsiteY5" fmla="*/ 0 h 10000"/>
                    <a:gd name="connsiteX6" fmla="*/ 9716 w 10241"/>
                    <a:gd name="connsiteY6" fmla="*/ 0 h 10000"/>
                    <a:gd name="connsiteX7" fmla="*/ 9990 w 10241"/>
                    <a:gd name="connsiteY7" fmla="*/ 497 h 10000"/>
                    <a:gd name="connsiteX8" fmla="*/ 9716 w 10241"/>
                    <a:gd name="connsiteY8" fmla="*/ 995 h 10000"/>
                    <a:gd name="connsiteX9" fmla="*/ 4031 w 10241"/>
                    <a:gd name="connsiteY9" fmla="*/ 3360 h 10000"/>
                    <a:gd name="connsiteX10" fmla="*/ 2033 w 10241"/>
                    <a:gd name="connsiteY10" fmla="*/ 9005 h 10000"/>
                    <a:gd name="connsiteX11" fmla="*/ 8524 w 10241"/>
                    <a:gd name="connsiteY11" fmla="*/ 9005 h 10000"/>
                    <a:gd name="connsiteX12" fmla="*/ 8797 w 10241"/>
                    <a:gd name="connsiteY12" fmla="*/ 9503 h 10000"/>
                    <a:gd name="connsiteX13" fmla="*/ 8524 w 10241"/>
                    <a:gd name="connsiteY13" fmla="*/ 10000 h 10000"/>
                    <a:gd name="connsiteX0" fmla="*/ 8524 w 10241"/>
                    <a:gd name="connsiteY0" fmla="*/ 10000 h 10000"/>
                    <a:gd name="connsiteX1" fmla="*/ 1838 w 10241"/>
                    <a:gd name="connsiteY1" fmla="*/ 10000 h 10000"/>
                    <a:gd name="connsiteX2" fmla="*/ 1574 w 10241"/>
                    <a:gd name="connsiteY2" fmla="*/ 9645 h 10000"/>
                    <a:gd name="connsiteX3" fmla="*/ 10 w 10241"/>
                    <a:gd name="connsiteY3" fmla="*/ 657 h 10000"/>
                    <a:gd name="connsiteX4" fmla="*/ 49 w 10241"/>
                    <a:gd name="connsiteY4" fmla="*/ 213 h 10000"/>
                    <a:gd name="connsiteX5" fmla="*/ 273 w 10241"/>
                    <a:gd name="connsiteY5" fmla="*/ 0 h 10000"/>
                    <a:gd name="connsiteX6" fmla="*/ 9716 w 10241"/>
                    <a:gd name="connsiteY6" fmla="*/ 0 h 10000"/>
                    <a:gd name="connsiteX7" fmla="*/ 9990 w 10241"/>
                    <a:gd name="connsiteY7" fmla="*/ 497 h 10000"/>
                    <a:gd name="connsiteX8" fmla="*/ 9716 w 10241"/>
                    <a:gd name="connsiteY8" fmla="*/ 995 h 10000"/>
                    <a:gd name="connsiteX9" fmla="*/ 4031 w 10241"/>
                    <a:gd name="connsiteY9" fmla="*/ 3360 h 10000"/>
                    <a:gd name="connsiteX10" fmla="*/ 5723 w 10241"/>
                    <a:gd name="connsiteY10" fmla="*/ 4490 h 10000"/>
                    <a:gd name="connsiteX11" fmla="*/ 8524 w 10241"/>
                    <a:gd name="connsiteY11" fmla="*/ 9005 h 10000"/>
                    <a:gd name="connsiteX12" fmla="*/ 8797 w 10241"/>
                    <a:gd name="connsiteY12" fmla="*/ 9503 h 10000"/>
                    <a:gd name="connsiteX13" fmla="*/ 8524 w 10241"/>
                    <a:gd name="connsiteY13" fmla="*/ 10000 h 10000"/>
                    <a:gd name="connsiteX0" fmla="*/ 8524 w 10070"/>
                    <a:gd name="connsiteY0" fmla="*/ 10000 h 10000"/>
                    <a:gd name="connsiteX1" fmla="*/ 1838 w 10070"/>
                    <a:gd name="connsiteY1" fmla="*/ 10000 h 10000"/>
                    <a:gd name="connsiteX2" fmla="*/ 1574 w 10070"/>
                    <a:gd name="connsiteY2" fmla="*/ 9645 h 10000"/>
                    <a:gd name="connsiteX3" fmla="*/ 10 w 10070"/>
                    <a:gd name="connsiteY3" fmla="*/ 657 h 10000"/>
                    <a:gd name="connsiteX4" fmla="*/ 49 w 10070"/>
                    <a:gd name="connsiteY4" fmla="*/ 213 h 10000"/>
                    <a:gd name="connsiteX5" fmla="*/ 273 w 10070"/>
                    <a:gd name="connsiteY5" fmla="*/ 0 h 10000"/>
                    <a:gd name="connsiteX6" fmla="*/ 9716 w 10070"/>
                    <a:gd name="connsiteY6" fmla="*/ 0 h 10000"/>
                    <a:gd name="connsiteX7" fmla="*/ 9990 w 10070"/>
                    <a:gd name="connsiteY7" fmla="*/ 497 h 10000"/>
                    <a:gd name="connsiteX8" fmla="*/ 9716 w 10070"/>
                    <a:gd name="connsiteY8" fmla="*/ 995 h 10000"/>
                    <a:gd name="connsiteX9" fmla="*/ 6517 w 10070"/>
                    <a:gd name="connsiteY9" fmla="*/ 3360 h 10000"/>
                    <a:gd name="connsiteX10" fmla="*/ 5723 w 10070"/>
                    <a:gd name="connsiteY10" fmla="*/ 4490 h 10000"/>
                    <a:gd name="connsiteX11" fmla="*/ 8524 w 10070"/>
                    <a:gd name="connsiteY11" fmla="*/ 9005 h 10000"/>
                    <a:gd name="connsiteX12" fmla="*/ 8797 w 10070"/>
                    <a:gd name="connsiteY12" fmla="*/ 9503 h 10000"/>
                    <a:gd name="connsiteX13" fmla="*/ 8524 w 10070"/>
                    <a:gd name="connsiteY13" fmla="*/ 10000 h 10000"/>
                    <a:gd name="connsiteX0" fmla="*/ 8524 w 10070"/>
                    <a:gd name="connsiteY0" fmla="*/ 10000 h 10000"/>
                    <a:gd name="connsiteX1" fmla="*/ 1838 w 10070"/>
                    <a:gd name="connsiteY1" fmla="*/ 10000 h 10000"/>
                    <a:gd name="connsiteX2" fmla="*/ 1574 w 10070"/>
                    <a:gd name="connsiteY2" fmla="*/ 9645 h 10000"/>
                    <a:gd name="connsiteX3" fmla="*/ 10 w 10070"/>
                    <a:gd name="connsiteY3" fmla="*/ 657 h 10000"/>
                    <a:gd name="connsiteX4" fmla="*/ 49 w 10070"/>
                    <a:gd name="connsiteY4" fmla="*/ 213 h 10000"/>
                    <a:gd name="connsiteX5" fmla="*/ 273 w 10070"/>
                    <a:gd name="connsiteY5" fmla="*/ 0 h 10000"/>
                    <a:gd name="connsiteX6" fmla="*/ 9716 w 10070"/>
                    <a:gd name="connsiteY6" fmla="*/ 0 h 10000"/>
                    <a:gd name="connsiteX7" fmla="*/ 9990 w 10070"/>
                    <a:gd name="connsiteY7" fmla="*/ 497 h 10000"/>
                    <a:gd name="connsiteX8" fmla="*/ 9716 w 10070"/>
                    <a:gd name="connsiteY8" fmla="*/ 995 h 10000"/>
                    <a:gd name="connsiteX9" fmla="*/ 6517 w 10070"/>
                    <a:gd name="connsiteY9" fmla="*/ 3360 h 10000"/>
                    <a:gd name="connsiteX10" fmla="*/ 9172 w 10070"/>
                    <a:gd name="connsiteY10" fmla="*/ 3907 h 10000"/>
                    <a:gd name="connsiteX11" fmla="*/ 8524 w 10070"/>
                    <a:gd name="connsiteY11" fmla="*/ 9005 h 10000"/>
                    <a:gd name="connsiteX12" fmla="*/ 8797 w 10070"/>
                    <a:gd name="connsiteY12" fmla="*/ 9503 h 10000"/>
                    <a:gd name="connsiteX13" fmla="*/ 8524 w 10070"/>
                    <a:gd name="connsiteY13" fmla="*/ 10000 h 10000"/>
                    <a:gd name="connsiteX0" fmla="*/ 8524 w 9990"/>
                    <a:gd name="connsiteY0" fmla="*/ 10000 h 10000"/>
                    <a:gd name="connsiteX1" fmla="*/ 1838 w 9990"/>
                    <a:gd name="connsiteY1" fmla="*/ 10000 h 10000"/>
                    <a:gd name="connsiteX2" fmla="*/ 1574 w 9990"/>
                    <a:gd name="connsiteY2" fmla="*/ 9645 h 10000"/>
                    <a:gd name="connsiteX3" fmla="*/ 10 w 9990"/>
                    <a:gd name="connsiteY3" fmla="*/ 657 h 10000"/>
                    <a:gd name="connsiteX4" fmla="*/ 49 w 9990"/>
                    <a:gd name="connsiteY4" fmla="*/ 213 h 10000"/>
                    <a:gd name="connsiteX5" fmla="*/ 273 w 9990"/>
                    <a:gd name="connsiteY5" fmla="*/ 0 h 10000"/>
                    <a:gd name="connsiteX6" fmla="*/ 9716 w 9990"/>
                    <a:gd name="connsiteY6" fmla="*/ 0 h 10000"/>
                    <a:gd name="connsiteX7" fmla="*/ 9990 w 9990"/>
                    <a:gd name="connsiteY7" fmla="*/ 497 h 10000"/>
                    <a:gd name="connsiteX8" fmla="*/ 9716 w 9990"/>
                    <a:gd name="connsiteY8" fmla="*/ 995 h 10000"/>
                    <a:gd name="connsiteX9" fmla="*/ 9404 w 9990"/>
                    <a:gd name="connsiteY9" fmla="*/ 1612 h 10000"/>
                    <a:gd name="connsiteX10" fmla="*/ 9172 w 9990"/>
                    <a:gd name="connsiteY10" fmla="*/ 3907 h 10000"/>
                    <a:gd name="connsiteX11" fmla="*/ 8524 w 9990"/>
                    <a:gd name="connsiteY11" fmla="*/ 9005 h 10000"/>
                    <a:gd name="connsiteX12" fmla="*/ 8797 w 9990"/>
                    <a:gd name="connsiteY12" fmla="*/ 9503 h 10000"/>
                    <a:gd name="connsiteX13" fmla="*/ 8524 w 9990"/>
                    <a:gd name="connsiteY13" fmla="*/ 10000 h 10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9990" h="10000">
                      <a:moveTo>
                        <a:pt x="8524" y="10000"/>
                      </a:moveTo>
                      <a:lnTo>
                        <a:pt x="1838" y="10000"/>
                      </a:lnTo>
                      <a:cubicBezTo>
                        <a:pt x="1710" y="10000"/>
                        <a:pt x="1613" y="9858"/>
                        <a:pt x="1574" y="9645"/>
                      </a:cubicBezTo>
                      <a:lnTo>
                        <a:pt x="10" y="657"/>
                      </a:lnTo>
                      <a:cubicBezTo>
                        <a:pt x="-10" y="497"/>
                        <a:pt x="0" y="337"/>
                        <a:pt x="49" y="213"/>
                      </a:cubicBezTo>
                      <a:cubicBezTo>
                        <a:pt x="107" y="89"/>
                        <a:pt x="186" y="0"/>
                        <a:pt x="273" y="0"/>
                      </a:cubicBezTo>
                      <a:lnTo>
                        <a:pt x="9716" y="0"/>
                      </a:lnTo>
                      <a:cubicBezTo>
                        <a:pt x="9873" y="0"/>
                        <a:pt x="9990" y="231"/>
                        <a:pt x="9990" y="497"/>
                      </a:cubicBezTo>
                      <a:cubicBezTo>
                        <a:pt x="9990" y="782"/>
                        <a:pt x="9814" y="809"/>
                        <a:pt x="9716" y="995"/>
                      </a:cubicBezTo>
                      <a:cubicBezTo>
                        <a:pt x="9618" y="1181"/>
                        <a:pt x="9495" y="1127"/>
                        <a:pt x="9404" y="1612"/>
                      </a:cubicBezTo>
                      <a:cubicBezTo>
                        <a:pt x="9313" y="2097"/>
                        <a:pt x="9319" y="2675"/>
                        <a:pt x="9172" y="3907"/>
                      </a:cubicBezTo>
                      <a:cubicBezTo>
                        <a:pt x="9025" y="5139"/>
                        <a:pt x="8524" y="9005"/>
                        <a:pt x="8524" y="9005"/>
                      </a:cubicBezTo>
                      <a:cubicBezTo>
                        <a:pt x="8680" y="9005"/>
                        <a:pt x="8797" y="9218"/>
                        <a:pt x="8797" y="9503"/>
                      </a:cubicBezTo>
                      <a:cubicBezTo>
                        <a:pt x="8797" y="9769"/>
                        <a:pt x="8680" y="10000"/>
                        <a:pt x="8524" y="1000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</p:grpSp>
        </p:grpSp>
        <p:grpSp>
          <p:nvGrpSpPr>
            <p:cNvPr id="11" name="Group 10"/>
            <p:cNvGrpSpPr/>
            <p:nvPr/>
          </p:nvGrpSpPr>
          <p:grpSpPr>
            <a:xfrm>
              <a:off x="7405816" y="6050963"/>
              <a:ext cx="411498" cy="348952"/>
              <a:chOff x="7405816" y="6050963"/>
              <a:chExt cx="411498" cy="348952"/>
            </a:xfrm>
          </p:grpSpPr>
          <p:grpSp>
            <p:nvGrpSpPr>
              <p:cNvPr id="395" name="Group 394"/>
              <p:cNvGrpSpPr/>
              <p:nvPr/>
            </p:nvGrpSpPr>
            <p:grpSpPr>
              <a:xfrm>
                <a:off x="7405816" y="6050963"/>
                <a:ext cx="162785" cy="348952"/>
                <a:chOff x="8383042" y="2159140"/>
                <a:chExt cx="240210" cy="514924"/>
              </a:xfrm>
            </p:grpSpPr>
            <p:sp>
              <p:nvSpPr>
                <p:cNvPr id="396" name="Oval 25">
                  <a:extLst>
                    <a:ext uri="{FF2B5EF4-FFF2-40B4-BE49-F238E27FC236}">
                      <a16:creationId xmlns:a16="http://schemas.microsoft.com/office/drawing/2014/main" id="{EF868AD4-6462-43C1-9181-5AECED4301B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8456034" y="2159140"/>
                  <a:ext cx="94226" cy="91572"/>
                </a:xfrm>
                <a:prstGeom prst="ellipse">
                  <a:avLst/>
                </a:pr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397" name="Freeform 26">
                  <a:extLst>
                    <a:ext uri="{FF2B5EF4-FFF2-40B4-BE49-F238E27FC236}">
                      <a16:creationId xmlns:a16="http://schemas.microsoft.com/office/drawing/2014/main" id="{07D948BC-2C37-4D5D-B736-574BCBC0CC4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383042" y="2257347"/>
                  <a:ext cx="240210" cy="416717"/>
                </a:xfrm>
                <a:custGeom>
                  <a:avLst/>
                  <a:gdLst>
                    <a:gd name="T0" fmla="*/ 75 w 76"/>
                    <a:gd name="T1" fmla="*/ 51 h 132"/>
                    <a:gd name="T2" fmla="*/ 64 w 76"/>
                    <a:gd name="T3" fmla="*/ 15 h 132"/>
                    <a:gd name="T4" fmla="*/ 63 w 76"/>
                    <a:gd name="T5" fmla="*/ 14 h 132"/>
                    <a:gd name="T6" fmla="*/ 45 w 76"/>
                    <a:gd name="T7" fmla="*/ 0 h 132"/>
                    <a:gd name="T8" fmla="*/ 39 w 76"/>
                    <a:gd name="T9" fmla="*/ 0 h 132"/>
                    <a:gd name="T10" fmla="*/ 37 w 76"/>
                    <a:gd name="T11" fmla="*/ 0 h 132"/>
                    <a:gd name="T12" fmla="*/ 31 w 76"/>
                    <a:gd name="T13" fmla="*/ 0 h 132"/>
                    <a:gd name="T14" fmla="*/ 13 w 76"/>
                    <a:gd name="T15" fmla="*/ 14 h 132"/>
                    <a:gd name="T16" fmla="*/ 12 w 76"/>
                    <a:gd name="T17" fmla="*/ 15 h 132"/>
                    <a:gd name="T18" fmla="*/ 1 w 76"/>
                    <a:gd name="T19" fmla="*/ 51 h 132"/>
                    <a:gd name="T20" fmla="*/ 4 w 76"/>
                    <a:gd name="T21" fmla="*/ 58 h 132"/>
                    <a:gd name="T22" fmla="*/ 12 w 76"/>
                    <a:gd name="T23" fmla="*/ 55 h 132"/>
                    <a:gd name="T24" fmla="*/ 22 w 76"/>
                    <a:gd name="T25" fmla="*/ 20 h 132"/>
                    <a:gd name="T26" fmla="*/ 25 w 76"/>
                    <a:gd name="T27" fmla="*/ 20 h 132"/>
                    <a:gd name="T28" fmla="*/ 6 w 76"/>
                    <a:gd name="T29" fmla="*/ 79 h 132"/>
                    <a:gd name="T30" fmla="*/ 21 w 76"/>
                    <a:gd name="T31" fmla="*/ 79 h 132"/>
                    <a:gd name="T32" fmla="*/ 21 w 76"/>
                    <a:gd name="T33" fmla="*/ 125 h 132"/>
                    <a:gd name="T34" fmla="*/ 29 w 76"/>
                    <a:gd name="T35" fmla="*/ 132 h 132"/>
                    <a:gd name="T36" fmla="*/ 35 w 76"/>
                    <a:gd name="T37" fmla="*/ 125 h 132"/>
                    <a:gd name="T38" fmla="*/ 35 w 76"/>
                    <a:gd name="T39" fmla="*/ 79 h 132"/>
                    <a:gd name="T40" fmla="*/ 41 w 76"/>
                    <a:gd name="T41" fmla="*/ 79 h 132"/>
                    <a:gd name="T42" fmla="*/ 41 w 76"/>
                    <a:gd name="T43" fmla="*/ 125 h 132"/>
                    <a:gd name="T44" fmla="*/ 47 w 76"/>
                    <a:gd name="T45" fmla="*/ 132 h 132"/>
                    <a:gd name="T46" fmla="*/ 54 w 76"/>
                    <a:gd name="T47" fmla="*/ 125 h 132"/>
                    <a:gd name="T48" fmla="*/ 54 w 76"/>
                    <a:gd name="T49" fmla="*/ 79 h 132"/>
                    <a:gd name="T50" fmla="*/ 69 w 76"/>
                    <a:gd name="T51" fmla="*/ 79 h 132"/>
                    <a:gd name="T52" fmla="*/ 50 w 76"/>
                    <a:gd name="T53" fmla="*/ 20 h 132"/>
                    <a:gd name="T54" fmla="*/ 53 w 76"/>
                    <a:gd name="T55" fmla="*/ 20 h 132"/>
                    <a:gd name="T56" fmla="*/ 64 w 76"/>
                    <a:gd name="T57" fmla="*/ 55 h 132"/>
                    <a:gd name="T58" fmla="*/ 72 w 76"/>
                    <a:gd name="T59" fmla="*/ 58 h 132"/>
                    <a:gd name="T60" fmla="*/ 75 w 76"/>
                    <a:gd name="T61" fmla="*/ 51 h 1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</a:cxnLst>
                  <a:rect l="0" t="0" r="r" b="b"/>
                  <a:pathLst>
                    <a:path w="76" h="132">
                      <a:moveTo>
                        <a:pt x="75" y="51"/>
                      </a:moveTo>
                      <a:cubicBezTo>
                        <a:pt x="64" y="15"/>
                        <a:pt x="64" y="15"/>
                        <a:pt x="64" y="15"/>
                      </a:cubicBezTo>
                      <a:cubicBezTo>
                        <a:pt x="63" y="14"/>
                        <a:pt x="63" y="14"/>
                        <a:pt x="63" y="14"/>
                      </a:cubicBezTo>
                      <a:cubicBezTo>
                        <a:pt x="59" y="3"/>
                        <a:pt x="49" y="0"/>
                        <a:pt x="45" y="0"/>
                      </a:cubicBezTo>
                      <a:cubicBezTo>
                        <a:pt x="41" y="0"/>
                        <a:pt x="42" y="0"/>
                        <a:pt x="39" y="0"/>
                      </a:cubicBezTo>
                      <a:cubicBezTo>
                        <a:pt x="38" y="0"/>
                        <a:pt x="37" y="0"/>
                        <a:pt x="37" y="0"/>
                      </a:cubicBezTo>
                      <a:cubicBezTo>
                        <a:pt x="33" y="0"/>
                        <a:pt x="34" y="0"/>
                        <a:pt x="31" y="0"/>
                      </a:cubicBezTo>
                      <a:cubicBezTo>
                        <a:pt x="27" y="0"/>
                        <a:pt x="17" y="3"/>
                        <a:pt x="13" y="14"/>
                      </a:cubicBezTo>
                      <a:cubicBezTo>
                        <a:pt x="12" y="15"/>
                        <a:pt x="12" y="15"/>
                        <a:pt x="12" y="15"/>
                      </a:cubicBezTo>
                      <a:cubicBezTo>
                        <a:pt x="1" y="51"/>
                        <a:pt x="1" y="51"/>
                        <a:pt x="1" y="51"/>
                      </a:cubicBezTo>
                      <a:cubicBezTo>
                        <a:pt x="0" y="54"/>
                        <a:pt x="1" y="57"/>
                        <a:pt x="4" y="58"/>
                      </a:cubicBezTo>
                      <a:cubicBezTo>
                        <a:pt x="7" y="59"/>
                        <a:pt x="10" y="57"/>
                        <a:pt x="12" y="55"/>
                      </a:cubicBezTo>
                      <a:cubicBezTo>
                        <a:pt x="22" y="20"/>
                        <a:pt x="22" y="20"/>
                        <a:pt x="22" y="20"/>
                      </a:cubicBezTo>
                      <a:cubicBezTo>
                        <a:pt x="25" y="20"/>
                        <a:pt x="25" y="20"/>
                        <a:pt x="25" y="20"/>
                      </a:cubicBezTo>
                      <a:cubicBezTo>
                        <a:pt x="6" y="79"/>
                        <a:pt x="6" y="79"/>
                        <a:pt x="6" y="79"/>
                      </a:cubicBezTo>
                      <a:cubicBezTo>
                        <a:pt x="21" y="79"/>
                        <a:pt x="21" y="79"/>
                        <a:pt x="21" y="79"/>
                      </a:cubicBezTo>
                      <a:cubicBezTo>
                        <a:pt x="21" y="125"/>
                        <a:pt x="21" y="125"/>
                        <a:pt x="21" y="125"/>
                      </a:cubicBezTo>
                      <a:cubicBezTo>
                        <a:pt x="21" y="129"/>
                        <a:pt x="25" y="132"/>
                        <a:pt x="29" y="132"/>
                      </a:cubicBezTo>
                      <a:cubicBezTo>
                        <a:pt x="33" y="132"/>
                        <a:pt x="35" y="129"/>
                        <a:pt x="35" y="125"/>
                      </a:cubicBezTo>
                      <a:cubicBezTo>
                        <a:pt x="35" y="79"/>
                        <a:pt x="35" y="79"/>
                        <a:pt x="35" y="79"/>
                      </a:cubicBezTo>
                      <a:cubicBezTo>
                        <a:pt x="41" y="79"/>
                        <a:pt x="41" y="79"/>
                        <a:pt x="41" y="79"/>
                      </a:cubicBezTo>
                      <a:cubicBezTo>
                        <a:pt x="41" y="125"/>
                        <a:pt x="41" y="125"/>
                        <a:pt x="41" y="125"/>
                      </a:cubicBezTo>
                      <a:cubicBezTo>
                        <a:pt x="41" y="129"/>
                        <a:pt x="43" y="132"/>
                        <a:pt x="47" y="132"/>
                      </a:cubicBezTo>
                      <a:cubicBezTo>
                        <a:pt x="51" y="132"/>
                        <a:pt x="54" y="129"/>
                        <a:pt x="54" y="125"/>
                      </a:cubicBezTo>
                      <a:cubicBezTo>
                        <a:pt x="54" y="79"/>
                        <a:pt x="54" y="79"/>
                        <a:pt x="54" y="79"/>
                      </a:cubicBezTo>
                      <a:cubicBezTo>
                        <a:pt x="69" y="79"/>
                        <a:pt x="69" y="79"/>
                        <a:pt x="69" y="79"/>
                      </a:cubicBezTo>
                      <a:cubicBezTo>
                        <a:pt x="50" y="20"/>
                        <a:pt x="50" y="20"/>
                        <a:pt x="50" y="20"/>
                      </a:cubicBezTo>
                      <a:cubicBezTo>
                        <a:pt x="53" y="20"/>
                        <a:pt x="53" y="20"/>
                        <a:pt x="53" y="20"/>
                      </a:cubicBezTo>
                      <a:cubicBezTo>
                        <a:pt x="64" y="55"/>
                        <a:pt x="64" y="55"/>
                        <a:pt x="64" y="55"/>
                      </a:cubicBezTo>
                      <a:cubicBezTo>
                        <a:pt x="65" y="57"/>
                        <a:pt x="69" y="59"/>
                        <a:pt x="72" y="58"/>
                      </a:cubicBezTo>
                      <a:cubicBezTo>
                        <a:pt x="74" y="57"/>
                        <a:pt x="76" y="54"/>
                        <a:pt x="75" y="51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</p:grpSp>
          <p:grpSp>
            <p:nvGrpSpPr>
              <p:cNvPr id="428" name="Group 427"/>
              <p:cNvGrpSpPr/>
              <p:nvPr/>
            </p:nvGrpSpPr>
            <p:grpSpPr>
              <a:xfrm flipH="1">
                <a:off x="7611283" y="6217602"/>
                <a:ext cx="206031" cy="178930"/>
                <a:chOff x="8576326" y="1276900"/>
                <a:chExt cx="453012" cy="393965"/>
              </a:xfrm>
              <a:solidFill>
                <a:schemeClr val="accent4"/>
              </a:solidFill>
            </p:grpSpPr>
            <p:sp>
              <p:nvSpPr>
                <p:cNvPr id="429" name="Freeform 34"/>
                <p:cNvSpPr>
                  <a:spLocks noEditPoints="1"/>
                </p:cNvSpPr>
                <p:nvPr/>
              </p:nvSpPr>
              <p:spPr bwMode="auto">
                <a:xfrm>
                  <a:off x="8628338" y="1591134"/>
                  <a:ext cx="79731" cy="79731"/>
                </a:xfrm>
                <a:custGeom>
                  <a:avLst/>
                  <a:gdLst>
                    <a:gd name="T0" fmla="*/ 112 w 225"/>
                    <a:gd name="T1" fmla="*/ 225 h 225"/>
                    <a:gd name="T2" fmla="*/ 0 w 225"/>
                    <a:gd name="T3" fmla="*/ 113 h 225"/>
                    <a:gd name="T4" fmla="*/ 112 w 225"/>
                    <a:gd name="T5" fmla="*/ 0 h 225"/>
                    <a:gd name="T6" fmla="*/ 225 w 225"/>
                    <a:gd name="T7" fmla="*/ 113 h 225"/>
                    <a:gd name="T8" fmla="*/ 112 w 225"/>
                    <a:gd name="T9" fmla="*/ 225 h 225"/>
                    <a:gd name="T10" fmla="*/ 112 w 225"/>
                    <a:gd name="T11" fmla="*/ 56 h 225"/>
                    <a:gd name="T12" fmla="*/ 56 w 225"/>
                    <a:gd name="T13" fmla="*/ 113 h 225"/>
                    <a:gd name="T14" fmla="*/ 112 w 225"/>
                    <a:gd name="T15" fmla="*/ 169 h 225"/>
                    <a:gd name="T16" fmla="*/ 169 w 225"/>
                    <a:gd name="T17" fmla="*/ 113 h 225"/>
                    <a:gd name="T18" fmla="*/ 112 w 225"/>
                    <a:gd name="T19" fmla="*/ 56 h 2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225" h="225">
                      <a:moveTo>
                        <a:pt x="112" y="225"/>
                      </a:moveTo>
                      <a:cubicBezTo>
                        <a:pt x="50" y="225"/>
                        <a:pt x="0" y="175"/>
                        <a:pt x="0" y="113"/>
                      </a:cubicBezTo>
                      <a:cubicBezTo>
                        <a:pt x="0" y="51"/>
                        <a:pt x="50" y="0"/>
                        <a:pt x="112" y="0"/>
                      </a:cubicBezTo>
                      <a:cubicBezTo>
                        <a:pt x="174" y="0"/>
                        <a:pt x="225" y="51"/>
                        <a:pt x="225" y="113"/>
                      </a:cubicBezTo>
                      <a:cubicBezTo>
                        <a:pt x="225" y="175"/>
                        <a:pt x="174" y="225"/>
                        <a:pt x="112" y="225"/>
                      </a:cubicBezTo>
                      <a:close/>
                      <a:moveTo>
                        <a:pt x="112" y="56"/>
                      </a:moveTo>
                      <a:cubicBezTo>
                        <a:pt x="81" y="56"/>
                        <a:pt x="56" y="81"/>
                        <a:pt x="56" y="113"/>
                      </a:cubicBezTo>
                      <a:cubicBezTo>
                        <a:pt x="56" y="144"/>
                        <a:pt x="81" y="169"/>
                        <a:pt x="112" y="169"/>
                      </a:cubicBezTo>
                      <a:cubicBezTo>
                        <a:pt x="143" y="169"/>
                        <a:pt x="169" y="144"/>
                        <a:pt x="169" y="113"/>
                      </a:cubicBezTo>
                      <a:cubicBezTo>
                        <a:pt x="169" y="81"/>
                        <a:pt x="143" y="56"/>
                        <a:pt x="112" y="5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430" name="Freeform 35"/>
                <p:cNvSpPr>
                  <a:spLocks noEditPoints="1"/>
                </p:cNvSpPr>
                <p:nvPr/>
              </p:nvSpPr>
              <p:spPr bwMode="auto">
                <a:xfrm>
                  <a:off x="8830010" y="1591134"/>
                  <a:ext cx="79731" cy="79731"/>
                </a:xfrm>
                <a:custGeom>
                  <a:avLst/>
                  <a:gdLst>
                    <a:gd name="T0" fmla="*/ 112 w 224"/>
                    <a:gd name="T1" fmla="*/ 225 h 225"/>
                    <a:gd name="T2" fmla="*/ 0 w 224"/>
                    <a:gd name="T3" fmla="*/ 113 h 225"/>
                    <a:gd name="T4" fmla="*/ 112 w 224"/>
                    <a:gd name="T5" fmla="*/ 0 h 225"/>
                    <a:gd name="T6" fmla="*/ 224 w 224"/>
                    <a:gd name="T7" fmla="*/ 113 h 225"/>
                    <a:gd name="T8" fmla="*/ 112 w 224"/>
                    <a:gd name="T9" fmla="*/ 225 h 225"/>
                    <a:gd name="T10" fmla="*/ 112 w 224"/>
                    <a:gd name="T11" fmla="*/ 56 h 225"/>
                    <a:gd name="T12" fmla="*/ 56 w 224"/>
                    <a:gd name="T13" fmla="*/ 113 h 225"/>
                    <a:gd name="T14" fmla="*/ 112 w 224"/>
                    <a:gd name="T15" fmla="*/ 169 h 225"/>
                    <a:gd name="T16" fmla="*/ 168 w 224"/>
                    <a:gd name="T17" fmla="*/ 113 h 225"/>
                    <a:gd name="T18" fmla="*/ 112 w 224"/>
                    <a:gd name="T19" fmla="*/ 56 h 2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224" h="225">
                      <a:moveTo>
                        <a:pt x="112" y="225"/>
                      </a:moveTo>
                      <a:cubicBezTo>
                        <a:pt x="50" y="225"/>
                        <a:pt x="0" y="175"/>
                        <a:pt x="0" y="113"/>
                      </a:cubicBezTo>
                      <a:cubicBezTo>
                        <a:pt x="0" y="51"/>
                        <a:pt x="50" y="0"/>
                        <a:pt x="112" y="0"/>
                      </a:cubicBezTo>
                      <a:cubicBezTo>
                        <a:pt x="174" y="0"/>
                        <a:pt x="224" y="51"/>
                        <a:pt x="224" y="113"/>
                      </a:cubicBezTo>
                      <a:cubicBezTo>
                        <a:pt x="224" y="175"/>
                        <a:pt x="174" y="225"/>
                        <a:pt x="112" y="225"/>
                      </a:cubicBezTo>
                      <a:close/>
                      <a:moveTo>
                        <a:pt x="112" y="56"/>
                      </a:moveTo>
                      <a:cubicBezTo>
                        <a:pt x="81" y="56"/>
                        <a:pt x="56" y="81"/>
                        <a:pt x="56" y="113"/>
                      </a:cubicBezTo>
                      <a:cubicBezTo>
                        <a:pt x="56" y="144"/>
                        <a:pt x="81" y="169"/>
                        <a:pt x="112" y="169"/>
                      </a:cubicBezTo>
                      <a:cubicBezTo>
                        <a:pt x="143" y="169"/>
                        <a:pt x="168" y="144"/>
                        <a:pt x="168" y="113"/>
                      </a:cubicBezTo>
                      <a:cubicBezTo>
                        <a:pt x="168" y="81"/>
                        <a:pt x="143" y="56"/>
                        <a:pt x="112" y="5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431" name="Freeform 36"/>
                <p:cNvSpPr>
                  <a:spLocks/>
                </p:cNvSpPr>
                <p:nvPr/>
              </p:nvSpPr>
              <p:spPr bwMode="auto">
                <a:xfrm>
                  <a:off x="8658041" y="1276900"/>
                  <a:ext cx="371297" cy="333776"/>
                </a:xfrm>
                <a:custGeom>
                  <a:avLst/>
                  <a:gdLst>
                    <a:gd name="T0" fmla="*/ 619 w 1048"/>
                    <a:gd name="T1" fmla="*/ 942 h 942"/>
                    <a:gd name="T2" fmla="*/ 28 w 1048"/>
                    <a:gd name="T3" fmla="*/ 942 h 942"/>
                    <a:gd name="T4" fmla="*/ 0 w 1048"/>
                    <a:gd name="T5" fmla="*/ 914 h 942"/>
                    <a:gd name="T6" fmla="*/ 28 w 1048"/>
                    <a:gd name="T7" fmla="*/ 886 h 942"/>
                    <a:gd name="T8" fmla="*/ 597 w 1048"/>
                    <a:gd name="T9" fmla="*/ 886 h 942"/>
                    <a:gd name="T10" fmla="*/ 807 w 1048"/>
                    <a:gd name="T11" fmla="*/ 21 h 942"/>
                    <a:gd name="T12" fmla="*/ 834 w 1048"/>
                    <a:gd name="T13" fmla="*/ 0 h 942"/>
                    <a:gd name="T14" fmla="*/ 1020 w 1048"/>
                    <a:gd name="T15" fmla="*/ 0 h 942"/>
                    <a:gd name="T16" fmla="*/ 1048 w 1048"/>
                    <a:gd name="T17" fmla="*/ 28 h 942"/>
                    <a:gd name="T18" fmla="*/ 1020 w 1048"/>
                    <a:gd name="T19" fmla="*/ 56 h 942"/>
                    <a:gd name="T20" fmla="*/ 856 w 1048"/>
                    <a:gd name="T21" fmla="*/ 56 h 942"/>
                    <a:gd name="T22" fmla="*/ 646 w 1048"/>
                    <a:gd name="T23" fmla="*/ 921 h 942"/>
                    <a:gd name="T24" fmla="*/ 619 w 1048"/>
                    <a:gd name="T25" fmla="*/ 942 h 9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1048" h="942">
                      <a:moveTo>
                        <a:pt x="619" y="942"/>
                      </a:moveTo>
                      <a:cubicBezTo>
                        <a:pt x="28" y="942"/>
                        <a:pt x="28" y="942"/>
                        <a:pt x="28" y="942"/>
                      </a:cubicBezTo>
                      <a:cubicBezTo>
                        <a:pt x="13" y="942"/>
                        <a:pt x="0" y="930"/>
                        <a:pt x="0" y="914"/>
                      </a:cubicBezTo>
                      <a:cubicBezTo>
                        <a:pt x="0" y="899"/>
                        <a:pt x="13" y="886"/>
                        <a:pt x="28" y="886"/>
                      </a:cubicBezTo>
                      <a:cubicBezTo>
                        <a:pt x="597" y="886"/>
                        <a:pt x="597" y="886"/>
                        <a:pt x="597" y="886"/>
                      </a:cubicBezTo>
                      <a:cubicBezTo>
                        <a:pt x="807" y="21"/>
                        <a:pt x="807" y="21"/>
                        <a:pt x="807" y="21"/>
                      </a:cubicBezTo>
                      <a:cubicBezTo>
                        <a:pt x="810" y="9"/>
                        <a:pt x="821" y="0"/>
                        <a:pt x="834" y="0"/>
                      </a:cubicBezTo>
                      <a:cubicBezTo>
                        <a:pt x="1020" y="0"/>
                        <a:pt x="1020" y="0"/>
                        <a:pt x="1020" y="0"/>
                      </a:cubicBezTo>
                      <a:cubicBezTo>
                        <a:pt x="1035" y="0"/>
                        <a:pt x="1048" y="12"/>
                        <a:pt x="1048" y="28"/>
                      </a:cubicBezTo>
                      <a:cubicBezTo>
                        <a:pt x="1048" y="43"/>
                        <a:pt x="1035" y="56"/>
                        <a:pt x="1020" y="56"/>
                      </a:cubicBezTo>
                      <a:cubicBezTo>
                        <a:pt x="856" y="56"/>
                        <a:pt x="856" y="56"/>
                        <a:pt x="856" y="56"/>
                      </a:cubicBezTo>
                      <a:cubicBezTo>
                        <a:pt x="646" y="921"/>
                        <a:pt x="646" y="921"/>
                        <a:pt x="646" y="921"/>
                      </a:cubicBezTo>
                      <a:cubicBezTo>
                        <a:pt x="643" y="933"/>
                        <a:pt x="632" y="942"/>
                        <a:pt x="619" y="94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432" name="Freeform 37"/>
                <p:cNvSpPr>
                  <a:spLocks/>
                </p:cNvSpPr>
                <p:nvPr/>
              </p:nvSpPr>
              <p:spPr bwMode="auto">
                <a:xfrm>
                  <a:off x="8576326" y="1381645"/>
                  <a:ext cx="361555" cy="199328"/>
                </a:xfrm>
                <a:custGeom>
                  <a:avLst/>
                  <a:gdLst>
                    <a:gd name="T0" fmla="*/ 873 w 1023"/>
                    <a:gd name="T1" fmla="*/ 563 h 563"/>
                    <a:gd name="T2" fmla="*/ 189 w 1023"/>
                    <a:gd name="T3" fmla="*/ 563 h 563"/>
                    <a:gd name="T4" fmla="*/ 162 w 1023"/>
                    <a:gd name="T5" fmla="*/ 543 h 563"/>
                    <a:gd name="T6" fmla="*/ 2 w 1023"/>
                    <a:gd name="T7" fmla="*/ 37 h 563"/>
                    <a:gd name="T8" fmla="*/ 6 w 1023"/>
                    <a:gd name="T9" fmla="*/ 12 h 563"/>
                    <a:gd name="T10" fmla="*/ 29 w 1023"/>
                    <a:gd name="T11" fmla="*/ 0 h 563"/>
                    <a:gd name="T12" fmla="*/ 995 w 1023"/>
                    <a:gd name="T13" fmla="*/ 0 h 563"/>
                    <a:gd name="T14" fmla="*/ 1023 w 1023"/>
                    <a:gd name="T15" fmla="*/ 28 h 563"/>
                    <a:gd name="T16" fmla="*/ 995 w 1023"/>
                    <a:gd name="T17" fmla="*/ 56 h 563"/>
                    <a:gd name="T18" fmla="*/ 67 w 1023"/>
                    <a:gd name="T19" fmla="*/ 56 h 563"/>
                    <a:gd name="T20" fmla="*/ 209 w 1023"/>
                    <a:gd name="T21" fmla="*/ 507 h 563"/>
                    <a:gd name="T22" fmla="*/ 873 w 1023"/>
                    <a:gd name="T23" fmla="*/ 507 h 563"/>
                    <a:gd name="T24" fmla="*/ 901 w 1023"/>
                    <a:gd name="T25" fmla="*/ 535 h 563"/>
                    <a:gd name="T26" fmla="*/ 873 w 1023"/>
                    <a:gd name="T27" fmla="*/ 563 h 563"/>
                    <a:gd name="connsiteX0" fmla="*/ 8524 w 10241"/>
                    <a:gd name="connsiteY0" fmla="*/ 10000 h 10000"/>
                    <a:gd name="connsiteX1" fmla="*/ 1838 w 10241"/>
                    <a:gd name="connsiteY1" fmla="*/ 10000 h 10000"/>
                    <a:gd name="connsiteX2" fmla="*/ 1574 w 10241"/>
                    <a:gd name="connsiteY2" fmla="*/ 9645 h 10000"/>
                    <a:gd name="connsiteX3" fmla="*/ 10 w 10241"/>
                    <a:gd name="connsiteY3" fmla="*/ 657 h 10000"/>
                    <a:gd name="connsiteX4" fmla="*/ 49 w 10241"/>
                    <a:gd name="connsiteY4" fmla="*/ 213 h 10000"/>
                    <a:gd name="connsiteX5" fmla="*/ 273 w 10241"/>
                    <a:gd name="connsiteY5" fmla="*/ 0 h 10000"/>
                    <a:gd name="connsiteX6" fmla="*/ 9716 w 10241"/>
                    <a:gd name="connsiteY6" fmla="*/ 0 h 10000"/>
                    <a:gd name="connsiteX7" fmla="*/ 9990 w 10241"/>
                    <a:gd name="connsiteY7" fmla="*/ 497 h 10000"/>
                    <a:gd name="connsiteX8" fmla="*/ 9716 w 10241"/>
                    <a:gd name="connsiteY8" fmla="*/ 995 h 10000"/>
                    <a:gd name="connsiteX9" fmla="*/ 4031 w 10241"/>
                    <a:gd name="connsiteY9" fmla="*/ 3360 h 10000"/>
                    <a:gd name="connsiteX10" fmla="*/ 2033 w 10241"/>
                    <a:gd name="connsiteY10" fmla="*/ 9005 h 10000"/>
                    <a:gd name="connsiteX11" fmla="*/ 8524 w 10241"/>
                    <a:gd name="connsiteY11" fmla="*/ 9005 h 10000"/>
                    <a:gd name="connsiteX12" fmla="*/ 8797 w 10241"/>
                    <a:gd name="connsiteY12" fmla="*/ 9503 h 10000"/>
                    <a:gd name="connsiteX13" fmla="*/ 8524 w 10241"/>
                    <a:gd name="connsiteY13" fmla="*/ 10000 h 10000"/>
                    <a:gd name="connsiteX0" fmla="*/ 8524 w 10241"/>
                    <a:gd name="connsiteY0" fmla="*/ 10000 h 10000"/>
                    <a:gd name="connsiteX1" fmla="*/ 1838 w 10241"/>
                    <a:gd name="connsiteY1" fmla="*/ 10000 h 10000"/>
                    <a:gd name="connsiteX2" fmla="*/ 1574 w 10241"/>
                    <a:gd name="connsiteY2" fmla="*/ 9645 h 10000"/>
                    <a:gd name="connsiteX3" fmla="*/ 10 w 10241"/>
                    <a:gd name="connsiteY3" fmla="*/ 657 h 10000"/>
                    <a:gd name="connsiteX4" fmla="*/ 49 w 10241"/>
                    <a:gd name="connsiteY4" fmla="*/ 213 h 10000"/>
                    <a:gd name="connsiteX5" fmla="*/ 273 w 10241"/>
                    <a:gd name="connsiteY5" fmla="*/ 0 h 10000"/>
                    <a:gd name="connsiteX6" fmla="*/ 9716 w 10241"/>
                    <a:gd name="connsiteY6" fmla="*/ 0 h 10000"/>
                    <a:gd name="connsiteX7" fmla="*/ 9990 w 10241"/>
                    <a:gd name="connsiteY7" fmla="*/ 497 h 10000"/>
                    <a:gd name="connsiteX8" fmla="*/ 9716 w 10241"/>
                    <a:gd name="connsiteY8" fmla="*/ 995 h 10000"/>
                    <a:gd name="connsiteX9" fmla="*/ 4031 w 10241"/>
                    <a:gd name="connsiteY9" fmla="*/ 3360 h 10000"/>
                    <a:gd name="connsiteX10" fmla="*/ 5723 w 10241"/>
                    <a:gd name="connsiteY10" fmla="*/ 4490 h 10000"/>
                    <a:gd name="connsiteX11" fmla="*/ 8524 w 10241"/>
                    <a:gd name="connsiteY11" fmla="*/ 9005 h 10000"/>
                    <a:gd name="connsiteX12" fmla="*/ 8797 w 10241"/>
                    <a:gd name="connsiteY12" fmla="*/ 9503 h 10000"/>
                    <a:gd name="connsiteX13" fmla="*/ 8524 w 10241"/>
                    <a:gd name="connsiteY13" fmla="*/ 10000 h 10000"/>
                    <a:gd name="connsiteX0" fmla="*/ 8524 w 10070"/>
                    <a:gd name="connsiteY0" fmla="*/ 10000 h 10000"/>
                    <a:gd name="connsiteX1" fmla="*/ 1838 w 10070"/>
                    <a:gd name="connsiteY1" fmla="*/ 10000 h 10000"/>
                    <a:gd name="connsiteX2" fmla="*/ 1574 w 10070"/>
                    <a:gd name="connsiteY2" fmla="*/ 9645 h 10000"/>
                    <a:gd name="connsiteX3" fmla="*/ 10 w 10070"/>
                    <a:gd name="connsiteY3" fmla="*/ 657 h 10000"/>
                    <a:gd name="connsiteX4" fmla="*/ 49 w 10070"/>
                    <a:gd name="connsiteY4" fmla="*/ 213 h 10000"/>
                    <a:gd name="connsiteX5" fmla="*/ 273 w 10070"/>
                    <a:gd name="connsiteY5" fmla="*/ 0 h 10000"/>
                    <a:gd name="connsiteX6" fmla="*/ 9716 w 10070"/>
                    <a:gd name="connsiteY6" fmla="*/ 0 h 10000"/>
                    <a:gd name="connsiteX7" fmla="*/ 9990 w 10070"/>
                    <a:gd name="connsiteY7" fmla="*/ 497 h 10000"/>
                    <a:gd name="connsiteX8" fmla="*/ 9716 w 10070"/>
                    <a:gd name="connsiteY8" fmla="*/ 995 h 10000"/>
                    <a:gd name="connsiteX9" fmla="*/ 6517 w 10070"/>
                    <a:gd name="connsiteY9" fmla="*/ 3360 h 10000"/>
                    <a:gd name="connsiteX10" fmla="*/ 5723 w 10070"/>
                    <a:gd name="connsiteY10" fmla="*/ 4490 h 10000"/>
                    <a:gd name="connsiteX11" fmla="*/ 8524 w 10070"/>
                    <a:gd name="connsiteY11" fmla="*/ 9005 h 10000"/>
                    <a:gd name="connsiteX12" fmla="*/ 8797 w 10070"/>
                    <a:gd name="connsiteY12" fmla="*/ 9503 h 10000"/>
                    <a:gd name="connsiteX13" fmla="*/ 8524 w 10070"/>
                    <a:gd name="connsiteY13" fmla="*/ 10000 h 10000"/>
                    <a:gd name="connsiteX0" fmla="*/ 8524 w 10070"/>
                    <a:gd name="connsiteY0" fmla="*/ 10000 h 10000"/>
                    <a:gd name="connsiteX1" fmla="*/ 1838 w 10070"/>
                    <a:gd name="connsiteY1" fmla="*/ 10000 h 10000"/>
                    <a:gd name="connsiteX2" fmla="*/ 1574 w 10070"/>
                    <a:gd name="connsiteY2" fmla="*/ 9645 h 10000"/>
                    <a:gd name="connsiteX3" fmla="*/ 10 w 10070"/>
                    <a:gd name="connsiteY3" fmla="*/ 657 h 10000"/>
                    <a:gd name="connsiteX4" fmla="*/ 49 w 10070"/>
                    <a:gd name="connsiteY4" fmla="*/ 213 h 10000"/>
                    <a:gd name="connsiteX5" fmla="*/ 273 w 10070"/>
                    <a:gd name="connsiteY5" fmla="*/ 0 h 10000"/>
                    <a:gd name="connsiteX6" fmla="*/ 9716 w 10070"/>
                    <a:gd name="connsiteY6" fmla="*/ 0 h 10000"/>
                    <a:gd name="connsiteX7" fmla="*/ 9990 w 10070"/>
                    <a:gd name="connsiteY7" fmla="*/ 497 h 10000"/>
                    <a:gd name="connsiteX8" fmla="*/ 9716 w 10070"/>
                    <a:gd name="connsiteY8" fmla="*/ 995 h 10000"/>
                    <a:gd name="connsiteX9" fmla="*/ 6517 w 10070"/>
                    <a:gd name="connsiteY9" fmla="*/ 3360 h 10000"/>
                    <a:gd name="connsiteX10" fmla="*/ 9172 w 10070"/>
                    <a:gd name="connsiteY10" fmla="*/ 3907 h 10000"/>
                    <a:gd name="connsiteX11" fmla="*/ 8524 w 10070"/>
                    <a:gd name="connsiteY11" fmla="*/ 9005 h 10000"/>
                    <a:gd name="connsiteX12" fmla="*/ 8797 w 10070"/>
                    <a:gd name="connsiteY12" fmla="*/ 9503 h 10000"/>
                    <a:gd name="connsiteX13" fmla="*/ 8524 w 10070"/>
                    <a:gd name="connsiteY13" fmla="*/ 10000 h 10000"/>
                    <a:gd name="connsiteX0" fmla="*/ 8524 w 9990"/>
                    <a:gd name="connsiteY0" fmla="*/ 10000 h 10000"/>
                    <a:gd name="connsiteX1" fmla="*/ 1838 w 9990"/>
                    <a:gd name="connsiteY1" fmla="*/ 10000 h 10000"/>
                    <a:gd name="connsiteX2" fmla="*/ 1574 w 9990"/>
                    <a:gd name="connsiteY2" fmla="*/ 9645 h 10000"/>
                    <a:gd name="connsiteX3" fmla="*/ 10 w 9990"/>
                    <a:gd name="connsiteY3" fmla="*/ 657 h 10000"/>
                    <a:gd name="connsiteX4" fmla="*/ 49 w 9990"/>
                    <a:gd name="connsiteY4" fmla="*/ 213 h 10000"/>
                    <a:gd name="connsiteX5" fmla="*/ 273 w 9990"/>
                    <a:gd name="connsiteY5" fmla="*/ 0 h 10000"/>
                    <a:gd name="connsiteX6" fmla="*/ 9716 w 9990"/>
                    <a:gd name="connsiteY6" fmla="*/ 0 h 10000"/>
                    <a:gd name="connsiteX7" fmla="*/ 9990 w 9990"/>
                    <a:gd name="connsiteY7" fmla="*/ 497 h 10000"/>
                    <a:gd name="connsiteX8" fmla="*/ 9716 w 9990"/>
                    <a:gd name="connsiteY8" fmla="*/ 995 h 10000"/>
                    <a:gd name="connsiteX9" fmla="*/ 9404 w 9990"/>
                    <a:gd name="connsiteY9" fmla="*/ 1612 h 10000"/>
                    <a:gd name="connsiteX10" fmla="*/ 9172 w 9990"/>
                    <a:gd name="connsiteY10" fmla="*/ 3907 h 10000"/>
                    <a:gd name="connsiteX11" fmla="*/ 8524 w 9990"/>
                    <a:gd name="connsiteY11" fmla="*/ 9005 h 10000"/>
                    <a:gd name="connsiteX12" fmla="*/ 8797 w 9990"/>
                    <a:gd name="connsiteY12" fmla="*/ 9503 h 10000"/>
                    <a:gd name="connsiteX13" fmla="*/ 8524 w 9990"/>
                    <a:gd name="connsiteY13" fmla="*/ 10000 h 10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9990" h="10000">
                      <a:moveTo>
                        <a:pt x="8524" y="10000"/>
                      </a:moveTo>
                      <a:lnTo>
                        <a:pt x="1838" y="10000"/>
                      </a:lnTo>
                      <a:cubicBezTo>
                        <a:pt x="1710" y="10000"/>
                        <a:pt x="1613" y="9858"/>
                        <a:pt x="1574" y="9645"/>
                      </a:cubicBezTo>
                      <a:lnTo>
                        <a:pt x="10" y="657"/>
                      </a:lnTo>
                      <a:cubicBezTo>
                        <a:pt x="-10" y="497"/>
                        <a:pt x="0" y="337"/>
                        <a:pt x="49" y="213"/>
                      </a:cubicBezTo>
                      <a:cubicBezTo>
                        <a:pt x="107" y="89"/>
                        <a:pt x="186" y="0"/>
                        <a:pt x="273" y="0"/>
                      </a:cubicBezTo>
                      <a:lnTo>
                        <a:pt x="9716" y="0"/>
                      </a:lnTo>
                      <a:cubicBezTo>
                        <a:pt x="9873" y="0"/>
                        <a:pt x="9990" y="231"/>
                        <a:pt x="9990" y="497"/>
                      </a:cubicBezTo>
                      <a:cubicBezTo>
                        <a:pt x="9990" y="782"/>
                        <a:pt x="9814" y="809"/>
                        <a:pt x="9716" y="995"/>
                      </a:cubicBezTo>
                      <a:cubicBezTo>
                        <a:pt x="9618" y="1181"/>
                        <a:pt x="9495" y="1127"/>
                        <a:pt x="9404" y="1612"/>
                      </a:cubicBezTo>
                      <a:cubicBezTo>
                        <a:pt x="9313" y="2097"/>
                        <a:pt x="9319" y="2675"/>
                        <a:pt x="9172" y="3907"/>
                      </a:cubicBezTo>
                      <a:cubicBezTo>
                        <a:pt x="9025" y="5139"/>
                        <a:pt x="8524" y="9005"/>
                        <a:pt x="8524" y="9005"/>
                      </a:cubicBezTo>
                      <a:cubicBezTo>
                        <a:pt x="8680" y="9005"/>
                        <a:pt x="8797" y="9218"/>
                        <a:pt x="8797" y="9503"/>
                      </a:cubicBezTo>
                      <a:cubicBezTo>
                        <a:pt x="8797" y="9769"/>
                        <a:pt x="8680" y="10000"/>
                        <a:pt x="8524" y="1000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</p:grpSp>
        </p:grpSp>
        <p:grpSp>
          <p:nvGrpSpPr>
            <p:cNvPr id="13" name="Group 12"/>
            <p:cNvGrpSpPr/>
            <p:nvPr/>
          </p:nvGrpSpPr>
          <p:grpSpPr>
            <a:xfrm>
              <a:off x="7853465" y="6050963"/>
              <a:ext cx="408932" cy="348952"/>
              <a:chOff x="7853465" y="6050963"/>
              <a:chExt cx="408932" cy="348952"/>
            </a:xfrm>
          </p:grpSpPr>
          <p:grpSp>
            <p:nvGrpSpPr>
              <p:cNvPr id="386" name="Group 385"/>
              <p:cNvGrpSpPr/>
              <p:nvPr/>
            </p:nvGrpSpPr>
            <p:grpSpPr>
              <a:xfrm>
                <a:off x="7853465" y="6050963"/>
                <a:ext cx="162785" cy="348952"/>
                <a:chOff x="8383042" y="2159140"/>
                <a:chExt cx="240210" cy="514924"/>
              </a:xfrm>
            </p:grpSpPr>
            <p:sp>
              <p:nvSpPr>
                <p:cNvPr id="387" name="Oval 25">
                  <a:extLst>
                    <a:ext uri="{FF2B5EF4-FFF2-40B4-BE49-F238E27FC236}">
                      <a16:creationId xmlns:a16="http://schemas.microsoft.com/office/drawing/2014/main" id="{EF868AD4-6462-43C1-9181-5AECED4301B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8456034" y="2159140"/>
                  <a:ext cx="94226" cy="91572"/>
                </a:xfrm>
                <a:prstGeom prst="ellipse">
                  <a:avLst/>
                </a:pr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388" name="Freeform 26">
                  <a:extLst>
                    <a:ext uri="{FF2B5EF4-FFF2-40B4-BE49-F238E27FC236}">
                      <a16:creationId xmlns:a16="http://schemas.microsoft.com/office/drawing/2014/main" id="{07D948BC-2C37-4D5D-B736-574BCBC0CC4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383042" y="2257347"/>
                  <a:ext cx="240210" cy="416717"/>
                </a:xfrm>
                <a:custGeom>
                  <a:avLst/>
                  <a:gdLst>
                    <a:gd name="T0" fmla="*/ 75 w 76"/>
                    <a:gd name="T1" fmla="*/ 51 h 132"/>
                    <a:gd name="T2" fmla="*/ 64 w 76"/>
                    <a:gd name="T3" fmla="*/ 15 h 132"/>
                    <a:gd name="T4" fmla="*/ 63 w 76"/>
                    <a:gd name="T5" fmla="*/ 14 h 132"/>
                    <a:gd name="T6" fmla="*/ 45 w 76"/>
                    <a:gd name="T7" fmla="*/ 0 h 132"/>
                    <a:gd name="T8" fmla="*/ 39 w 76"/>
                    <a:gd name="T9" fmla="*/ 0 h 132"/>
                    <a:gd name="T10" fmla="*/ 37 w 76"/>
                    <a:gd name="T11" fmla="*/ 0 h 132"/>
                    <a:gd name="T12" fmla="*/ 31 w 76"/>
                    <a:gd name="T13" fmla="*/ 0 h 132"/>
                    <a:gd name="T14" fmla="*/ 13 w 76"/>
                    <a:gd name="T15" fmla="*/ 14 h 132"/>
                    <a:gd name="T16" fmla="*/ 12 w 76"/>
                    <a:gd name="T17" fmla="*/ 15 h 132"/>
                    <a:gd name="T18" fmla="*/ 1 w 76"/>
                    <a:gd name="T19" fmla="*/ 51 h 132"/>
                    <a:gd name="T20" fmla="*/ 4 w 76"/>
                    <a:gd name="T21" fmla="*/ 58 h 132"/>
                    <a:gd name="T22" fmla="*/ 12 w 76"/>
                    <a:gd name="T23" fmla="*/ 55 h 132"/>
                    <a:gd name="T24" fmla="*/ 22 w 76"/>
                    <a:gd name="T25" fmla="*/ 20 h 132"/>
                    <a:gd name="T26" fmla="*/ 25 w 76"/>
                    <a:gd name="T27" fmla="*/ 20 h 132"/>
                    <a:gd name="T28" fmla="*/ 6 w 76"/>
                    <a:gd name="T29" fmla="*/ 79 h 132"/>
                    <a:gd name="T30" fmla="*/ 21 w 76"/>
                    <a:gd name="T31" fmla="*/ 79 h 132"/>
                    <a:gd name="T32" fmla="*/ 21 w 76"/>
                    <a:gd name="T33" fmla="*/ 125 h 132"/>
                    <a:gd name="T34" fmla="*/ 29 w 76"/>
                    <a:gd name="T35" fmla="*/ 132 h 132"/>
                    <a:gd name="T36" fmla="*/ 35 w 76"/>
                    <a:gd name="T37" fmla="*/ 125 h 132"/>
                    <a:gd name="T38" fmla="*/ 35 w 76"/>
                    <a:gd name="T39" fmla="*/ 79 h 132"/>
                    <a:gd name="T40" fmla="*/ 41 w 76"/>
                    <a:gd name="T41" fmla="*/ 79 h 132"/>
                    <a:gd name="T42" fmla="*/ 41 w 76"/>
                    <a:gd name="T43" fmla="*/ 125 h 132"/>
                    <a:gd name="T44" fmla="*/ 47 w 76"/>
                    <a:gd name="T45" fmla="*/ 132 h 132"/>
                    <a:gd name="T46" fmla="*/ 54 w 76"/>
                    <a:gd name="T47" fmla="*/ 125 h 132"/>
                    <a:gd name="T48" fmla="*/ 54 w 76"/>
                    <a:gd name="T49" fmla="*/ 79 h 132"/>
                    <a:gd name="T50" fmla="*/ 69 w 76"/>
                    <a:gd name="T51" fmla="*/ 79 h 132"/>
                    <a:gd name="T52" fmla="*/ 50 w 76"/>
                    <a:gd name="T53" fmla="*/ 20 h 132"/>
                    <a:gd name="T54" fmla="*/ 53 w 76"/>
                    <a:gd name="T55" fmla="*/ 20 h 132"/>
                    <a:gd name="T56" fmla="*/ 64 w 76"/>
                    <a:gd name="T57" fmla="*/ 55 h 132"/>
                    <a:gd name="T58" fmla="*/ 72 w 76"/>
                    <a:gd name="T59" fmla="*/ 58 h 132"/>
                    <a:gd name="T60" fmla="*/ 75 w 76"/>
                    <a:gd name="T61" fmla="*/ 51 h 1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</a:cxnLst>
                  <a:rect l="0" t="0" r="r" b="b"/>
                  <a:pathLst>
                    <a:path w="76" h="132">
                      <a:moveTo>
                        <a:pt x="75" y="51"/>
                      </a:moveTo>
                      <a:cubicBezTo>
                        <a:pt x="64" y="15"/>
                        <a:pt x="64" y="15"/>
                        <a:pt x="64" y="15"/>
                      </a:cubicBezTo>
                      <a:cubicBezTo>
                        <a:pt x="63" y="14"/>
                        <a:pt x="63" y="14"/>
                        <a:pt x="63" y="14"/>
                      </a:cubicBezTo>
                      <a:cubicBezTo>
                        <a:pt x="59" y="3"/>
                        <a:pt x="49" y="0"/>
                        <a:pt x="45" y="0"/>
                      </a:cubicBezTo>
                      <a:cubicBezTo>
                        <a:pt x="41" y="0"/>
                        <a:pt x="42" y="0"/>
                        <a:pt x="39" y="0"/>
                      </a:cubicBezTo>
                      <a:cubicBezTo>
                        <a:pt x="38" y="0"/>
                        <a:pt x="37" y="0"/>
                        <a:pt x="37" y="0"/>
                      </a:cubicBezTo>
                      <a:cubicBezTo>
                        <a:pt x="33" y="0"/>
                        <a:pt x="34" y="0"/>
                        <a:pt x="31" y="0"/>
                      </a:cubicBezTo>
                      <a:cubicBezTo>
                        <a:pt x="27" y="0"/>
                        <a:pt x="17" y="3"/>
                        <a:pt x="13" y="14"/>
                      </a:cubicBezTo>
                      <a:cubicBezTo>
                        <a:pt x="12" y="15"/>
                        <a:pt x="12" y="15"/>
                        <a:pt x="12" y="15"/>
                      </a:cubicBezTo>
                      <a:cubicBezTo>
                        <a:pt x="1" y="51"/>
                        <a:pt x="1" y="51"/>
                        <a:pt x="1" y="51"/>
                      </a:cubicBezTo>
                      <a:cubicBezTo>
                        <a:pt x="0" y="54"/>
                        <a:pt x="1" y="57"/>
                        <a:pt x="4" y="58"/>
                      </a:cubicBezTo>
                      <a:cubicBezTo>
                        <a:pt x="7" y="59"/>
                        <a:pt x="10" y="57"/>
                        <a:pt x="12" y="55"/>
                      </a:cubicBezTo>
                      <a:cubicBezTo>
                        <a:pt x="22" y="20"/>
                        <a:pt x="22" y="20"/>
                        <a:pt x="22" y="20"/>
                      </a:cubicBezTo>
                      <a:cubicBezTo>
                        <a:pt x="25" y="20"/>
                        <a:pt x="25" y="20"/>
                        <a:pt x="25" y="20"/>
                      </a:cubicBezTo>
                      <a:cubicBezTo>
                        <a:pt x="6" y="79"/>
                        <a:pt x="6" y="79"/>
                        <a:pt x="6" y="79"/>
                      </a:cubicBezTo>
                      <a:cubicBezTo>
                        <a:pt x="21" y="79"/>
                        <a:pt x="21" y="79"/>
                        <a:pt x="21" y="79"/>
                      </a:cubicBezTo>
                      <a:cubicBezTo>
                        <a:pt x="21" y="125"/>
                        <a:pt x="21" y="125"/>
                        <a:pt x="21" y="125"/>
                      </a:cubicBezTo>
                      <a:cubicBezTo>
                        <a:pt x="21" y="129"/>
                        <a:pt x="25" y="132"/>
                        <a:pt x="29" y="132"/>
                      </a:cubicBezTo>
                      <a:cubicBezTo>
                        <a:pt x="33" y="132"/>
                        <a:pt x="35" y="129"/>
                        <a:pt x="35" y="125"/>
                      </a:cubicBezTo>
                      <a:cubicBezTo>
                        <a:pt x="35" y="79"/>
                        <a:pt x="35" y="79"/>
                        <a:pt x="35" y="79"/>
                      </a:cubicBezTo>
                      <a:cubicBezTo>
                        <a:pt x="41" y="79"/>
                        <a:pt x="41" y="79"/>
                        <a:pt x="41" y="79"/>
                      </a:cubicBezTo>
                      <a:cubicBezTo>
                        <a:pt x="41" y="125"/>
                        <a:pt x="41" y="125"/>
                        <a:pt x="41" y="125"/>
                      </a:cubicBezTo>
                      <a:cubicBezTo>
                        <a:pt x="41" y="129"/>
                        <a:pt x="43" y="132"/>
                        <a:pt x="47" y="132"/>
                      </a:cubicBezTo>
                      <a:cubicBezTo>
                        <a:pt x="51" y="132"/>
                        <a:pt x="54" y="129"/>
                        <a:pt x="54" y="125"/>
                      </a:cubicBezTo>
                      <a:cubicBezTo>
                        <a:pt x="54" y="79"/>
                        <a:pt x="54" y="79"/>
                        <a:pt x="54" y="79"/>
                      </a:cubicBezTo>
                      <a:cubicBezTo>
                        <a:pt x="69" y="79"/>
                        <a:pt x="69" y="79"/>
                        <a:pt x="69" y="79"/>
                      </a:cubicBezTo>
                      <a:cubicBezTo>
                        <a:pt x="50" y="20"/>
                        <a:pt x="50" y="20"/>
                        <a:pt x="50" y="20"/>
                      </a:cubicBezTo>
                      <a:cubicBezTo>
                        <a:pt x="53" y="20"/>
                        <a:pt x="53" y="20"/>
                        <a:pt x="53" y="20"/>
                      </a:cubicBezTo>
                      <a:cubicBezTo>
                        <a:pt x="64" y="55"/>
                        <a:pt x="64" y="55"/>
                        <a:pt x="64" y="55"/>
                      </a:cubicBezTo>
                      <a:cubicBezTo>
                        <a:pt x="65" y="57"/>
                        <a:pt x="69" y="59"/>
                        <a:pt x="72" y="58"/>
                      </a:cubicBezTo>
                      <a:cubicBezTo>
                        <a:pt x="74" y="57"/>
                        <a:pt x="76" y="54"/>
                        <a:pt x="75" y="51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</p:grpSp>
          <p:grpSp>
            <p:nvGrpSpPr>
              <p:cNvPr id="433" name="Group 432"/>
              <p:cNvGrpSpPr/>
              <p:nvPr/>
            </p:nvGrpSpPr>
            <p:grpSpPr>
              <a:xfrm flipH="1">
                <a:off x="8056366" y="6217755"/>
                <a:ext cx="206031" cy="178930"/>
                <a:chOff x="8576326" y="1276900"/>
                <a:chExt cx="453012" cy="393965"/>
              </a:xfrm>
              <a:solidFill>
                <a:schemeClr val="bg1">
                  <a:lumMod val="65000"/>
                </a:schemeClr>
              </a:solidFill>
            </p:grpSpPr>
            <p:sp>
              <p:nvSpPr>
                <p:cNvPr id="439" name="Freeform 34"/>
                <p:cNvSpPr>
                  <a:spLocks noEditPoints="1"/>
                </p:cNvSpPr>
                <p:nvPr/>
              </p:nvSpPr>
              <p:spPr bwMode="auto">
                <a:xfrm>
                  <a:off x="8628338" y="1591134"/>
                  <a:ext cx="79731" cy="79731"/>
                </a:xfrm>
                <a:custGeom>
                  <a:avLst/>
                  <a:gdLst>
                    <a:gd name="T0" fmla="*/ 112 w 225"/>
                    <a:gd name="T1" fmla="*/ 225 h 225"/>
                    <a:gd name="T2" fmla="*/ 0 w 225"/>
                    <a:gd name="T3" fmla="*/ 113 h 225"/>
                    <a:gd name="T4" fmla="*/ 112 w 225"/>
                    <a:gd name="T5" fmla="*/ 0 h 225"/>
                    <a:gd name="T6" fmla="*/ 225 w 225"/>
                    <a:gd name="T7" fmla="*/ 113 h 225"/>
                    <a:gd name="T8" fmla="*/ 112 w 225"/>
                    <a:gd name="T9" fmla="*/ 225 h 225"/>
                    <a:gd name="T10" fmla="*/ 112 w 225"/>
                    <a:gd name="T11" fmla="*/ 56 h 225"/>
                    <a:gd name="T12" fmla="*/ 56 w 225"/>
                    <a:gd name="T13" fmla="*/ 113 h 225"/>
                    <a:gd name="T14" fmla="*/ 112 w 225"/>
                    <a:gd name="T15" fmla="*/ 169 h 225"/>
                    <a:gd name="T16" fmla="*/ 169 w 225"/>
                    <a:gd name="T17" fmla="*/ 113 h 225"/>
                    <a:gd name="T18" fmla="*/ 112 w 225"/>
                    <a:gd name="T19" fmla="*/ 56 h 2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225" h="225">
                      <a:moveTo>
                        <a:pt x="112" y="225"/>
                      </a:moveTo>
                      <a:cubicBezTo>
                        <a:pt x="50" y="225"/>
                        <a:pt x="0" y="175"/>
                        <a:pt x="0" y="113"/>
                      </a:cubicBezTo>
                      <a:cubicBezTo>
                        <a:pt x="0" y="51"/>
                        <a:pt x="50" y="0"/>
                        <a:pt x="112" y="0"/>
                      </a:cubicBezTo>
                      <a:cubicBezTo>
                        <a:pt x="174" y="0"/>
                        <a:pt x="225" y="51"/>
                        <a:pt x="225" y="113"/>
                      </a:cubicBezTo>
                      <a:cubicBezTo>
                        <a:pt x="225" y="175"/>
                        <a:pt x="174" y="225"/>
                        <a:pt x="112" y="225"/>
                      </a:cubicBezTo>
                      <a:close/>
                      <a:moveTo>
                        <a:pt x="112" y="56"/>
                      </a:moveTo>
                      <a:cubicBezTo>
                        <a:pt x="81" y="56"/>
                        <a:pt x="56" y="81"/>
                        <a:pt x="56" y="113"/>
                      </a:cubicBezTo>
                      <a:cubicBezTo>
                        <a:pt x="56" y="144"/>
                        <a:pt x="81" y="169"/>
                        <a:pt x="112" y="169"/>
                      </a:cubicBezTo>
                      <a:cubicBezTo>
                        <a:pt x="143" y="169"/>
                        <a:pt x="169" y="144"/>
                        <a:pt x="169" y="113"/>
                      </a:cubicBezTo>
                      <a:cubicBezTo>
                        <a:pt x="169" y="81"/>
                        <a:pt x="143" y="56"/>
                        <a:pt x="112" y="5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440" name="Freeform 35"/>
                <p:cNvSpPr>
                  <a:spLocks noEditPoints="1"/>
                </p:cNvSpPr>
                <p:nvPr/>
              </p:nvSpPr>
              <p:spPr bwMode="auto">
                <a:xfrm>
                  <a:off x="8830010" y="1591134"/>
                  <a:ext cx="79731" cy="79731"/>
                </a:xfrm>
                <a:custGeom>
                  <a:avLst/>
                  <a:gdLst>
                    <a:gd name="T0" fmla="*/ 112 w 224"/>
                    <a:gd name="T1" fmla="*/ 225 h 225"/>
                    <a:gd name="T2" fmla="*/ 0 w 224"/>
                    <a:gd name="T3" fmla="*/ 113 h 225"/>
                    <a:gd name="T4" fmla="*/ 112 w 224"/>
                    <a:gd name="T5" fmla="*/ 0 h 225"/>
                    <a:gd name="T6" fmla="*/ 224 w 224"/>
                    <a:gd name="T7" fmla="*/ 113 h 225"/>
                    <a:gd name="T8" fmla="*/ 112 w 224"/>
                    <a:gd name="T9" fmla="*/ 225 h 225"/>
                    <a:gd name="T10" fmla="*/ 112 w 224"/>
                    <a:gd name="T11" fmla="*/ 56 h 225"/>
                    <a:gd name="T12" fmla="*/ 56 w 224"/>
                    <a:gd name="T13" fmla="*/ 113 h 225"/>
                    <a:gd name="T14" fmla="*/ 112 w 224"/>
                    <a:gd name="T15" fmla="*/ 169 h 225"/>
                    <a:gd name="T16" fmla="*/ 168 w 224"/>
                    <a:gd name="T17" fmla="*/ 113 h 225"/>
                    <a:gd name="T18" fmla="*/ 112 w 224"/>
                    <a:gd name="T19" fmla="*/ 56 h 2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224" h="225">
                      <a:moveTo>
                        <a:pt x="112" y="225"/>
                      </a:moveTo>
                      <a:cubicBezTo>
                        <a:pt x="50" y="225"/>
                        <a:pt x="0" y="175"/>
                        <a:pt x="0" y="113"/>
                      </a:cubicBezTo>
                      <a:cubicBezTo>
                        <a:pt x="0" y="51"/>
                        <a:pt x="50" y="0"/>
                        <a:pt x="112" y="0"/>
                      </a:cubicBezTo>
                      <a:cubicBezTo>
                        <a:pt x="174" y="0"/>
                        <a:pt x="224" y="51"/>
                        <a:pt x="224" y="113"/>
                      </a:cubicBezTo>
                      <a:cubicBezTo>
                        <a:pt x="224" y="175"/>
                        <a:pt x="174" y="225"/>
                        <a:pt x="112" y="225"/>
                      </a:cubicBezTo>
                      <a:close/>
                      <a:moveTo>
                        <a:pt x="112" y="56"/>
                      </a:moveTo>
                      <a:cubicBezTo>
                        <a:pt x="81" y="56"/>
                        <a:pt x="56" y="81"/>
                        <a:pt x="56" y="113"/>
                      </a:cubicBezTo>
                      <a:cubicBezTo>
                        <a:pt x="56" y="144"/>
                        <a:pt x="81" y="169"/>
                        <a:pt x="112" y="169"/>
                      </a:cubicBezTo>
                      <a:cubicBezTo>
                        <a:pt x="143" y="169"/>
                        <a:pt x="168" y="144"/>
                        <a:pt x="168" y="113"/>
                      </a:cubicBezTo>
                      <a:cubicBezTo>
                        <a:pt x="168" y="81"/>
                        <a:pt x="143" y="56"/>
                        <a:pt x="112" y="5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441" name="Freeform 36"/>
                <p:cNvSpPr>
                  <a:spLocks/>
                </p:cNvSpPr>
                <p:nvPr/>
              </p:nvSpPr>
              <p:spPr bwMode="auto">
                <a:xfrm>
                  <a:off x="8658041" y="1276900"/>
                  <a:ext cx="371297" cy="333776"/>
                </a:xfrm>
                <a:custGeom>
                  <a:avLst/>
                  <a:gdLst>
                    <a:gd name="T0" fmla="*/ 619 w 1048"/>
                    <a:gd name="T1" fmla="*/ 942 h 942"/>
                    <a:gd name="T2" fmla="*/ 28 w 1048"/>
                    <a:gd name="T3" fmla="*/ 942 h 942"/>
                    <a:gd name="T4" fmla="*/ 0 w 1048"/>
                    <a:gd name="T5" fmla="*/ 914 h 942"/>
                    <a:gd name="T6" fmla="*/ 28 w 1048"/>
                    <a:gd name="T7" fmla="*/ 886 h 942"/>
                    <a:gd name="T8" fmla="*/ 597 w 1048"/>
                    <a:gd name="T9" fmla="*/ 886 h 942"/>
                    <a:gd name="T10" fmla="*/ 807 w 1048"/>
                    <a:gd name="T11" fmla="*/ 21 h 942"/>
                    <a:gd name="T12" fmla="*/ 834 w 1048"/>
                    <a:gd name="T13" fmla="*/ 0 h 942"/>
                    <a:gd name="T14" fmla="*/ 1020 w 1048"/>
                    <a:gd name="T15" fmla="*/ 0 h 942"/>
                    <a:gd name="T16" fmla="*/ 1048 w 1048"/>
                    <a:gd name="T17" fmla="*/ 28 h 942"/>
                    <a:gd name="T18" fmla="*/ 1020 w 1048"/>
                    <a:gd name="T19" fmla="*/ 56 h 942"/>
                    <a:gd name="T20" fmla="*/ 856 w 1048"/>
                    <a:gd name="T21" fmla="*/ 56 h 942"/>
                    <a:gd name="T22" fmla="*/ 646 w 1048"/>
                    <a:gd name="T23" fmla="*/ 921 h 942"/>
                    <a:gd name="T24" fmla="*/ 619 w 1048"/>
                    <a:gd name="T25" fmla="*/ 942 h 9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1048" h="942">
                      <a:moveTo>
                        <a:pt x="619" y="942"/>
                      </a:moveTo>
                      <a:cubicBezTo>
                        <a:pt x="28" y="942"/>
                        <a:pt x="28" y="942"/>
                        <a:pt x="28" y="942"/>
                      </a:cubicBezTo>
                      <a:cubicBezTo>
                        <a:pt x="13" y="942"/>
                        <a:pt x="0" y="930"/>
                        <a:pt x="0" y="914"/>
                      </a:cubicBezTo>
                      <a:cubicBezTo>
                        <a:pt x="0" y="899"/>
                        <a:pt x="13" y="886"/>
                        <a:pt x="28" y="886"/>
                      </a:cubicBezTo>
                      <a:cubicBezTo>
                        <a:pt x="597" y="886"/>
                        <a:pt x="597" y="886"/>
                        <a:pt x="597" y="886"/>
                      </a:cubicBezTo>
                      <a:cubicBezTo>
                        <a:pt x="807" y="21"/>
                        <a:pt x="807" y="21"/>
                        <a:pt x="807" y="21"/>
                      </a:cubicBezTo>
                      <a:cubicBezTo>
                        <a:pt x="810" y="9"/>
                        <a:pt x="821" y="0"/>
                        <a:pt x="834" y="0"/>
                      </a:cubicBezTo>
                      <a:cubicBezTo>
                        <a:pt x="1020" y="0"/>
                        <a:pt x="1020" y="0"/>
                        <a:pt x="1020" y="0"/>
                      </a:cubicBezTo>
                      <a:cubicBezTo>
                        <a:pt x="1035" y="0"/>
                        <a:pt x="1048" y="12"/>
                        <a:pt x="1048" y="28"/>
                      </a:cubicBezTo>
                      <a:cubicBezTo>
                        <a:pt x="1048" y="43"/>
                        <a:pt x="1035" y="56"/>
                        <a:pt x="1020" y="56"/>
                      </a:cubicBezTo>
                      <a:cubicBezTo>
                        <a:pt x="856" y="56"/>
                        <a:pt x="856" y="56"/>
                        <a:pt x="856" y="56"/>
                      </a:cubicBezTo>
                      <a:cubicBezTo>
                        <a:pt x="646" y="921"/>
                        <a:pt x="646" y="921"/>
                        <a:pt x="646" y="921"/>
                      </a:cubicBezTo>
                      <a:cubicBezTo>
                        <a:pt x="643" y="933"/>
                        <a:pt x="632" y="942"/>
                        <a:pt x="619" y="94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442" name="Freeform 37"/>
                <p:cNvSpPr>
                  <a:spLocks/>
                </p:cNvSpPr>
                <p:nvPr/>
              </p:nvSpPr>
              <p:spPr bwMode="auto">
                <a:xfrm>
                  <a:off x="8576326" y="1381645"/>
                  <a:ext cx="361555" cy="199328"/>
                </a:xfrm>
                <a:custGeom>
                  <a:avLst/>
                  <a:gdLst>
                    <a:gd name="T0" fmla="*/ 873 w 1023"/>
                    <a:gd name="T1" fmla="*/ 563 h 563"/>
                    <a:gd name="T2" fmla="*/ 189 w 1023"/>
                    <a:gd name="T3" fmla="*/ 563 h 563"/>
                    <a:gd name="T4" fmla="*/ 162 w 1023"/>
                    <a:gd name="T5" fmla="*/ 543 h 563"/>
                    <a:gd name="T6" fmla="*/ 2 w 1023"/>
                    <a:gd name="T7" fmla="*/ 37 h 563"/>
                    <a:gd name="T8" fmla="*/ 6 w 1023"/>
                    <a:gd name="T9" fmla="*/ 12 h 563"/>
                    <a:gd name="T10" fmla="*/ 29 w 1023"/>
                    <a:gd name="T11" fmla="*/ 0 h 563"/>
                    <a:gd name="T12" fmla="*/ 995 w 1023"/>
                    <a:gd name="T13" fmla="*/ 0 h 563"/>
                    <a:gd name="T14" fmla="*/ 1023 w 1023"/>
                    <a:gd name="T15" fmla="*/ 28 h 563"/>
                    <a:gd name="T16" fmla="*/ 995 w 1023"/>
                    <a:gd name="T17" fmla="*/ 56 h 563"/>
                    <a:gd name="T18" fmla="*/ 67 w 1023"/>
                    <a:gd name="T19" fmla="*/ 56 h 563"/>
                    <a:gd name="T20" fmla="*/ 209 w 1023"/>
                    <a:gd name="T21" fmla="*/ 507 h 563"/>
                    <a:gd name="T22" fmla="*/ 873 w 1023"/>
                    <a:gd name="T23" fmla="*/ 507 h 563"/>
                    <a:gd name="T24" fmla="*/ 901 w 1023"/>
                    <a:gd name="T25" fmla="*/ 535 h 563"/>
                    <a:gd name="T26" fmla="*/ 873 w 1023"/>
                    <a:gd name="T27" fmla="*/ 563 h 563"/>
                    <a:gd name="connsiteX0" fmla="*/ 8524 w 10241"/>
                    <a:gd name="connsiteY0" fmla="*/ 10000 h 10000"/>
                    <a:gd name="connsiteX1" fmla="*/ 1838 w 10241"/>
                    <a:gd name="connsiteY1" fmla="*/ 10000 h 10000"/>
                    <a:gd name="connsiteX2" fmla="*/ 1574 w 10241"/>
                    <a:gd name="connsiteY2" fmla="*/ 9645 h 10000"/>
                    <a:gd name="connsiteX3" fmla="*/ 10 w 10241"/>
                    <a:gd name="connsiteY3" fmla="*/ 657 h 10000"/>
                    <a:gd name="connsiteX4" fmla="*/ 49 w 10241"/>
                    <a:gd name="connsiteY4" fmla="*/ 213 h 10000"/>
                    <a:gd name="connsiteX5" fmla="*/ 273 w 10241"/>
                    <a:gd name="connsiteY5" fmla="*/ 0 h 10000"/>
                    <a:gd name="connsiteX6" fmla="*/ 9716 w 10241"/>
                    <a:gd name="connsiteY6" fmla="*/ 0 h 10000"/>
                    <a:gd name="connsiteX7" fmla="*/ 9990 w 10241"/>
                    <a:gd name="connsiteY7" fmla="*/ 497 h 10000"/>
                    <a:gd name="connsiteX8" fmla="*/ 9716 w 10241"/>
                    <a:gd name="connsiteY8" fmla="*/ 995 h 10000"/>
                    <a:gd name="connsiteX9" fmla="*/ 4031 w 10241"/>
                    <a:gd name="connsiteY9" fmla="*/ 3360 h 10000"/>
                    <a:gd name="connsiteX10" fmla="*/ 2033 w 10241"/>
                    <a:gd name="connsiteY10" fmla="*/ 9005 h 10000"/>
                    <a:gd name="connsiteX11" fmla="*/ 8524 w 10241"/>
                    <a:gd name="connsiteY11" fmla="*/ 9005 h 10000"/>
                    <a:gd name="connsiteX12" fmla="*/ 8797 w 10241"/>
                    <a:gd name="connsiteY12" fmla="*/ 9503 h 10000"/>
                    <a:gd name="connsiteX13" fmla="*/ 8524 w 10241"/>
                    <a:gd name="connsiteY13" fmla="*/ 10000 h 10000"/>
                    <a:gd name="connsiteX0" fmla="*/ 8524 w 10241"/>
                    <a:gd name="connsiteY0" fmla="*/ 10000 h 10000"/>
                    <a:gd name="connsiteX1" fmla="*/ 1838 w 10241"/>
                    <a:gd name="connsiteY1" fmla="*/ 10000 h 10000"/>
                    <a:gd name="connsiteX2" fmla="*/ 1574 w 10241"/>
                    <a:gd name="connsiteY2" fmla="*/ 9645 h 10000"/>
                    <a:gd name="connsiteX3" fmla="*/ 10 w 10241"/>
                    <a:gd name="connsiteY3" fmla="*/ 657 h 10000"/>
                    <a:gd name="connsiteX4" fmla="*/ 49 w 10241"/>
                    <a:gd name="connsiteY4" fmla="*/ 213 h 10000"/>
                    <a:gd name="connsiteX5" fmla="*/ 273 w 10241"/>
                    <a:gd name="connsiteY5" fmla="*/ 0 h 10000"/>
                    <a:gd name="connsiteX6" fmla="*/ 9716 w 10241"/>
                    <a:gd name="connsiteY6" fmla="*/ 0 h 10000"/>
                    <a:gd name="connsiteX7" fmla="*/ 9990 w 10241"/>
                    <a:gd name="connsiteY7" fmla="*/ 497 h 10000"/>
                    <a:gd name="connsiteX8" fmla="*/ 9716 w 10241"/>
                    <a:gd name="connsiteY8" fmla="*/ 995 h 10000"/>
                    <a:gd name="connsiteX9" fmla="*/ 4031 w 10241"/>
                    <a:gd name="connsiteY9" fmla="*/ 3360 h 10000"/>
                    <a:gd name="connsiteX10" fmla="*/ 5723 w 10241"/>
                    <a:gd name="connsiteY10" fmla="*/ 4490 h 10000"/>
                    <a:gd name="connsiteX11" fmla="*/ 8524 w 10241"/>
                    <a:gd name="connsiteY11" fmla="*/ 9005 h 10000"/>
                    <a:gd name="connsiteX12" fmla="*/ 8797 w 10241"/>
                    <a:gd name="connsiteY12" fmla="*/ 9503 h 10000"/>
                    <a:gd name="connsiteX13" fmla="*/ 8524 w 10241"/>
                    <a:gd name="connsiteY13" fmla="*/ 10000 h 10000"/>
                    <a:gd name="connsiteX0" fmla="*/ 8524 w 10070"/>
                    <a:gd name="connsiteY0" fmla="*/ 10000 h 10000"/>
                    <a:gd name="connsiteX1" fmla="*/ 1838 w 10070"/>
                    <a:gd name="connsiteY1" fmla="*/ 10000 h 10000"/>
                    <a:gd name="connsiteX2" fmla="*/ 1574 w 10070"/>
                    <a:gd name="connsiteY2" fmla="*/ 9645 h 10000"/>
                    <a:gd name="connsiteX3" fmla="*/ 10 w 10070"/>
                    <a:gd name="connsiteY3" fmla="*/ 657 h 10000"/>
                    <a:gd name="connsiteX4" fmla="*/ 49 w 10070"/>
                    <a:gd name="connsiteY4" fmla="*/ 213 h 10000"/>
                    <a:gd name="connsiteX5" fmla="*/ 273 w 10070"/>
                    <a:gd name="connsiteY5" fmla="*/ 0 h 10000"/>
                    <a:gd name="connsiteX6" fmla="*/ 9716 w 10070"/>
                    <a:gd name="connsiteY6" fmla="*/ 0 h 10000"/>
                    <a:gd name="connsiteX7" fmla="*/ 9990 w 10070"/>
                    <a:gd name="connsiteY7" fmla="*/ 497 h 10000"/>
                    <a:gd name="connsiteX8" fmla="*/ 9716 w 10070"/>
                    <a:gd name="connsiteY8" fmla="*/ 995 h 10000"/>
                    <a:gd name="connsiteX9" fmla="*/ 6517 w 10070"/>
                    <a:gd name="connsiteY9" fmla="*/ 3360 h 10000"/>
                    <a:gd name="connsiteX10" fmla="*/ 5723 w 10070"/>
                    <a:gd name="connsiteY10" fmla="*/ 4490 h 10000"/>
                    <a:gd name="connsiteX11" fmla="*/ 8524 w 10070"/>
                    <a:gd name="connsiteY11" fmla="*/ 9005 h 10000"/>
                    <a:gd name="connsiteX12" fmla="*/ 8797 w 10070"/>
                    <a:gd name="connsiteY12" fmla="*/ 9503 h 10000"/>
                    <a:gd name="connsiteX13" fmla="*/ 8524 w 10070"/>
                    <a:gd name="connsiteY13" fmla="*/ 10000 h 10000"/>
                    <a:gd name="connsiteX0" fmla="*/ 8524 w 10070"/>
                    <a:gd name="connsiteY0" fmla="*/ 10000 h 10000"/>
                    <a:gd name="connsiteX1" fmla="*/ 1838 w 10070"/>
                    <a:gd name="connsiteY1" fmla="*/ 10000 h 10000"/>
                    <a:gd name="connsiteX2" fmla="*/ 1574 w 10070"/>
                    <a:gd name="connsiteY2" fmla="*/ 9645 h 10000"/>
                    <a:gd name="connsiteX3" fmla="*/ 10 w 10070"/>
                    <a:gd name="connsiteY3" fmla="*/ 657 h 10000"/>
                    <a:gd name="connsiteX4" fmla="*/ 49 w 10070"/>
                    <a:gd name="connsiteY4" fmla="*/ 213 h 10000"/>
                    <a:gd name="connsiteX5" fmla="*/ 273 w 10070"/>
                    <a:gd name="connsiteY5" fmla="*/ 0 h 10000"/>
                    <a:gd name="connsiteX6" fmla="*/ 9716 w 10070"/>
                    <a:gd name="connsiteY6" fmla="*/ 0 h 10000"/>
                    <a:gd name="connsiteX7" fmla="*/ 9990 w 10070"/>
                    <a:gd name="connsiteY7" fmla="*/ 497 h 10000"/>
                    <a:gd name="connsiteX8" fmla="*/ 9716 w 10070"/>
                    <a:gd name="connsiteY8" fmla="*/ 995 h 10000"/>
                    <a:gd name="connsiteX9" fmla="*/ 6517 w 10070"/>
                    <a:gd name="connsiteY9" fmla="*/ 3360 h 10000"/>
                    <a:gd name="connsiteX10" fmla="*/ 9172 w 10070"/>
                    <a:gd name="connsiteY10" fmla="*/ 3907 h 10000"/>
                    <a:gd name="connsiteX11" fmla="*/ 8524 w 10070"/>
                    <a:gd name="connsiteY11" fmla="*/ 9005 h 10000"/>
                    <a:gd name="connsiteX12" fmla="*/ 8797 w 10070"/>
                    <a:gd name="connsiteY12" fmla="*/ 9503 h 10000"/>
                    <a:gd name="connsiteX13" fmla="*/ 8524 w 10070"/>
                    <a:gd name="connsiteY13" fmla="*/ 10000 h 10000"/>
                    <a:gd name="connsiteX0" fmla="*/ 8524 w 9990"/>
                    <a:gd name="connsiteY0" fmla="*/ 10000 h 10000"/>
                    <a:gd name="connsiteX1" fmla="*/ 1838 w 9990"/>
                    <a:gd name="connsiteY1" fmla="*/ 10000 h 10000"/>
                    <a:gd name="connsiteX2" fmla="*/ 1574 w 9990"/>
                    <a:gd name="connsiteY2" fmla="*/ 9645 h 10000"/>
                    <a:gd name="connsiteX3" fmla="*/ 10 w 9990"/>
                    <a:gd name="connsiteY3" fmla="*/ 657 h 10000"/>
                    <a:gd name="connsiteX4" fmla="*/ 49 w 9990"/>
                    <a:gd name="connsiteY4" fmla="*/ 213 h 10000"/>
                    <a:gd name="connsiteX5" fmla="*/ 273 w 9990"/>
                    <a:gd name="connsiteY5" fmla="*/ 0 h 10000"/>
                    <a:gd name="connsiteX6" fmla="*/ 9716 w 9990"/>
                    <a:gd name="connsiteY6" fmla="*/ 0 h 10000"/>
                    <a:gd name="connsiteX7" fmla="*/ 9990 w 9990"/>
                    <a:gd name="connsiteY7" fmla="*/ 497 h 10000"/>
                    <a:gd name="connsiteX8" fmla="*/ 9716 w 9990"/>
                    <a:gd name="connsiteY8" fmla="*/ 995 h 10000"/>
                    <a:gd name="connsiteX9" fmla="*/ 9404 w 9990"/>
                    <a:gd name="connsiteY9" fmla="*/ 1612 h 10000"/>
                    <a:gd name="connsiteX10" fmla="*/ 9172 w 9990"/>
                    <a:gd name="connsiteY10" fmla="*/ 3907 h 10000"/>
                    <a:gd name="connsiteX11" fmla="*/ 8524 w 9990"/>
                    <a:gd name="connsiteY11" fmla="*/ 9005 h 10000"/>
                    <a:gd name="connsiteX12" fmla="*/ 8797 w 9990"/>
                    <a:gd name="connsiteY12" fmla="*/ 9503 h 10000"/>
                    <a:gd name="connsiteX13" fmla="*/ 8524 w 9990"/>
                    <a:gd name="connsiteY13" fmla="*/ 10000 h 10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9990" h="10000">
                      <a:moveTo>
                        <a:pt x="8524" y="10000"/>
                      </a:moveTo>
                      <a:lnTo>
                        <a:pt x="1838" y="10000"/>
                      </a:lnTo>
                      <a:cubicBezTo>
                        <a:pt x="1710" y="10000"/>
                        <a:pt x="1613" y="9858"/>
                        <a:pt x="1574" y="9645"/>
                      </a:cubicBezTo>
                      <a:lnTo>
                        <a:pt x="10" y="657"/>
                      </a:lnTo>
                      <a:cubicBezTo>
                        <a:pt x="-10" y="497"/>
                        <a:pt x="0" y="337"/>
                        <a:pt x="49" y="213"/>
                      </a:cubicBezTo>
                      <a:cubicBezTo>
                        <a:pt x="107" y="89"/>
                        <a:pt x="186" y="0"/>
                        <a:pt x="273" y="0"/>
                      </a:cubicBezTo>
                      <a:lnTo>
                        <a:pt x="9716" y="0"/>
                      </a:lnTo>
                      <a:cubicBezTo>
                        <a:pt x="9873" y="0"/>
                        <a:pt x="9990" y="231"/>
                        <a:pt x="9990" y="497"/>
                      </a:cubicBezTo>
                      <a:cubicBezTo>
                        <a:pt x="9990" y="782"/>
                        <a:pt x="9814" y="809"/>
                        <a:pt x="9716" y="995"/>
                      </a:cubicBezTo>
                      <a:cubicBezTo>
                        <a:pt x="9618" y="1181"/>
                        <a:pt x="9495" y="1127"/>
                        <a:pt x="9404" y="1612"/>
                      </a:cubicBezTo>
                      <a:cubicBezTo>
                        <a:pt x="9313" y="2097"/>
                        <a:pt x="9319" y="2675"/>
                        <a:pt x="9172" y="3907"/>
                      </a:cubicBezTo>
                      <a:cubicBezTo>
                        <a:pt x="9025" y="5139"/>
                        <a:pt x="8524" y="9005"/>
                        <a:pt x="8524" y="9005"/>
                      </a:cubicBezTo>
                      <a:cubicBezTo>
                        <a:pt x="8680" y="9005"/>
                        <a:pt x="8797" y="9218"/>
                        <a:pt x="8797" y="9503"/>
                      </a:cubicBezTo>
                      <a:cubicBezTo>
                        <a:pt x="8797" y="9769"/>
                        <a:pt x="8680" y="10000"/>
                        <a:pt x="8524" y="1000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</p:grpSp>
        </p:grpSp>
        <p:grpSp>
          <p:nvGrpSpPr>
            <p:cNvPr id="14" name="Group 13"/>
            <p:cNvGrpSpPr/>
            <p:nvPr/>
          </p:nvGrpSpPr>
          <p:grpSpPr>
            <a:xfrm>
              <a:off x="8301560" y="6050963"/>
              <a:ext cx="409454" cy="348952"/>
              <a:chOff x="8301560" y="6050963"/>
              <a:chExt cx="409454" cy="348952"/>
            </a:xfrm>
          </p:grpSpPr>
          <p:grpSp>
            <p:nvGrpSpPr>
              <p:cNvPr id="377" name="Group 376"/>
              <p:cNvGrpSpPr/>
              <p:nvPr/>
            </p:nvGrpSpPr>
            <p:grpSpPr>
              <a:xfrm>
                <a:off x="8301560" y="6050963"/>
                <a:ext cx="162785" cy="348952"/>
                <a:chOff x="8383042" y="2159140"/>
                <a:chExt cx="240210" cy="514924"/>
              </a:xfrm>
            </p:grpSpPr>
            <p:sp>
              <p:nvSpPr>
                <p:cNvPr id="378" name="Oval 25">
                  <a:extLst>
                    <a:ext uri="{FF2B5EF4-FFF2-40B4-BE49-F238E27FC236}">
                      <a16:creationId xmlns:a16="http://schemas.microsoft.com/office/drawing/2014/main" id="{EF868AD4-6462-43C1-9181-5AECED4301B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8456034" y="2159140"/>
                  <a:ext cx="94226" cy="91572"/>
                </a:xfrm>
                <a:prstGeom prst="ellipse">
                  <a:avLst/>
                </a:pr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379" name="Freeform 26">
                  <a:extLst>
                    <a:ext uri="{FF2B5EF4-FFF2-40B4-BE49-F238E27FC236}">
                      <a16:creationId xmlns:a16="http://schemas.microsoft.com/office/drawing/2014/main" id="{07D948BC-2C37-4D5D-B736-574BCBC0CC4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383042" y="2257347"/>
                  <a:ext cx="240210" cy="416717"/>
                </a:xfrm>
                <a:custGeom>
                  <a:avLst/>
                  <a:gdLst>
                    <a:gd name="T0" fmla="*/ 75 w 76"/>
                    <a:gd name="T1" fmla="*/ 51 h 132"/>
                    <a:gd name="T2" fmla="*/ 64 w 76"/>
                    <a:gd name="T3" fmla="*/ 15 h 132"/>
                    <a:gd name="T4" fmla="*/ 63 w 76"/>
                    <a:gd name="T5" fmla="*/ 14 h 132"/>
                    <a:gd name="T6" fmla="*/ 45 w 76"/>
                    <a:gd name="T7" fmla="*/ 0 h 132"/>
                    <a:gd name="T8" fmla="*/ 39 w 76"/>
                    <a:gd name="T9" fmla="*/ 0 h 132"/>
                    <a:gd name="T10" fmla="*/ 37 w 76"/>
                    <a:gd name="T11" fmla="*/ 0 h 132"/>
                    <a:gd name="T12" fmla="*/ 31 w 76"/>
                    <a:gd name="T13" fmla="*/ 0 h 132"/>
                    <a:gd name="T14" fmla="*/ 13 w 76"/>
                    <a:gd name="T15" fmla="*/ 14 h 132"/>
                    <a:gd name="T16" fmla="*/ 12 w 76"/>
                    <a:gd name="T17" fmla="*/ 15 h 132"/>
                    <a:gd name="T18" fmla="*/ 1 w 76"/>
                    <a:gd name="T19" fmla="*/ 51 h 132"/>
                    <a:gd name="T20" fmla="*/ 4 w 76"/>
                    <a:gd name="T21" fmla="*/ 58 h 132"/>
                    <a:gd name="T22" fmla="*/ 12 w 76"/>
                    <a:gd name="T23" fmla="*/ 55 h 132"/>
                    <a:gd name="T24" fmla="*/ 22 w 76"/>
                    <a:gd name="T25" fmla="*/ 20 h 132"/>
                    <a:gd name="T26" fmla="*/ 25 w 76"/>
                    <a:gd name="T27" fmla="*/ 20 h 132"/>
                    <a:gd name="T28" fmla="*/ 6 w 76"/>
                    <a:gd name="T29" fmla="*/ 79 h 132"/>
                    <a:gd name="T30" fmla="*/ 21 w 76"/>
                    <a:gd name="T31" fmla="*/ 79 h 132"/>
                    <a:gd name="T32" fmla="*/ 21 w 76"/>
                    <a:gd name="T33" fmla="*/ 125 h 132"/>
                    <a:gd name="T34" fmla="*/ 29 w 76"/>
                    <a:gd name="T35" fmla="*/ 132 h 132"/>
                    <a:gd name="T36" fmla="*/ 35 w 76"/>
                    <a:gd name="T37" fmla="*/ 125 h 132"/>
                    <a:gd name="T38" fmla="*/ 35 w 76"/>
                    <a:gd name="T39" fmla="*/ 79 h 132"/>
                    <a:gd name="T40" fmla="*/ 41 w 76"/>
                    <a:gd name="T41" fmla="*/ 79 h 132"/>
                    <a:gd name="T42" fmla="*/ 41 w 76"/>
                    <a:gd name="T43" fmla="*/ 125 h 132"/>
                    <a:gd name="T44" fmla="*/ 47 w 76"/>
                    <a:gd name="T45" fmla="*/ 132 h 132"/>
                    <a:gd name="T46" fmla="*/ 54 w 76"/>
                    <a:gd name="T47" fmla="*/ 125 h 132"/>
                    <a:gd name="T48" fmla="*/ 54 w 76"/>
                    <a:gd name="T49" fmla="*/ 79 h 132"/>
                    <a:gd name="T50" fmla="*/ 69 w 76"/>
                    <a:gd name="T51" fmla="*/ 79 h 132"/>
                    <a:gd name="T52" fmla="*/ 50 w 76"/>
                    <a:gd name="T53" fmla="*/ 20 h 132"/>
                    <a:gd name="T54" fmla="*/ 53 w 76"/>
                    <a:gd name="T55" fmla="*/ 20 h 132"/>
                    <a:gd name="T56" fmla="*/ 64 w 76"/>
                    <a:gd name="T57" fmla="*/ 55 h 132"/>
                    <a:gd name="T58" fmla="*/ 72 w 76"/>
                    <a:gd name="T59" fmla="*/ 58 h 132"/>
                    <a:gd name="T60" fmla="*/ 75 w 76"/>
                    <a:gd name="T61" fmla="*/ 51 h 1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</a:cxnLst>
                  <a:rect l="0" t="0" r="r" b="b"/>
                  <a:pathLst>
                    <a:path w="76" h="132">
                      <a:moveTo>
                        <a:pt x="75" y="51"/>
                      </a:moveTo>
                      <a:cubicBezTo>
                        <a:pt x="64" y="15"/>
                        <a:pt x="64" y="15"/>
                        <a:pt x="64" y="15"/>
                      </a:cubicBezTo>
                      <a:cubicBezTo>
                        <a:pt x="63" y="14"/>
                        <a:pt x="63" y="14"/>
                        <a:pt x="63" y="14"/>
                      </a:cubicBezTo>
                      <a:cubicBezTo>
                        <a:pt x="59" y="3"/>
                        <a:pt x="49" y="0"/>
                        <a:pt x="45" y="0"/>
                      </a:cubicBezTo>
                      <a:cubicBezTo>
                        <a:pt x="41" y="0"/>
                        <a:pt x="42" y="0"/>
                        <a:pt x="39" y="0"/>
                      </a:cubicBezTo>
                      <a:cubicBezTo>
                        <a:pt x="38" y="0"/>
                        <a:pt x="37" y="0"/>
                        <a:pt x="37" y="0"/>
                      </a:cubicBezTo>
                      <a:cubicBezTo>
                        <a:pt x="33" y="0"/>
                        <a:pt x="34" y="0"/>
                        <a:pt x="31" y="0"/>
                      </a:cubicBezTo>
                      <a:cubicBezTo>
                        <a:pt x="27" y="0"/>
                        <a:pt x="17" y="3"/>
                        <a:pt x="13" y="14"/>
                      </a:cubicBezTo>
                      <a:cubicBezTo>
                        <a:pt x="12" y="15"/>
                        <a:pt x="12" y="15"/>
                        <a:pt x="12" y="15"/>
                      </a:cubicBezTo>
                      <a:cubicBezTo>
                        <a:pt x="1" y="51"/>
                        <a:pt x="1" y="51"/>
                        <a:pt x="1" y="51"/>
                      </a:cubicBezTo>
                      <a:cubicBezTo>
                        <a:pt x="0" y="54"/>
                        <a:pt x="1" y="57"/>
                        <a:pt x="4" y="58"/>
                      </a:cubicBezTo>
                      <a:cubicBezTo>
                        <a:pt x="7" y="59"/>
                        <a:pt x="10" y="57"/>
                        <a:pt x="12" y="55"/>
                      </a:cubicBezTo>
                      <a:cubicBezTo>
                        <a:pt x="22" y="20"/>
                        <a:pt x="22" y="20"/>
                        <a:pt x="22" y="20"/>
                      </a:cubicBezTo>
                      <a:cubicBezTo>
                        <a:pt x="25" y="20"/>
                        <a:pt x="25" y="20"/>
                        <a:pt x="25" y="20"/>
                      </a:cubicBezTo>
                      <a:cubicBezTo>
                        <a:pt x="6" y="79"/>
                        <a:pt x="6" y="79"/>
                        <a:pt x="6" y="79"/>
                      </a:cubicBezTo>
                      <a:cubicBezTo>
                        <a:pt x="21" y="79"/>
                        <a:pt x="21" y="79"/>
                        <a:pt x="21" y="79"/>
                      </a:cubicBezTo>
                      <a:cubicBezTo>
                        <a:pt x="21" y="125"/>
                        <a:pt x="21" y="125"/>
                        <a:pt x="21" y="125"/>
                      </a:cubicBezTo>
                      <a:cubicBezTo>
                        <a:pt x="21" y="129"/>
                        <a:pt x="25" y="132"/>
                        <a:pt x="29" y="132"/>
                      </a:cubicBezTo>
                      <a:cubicBezTo>
                        <a:pt x="33" y="132"/>
                        <a:pt x="35" y="129"/>
                        <a:pt x="35" y="125"/>
                      </a:cubicBezTo>
                      <a:cubicBezTo>
                        <a:pt x="35" y="79"/>
                        <a:pt x="35" y="79"/>
                        <a:pt x="35" y="79"/>
                      </a:cubicBezTo>
                      <a:cubicBezTo>
                        <a:pt x="41" y="79"/>
                        <a:pt x="41" y="79"/>
                        <a:pt x="41" y="79"/>
                      </a:cubicBezTo>
                      <a:cubicBezTo>
                        <a:pt x="41" y="125"/>
                        <a:pt x="41" y="125"/>
                        <a:pt x="41" y="125"/>
                      </a:cubicBezTo>
                      <a:cubicBezTo>
                        <a:pt x="41" y="129"/>
                        <a:pt x="43" y="132"/>
                        <a:pt x="47" y="132"/>
                      </a:cubicBezTo>
                      <a:cubicBezTo>
                        <a:pt x="51" y="132"/>
                        <a:pt x="54" y="129"/>
                        <a:pt x="54" y="125"/>
                      </a:cubicBezTo>
                      <a:cubicBezTo>
                        <a:pt x="54" y="79"/>
                        <a:pt x="54" y="79"/>
                        <a:pt x="54" y="79"/>
                      </a:cubicBezTo>
                      <a:cubicBezTo>
                        <a:pt x="69" y="79"/>
                        <a:pt x="69" y="79"/>
                        <a:pt x="69" y="79"/>
                      </a:cubicBezTo>
                      <a:cubicBezTo>
                        <a:pt x="50" y="20"/>
                        <a:pt x="50" y="20"/>
                        <a:pt x="50" y="20"/>
                      </a:cubicBezTo>
                      <a:cubicBezTo>
                        <a:pt x="53" y="20"/>
                        <a:pt x="53" y="20"/>
                        <a:pt x="53" y="20"/>
                      </a:cubicBezTo>
                      <a:cubicBezTo>
                        <a:pt x="64" y="55"/>
                        <a:pt x="64" y="55"/>
                        <a:pt x="64" y="55"/>
                      </a:cubicBezTo>
                      <a:cubicBezTo>
                        <a:pt x="65" y="57"/>
                        <a:pt x="69" y="59"/>
                        <a:pt x="72" y="58"/>
                      </a:cubicBezTo>
                      <a:cubicBezTo>
                        <a:pt x="74" y="57"/>
                        <a:pt x="76" y="54"/>
                        <a:pt x="75" y="51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</p:grpSp>
          <p:grpSp>
            <p:nvGrpSpPr>
              <p:cNvPr id="443" name="Group 442"/>
              <p:cNvGrpSpPr/>
              <p:nvPr/>
            </p:nvGrpSpPr>
            <p:grpSpPr>
              <a:xfrm flipH="1">
                <a:off x="8504983" y="6219109"/>
                <a:ext cx="206031" cy="178930"/>
                <a:chOff x="8576326" y="1276900"/>
                <a:chExt cx="453012" cy="393965"/>
              </a:xfrm>
              <a:solidFill>
                <a:schemeClr val="bg1">
                  <a:lumMod val="65000"/>
                </a:schemeClr>
              </a:solidFill>
            </p:grpSpPr>
            <p:sp>
              <p:nvSpPr>
                <p:cNvPr id="444" name="Freeform 34"/>
                <p:cNvSpPr>
                  <a:spLocks noEditPoints="1"/>
                </p:cNvSpPr>
                <p:nvPr/>
              </p:nvSpPr>
              <p:spPr bwMode="auto">
                <a:xfrm>
                  <a:off x="8628338" y="1591134"/>
                  <a:ext cx="79731" cy="79731"/>
                </a:xfrm>
                <a:custGeom>
                  <a:avLst/>
                  <a:gdLst>
                    <a:gd name="T0" fmla="*/ 112 w 225"/>
                    <a:gd name="T1" fmla="*/ 225 h 225"/>
                    <a:gd name="T2" fmla="*/ 0 w 225"/>
                    <a:gd name="T3" fmla="*/ 113 h 225"/>
                    <a:gd name="T4" fmla="*/ 112 w 225"/>
                    <a:gd name="T5" fmla="*/ 0 h 225"/>
                    <a:gd name="T6" fmla="*/ 225 w 225"/>
                    <a:gd name="T7" fmla="*/ 113 h 225"/>
                    <a:gd name="T8" fmla="*/ 112 w 225"/>
                    <a:gd name="T9" fmla="*/ 225 h 225"/>
                    <a:gd name="T10" fmla="*/ 112 w 225"/>
                    <a:gd name="T11" fmla="*/ 56 h 225"/>
                    <a:gd name="T12" fmla="*/ 56 w 225"/>
                    <a:gd name="T13" fmla="*/ 113 h 225"/>
                    <a:gd name="T14" fmla="*/ 112 w 225"/>
                    <a:gd name="T15" fmla="*/ 169 h 225"/>
                    <a:gd name="T16" fmla="*/ 169 w 225"/>
                    <a:gd name="T17" fmla="*/ 113 h 225"/>
                    <a:gd name="T18" fmla="*/ 112 w 225"/>
                    <a:gd name="T19" fmla="*/ 56 h 2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225" h="225">
                      <a:moveTo>
                        <a:pt x="112" y="225"/>
                      </a:moveTo>
                      <a:cubicBezTo>
                        <a:pt x="50" y="225"/>
                        <a:pt x="0" y="175"/>
                        <a:pt x="0" y="113"/>
                      </a:cubicBezTo>
                      <a:cubicBezTo>
                        <a:pt x="0" y="51"/>
                        <a:pt x="50" y="0"/>
                        <a:pt x="112" y="0"/>
                      </a:cubicBezTo>
                      <a:cubicBezTo>
                        <a:pt x="174" y="0"/>
                        <a:pt x="225" y="51"/>
                        <a:pt x="225" y="113"/>
                      </a:cubicBezTo>
                      <a:cubicBezTo>
                        <a:pt x="225" y="175"/>
                        <a:pt x="174" y="225"/>
                        <a:pt x="112" y="225"/>
                      </a:cubicBezTo>
                      <a:close/>
                      <a:moveTo>
                        <a:pt x="112" y="56"/>
                      </a:moveTo>
                      <a:cubicBezTo>
                        <a:pt x="81" y="56"/>
                        <a:pt x="56" y="81"/>
                        <a:pt x="56" y="113"/>
                      </a:cubicBezTo>
                      <a:cubicBezTo>
                        <a:pt x="56" y="144"/>
                        <a:pt x="81" y="169"/>
                        <a:pt x="112" y="169"/>
                      </a:cubicBezTo>
                      <a:cubicBezTo>
                        <a:pt x="143" y="169"/>
                        <a:pt x="169" y="144"/>
                        <a:pt x="169" y="113"/>
                      </a:cubicBezTo>
                      <a:cubicBezTo>
                        <a:pt x="169" y="81"/>
                        <a:pt x="143" y="56"/>
                        <a:pt x="112" y="5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445" name="Freeform 35"/>
                <p:cNvSpPr>
                  <a:spLocks noEditPoints="1"/>
                </p:cNvSpPr>
                <p:nvPr/>
              </p:nvSpPr>
              <p:spPr bwMode="auto">
                <a:xfrm>
                  <a:off x="8830010" y="1591134"/>
                  <a:ext cx="79731" cy="79731"/>
                </a:xfrm>
                <a:custGeom>
                  <a:avLst/>
                  <a:gdLst>
                    <a:gd name="T0" fmla="*/ 112 w 224"/>
                    <a:gd name="T1" fmla="*/ 225 h 225"/>
                    <a:gd name="T2" fmla="*/ 0 w 224"/>
                    <a:gd name="T3" fmla="*/ 113 h 225"/>
                    <a:gd name="T4" fmla="*/ 112 w 224"/>
                    <a:gd name="T5" fmla="*/ 0 h 225"/>
                    <a:gd name="T6" fmla="*/ 224 w 224"/>
                    <a:gd name="T7" fmla="*/ 113 h 225"/>
                    <a:gd name="T8" fmla="*/ 112 w 224"/>
                    <a:gd name="T9" fmla="*/ 225 h 225"/>
                    <a:gd name="T10" fmla="*/ 112 w 224"/>
                    <a:gd name="T11" fmla="*/ 56 h 225"/>
                    <a:gd name="T12" fmla="*/ 56 w 224"/>
                    <a:gd name="T13" fmla="*/ 113 h 225"/>
                    <a:gd name="T14" fmla="*/ 112 w 224"/>
                    <a:gd name="T15" fmla="*/ 169 h 225"/>
                    <a:gd name="T16" fmla="*/ 168 w 224"/>
                    <a:gd name="T17" fmla="*/ 113 h 225"/>
                    <a:gd name="T18" fmla="*/ 112 w 224"/>
                    <a:gd name="T19" fmla="*/ 56 h 2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224" h="225">
                      <a:moveTo>
                        <a:pt x="112" y="225"/>
                      </a:moveTo>
                      <a:cubicBezTo>
                        <a:pt x="50" y="225"/>
                        <a:pt x="0" y="175"/>
                        <a:pt x="0" y="113"/>
                      </a:cubicBezTo>
                      <a:cubicBezTo>
                        <a:pt x="0" y="51"/>
                        <a:pt x="50" y="0"/>
                        <a:pt x="112" y="0"/>
                      </a:cubicBezTo>
                      <a:cubicBezTo>
                        <a:pt x="174" y="0"/>
                        <a:pt x="224" y="51"/>
                        <a:pt x="224" y="113"/>
                      </a:cubicBezTo>
                      <a:cubicBezTo>
                        <a:pt x="224" y="175"/>
                        <a:pt x="174" y="225"/>
                        <a:pt x="112" y="225"/>
                      </a:cubicBezTo>
                      <a:close/>
                      <a:moveTo>
                        <a:pt x="112" y="56"/>
                      </a:moveTo>
                      <a:cubicBezTo>
                        <a:pt x="81" y="56"/>
                        <a:pt x="56" y="81"/>
                        <a:pt x="56" y="113"/>
                      </a:cubicBezTo>
                      <a:cubicBezTo>
                        <a:pt x="56" y="144"/>
                        <a:pt x="81" y="169"/>
                        <a:pt x="112" y="169"/>
                      </a:cubicBezTo>
                      <a:cubicBezTo>
                        <a:pt x="143" y="169"/>
                        <a:pt x="168" y="144"/>
                        <a:pt x="168" y="113"/>
                      </a:cubicBezTo>
                      <a:cubicBezTo>
                        <a:pt x="168" y="81"/>
                        <a:pt x="143" y="56"/>
                        <a:pt x="112" y="5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446" name="Freeform 36"/>
                <p:cNvSpPr>
                  <a:spLocks/>
                </p:cNvSpPr>
                <p:nvPr/>
              </p:nvSpPr>
              <p:spPr bwMode="auto">
                <a:xfrm>
                  <a:off x="8658041" y="1276900"/>
                  <a:ext cx="371297" cy="333776"/>
                </a:xfrm>
                <a:custGeom>
                  <a:avLst/>
                  <a:gdLst>
                    <a:gd name="T0" fmla="*/ 619 w 1048"/>
                    <a:gd name="T1" fmla="*/ 942 h 942"/>
                    <a:gd name="T2" fmla="*/ 28 w 1048"/>
                    <a:gd name="T3" fmla="*/ 942 h 942"/>
                    <a:gd name="T4" fmla="*/ 0 w 1048"/>
                    <a:gd name="T5" fmla="*/ 914 h 942"/>
                    <a:gd name="T6" fmla="*/ 28 w 1048"/>
                    <a:gd name="T7" fmla="*/ 886 h 942"/>
                    <a:gd name="T8" fmla="*/ 597 w 1048"/>
                    <a:gd name="T9" fmla="*/ 886 h 942"/>
                    <a:gd name="T10" fmla="*/ 807 w 1048"/>
                    <a:gd name="T11" fmla="*/ 21 h 942"/>
                    <a:gd name="T12" fmla="*/ 834 w 1048"/>
                    <a:gd name="T13" fmla="*/ 0 h 942"/>
                    <a:gd name="T14" fmla="*/ 1020 w 1048"/>
                    <a:gd name="T15" fmla="*/ 0 h 942"/>
                    <a:gd name="T16" fmla="*/ 1048 w 1048"/>
                    <a:gd name="T17" fmla="*/ 28 h 942"/>
                    <a:gd name="T18" fmla="*/ 1020 w 1048"/>
                    <a:gd name="T19" fmla="*/ 56 h 942"/>
                    <a:gd name="T20" fmla="*/ 856 w 1048"/>
                    <a:gd name="T21" fmla="*/ 56 h 942"/>
                    <a:gd name="T22" fmla="*/ 646 w 1048"/>
                    <a:gd name="T23" fmla="*/ 921 h 942"/>
                    <a:gd name="T24" fmla="*/ 619 w 1048"/>
                    <a:gd name="T25" fmla="*/ 942 h 9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1048" h="942">
                      <a:moveTo>
                        <a:pt x="619" y="942"/>
                      </a:moveTo>
                      <a:cubicBezTo>
                        <a:pt x="28" y="942"/>
                        <a:pt x="28" y="942"/>
                        <a:pt x="28" y="942"/>
                      </a:cubicBezTo>
                      <a:cubicBezTo>
                        <a:pt x="13" y="942"/>
                        <a:pt x="0" y="930"/>
                        <a:pt x="0" y="914"/>
                      </a:cubicBezTo>
                      <a:cubicBezTo>
                        <a:pt x="0" y="899"/>
                        <a:pt x="13" y="886"/>
                        <a:pt x="28" y="886"/>
                      </a:cubicBezTo>
                      <a:cubicBezTo>
                        <a:pt x="597" y="886"/>
                        <a:pt x="597" y="886"/>
                        <a:pt x="597" y="886"/>
                      </a:cubicBezTo>
                      <a:cubicBezTo>
                        <a:pt x="807" y="21"/>
                        <a:pt x="807" y="21"/>
                        <a:pt x="807" y="21"/>
                      </a:cubicBezTo>
                      <a:cubicBezTo>
                        <a:pt x="810" y="9"/>
                        <a:pt x="821" y="0"/>
                        <a:pt x="834" y="0"/>
                      </a:cubicBezTo>
                      <a:cubicBezTo>
                        <a:pt x="1020" y="0"/>
                        <a:pt x="1020" y="0"/>
                        <a:pt x="1020" y="0"/>
                      </a:cubicBezTo>
                      <a:cubicBezTo>
                        <a:pt x="1035" y="0"/>
                        <a:pt x="1048" y="12"/>
                        <a:pt x="1048" y="28"/>
                      </a:cubicBezTo>
                      <a:cubicBezTo>
                        <a:pt x="1048" y="43"/>
                        <a:pt x="1035" y="56"/>
                        <a:pt x="1020" y="56"/>
                      </a:cubicBezTo>
                      <a:cubicBezTo>
                        <a:pt x="856" y="56"/>
                        <a:pt x="856" y="56"/>
                        <a:pt x="856" y="56"/>
                      </a:cubicBezTo>
                      <a:cubicBezTo>
                        <a:pt x="646" y="921"/>
                        <a:pt x="646" y="921"/>
                        <a:pt x="646" y="921"/>
                      </a:cubicBezTo>
                      <a:cubicBezTo>
                        <a:pt x="643" y="933"/>
                        <a:pt x="632" y="942"/>
                        <a:pt x="619" y="94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447" name="Freeform 37"/>
                <p:cNvSpPr>
                  <a:spLocks/>
                </p:cNvSpPr>
                <p:nvPr/>
              </p:nvSpPr>
              <p:spPr bwMode="auto">
                <a:xfrm>
                  <a:off x="8576326" y="1381645"/>
                  <a:ext cx="361555" cy="199328"/>
                </a:xfrm>
                <a:custGeom>
                  <a:avLst/>
                  <a:gdLst>
                    <a:gd name="T0" fmla="*/ 873 w 1023"/>
                    <a:gd name="T1" fmla="*/ 563 h 563"/>
                    <a:gd name="T2" fmla="*/ 189 w 1023"/>
                    <a:gd name="T3" fmla="*/ 563 h 563"/>
                    <a:gd name="T4" fmla="*/ 162 w 1023"/>
                    <a:gd name="T5" fmla="*/ 543 h 563"/>
                    <a:gd name="T6" fmla="*/ 2 w 1023"/>
                    <a:gd name="T7" fmla="*/ 37 h 563"/>
                    <a:gd name="T8" fmla="*/ 6 w 1023"/>
                    <a:gd name="T9" fmla="*/ 12 h 563"/>
                    <a:gd name="T10" fmla="*/ 29 w 1023"/>
                    <a:gd name="T11" fmla="*/ 0 h 563"/>
                    <a:gd name="T12" fmla="*/ 995 w 1023"/>
                    <a:gd name="T13" fmla="*/ 0 h 563"/>
                    <a:gd name="T14" fmla="*/ 1023 w 1023"/>
                    <a:gd name="T15" fmla="*/ 28 h 563"/>
                    <a:gd name="T16" fmla="*/ 995 w 1023"/>
                    <a:gd name="T17" fmla="*/ 56 h 563"/>
                    <a:gd name="T18" fmla="*/ 67 w 1023"/>
                    <a:gd name="T19" fmla="*/ 56 h 563"/>
                    <a:gd name="T20" fmla="*/ 209 w 1023"/>
                    <a:gd name="T21" fmla="*/ 507 h 563"/>
                    <a:gd name="T22" fmla="*/ 873 w 1023"/>
                    <a:gd name="T23" fmla="*/ 507 h 563"/>
                    <a:gd name="T24" fmla="*/ 901 w 1023"/>
                    <a:gd name="T25" fmla="*/ 535 h 563"/>
                    <a:gd name="T26" fmla="*/ 873 w 1023"/>
                    <a:gd name="T27" fmla="*/ 563 h 563"/>
                    <a:gd name="connsiteX0" fmla="*/ 8524 w 10241"/>
                    <a:gd name="connsiteY0" fmla="*/ 10000 h 10000"/>
                    <a:gd name="connsiteX1" fmla="*/ 1838 w 10241"/>
                    <a:gd name="connsiteY1" fmla="*/ 10000 h 10000"/>
                    <a:gd name="connsiteX2" fmla="*/ 1574 w 10241"/>
                    <a:gd name="connsiteY2" fmla="*/ 9645 h 10000"/>
                    <a:gd name="connsiteX3" fmla="*/ 10 w 10241"/>
                    <a:gd name="connsiteY3" fmla="*/ 657 h 10000"/>
                    <a:gd name="connsiteX4" fmla="*/ 49 w 10241"/>
                    <a:gd name="connsiteY4" fmla="*/ 213 h 10000"/>
                    <a:gd name="connsiteX5" fmla="*/ 273 w 10241"/>
                    <a:gd name="connsiteY5" fmla="*/ 0 h 10000"/>
                    <a:gd name="connsiteX6" fmla="*/ 9716 w 10241"/>
                    <a:gd name="connsiteY6" fmla="*/ 0 h 10000"/>
                    <a:gd name="connsiteX7" fmla="*/ 9990 w 10241"/>
                    <a:gd name="connsiteY7" fmla="*/ 497 h 10000"/>
                    <a:gd name="connsiteX8" fmla="*/ 9716 w 10241"/>
                    <a:gd name="connsiteY8" fmla="*/ 995 h 10000"/>
                    <a:gd name="connsiteX9" fmla="*/ 4031 w 10241"/>
                    <a:gd name="connsiteY9" fmla="*/ 3360 h 10000"/>
                    <a:gd name="connsiteX10" fmla="*/ 2033 w 10241"/>
                    <a:gd name="connsiteY10" fmla="*/ 9005 h 10000"/>
                    <a:gd name="connsiteX11" fmla="*/ 8524 w 10241"/>
                    <a:gd name="connsiteY11" fmla="*/ 9005 h 10000"/>
                    <a:gd name="connsiteX12" fmla="*/ 8797 w 10241"/>
                    <a:gd name="connsiteY12" fmla="*/ 9503 h 10000"/>
                    <a:gd name="connsiteX13" fmla="*/ 8524 w 10241"/>
                    <a:gd name="connsiteY13" fmla="*/ 10000 h 10000"/>
                    <a:gd name="connsiteX0" fmla="*/ 8524 w 10241"/>
                    <a:gd name="connsiteY0" fmla="*/ 10000 h 10000"/>
                    <a:gd name="connsiteX1" fmla="*/ 1838 w 10241"/>
                    <a:gd name="connsiteY1" fmla="*/ 10000 h 10000"/>
                    <a:gd name="connsiteX2" fmla="*/ 1574 w 10241"/>
                    <a:gd name="connsiteY2" fmla="*/ 9645 h 10000"/>
                    <a:gd name="connsiteX3" fmla="*/ 10 w 10241"/>
                    <a:gd name="connsiteY3" fmla="*/ 657 h 10000"/>
                    <a:gd name="connsiteX4" fmla="*/ 49 w 10241"/>
                    <a:gd name="connsiteY4" fmla="*/ 213 h 10000"/>
                    <a:gd name="connsiteX5" fmla="*/ 273 w 10241"/>
                    <a:gd name="connsiteY5" fmla="*/ 0 h 10000"/>
                    <a:gd name="connsiteX6" fmla="*/ 9716 w 10241"/>
                    <a:gd name="connsiteY6" fmla="*/ 0 h 10000"/>
                    <a:gd name="connsiteX7" fmla="*/ 9990 w 10241"/>
                    <a:gd name="connsiteY7" fmla="*/ 497 h 10000"/>
                    <a:gd name="connsiteX8" fmla="*/ 9716 w 10241"/>
                    <a:gd name="connsiteY8" fmla="*/ 995 h 10000"/>
                    <a:gd name="connsiteX9" fmla="*/ 4031 w 10241"/>
                    <a:gd name="connsiteY9" fmla="*/ 3360 h 10000"/>
                    <a:gd name="connsiteX10" fmla="*/ 5723 w 10241"/>
                    <a:gd name="connsiteY10" fmla="*/ 4490 h 10000"/>
                    <a:gd name="connsiteX11" fmla="*/ 8524 w 10241"/>
                    <a:gd name="connsiteY11" fmla="*/ 9005 h 10000"/>
                    <a:gd name="connsiteX12" fmla="*/ 8797 w 10241"/>
                    <a:gd name="connsiteY12" fmla="*/ 9503 h 10000"/>
                    <a:gd name="connsiteX13" fmla="*/ 8524 w 10241"/>
                    <a:gd name="connsiteY13" fmla="*/ 10000 h 10000"/>
                    <a:gd name="connsiteX0" fmla="*/ 8524 w 10070"/>
                    <a:gd name="connsiteY0" fmla="*/ 10000 h 10000"/>
                    <a:gd name="connsiteX1" fmla="*/ 1838 w 10070"/>
                    <a:gd name="connsiteY1" fmla="*/ 10000 h 10000"/>
                    <a:gd name="connsiteX2" fmla="*/ 1574 w 10070"/>
                    <a:gd name="connsiteY2" fmla="*/ 9645 h 10000"/>
                    <a:gd name="connsiteX3" fmla="*/ 10 w 10070"/>
                    <a:gd name="connsiteY3" fmla="*/ 657 h 10000"/>
                    <a:gd name="connsiteX4" fmla="*/ 49 w 10070"/>
                    <a:gd name="connsiteY4" fmla="*/ 213 h 10000"/>
                    <a:gd name="connsiteX5" fmla="*/ 273 w 10070"/>
                    <a:gd name="connsiteY5" fmla="*/ 0 h 10000"/>
                    <a:gd name="connsiteX6" fmla="*/ 9716 w 10070"/>
                    <a:gd name="connsiteY6" fmla="*/ 0 h 10000"/>
                    <a:gd name="connsiteX7" fmla="*/ 9990 w 10070"/>
                    <a:gd name="connsiteY7" fmla="*/ 497 h 10000"/>
                    <a:gd name="connsiteX8" fmla="*/ 9716 w 10070"/>
                    <a:gd name="connsiteY8" fmla="*/ 995 h 10000"/>
                    <a:gd name="connsiteX9" fmla="*/ 6517 w 10070"/>
                    <a:gd name="connsiteY9" fmla="*/ 3360 h 10000"/>
                    <a:gd name="connsiteX10" fmla="*/ 5723 w 10070"/>
                    <a:gd name="connsiteY10" fmla="*/ 4490 h 10000"/>
                    <a:gd name="connsiteX11" fmla="*/ 8524 w 10070"/>
                    <a:gd name="connsiteY11" fmla="*/ 9005 h 10000"/>
                    <a:gd name="connsiteX12" fmla="*/ 8797 w 10070"/>
                    <a:gd name="connsiteY12" fmla="*/ 9503 h 10000"/>
                    <a:gd name="connsiteX13" fmla="*/ 8524 w 10070"/>
                    <a:gd name="connsiteY13" fmla="*/ 10000 h 10000"/>
                    <a:gd name="connsiteX0" fmla="*/ 8524 w 10070"/>
                    <a:gd name="connsiteY0" fmla="*/ 10000 h 10000"/>
                    <a:gd name="connsiteX1" fmla="*/ 1838 w 10070"/>
                    <a:gd name="connsiteY1" fmla="*/ 10000 h 10000"/>
                    <a:gd name="connsiteX2" fmla="*/ 1574 w 10070"/>
                    <a:gd name="connsiteY2" fmla="*/ 9645 h 10000"/>
                    <a:gd name="connsiteX3" fmla="*/ 10 w 10070"/>
                    <a:gd name="connsiteY3" fmla="*/ 657 h 10000"/>
                    <a:gd name="connsiteX4" fmla="*/ 49 w 10070"/>
                    <a:gd name="connsiteY4" fmla="*/ 213 h 10000"/>
                    <a:gd name="connsiteX5" fmla="*/ 273 w 10070"/>
                    <a:gd name="connsiteY5" fmla="*/ 0 h 10000"/>
                    <a:gd name="connsiteX6" fmla="*/ 9716 w 10070"/>
                    <a:gd name="connsiteY6" fmla="*/ 0 h 10000"/>
                    <a:gd name="connsiteX7" fmla="*/ 9990 w 10070"/>
                    <a:gd name="connsiteY7" fmla="*/ 497 h 10000"/>
                    <a:gd name="connsiteX8" fmla="*/ 9716 w 10070"/>
                    <a:gd name="connsiteY8" fmla="*/ 995 h 10000"/>
                    <a:gd name="connsiteX9" fmla="*/ 6517 w 10070"/>
                    <a:gd name="connsiteY9" fmla="*/ 3360 h 10000"/>
                    <a:gd name="connsiteX10" fmla="*/ 9172 w 10070"/>
                    <a:gd name="connsiteY10" fmla="*/ 3907 h 10000"/>
                    <a:gd name="connsiteX11" fmla="*/ 8524 w 10070"/>
                    <a:gd name="connsiteY11" fmla="*/ 9005 h 10000"/>
                    <a:gd name="connsiteX12" fmla="*/ 8797 w 10070"/>
                    <a:gd name="connsiteY12" fmla="*/ 9503 h 10000"/>
                    <a:gd name="connsiteX13" fmla="*/ 8524 w 10070"/>
                    <a:gd name="connsiteY13" fmla="*/ 10000 h 10000"/>
                    <a:gd name="connsiteX0" fmla="*/ 8524 w 9990"/>
                    <a:gd name="connsiteY0" fmla="*/ 10000 h 10000"/>
                    <a:gd name="connsiteX1" fmla="*/ 1838 w 9990"/>
                    <a:gd name="connsiteY1" fmla="*/ 10000 h 10000"/>
                    <a:gd name="connsiteX2" fmla="*/ 1574 w 9990"/>
                    <a:gd name="connsiteY2" fmla="*/ 9645 h 10000"/>
                    <a:gd name="connsiteX3" fmla="*/ 10 w 9990"/>
                    <a:gd name="connsiteY3" fmla="*/ 657 h 10000"/>
                    <a:gd name="connsiteX4" fmla="*/ 49 w 9990"/>
                    <a:gd name="connsiteY4" fmla="*/ 213 h 10000"/>
                    <a:gd name="connsiteX5" fmla="*/ 273 w 9990"/>
                    <a:gd name="connsiteY5" fmla="*/ 0 h 10000"/>
                    <a:gd name="connsiteX6" fmla="*/ 9716 w 9990"/>
                    <a:gd name="connsiteY6" fmla="*/ 0 h 10000"/>
                    <a:gd name="connsiteX7" fmla="*/ 9990 w 9990"/>
                    <a:gd name="connsiteY7" fmla="*/ 497 h 10000"/>
                    <a:gd name="connsiteX8" fmla="*/ 9716 w 9990"/>
                    <a:gd name="connsiteY8" fmla="*/ 995 h 10000"/>
                    <a:gd name="connsiteX9" fmla="*/ 9404 w 9990"/>
                    <a:gd name="connsiteY9" fmla="*/ 1612 h 10000"/>
                    <a:gd name="connsiteX10" fmla="*/ 9172 w 9990"/>
                    <a:gd name="connsiteY10" fmla="*/ 3907 h 10000"/>
                    <a:gd name="connsiteX11" fmla="*/ 8524 w 9990"/>
                    <a:gd name="connsiteY11" fmla="*/ 9005 h 10000"/>
                    <a:gd name="connsiteX12" fmla="*/ 8797 w 9990"/>
                    <a:gd name="connsiteY12" fmla="*/ 9503 h 10000"/>
                    <a:gd name="connsiteX13" fmla="*/ 8524 w 9990"/>
                    <a:gd name="connsiteY13" fmla="*/ 10000 h 10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9990" h="10000">
                      <a:moveTo>
                        <a:pt x="8524" y="10000"/>
                      </a:moveTo>
                      <a:lnTo>
                        <a:pt x="1838" y="10000"/>
                      </a:lnTo>
                      <a:cubicBezTo>
                        <a:pt x="1710" y="10000"/>
                        <a:pt x="1613" y="9858"/>
                        <a:pt x="1574" y="9645"/>
                      </a:cubicBezTo>
                      <a:lnTo>
                        <a:pt x="10" y="657"/>
                      </a:lnTo>
                      <a:cubicBezTo>
                        <a:pt x="-10" y="497"/>
                        <a:pt x="0" y="337"/>
                        <a:pt x="49" y="213"/>
                      </a:cubicBezTo>
                      <a:cubicBezTo>
                        <a:pt x="107" y="89"/>
                        <a:pt x="186" y="0"/>
                        <a:pt x="273" y="0"/>
                      </a:cubicBezTo>
                      <a:lnTo>
                        <a:pt x="9716" y="0"/>
                      </a:lnTo>
                      <a:cubicBezTo>
                        <a:pt x="9873" y="0"/>
                        <a:pt x="9990" y="231"/>
                        <a:pt x="9990" y="497"/>
                      </a:cubicBezTo>
                      <a:cubicBezTo>
                        <a:pt x="9990" y="782"/>
                        <a:pt x="9814" y="809"/>
                        <a:pt x="9716" y="995"/>
                      </a:cubicBezTo>
                      <a:cubicBezTo>
                        <a:pt x="9618" y="1181"/>
                        <a:pt x="9495" y="1127"/>
                        <a:pt x="9404" y="1612"/>
                      </a:cubicBezTo>
                      <a:cubicBezTo>
                        <a:pt x="9313" y="2097"/>
                        <a:pt x="9319" y="2675"/>
                        <a:pt x="9172" y="3907"/>
                      </a:cubicBezTo>
                      <a:cubicBezTo>
                        <a:pt x="9025" y="5139"/>
                        <a:pt x="8524" y="9005"/>
                        <a:pt x="8524" y="9005"/>
                      </a:cubicBezTo>
                      <a:cubicBezTo>
                        <a:pt x="8680" y="9005"/>
                        <a:pt x="8797" y="9218"/>
                        <a:pt x="8797" y="9503"/>
                      </a:cubicBezTo>
                      <a:cubicBezTo>
                        <a:pt x="8797" y="9769"/>
                        <a:pt x="8680" y="10000"/>
                        <a:pt x="8524" y="1000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</p:grpSp>
        </p:grp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D72E7331-052B-45F9-9071-9FC42E6D07B7}"/>
              </a:ext>
            </a:extLst>
          </p:cNvPr>
          <p:cNvGrpSpPr/>
          <p:nvPr/>
        </p:nvGrpSpPr>
        <p:grpSpPr>
          <a:xfrm>
            <a:off x="3184962" y="5659948"/>
            <a:ext cx="2223759" cy="755807"/>
            <a:chOff x="3184962" y="5659948"/>
            <a:chExt cx="2223759" cy="755807"/>
          </a:xfrm>
        </p:grpSpPr>
        <p:grpSp>
          <p:nvGrpSpPr>
            <p:cNvPr id="27" name="Group 26"/>
            <p:cNvGrpSpPr/>
            <p:nvPr/>
          </p:nvGrpSpPr>
          <p:grpSpPr>
            <a:xfrm>
              <a:off x="3184962" y="5660506"/>
              <a:ext cx="413933" cy="360999"/>
              <a:chOff x="3184962" y="5660506"/>
              <a:chExt cx="413933" cy="360999"/>
            </a:xfrm>
          </p:grpSpPr>
          <p:grpSp>
            <p:nvGrpSpPr>
              <p:cNvPr id="421" name="Group 420">
                <a:extLst>
                  <a:ext uri="{FF2B5EF4-FFF2-40B4-BE49-F238E27FC236}">
                    <a16:creationId xmlns:a16="http://schemas.microsoft.com/office/drawing/2014/main" id="{060A5395-A506-4DAA-AFB2-A881E6BB6257}"/>
                  </a:ext>
                </a:extLst>
              </p:cNvPr>
              <p:cNvGrpSpPr/>
              <p:nvPr/>
            </p:nvGrpSpPr>
            <p:grpSpPr>
              <a:xfrm>
                <a:off x="3184962" y="5660506"/>
                <a:ext cx="149172" cy="356913"/>
                <a:chOff x="9860321" y="1950222"/>
                <a:chExt cx="201355" cy="481767"/>
              </a:xfrm>
              <a:solidFill>
                <a:schemeClr val="accent1"/>
              </a:solidFill>
            </p:grpSpPr>
            <p:sp>
              <p:nvSpPr>
                <p:cNvPr id="422" name="Oval 23">
                  <a:extLst>
                    <a:ext uri="{FF2B5EF4-FFF2-40B4-BE49-F238E27FC236}">
                      <a16:creationId xmlns:a16="http://schemas.microsoft.com/office/drawing/2014/main" id="{22296ABC-8BC5-40BF-9A04-D3A533D709A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9918380" y="1950222"/>
                  <a:ext cx="87707" cy="87707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423" name="Freeform 24">
                  <a:extLst>
                    <a:ext uri="{FF2B5EF4-FFF2-40B4-BE49-F238E27FC236}">
                      <a16:creationId xmlns:a16="http://schemas.microsoft.com/office/drawing/2014/main" id="{5E604A5E-B771-459D-BD95-1861E17F8FC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9860321" y="2044105"/>
                  <a:ext cx="201355" cy="387884"/>
                </a:xfrm>
                <a:custGeom>
                  <a:avLst/>
                  <a:gdLst>
                    <a:gd name="T0" fmla="*/ 69 w 69"/>
                    <a:gd name="T1" fmla="*/ 19 h 132"/>
                    <a:gd name="T2" fmla="*/ 50 w 69"/>
                    <a:gd name="T3" fmla="*/ 0 h 132"/>
                    <a:gd name="T4" fmla="*/ 30 w 69"/>
                    <a:gd name="T5" fmla="*/ 0 h 132"/>
                    <a:gd name="T6" fmla="*/ 28 w 69"/>
                    <a:gd name="T7" fmla="*/ 0 h 132"/>
                    <a:gd name="T8" fmla="*/ 20 w 69"/>
                    <a:gd name="T9" fmla="*/ 0 h 132"/>
                    <a:gd name="T10" fmla="*/ 0 w 69"/>
                    <a:gd name="T11" fmla="*/ 19 h 132"/>
                    <a:gd name="T12" fmla="*/ 0 w 69"/>
                    <a:gd name="T13" fmla="*/ 19 h 132"/>
                    <a:gd name="T14" fmla="*/ 0 w 69"/>
                    <a:gd name="T15" fmla="*/ 58 h 132"/>
                    <a:gd name="T16" fmla="*/ 7 w 69"/>
                    <a:gd name="T17" fmla="*/ 64 h 132"/>
                    <a:gd name="T18" fmla="*/ 13 w 69"/>
                    <a:gd name="T19" fmla="*/ 58 h 132"/>
                    <a:gd name="T20" fmla="*/ 13 w 69"/>
                    <a:gd name="T21" fmla="*/ 35 h 132"/>
                    <a:gd name="T22" fmla="*/ 13 w 69"/>
                    <a:gd name="T23" fmla="*/ 22 h 132"/>
                    <a:gd name="T24" fmla="*/ 16 w 69"/>
                    <a:gd name="T25" fmla="*/ 22 h 132"/>
                    <a:gd name="T26" fmla="*/ 16 w 69"/>
                    <a:gd name="T27" fmla="*/ 37 h 132"/>
                    <a:gd name="T28" fmla="*/ 16 w 69"/>
                    <a:gd name="T29" fmla="*/ 61 h 132"/>
                    <a:gd name="T30" fmla="*/ 16 w 69"/>
                    <a:gd name="T31" fmla="*/ 64 h 132"/>
                    <a:gd name="T32" fmla="*/ 16 w 69"/>
                    <a:gd name="T33" fmla="*/ 124 h 132"/>
                    <a:gd name="T34" fmla="*/ 25 w 69"/>
                    <a:gd name="T35" fmla="*/ 132 h 132"/>
                    <a:gd name="T36" fmla="*/ 33 w 69"/>
                    <a:gd name="T37" fmla="*/ 124 h 132"/>
                    <a:gd name="T38" fmla="*/ 33 w 69"/>
                    <a:gd name="T39" fmla="*/ 64 h 132"/>
                    <a:gd name="T40" fmla="*/ 37 w 69"/>
                    <a:gd name="T41" fmla="*/ 64 h 132"/>
                    <a:gd name="T42" fmla="*/ 37 w 69"/>
                    <a:gd name="T43" fmla="*/ 124 h 132"/>
                    <a:gd name="T44" fmla="*/ 45 w 69"/>
                    <a:gd name="T45" fmla="*/ 132 h 132"/>
                    <a:gd name="T46" fmla="*/ 53 w 69"/>
                    <a:gd name="T47" fmla="*/ 124 h 132"/>
                    <a:gd name="T48" fmla="*/ 53 w 69"/>
                    <a:gd name="T49" fmla="*/ 64 h 132"/>
                    <a:gd name="T50" fmla="*/ 53 w 69"/>
                    <a:gd name="T51" fmla="*/ 61 h 132"/>
                    <a:gd name="T52" fmla="*/ 53 w 69"/>
                    <a:gd name="T53" fmla="*/ 37 h 132"/>
                    <a:gd name="T54" fmla="*/ 53 w 69"/>
                    <a:gd name="T55" fmla="*/ 22 h 132"/>
                    <a:gd name="T56" fmla="*/ 57 w 69"/>
                    <a:gd name="T57" fmla="*/ 22 h 132"/>
                    <a:gd name="T58" fmla="*/ 57 w 69"/>
                    <a:gd name="T59" fmla="*/ 35 h 132"/>
                    <a:gd name="T60" fmla="*/ 57 w 69"/>
                    <a:gd name="T61" fmla="*/ 58 h 132"/>
                    <a:gd name="T62" fmla="*/ 63 w 69"/>
                    <a:gd name="T63" fmla="*/ 64 h 132"/>
                    <a:gd name="T64" fmla="*/ 69 w 69"/>
                    <a:gd name="T65" fmla="*/ 58 h 132"/>
                    <a:gd name="T66" fmla="*/ 69 w 69"/>
                    <a:gd name="T67" fmla="*/ 19 h 132"/>
                    <a:gd name="T68" fmla="*/ 69 w 69"/>
                    <a:gd name="T69" fmla="*/ 19 h 1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69" h="132">
                      <a:moveTo>
                        <a:pt x="69" y="19"/>
                      </a:moveTo>
                      <a:cubicBezTo>
                        <a:pt x="69" y="9"/>
                        <a:pt x="60" y="0"/>
                        <a:pt x="50" y="0"/>
                      </a:cubicBezTo>
                      <a:cubicBezTo>
                        <a:pt x="30" y="0"/>
                        <a:pt x="30" y="0"/>
                        <a:pt x="30" y="0"/>
                      </a:cubicBezTo>
                      <a:cubicBezTo>
                        <a:pt x="28" y="0"/>
                        <a:pt x="28" y="0"/>
                        <a:pt x="28" y="0"/>
                      </a:cubicBezTo>
                      <a:cubicBezTo>
                        <a:pt x="20" y="0"/>
                        <a:pt x="20" y="0"/>
                        <a:pt x="20" y="0"/>
                      </a:cubicBezTo>
                      <a:cubicBezTo>
                        <a:pt x="10" y="0"/>
                        <a:pt x="0" y="9"/>
                        <a:pt x="0" y="19"/>
                      </a:cubicBezTo>
                      <a:cubicBezTo>
                        <a:pt x="0" y="19"/>
                        <a:pt x="0" y="19"/>
                        <a:pt x="0" y="19"/>
                      </a:cubicBezTo>
                      <a:cubicBezTo>
                        <a:pt x="0" y="58"/>
                        <a:pt x="0" y="58"/>
                        <a:pt x="0" y="58"/>
                      </a:cubicBezTo>
                      <a:cubicBezTo>
                        <a:pt x="0" y="62"/>
                        <a:pt x="3" y="64"/>
                        <a:pt x="7" y="64"/>
                      </a:cubicBezTo>
                      <a:cubicBezTo>
                        <a:pt x="11" y="64"/>
                        <a:pt x="13" y="62"/>
                        <a:pt x="13" y="58"/>
                      </a:cubicBezTo>
                      <a:cubicBezTo>
                        <a:pt x="13" y="35"/>
                        <a:pt x="13" y="35"/>
                        <a:pt x="13" y="35"/>
                      </a:cubicBezTo>
                      <a:cubicBezTo>
                        <a:pt x="13" y="22"/>
                        <a:pt x="13" y="22"/>
                        <a:pt x="13" y="22"/>
                      </a:cubicBezTo>
                      <a:cubicBezTo>
                        <a:pt x="16" y="22"/>
                        <a:pt x="16" y="22"/>
                        <a:pt x="16" y="22"/>
                      </a:cubicBezTo>
                      <a:cubicBezTo>
                        <a:pt x="16" y="37"/>
                        <a:pt x="16" y="37"/>
                        <a:pt x="16" y="37"/>
                      </a:cubicBezTo>
                      <a:cubicBezTo>
                        <a:pt x="16" y="61"/>
                        <a:pt x="16" y="61"/>
                        <a:pt x="16" y="61"/>
                      </a:cubicBezTo>
                      <a:cubicBezTo>
                        <a:pt x="16" y="64"/>
                        <a:pt x="16" y="64"/>
                        <a:pt x="16" y="64"/>
                      </a:cubicBezTo>
                      <a:cubicBezTo>
                        <a:pt x="16" y="124"/>
                        <a:pt x="16" y="124"/>
                        <a:pt x="16" y="124"/>
                      </a:cubicBezTo>
                      <a:cubicBezTo>
                        <a:pt x="16" y="129"/>
                        <a:pt x="20" y="132"/>
                        <a:pt x="25" y="132"/>
                      </a:cubicBezTo>
                      <a:cubicBezTo>
                        <a:pt x="30" y="132"/>
                        <a:pt x="33" y="129"/>
                        <a:pt x="33" y="124"/>
                      </a:cubicBezTo>
                      <a:cubicBezTo>
                        <a:pt x="33" y="64"/>
                        <a:pt x="33" y="64"/>
                        <a:pt x="33" y="64"/>
                      </a:cubicBezTo>
                      <a:cubicBezTo>
                        <a:pt x="37" y="64"/>
                        <a:pt x="37" y="64"/>
                        <a:pt x="37" y="64"/>
                      </a:cubicBezTo>
                      <a:cubicBezTo>
                        <a:pt x="37" y="124"/>
                        <a:pt x="37" y="124"/>
                        <a:pt x="37" y="124"/>
                      </a:cubicBezTo>
                      <a:cubicBezTo>
                        <a:pt x="37" y="129"/>
                        <a:pt x="40" y="132"/>
                        <a:pt x="45" y="132"/>
                      </a:cubicBezTo>
                      <a:cubicBezTo>
                        <a:pt x="50" y="132"/>
                        <a:pt x="53" y="129"/>
                        <a:pt x="53" y="124"/>
                      </a:cubicBezTo>
                      <a:cubicBezTo>
                        <a:pt x="53" y="64"/>
                        <a:pt x="53" y="64"/>
                        <a:pt x="53" y="64"/>
                      </a:cubicBezTo>
                      <a:cubicBezTo>
                        <a:pt x="53" y="61"/>
                        <a:pt x="53" y="61"/>
                        <a:pt x="53" y="61"/>
                      </a:cubicBezTo>
                      <a:cubicBezTo>
                        <a:pt x="53" y="37"/>
                        <a:pt x="53" y="37"/>
                        <a:pt x="53" y="37"/>
                      </a:cubicBezTo>
                      <a:cubicBezTo>
                        <a:pt x="53" y="22"/>
                        <a:pt x="53" y="22"/>
                        <a:pt x="53" y="22"/>
                      </a:cubicBezTo>
                      <a:cubicBezTo>
                        <a:pt x="57" y="22"/>
                        <a:pt x="57" y="22"/>
                        <a:pt x="57" y="22"/>
                      </a:cubicBezTo>
                      <a:cubicBezTo>
                        <a:pt x="57" y="35"/>
                        <a:pt x="57" y="35"/>
                        <a:pt x="57" y="35"/>
                      </a:cubicBezTo>
                      <a:cubicBezTo>
                        <a:pt x="57" y="58"/>
                        <a:pt x="57" y="58"/>
                        <a:pt x="57" y="58"/>
                      </a:cubicBezTo>
                      <a:cubicBezTo>
                        <a:pt x="57" y="62"/>
                        <a:pt x="59" y="64"/>
                        <a:pt x="63" y="64"/>
                      </a:cubicBezTo>
                      <a:cubicBezTo>
                        <a:pt x="66" y="64"/>
                        <a:pt x="69" y="62"/>
                        <a:pt x="69" y="58"/>
                      </a:cubicBezTo>
                      <a:cubicBezTo>
                        <a:pt x="69" y="19"/>
                        <a:pt x="69" y="19"/>
                        <a:pt x="69" y="19"/>
                      </a:cubicBezTo>
                      <a:cubicBezTo>
                        <a:pt x="69" y="19"/>
                        <a:pt x="69" y="19"/>
                        <a:pt x="69" y="1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</p:grpSp>
          <p:grpSp>
            <p:nvGrpSpPr>
              <p:cNvPr id="448" name="Group 447"/>
              <p:cNvGrpSpPr/>
              <p:nvPr/>
            </p:nvGrpSpPr>
            <p:grpSpPr>
              <a:xfrm flipH="1">
                <a:off x="3392864" y="5842575"/>
                <a:ext cx="206031" cy="178930"/>
                <a:chOff x="8576326" y="1276900"/>
                <a:chExt cx="453012" cy="393965"/>
              </a:xfrm>
              <a:solidFill>
                <a:schemeClr val="accent1"/>
              </a:solidFill>
            </p:grpSpPr>
            <p:sp>
              <p:nvSpPr>
                <p:cNvPr id="449" name="Freeform 34"/>
                <p:cNvSpPr>
                  <a:spLocks noEditPoints="1"/>
                </p:cNvSpPr>
                <p:nvPr/>
              </p:nvSpPr>
              <p:spPr bwMode="auto">
                <a:xfrm>
                  <a:off x="8628338" y="1591134"/>
                  <a:ext cx="79731" cy="79731"/>
                </a:xfrm>
                <a:custGeom>
                  <a:avLst/>
                  <a:gdLst>
                    <a:gd name="T0" fmla="*/ 112 w 225"/>
                    <a:gd name="T1" fmla="*/ 225 h 225"/>
                    <a:gd name="T2" fmla="*/ 0 w 225"/>
                    <a:gd name="T3" fmla="*/ 113 h 225"/>
                    <a:gd name="T4" fmla="*/ 112 w 225"/>
                    <a:gd name="T5" fmla="*/ 0 h 225"/>
                    <a:gd name="T6" fmla="*/ 225 w 225"/>
                    <a:gd name="T7" fmla="*/ 113 h 225"/>
                    <a:gd name="T8" fmla="*/ 112 w 225"/>
                    <a:gd name="T9" fmla="*/ 225 h 225"/>
                    <a:gd name="T10" fmla="*/ 112 w 225"/>
                    <a:gd name="T11" fmla="*/ 56 h 225"/>
                    <a:gd name="T12" fmla="*/ 56 w 225"/>
                    <a:gd name="T13" fmla="*/ 113 h 225"/>
                    <a:gd name="T14" fmla="*/ 112 w 225"/>
                    <a:gd name="T15" fmla="*/ 169 h 225"/>
                    <a:gd name="T16" fmla="*/ 169 w 225"/>
                    <a:gd name="T17" fmla="*/ 113 h 225"/>
                    <a:gd name="T18" fmla="*/ 112 w 225"/>
                    <a:gd name="T19" fmla="*/ 56 h 2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225" h="225">
                      <a:moveTo>
                        <a:pt x="112" y="225"/>
                      </a:moveTo>
                      <a:cubicBezTo>
                        <a:pt x="50" y="225"/>
                        <a:pt x="0" y="175"/>
                        <a:pt x="0" y="113"/>
                      </a:cubicBezTo>
                      <a:cubicBezTo>
                        <a:pt x="0" y="51"/>
                        <a:pt x="50" y="0"/>
                        <a:pt x="112" y="0"/>
                      </a:cubicBezTo>
                      <a:cubicBezTo>
                        <a:pt x="174" y="0"/>
                        <a:pt x="225" y="51"/>
                        <a:pt x="225" y="113"/>
                      </a:cubicBezTo>
                      <a:cubicBezTo>
                        <a:pt x="225" y="175"/>
                        <a:pt x="174" y="225"/>
                        <a:pt x="112" y="225"/>
                      </a:cubicBezTo>
                      <a:close/>
                      <a:moveTo>
                        <a:pt x="112" y="56"/>
                      </a:moveTo>
                      <a:cubicBezTo>
                        <a:pt x="81" y="56"/>
                        <a:pt x="56" y="81"/>
                        <a:pt x="56" y="113"/>
                      </a:cubicBezTo>
                      <a:cubicBezTo>
                        <a:pt x="56" y="144"/>
                        <a:pt x="81" y="169"/>
                        <a:pt x="112" y="169"/>
                      </a:cubicBezTo>
                      <a:cubicBezTo>
                        <a:pt x="143" y="169"/>
                        <a:pt x="169" y="144"/>
                        <a:pt x="169" y="113"/>
                      </a:cubicBezTo>
                      <a:cubicBezTo>
                        <a:pt x="169" y="81"/>
                        <a:pt x="143" y="56"/>
                        <a:pt x="112" y="5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450" name="Freeform 35"/>
                <p:cNvSpPr>
                  <a:spLocks noEditPoints="1"/>
                </p:cNvSpPr>
                <p:nvPr/>
              </p:nvSpPr>
              <p:spPr bwMode="auto">
                <a:xfrm>
                  <a:off x="8830010" y="1591134"/>
                  <a:ext cx="79731" cy="79731"/>
                </a:xfrm>
                <a:custGeom>
                  <a:avLst/>
                  <a:gdLst>
                    <a:gd name="T0" fmla="*/ 112 w 224"/>
                    <a:gd name="T1" fmla="*/ 225 h 225"/>
                    <a:gd name="T2" fmla="*/ 0 w 224"/>
                    <a:gd name="T3" fmla="*/ 113 h 225"/>
                    <a:gd name="T4" fmla="*/ 112 w 224"/>
                    <a:gd name="T5" fmla="*/ 0 h 225"/>
                    <a:gd name="T6" fmla="*/ 224 w 224"/>
                    <a:gd name="T7" fmla="*/ 113 h 225"/>
                    <a:gd name="T8" fmla="*/ 112 w 224"/>
                    <a:gd name="T9" fmla="*/ 225 h 225"/>
                    <a:gd name="T10" fmla="*/ 112 w 224"/>
                    <a:gd name="T11" fmla="*/ 56 h 225"/>
                    <a:gd name="T12" fmla="*/ 56 w 224"/>
                    <a:gd name="T13" fmla="*/ 113 h 225"/>
                    <a:gd name="T14" fmla="*/ 112 w 224"/>
                    <a:gd name="T15" fmla="*/ 169 h 225"/>
                    <a:gd name="T16" fmla="*/ 168 w 224"/>
                    <a:gd name="T17" fmla="*/ 113 h 225"/>
                    <a:gd name="T18" fmla="*/ 112 w 224"/>
                    <a:gd name="T19" fmla="*/ 56 h 2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224" h="225">
                      <a:moveTo>
                        <a:pt x="112" y="225"/>
                      </a:moveTo>
                      <a:cubicBezTo>
                        <a:pt x="50" y="225"/>
                        <a:pt x="0" y="175"/>
                        <a:pt x="0" y="113"/>
                      </a:cubicBezTo>
                      <a:cubicBezTo>
                        <a:pt x="0" y="51"/>
                        <a:pt x="50" y="0"/>
                        <a:pt x="112" y="0"/>
                      </a:cubicBezTo>
                      <a:cubicBezTo>
                        <a:pt x="174" y="0"/>
                        <a:pt x="224" y="51"/>
                        <a:pt x="224" y="113"/>
                      </a:cubicBezTo>
                      <a:cubicBezTo>
                        <a:pt x="224" y="175"/>
                        <a:pt x="174" y="225"/>
                        <a:pt x="112" y="225"/>
                      </a:cubicBezTo>
                      <a:close/>
                      <a:moveTo>
                        <a:pt x="112" y="56"/>
                      </a:moveTo>
                      <a:cubicBezTo>
                        <a:pt x="81" y="56"/>
                        <a:pt x="56" y="81"/>
                        <a:pt x="56" y="113"/>
                      </a:cubicBezTo>
                      <a:cubicBezTo>
                        <a:pt x="56" y="144"/>
                        <a:pt x="81" y="169"/>
                        <a:pt x="112" y="169"/>
                      </a:cubicBezTo>
                      <a:cubicBezTo>
                        <a:pt x="143" y="169"/>
                        <a:pt x="168" y="144"/>
                        <a:pt x="168" y="113"/>
                      </a:cubicBezTo>
                      <a:cubicBezTo>
                        <a:pt x="168" y="81"/>
                        <a:pt x="143" y="56"/>
                        <a:pt x="112" y="5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451" name="Freeform 36"/>
                <p:cNvSpPr>
                  <a:spLocks/>
                </p:cNvSpPr>
                <p:nvPr/>
              </p:nvSpPr>
              <p:spPr bwMode="auto">
                <a:xfrm>
                  <a:off x="8658041" y="1276900"/>
                  <a:ext cx="371297" cy="333776"/>
                </a:xfrm>
                <a:custGeom>
                  <a:avLst/>
                  <a:gdLst>
                    <a:gd name="T0" fmla="*/ 619 w 1048"/>
                    <a:gd name="T1" fmla="*/ 942 h 942"/>
                    <a:gd name="T2" fmla="*/ 28 w 1048"/>
                    <a:gd name="T3" fmla="*/ 942 h 942"/>
                    <a:gd name="T4" fmla="*/ 0 w 1048"/>
                    <a:gd name="T5" fmla="*/ 914 h 942"/>
                    <a:gd name="T6" fmla="*/ 28 w 1048"/>
                    <a:gd name="T7" fmla="*/ 886 h 942"/>
                    <a:gd name="T8" fmla="*/ 597 w 1048"/>
                    <a:gd name="T9" fmla="*/ 886 h 942"/>
                    <a:gd name="T10" fmla="*/ 807 w 1048"/>
                    <a:gd name="T11" fmla="*/ 21 h 942"/>
                    <a:gd name="T12" fmla="*/ 834 w 1048"/>
                    <a:gd name="T13" fmla="*/ 0 h 942"/>
                    <a:gd name="T14" fmla="*/ 1020 w 1048"/>
                    <a:gd name="T15" fmla="*/ 0 h 942"/>
                    <a:gd name="T16" fmla="*/ 1048 w 1048"/>
                    <a:gd name="T17" fmla="*/ 28 h 942"/>
                    <a:gd name="T18" fmla="*/ 1020 w 1048"/>
                    <a:gd name="T19" fmla="*/ 56 h 942"/>
                    <a:gd name="T20" fmla="*/ 856 w 1048"/>
                    <a:gd name="T21" fmla="*/ 56 h 942"/>
                    <a:gd name="T22" fmla="*/ 646 w 1048"/>
                    <a:gd name="T23" fmla="*/ 921 h 942"/>
                    <a:gd name="T24" fmla="*/ 619 w 1048"/>
                    <a:gd name="T25" fmla="*/ 942 h 9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1048" h="942">
                      <a:moveTo>
                        <a:pt x="619" y="942"/>
                      </a:moveTo>
                      <a:cubicBezTo>
                        <a:pt x="28" y="942"/>
                        <a:pt x="28" y="942"/>
                        <a:pt x="28" y="942"/>
                      </a:cubicBezTo>
                      <a:cubicBezTo>
                        <a:pt x="13" y="942"/>
                        <a:pt x="0" y="930"/>
                        <a:pt x="0" y="914"/>
                      </a:cubicBezTo>
                      <a:cubicBezTo>
                        <a:pt x="0" y="899"/>
                        <a:pt x="13" y="886"/>
                        <a:pt x="28" y="886"/>
                      </a:cubicBezTo>
                      <a:cubicBezTo>
                        <a:pt x="597" y="886"/>
                        <a:pt x="597" y="886"/>
                        <a:pt x="597" y="886"/>
                      </a:cubicBezTo>
                      <a:cubicBezTo>
                        <a:pt x="807" y="21"/>
                        <a:pt x="807" y="21"/>
                        <a:pt x="807" y="21"/>
                      </a:cubicBezTo>
                      <a:cubicBezTo>
                        <a:pt x="810" y="9"/>
                        <a:pt x="821" y="0"/>
                        <a:pt x="834" y="0"/>
                      </a:cubicBezTo>
                      <a:cubicBezTo>
                        <a:pt x="1020" y="0"/>
                        <a:pt x="1020" y="0"/>
                        <a:pt x="1020" y="0"/>
                      </a:cubicBezTo>
                      <a:cubicBezTo>
                        <a:pt x="1035" y="0"/>
                        <a:pt x="1048" y="12"/>
                        <a:pt x="1048" y="28"/>
                      </a:cubicBezTo>
                      <a:cubicBezTo>
                        <a:pt x="1048" y="43"/>
                        <a:pt x="1035" y="56"/>
                        <a:pt x="1020" y="56"/>
                      </a:cubicBezTo>
                      <a:cubicBezTo>
                        <a:pt x="856" y="56"/>
                        <a:pt x="856" y="56"/>
                        <a:pt x="856" y="56"/>
                      </a:cubicBezTo>
                      <a:cubicBezTo>
                        <a:pt x="646" y="921"/>
                        <a:pt x="646" y="921"/>
                        <a:pt x="646" y="921"/>
                      </a:cubicBezTo>
                      <a:cubicBezTo>
                        <a:pt x="643" y="933"/>
                        <a:pt x="632" y="942"/>
                        <a:pt x="619" y="94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452" name="Freeform 37"/>
                <p:cNvSpPr>
                  <a:spLocks/>
                </p:cNvSpPr>
                <p:nvPr/>
              </p:nvSpPr>
              <p:spPr bwMode="auto">
                <a:xfrm>
                  <a:off x="8576326" y="1381645"/>
                  <a:ext cx="361555" cy="199328"/>
                </a:xfrm>
                <a:custGeom>
                  <a:avLst/>
                  <a:gdLst>
                    <a:gd name="T0" fmla="*/ 873 w 1023"/>
                    <a:gd name="T1" fmla="*/ 563 h 563"/>
                    <a:gd name="T2" fmla="*/ 189 w 1023"/>
                    <a:gd name="T3" fmla="*/ 563 h 563"/>
                    <a:gd name="T4" fmla="*/ 162 w 1023"/>
                    <a:gd name="T5" fmla="*/ 543 h 563"/>
                    <a:gd name="T6" fmla="*/ 2 w 1023"/>
                    <a:gd name="T7" fmla="*/ 37 h 563"/>
                    <a:gd name="T8" fmla="*/ 6 w 1023"/>
                    <a:gd name="T9" fmla="*/ 12 h 563"/>
                    <a:gd name="T10" fmla="*/ 29 w 1023"/>
                    <a:gd name="T11" fmla="*/ 0 h 563"/>
                    <a:gd name="T12" fmla="*/ 995 w 1023"/>
                    <a:gd name="T13" fmla="*/ 0 h 563"/>
                    <a:gd name="T14" fmla="*/ 1023 w 1023"/>
                    <a:gd name="T15" fmla="*/ 28 h 563"/>
                    <a:gd name="T16" fmla="*/ 995 w 1023"/>
                    <a:gd name="T17" fmla="*/ 56 h 563"/>
                    <a:gd name="T18" fmla="*/ 67 w 1023"/>
                    <a:gd name="T19" fmla="*/ 56 h 563"/>
                    <a:gd name="T20" fmla="*/ 209 w 1023"/>
                    <a:gd name="T21" fmla="*/ 507 h 563"/>
                    <a:gd name="T22" fmla="*/ 873 w 1023"/>
                    <a:gd name="T23" fmla="*/ 507 h 563"/>
                    <a:gd name="T24" fmla="*/ 901 w 1023"/>
                    <a:gd name="T25" fmla="*/ 535 h 563"/>
                    <a:gd name="T26" fmla="*/ 873 w 1023"/>
                    <a:gd name="T27" fmla="*/ 563 h 563"/>
                    <a:gd name="connsiteX0" fmla="*/ 8524 w 10241"/>
                    <a:gd name="connsiteY0" fmla="*/ 10000 h 10000"/>
                    <a:gd name="connsiteX1" fmla="*/ 1838 w 10241"/>
                    <a:gd name="connsiteY1" fmla="*/ 10000 h 10000"/>
                    <a:gd name="connsiteX2" fmla="*/ 1574 w 10241"/>
                    <a:gd name="connsiteY2" fmla="*/ 9645 h 10000"/>
                    <a:gd name="connsiteX3" fmla="*/ 10 w 10241"/>
                    <a:gd name="connsiteY3" fmla="*/ 657 h 10000"/>
                    <a:gd name="connsiteX4" fmla="*/ 49 w 10241"/>
                    <a:gd name="connsiteY4" fmla="*/ 213 h 10000"/>
                    <a:gd name="connsiteX5" fmla="*/ 273 w 10241"/>
                    <a:gd name="connsiteY5" fmla="*/ 0 h 10000"/>
                    <a:gd name="connsiteX6" fmla="*/ 9716 w 10241"/>
                    <a:gd name="connsiteY6" fmla="*/ 0 h 10000"/>
                    <a:gd name="connsiteX7" fmla="*/ 9990 w 10241"/>
                    <a:gd name="connsiteY7" fmla="*/ 497 h 10000"/>
                    <a:gd name="connsiteX8" fmla="*/ 9716 w 10241"/>
                    <a:gd name="connsiteY8" fmla="*/ 995 h 10000"/>
                    <a:gd name="connsiteX9" fmla="*/ 4031 w 10241"/>
                    <a:gd name="connsiteY9" fmla="*/ 3360 h 10000"/>
                    <a:gd name="connsiteX10" fmla="*/ 2033 w 10241"/>
                    <a:gd name="connsiteY10" fmla="*/ 9005 h 10000"/>
                    <a:gd name="connsiteX11" fmla="*/ 8524 w 10241"/>
                    <a:gd name="connsiteY11" fmla="*/ 9005 h 10000"/>
                    <a:gd name="connsiteX12" fmla="*/ 8797 w 10241"/>
                    <a:gd name="connsiteY12" fmla="*/ 9503 h 10000"/>
                    <a:gd name="connsiteX13" fmla="*/ 8524 w 10241"/>
                    <a:gd name="connsiteY13" fmla="*/ 10000 h 10000"/>
                    <a:gd name="connsiteX0" fmla="*/ 8524 w 10241"/>
                    <a:gd name="connsiteY0" fmla="*/ 10000 h 10000"/>
                    <a:gd name="connsiteX1" fmla="*/ 1838 w 10241"/>
                    <a:gd name="connsiteY1" fmla="*/ 10000 h 10000"/>
                    <a:gd name="connsiteX2" fmla="*/ 1574 w 10241"/>
                    <a:gd name="connsiteY2" fmla="*/ 9645 h 10000"/>
                    <a:gd name="connsiteX3" fmla="*/ 10 w 10241"/>
                    <a:gd name="connsiteY3" fmla="*/ 657 h 10000"/>
                    <a:gd name="connsiteX4" fmla="*/ 49 w 10241"/>
                    <a:gd name="connsiteY4" fmla="*/ 213 h 10000"/>
                    <a:gd name="connsiteX5" fmla="*/ 273 w 10241"/>
                    <a:gd name="connsiteY5" fmla="*/ 0 h 10000"/>
                    <a:gd name="connsiteX6" fmla="*/ 9716 w 10241"/>
                    <a:gd name="connsiteY6" fmla="*/ 0 h 10000"/>
                    <a:gd name="connsiteX7" fmla="*/ 9990 w 10241"/>
                    <a:gd name="connsiteY7" fmla="*/ 497 h 10000"/>
                    <a:gd name="connsiteX8" fmla="*/ 9716 w 10241"/>
                    <a:gd name="connsiteY8" fmla="*/ 995 h 10000"/>
                    <a:gd name="connsiteX9" fmla="*/ 4031 w 10241"/>
                    <a:gd name="connsiteY9" fmla="*/ 3360 h 10000"/>
                    <a:gd name="connsiteX10" fmla="*/ 5723 w 10241"/>
                    <a:gd name="connsiteY10" fmla="*/ 4490 h 10000"/>
                    <a:gd name="connsiteX11" fmla="*/ 8524 w 10241"/>
                    <a:gd name="connsiteY11" fmla="*/ 9005 h 10000"/>
                    <a:gd name="connsiteX12" fmla="*/ 8797 w 10241"/>
                    <a:gd name="connsiteY12" fmla="*/ 9503 h 10000"/>
                    <a:gd name="connsiteX13" fmla="*/ 8524 w 10241"/>
                    <a:gd name="connsiteY13" fmla="*/ 10000 h 10000"/>
                    <a:gd name="connsiteX0" fmla="*/ 8524 w 10070"/>
                    <a:gd name="connsiteY0" fmla="*/ 10000 h 10000"/>
                    <a:gd name="connsiteX1" fmla="*/ 1838 w 10070"/>
                    <a:gd name="connsiteY1" fmla="*/ 10000 h 10000"/>
                    <a:gd name="connsiteX2" fmla="*/ 1574 w 10070"/>
                    <a:gd name="connsiteY2" fmla="*/ 9645 h 10000"/>
                    <a:gd name="connsiteX3" fmla="*/ 10 w 10070"/>
                    <a:gd name="connsiteY3" fmla="*/ 657 h 10000"/>
                    <a:gd name="connsiteX4" fmla="*/ 49 w 10070"/>
                    <a:gd name="connsiteY4" fmla="*/ 213 h 10000"/>
                    <a:gd name="connsiteX5" fmla="*/ 273 w 10070"/>
                    <a:gd name="connsiteY5" fmla="*/ 0 h 10000"/>
                    <a:gd name="connsiteX6" fmla="*/ 9716 w 10070"/>
                    <a:gd name="connsiteY6" fmla="*/ 0 h 10000"/>
                    <a:gd name="connsiteX7" fmla="*/ 9990 w 10070"/>
                    <a:gd name="connsiteY7" fmla="*/ 497 h 10000"/>
                    <a:gd name="connsiteX8" fmla="*/ 9716 w 10070"/>
                    <a:gd name="connsiteY8" fmla="*/ 995 h 10000"/>
                    <a:gd name="connsiteX9" fmla="*/ 6517 w 10070"/>
                    <a:gd name="connsiteY9" fmla="*/ 3360 h 10000"/>
                    <a:gd name="connsiteX10" fmla="*/ 5723 w 10070"/>
                    <a:gd name="connsiteY10" fmla="*/ 4490 h 10000"/>
                    <a:gd name="connsiteX11" fmla="*/ 8524 w 10070"/>
                    <a:gd name="connsiteY11" fmla="*/ 9005 h 10000"/>
                    <a:gd name="connsiteX12" fmla="*/ 8797 w 10070"/>
                    <a:gd name="connsiteY12" fmla="*/ 9503 h 10000"/>
                    <a:gd name="connsiteX13" fmla="*/ 8524 w 10070"/>
                    <a:gd name="connsiteY13" fmla="*/ 10000 h 10000"/>
                    <a:gd name="connsiteX0" fmla="*/ 8524 w 10070"/>
                    <a:gd name="connsiteY0" fmla="*/ 10000 h 10000"/>
                    <a:gd name="connsiteX1" fmla="*/ 1838 w 10070"/>
                    <a:gd name="connsiteY1" fmla="*/ 10000 h 10000"/>
                    <a:gd name="connsiteX2" fmla="*/ 1574 w 10070"/>
                    <a:gd name="connsiteY2" fmla="*/ 9645 h 10000"/>
                    <a:gd name="connsiteX3" fmla="*/ 10 w 10070"/>
                    <a:gd name="connsiteY3" fmla="*/ 657 h 10000"/>
                    <a:gd name="connsiteX4" fmla="*/ 49 w 10070"/>
                    <a:gd name="connsiteY4" fmla="*/ 213 h 10000"/>
                    <a:gd name="connsiteX5" fmla="*/ 273 w 10070"/>
                    <a:gd name="connsiteY5" fmla="*/ 0 h 10000"/>
                    <a:gd name="connsiteX6" fmla="*/ 9716 w 10070"/>
                    <a:gd name="connsiteY6" fmla="*/ 0 h 10000"/>
                    <a:gd name="connsiteX7" fmla="*/ 9990 w 10070"/>
                    <a:gd name="connsiteY7" fmla="*/ 497 h 10000"/>
                    <a:gd name="connsiteX8" fmla="*/ 9716 w 10070"/>
                    <a:gd name="connsiteY8" fmla="*/ 995 h 10000"/>
                    <a:gd name="connsiteX9" fmla="*/ 6517 w 10070"/>
                    <a:gd name="connsiteY9" fmla="*/ 3360 h 10000"/>
                    <a:gd name="connsiteX10" fmla="*/ 9172 w 10070"/>
                    <a:gd name="connsiteY10" fmla="*/ 3907 h 10000"/>
                    <a:gd name="connsiteX11" fmla="*/ 8524 w 10070"/>
                    <a:gd name="connsiteY11" fmla="*/ 9005 h 10000"/>
                    <a:gd name="connsiteX12" fmla="*/ 8797 w 10070"/>
                    <a:gd name="connsiteY12" fmla="*/ 9503 h 10000"/>
                    <a:gd name="connsiteX13" fmla="*/ 8524 w 10070"/>
                    <a:gd name="connsiteY13" fmla="*/ 10000 h 10000"/>
                    <a:gd name="connsiteX0" fmla="*/ 8524 w 9990"/>
                    <a:gd name="connsiteY0" fmla="*/ 10000 h 10000"/>
                    <a:gd name="connsiteX1" fmla="*/ 1838 w 9990"/>
                    <a:gd name="connsiteY1" fmla="*/ 10000 h 10000"/>
                    <a:gd name="connsiteX2" fmla="*/ 1574 w 9990"/>
                    <a:gd name="connsiteY2" fmla="*/ 9645 h 10000"/>
                    <a:gd name="connsiteX3" fmla="*/ 10 w 9990"/>
                    <a:gd name="connsiteY3" fmla="*/ 657 h 10000"/>
                    <a:gd name="connsiteX4" fmla="*/ 49 w 9990"/>
                    <a:gd name="connsiteY4" fmla="*/ 213 h 10000"/>
                    <a:gd name="connsiteX5" fmla="*/ 273 w 9990"/>
                    <a:gd name="connsiteY5" fmla="*/ 0 h 10000"/>
                    <a:gd name="connsiteX6" fmla="*/ 9716 w 9990"/>
                    <a:gd name="connsiteY6" fmla="*/ 0 h 10000"/>
                    <a:gd name="connsiteX7" fmla="*/ 9990 w 9990"/>
                    <a:gd name="connsiteY7" fmla="*/ 497 h 10000"/>
                    <a:gd name="connsiteX8" fmla="*/ 9716 w 9990"/>
                    <a:gd name="connsiteY8" fmla="*/ 995 h 10000"/>
                    <a:gd name="connsiteX9" fmla="*/ 9404 w 9990"/>
                    <a:gd name="connsiteY9" fmla="*/ 1612 h 10000"/>
                    <a:gd name="connsiteX10" fmla="*/ 9172 w 9990"/>
                    <a:gd name="connsiteY10" fmla="*/ 3907 h 10000"/>
                    <a:gd name="connsiteX11" fmla="*/ 8524 w 9990"/>
                    <a:gd name="connsiteY11" fmla="*/ 9005 h 10000"/>
                    <a:gd name="connsiteX12" fmla="*/ 8797 w 9990"/>
                    <a:gd name="connsiteY12" fmla="*/ 9503 h 10000"/>
                    <a:gd name="connsiteX13" fmla="*/ 8524 w 9990"/>
                    <a:gd name="connsiteY13" fmla="*/ 10000 h 10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9990" h="10000">
                      <a:moveTo>
                        <a:pt x="8524" y="10000"/>
                      </a:moveTo>
                      <a:lnTo>
                        <a:pt x="1838" y="10000"/>
                      </a:lnTo>
                      <a:cubicBezTo>
                        <a:pt x="1710" y="10000"/>
                        <a:pt x="1613" y="9858"/>
                        <a:pt x="1574" y="9645"/>
                      </a:cubicBezTo>
                      <a:lnTo>
                        <a:pt x="10" y="657"/>
                      </a:lnTo>
                      <a:cubicBezTo>
                        <a:pt x="-10" y="497"/>
                        <a:pt x="0" y="337"/>
                        <a:pt x="49" y="213"/>
                      </a:cubicBezTo>
                      <a:cubicBezTo>
                        <a:pt x="107" y="89"/>
                        <a:pt x="186" y="0"/>
                        <a:pt x="273" y="0"/>
                      </a:cubicBezTo>
                      <a:lnTo>
                        <a:pt x="9716" y="0"/>
                      </a:lnTo>
                      <a:cubicBezTo>
                        <a:pt x="9873" y="0"/>
                        <a:pt x="9990" y="231"/>
                        <a:pt x="9990" y="497"/>
                      </a:cubicBezTo>
                      <a:cubicBezTo>
                        <a:pt x="9990" y="782"/>
                        <a:pt x="9814" y="809"/>
                        <a:pt x="9716" y="995"/>
                      </a:cubicBezTo>
                      <a:cubicBezTo>
                        <a:pt x="9618" y="1181"/>
                        <a:pt x="9495" y="1127"/>
                        <a:pt x="9404" y="1612"/>
                      </a:cubicBezTo>
                      <a:cubicBezTo>
                        <a:pt x="9313" y="2097"/>
                        <a:pt x="9319" y="2675"/>
                        <a:pt x="9172" y="3907"/>
                      </a:cubicBezTo>
                      <a:cubicBezTo>
                        <a:pt x="9025" y="5139"/>
                        <a:pt x="8524" y="9005"/>
                        <a:pt x="8524" y="9005"/>
                      </a:cubicBezTo>
                      <a:cubicBezTo>
                        <a:pt x="8680" y="9005"/>
                        <a:pt x="8797" y="9218"/>
                        <a:pt x="8797" y="9503"/>
                      </a:cubicBezTo>
                      <a:cubicBezTo>
                        <a:pt x="8797" y="9769"/>
                        <a:pt x="8680" y="10000"/>
                        <a:pt x="8524" y="1000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</p:grpSp>
        </p:grpSp>
        <p:grpSp>
          <p:nvGrpSpPr>
            <p:cNvPr id="28" name="Group 27"/>
            <p:cNvGrpSpPr/>
            <p:nvPr/>
          </p:nvGrpSpPr>
          <p:grpSpPr>
            <a:xfrm>
              <a:off x="3636691" y="5660506"/>
              <a:ext cx="414708" cy="358423"/>
              <a:chOff x="3636691" y="5660506"/>
              <a:chExt cx="414708" cy="358423"/>
            </a:xfrm>
          </p:grpSpPr>
          <p:grpSp>
            <p:nvGrpSpPr>
              <p:cNvPr id="476" name="Group 475">
                <a:extLst>
                  <a:ext uri="{FF2B5EF4-FFF2-40B4-BE49-F238E27FC236}">
                    <a16:creationId xmlns:a16="http://schemas.microsoft.com/office/drawing/2014/main" id="{060A5395-A506-4DAA-AFB2-A881E6BB6257}"/>
                  </a:ext>
                </a:extLst>
              </p:cNvPr>
              <p:cNvGrpSpPr/>
              <p:nvPr/>
            </p:nvGrpSpPr>
            <p:grpSpPr>
              <a:xfrm>
                <a:off x="3636691" y="5660506"/>
                <a:ext cx="149172" cy="356913"/>
                <a:chOff x="9860321" y="1950222"/>
                <a:chExt cx="201355" cy="481767"/>
              </a:xfrm>
              <a:solidFill>
                <a:schemeClr val="accent1"/>
              </a:solidFill>
            </p:grpSpPr>
            <p:sp>
              <p:nvSpPr>
                <p:cNvPr id="483" name="Oval 23">
                  <a:extLst>
                    <a:ext uri="{FF2B5EF4-FFF2-40B4-BE49-F238E27FC236}">
                      <a16:creationId xmlns:a16="http://schemas.microsoft.com/office/drawing/2014/main" id="{22296ABC-8BC5-40BF-9A04-D3A533D709A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9918380" y="1950222"/>
                  <a:ext cx="87707" cy="87707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484" name="Freeform 24">
                  <a:extLst>
                    <a:ext uri="{FF2B5EF4-FFF2-40B4-BE49-F238E27FC236}">
                      <a16:creationId xmlns:a16="http://schemas.microsoft.com/office/drawing/2014/main" id="{5E604A5E-B771-459D-BD95-1861E17F8FC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9860321" y="2044105"/>
                  <a:ext cx="201355" cy="387884"/>
                </a:xfrm>
                <a:custGeom>
                  <a:avLst/>
                  <a:gdLst>
                    <a:gd name="T0" fmla="*/ 69 w 69"/>
                    <a:gd name="T1" fmla="*/ 19 h 132"/>
                    <a:gd name="T2" fmla="*/ 50 w 69"/>
                    <a:gd name="T3" fmla="*/ 0 h 132"/>
                    <a:gd name="T4" fmla="*/ 30 w 69"/>
                    <a:gd name="T5" fmla="*/ 0 h 132"/>
                    <a:gd name="T6" fmla="*/ 28 w 69"/>
                    <a:gd name="T7" fmla="*/ 0 h 132"/>
                    <a:gd name="T8" fmla="*/ 20 w 69"/>
                    <a:gd name="T9" fmla="*/ 0 h 132"/>
                    <a:gd name="T10" fmla="*/ 0 w 69"/>
                    <a:gd name="T11" fmla="*/ 19 h 132"/>
                    <a:gd name="T12" fmla="*/ 0 w 69"/>
                    <a:gd name="T13" fmla="*/ 19 h 132"/>
                    <a:gd name="T14" fmla="*/ 0 w 69"/>
                    <a:gd name="T15" fmla="*/ 58 h 132"/>
                    <a:gd name="T16" fmla="*/ 7 w 69"/>
                    <a:gd name="T17" fmla="*/ 64 h 132"/>
                    <a:gd name="T18" fmla="*/ 13 w 69"/>
                    <a:gd name="T19" fmla="*/ 58 h 132"/>
                    <a:gd name="T20" fmla="*/ 13 w 69"/>
                    <a:gd name="T21" fmla="*/ 35 h 132"/>
                    <a:gd name="T22" fmla="*/ 13 w 69"/>
                    <a:gd name="T23" fmla="*/ 22 h 132"/>
                    <a:gd name="T24" fmla="*/ 16 w 69"/>
                    <a:gd name="T25" fmla="*/ 22 h 132"/>
                    <a:gd name="T26" fmla="*/ 16 w 69"/>
                    <a:gd name="T27" fmla="*/ 37 h 132"/>
                    <a:gd name="T28" fmla="*/ 16 w 69"/>
                    <a:gd name="T29" fmla="*/ 61 h 132"/>
                    <a:gd name="T30" fmla="*/ 16 w 69"/>
                    <a:gd name="T31" fmla="*/ 64 h 132"/>
                    <a:gd name="T32" fmla="*/ 16 w 69"/>
                    <a:gd name="T33" fmla="*/ 124 h 132"/>
                    <a:gd name="T34" fmla="*/ 25 w 69"/>
                    <a:gd name="T35" fmla="*/ 132 h 132"/>
                    <a:gd name="T36" fmla="*/ 33 w 69"/>
                    <a:gd name="T37" fmla="*/ 124 h 132"/>
                    <a:gd name="T38" fmla="*/ 33 w 69"/>
                    <a:gd name="T39" fmla="*/ 64 h 132"/>
                    <a:gd name="T40" fmla="*/ 37 w 69"/>
                    <a:gd name="T41" fmla="*/ 64 h 132"/>
                    <a:gd name="T42" fmla="*/ 37 w 69"/>
                    <a:gd name="T43" fmla="*/ 124 h 132"/>
                    <a:gd name="T44" fmla="*/ 45 w 69"/>
                    <a:gd name="T45" fmla="*/ 132 h 132"/>
                    <a:gd name="T46" fmla="*/ 53 w 69"/>
                    <a:gd name="T47" fmla="*/ 124 h 132"/>
                    <a:gd name="T48" fmla="*/ 53 w 69"/>
                    <a:gd name="T49" fmla="*/ 64 h 132"/>
                    <a:gd name="T50" fmla="*/ 53 w 69"/>
                    <a:gd name="T51" fmla="*/ 61 h 132"/>
                    <a:gd name="T52" fmla="*/ 53 w 69"/>
                    <a:gd name="T53" fmla="*/ 37 h 132"/>
                    <a:gd name="T54" fmla="*/ 53 w 69"/>
                    <a:gd name="T55" fmla="*/ 22 h 132"/>
                    <a:gd name="T56" fmla="*/ 57 w 69"/>
                    <a:gd name="T57" fmla="*/ 22 h 132"/>
                    <a:gd name="T58" fmla="*/ 57 w 69"/>
                    <a:gd name="T59" fmla="*/ 35 h 132"/>
                    <a:gd name="T60" fmla="*/ 57 w 69"/>
                    <a:gd name="T61" fmla="*/ 58 h 132"/>
                    <a:gd name="T62" fmla="*/ 63 w 69"/>
                    <a:gd name="T63" fmla="*/ 64 h 132"/>
                    <a:gd name="T64" fmla="*/ 69 w 69"/>
                    <a:gd name="T65" fmla="*/ 58 h 132"/>
                    <a:gd name="T66" fmla="*/ 69 w 69"/>
                    <a:gd name="T67" fmla="*/ 19 h 132"/>
                    <a:gd name="T68" fmla="*/ 69 w 69"/>
                    <a:gd name="T69" fmla="*/ 19 h 1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69" h="132">
                      <a:moveTo>
                        <a:pt x="69" y="19"/>
                      </a:moveTo>
                      <a:cubicBezTo>
                        <a:pt x="69" y="9"/>
                        <a:pt x="60" y="0"/>
                        <a:pt x="50" y="0"/>
                      </a:cubicBezTo>
                      <a:cubicBezTo>
                        <a:pt x="30" y="0"/>
                        <a:pt x="30" y="0"/>
                        <a:pt x="30" y="0"/>
                      </a:cubicBezTo>
                      <a:cubicBezTo>
                        <a:pt x="28" y="0"/>
                        <a:pt x="28" y="0"/>
                        <a:pt x="28" y="0"/>
                      </a:cubicBezTo>
                      <a:cubicBezTo>
                        <a:pt x="20" y="0"/>
                        <a:pt x="20" y="0"/>
                        <a:pt x="20" y="0"/>
                      </a:cubicBezTo>
                      <a:cubicBezTo>
                        <a:pt x="10" y="0"/>
                        <a:pt x="0" y="9"/>
                        <a:pt x="0" y="19"/>
                      </a:cubicBezTo>
                      <a:cubicBezTo>
                        <a:pt x="0" y="19"/>
                        <a:pt x="0" y="19"/>
                        <a:pt x="0" y="19"/>
                      </a:cubicBezTo>
                      <a:cubicBezTo>
                        <a:pt x="0" y="58"/>
                        <a:pt x="0" y="58"/>
                        <a:pt x="0" y="58"/>
                      </a:cubicBezTo>
                      <a:cubicBezTo>
                        <a:pt x="0" y="62"/>
                        <a:pt x="3" y="64"/>
                        <a:pt x="7" y="64"/>
                      </a:cubicBezTo>
                      <a:cubicBezTo>
                        <a:pt x="11" y="64"/>
                        <a:pt x="13" y="62"/>
                        <a:pt x="13" y="58"/>
                      </a:cubicBezTo>
                      <a:cubicBezTo>
                        <a:pt x="13" y="35"/>
                        <a:pt x="13" y="35"/>
                        <a:pt x="13" y="35"/>
                      </a:cubicBezTo>
                      <a:cubicBezTo>
                        <a:pt x="13" y="22"/>
                        <a:pt x="13" y="22"/>
                        <a:pt x="13" y="22"/>
                      </a:cubicBezTo>
                      <a:cubicBezTo>
                        <a:pt x="16" y="22"/>
                        <a:pt x="16" y="22"/>
                        <a:pt x="16" y="22"/>
                      </a:cubicBezTo>
                      <a:cubicBezTo>
                        <a:pt x="16" y="37"/>
                        <a:pt x="16" y="37"/>
                        <a:pt x="16" y="37"/>
                      </a:cubicBezTo>
                      <a:cubicBezTo>
                        <a:pt x="16" y="61"/>
                        <a:pt x="16" y="61"/>
                        <a:pt x="16" y="61"/>
                      </a:cubicBezTo>
                      <a:cubicBezTo>
                        <a:pt x="16" y="64"/>
                        <a:pt x="16" y="64"/>
                        <a:pt x="16" y="64"/>
                      </a:cubicBezTo>
                      <a:cubicBezTo>
                        <a:pt x="16" y="124"/>
                        <a:pt x="16" y="124"/>
                        <a:pt x="16" y="124"/>
                      </a:cubicBezTo>
                      <a:cubicBezTo>
                        <a:pt x="16" y="129"/>
                        <a:pt x="20" y="132"/>
                        <a:pt x="25" y="132"/>
                      </a:cubicBezTo>
                      <a:cubicBezTo>
                        <a:pt x="30" y="132"/>
                        <a:pt x="33" y="129"/>
                        <a:pt x="33" y="124"/>
                      </a:cubicBezTo>
                      <a:cubicBezTo>
                        <a:pt x="33" y="64"/>
                        <a:pt x="33" y="64"/>
                        <a:pt x="33" y="64"/>
                      </a:cubicBezTo>
                      <a:cubicBezTo>
                        <a:pt x="37" y="64"/>
                        <a:pt x="37" y="64"/>
                        <a:pt x="37" y="64"/>
                      </a:cubicBezTo>
                      <a:cubicBezTo>
                        <a:pt x="37" y="124"/>
                        <a:pt x="37" y="124"/>
                        <a:pt x="37" y="124"/>
                      </a:cubicBezTo>
                      <a:cubicBezTo>
                        <a:pt x="37" y="129"/>
                        <a:pt x="40" y="132"/>
                        <a:pt x="45" y="132"/>
                      </a:cubicBezTo>
                      <a:cubicBezTo>
                        <a:pt x="50" y="132"/>
                        <a:pt x="53" y="129"/>
                        <a:pt x="53" y="124"/>
                      </a:cubicBezTo>
                      <a:cubicBezTo>
                        <a:pt x="53" y="64"/>
                        <a:pt x="53" y="64"/>
                        <a:pt x="53" y="64"/>
                      </a:cubicBezTo>
                      <a:cubicBezTo>
                        <a:pt x="53" y="61"/>
                        <a:pt x="53" y="61"/>
                        <a:pt x="53" y="61"/>
                      </a:cubicBezTo>
                      <a:cubicBezTo>
                        <a:pt x="53" y="37"/>
                        <a:pt x="53" y="37"/>
                        <a:pt x="53" y="37"/>
                      </a:cubicBezTo>
                      <a:cubicBezTo>
                        <a:pt x="53" y="22"/>
                        <a:pt x="53" y="22"/>
                        <a:pt x="53" y="22"/>
                      </a:cubicBezTo>
                      <a:cubicBezTo>
                        <a:pt x="57" y="22"/>
                        <a:pt x="57" y="22"/>
                        <a:pt x="57" y="22"/>
                      </a:cubicBezTo>
                      <a:cubicBezTo>
                        <a:pt x="57" y="35"/>
                        <a:pt x="57" y="35"/>
                        <a:pt x="57" y="35"/>
                      </a:cubicBezTo>
                      <a:cubicBezTo>
                        <a:pt x="57" y="58"/>
                        <a:pt x="57" y="58"/>
                        <a:pt x="57" y="58"/>
                      </a:cubicBezTo>
                      <a:cubicBezTo>
                        <a:pt x="57" y="62"/>
                        <a:pt x="59" y="64"/>
                        <a:pt x="63" y="64"/>
                      </a:cubicBezTo>
                      <a:cubicBezTo>
                        <a:pt x="66" y="64"/>
                        <a:pt x="69" y="62"/>
                        <a:pt x="69" y="58"/>
                      </a:cubicBezTo>
                      <a:cubicBezTo>
                        <a:pt x="69" y="19"/>
                        <a:pt x="69" y="19"/>
                        <a:pt x="69" y="19"/>
                      </a:cubicBezTo>
                      <a:cubicBezTo>
                        <a:pt x="69" y="19"/>
                        <a:pt x="69" y="19"/>
                        <a:pt x="69" y="1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</p:grpSp>
          <p:grpSp>
            <p:nvGrpSpPr>
              <p:cNvPr id="453" name="Group 452"/>
              <p:cNvGrpSpPr/>
              <p:nvPr/>
            </p:nvGrpSpPr>
            <p:grpSpPr>
              <a:xfrm flipH="1">
                <a:off x="3845368" y="5839999"/>
                <a:ext cx="206031" cy="178930"/>
                <a:chOff x="8576326" y="1276900"/>
                <a:chExt cx="453012" cy="393965"/>
              </a:xfrm>
              <a:solidFill>
                <a:schemeClr val="accent1"/>
              </a:solidFill>
            </p:grpSpPr>
            <p:sp>
              <p:nvSpPr>
                <p:cNvPr id="454" name="Freeform 34"/>
                <p:cNvSpPr>
                  <a:spLocks noEditPoints="1"/>
                </p:cNvSpPr>
                <p:nvPr/>
              </p:nvSpPr>
              <p:spPr bwMode="auto">
                <a:xfrm>
                  <a:off x="8628338" y="1591134"/>
                  <a:ext cx="79731" cy="79731"/>
                </a:xfrm>
                <a:custGeom>
                  <a:avLst/>
                  <a:gdLst>
                    <a:gd name="T0" fmla="*/ 112 w 225"/>
                    <a:gd name="T1" fmla="*/ 225 h 225"/>
                    <a:gd name="T2" fmla="*/ 0 w 225"/>
                    <a:gd name="T3" fmla="*/ 113 h 225"/>
                    <a:gd name="T4" fmla="*/ 112 w 225"/>
                    <a:gd name="T5" fmla="*/ 0 h 225"/>
                    <a:gd name="T6" fmla="*/ 225 w 225"/>
                    <a:gd name="T7" fmla="*/ 113 h 225"/>
                    <a:gd name="T8" fmla="*/ 112 w 225"/>
                    <a:gd name="T9" fmla="*/ 225 h 225"/>
                    <a:gd name="T10" fmla="*/ 112 w 225"/>
                    <a:gd name="T11" fmla="*/ 56 h 225"/>
                    <a:gd name="T12" fmla="*/ 56 w 225"/>
                    <a:gd name="T13" fmla="*/ 113 h 225"/>
                    <a:gd name="T14" fmla="*/ 112 w 225"/>
                    <a:gd name="T15" fmla="*/ 169 h 225"/>
                    <a:gd name="T16" fmla="*/ 169 w 225"/>
                    <a:gd name="T17" fmla="*/ 113 h 225"/>
                    <a:gd name="T18" fmla="*/ 112 w 225"/>
                    <a:gd name="T19" fmla="*/ 56 h 2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225" h="225">
                      <a:moveTo>
                        <a:pt x="112" y="225"/>
                      </a:moveTo>
                      <a:cubicBezTo>
                        <a:pt x="50" y="225"/>
                        <a:pt x="0" y="175"/>
                        <a:pt x="0" y="113"/>
                      </a:cubicBezTo>
                      <a:cubicBezTo>
                        <a:pt x="0" y="51"/>
                        <a:pt x="50" y="0"/>
                        <a:pt x="112" y="0"/>
                      </a:cubicBezTo>
                      <a:cubicBezTo>
                        <a:pt x="174" y="0"/>
                        <a:pt x="225" y="51"/>
                        <a:pt x="225" y="113"/>
                      </a:cubicBezTo>
                      <a:cubicBezTo>
                        <a:pt x="225" y="175"/>
                        <a:pt x="174" y="225"/>
                        <a:pt x="112" y="225"/>
                      </a:cubicBezTo>
                      <a:close/>
                      <a:moveTo>
                        <a:pt x="112" y="56"/>
                      </a:moveTo>
                      <a:cubicBezTo>
                        <a:pt x="81" y="56"/>
                        <a:pt x="56" y="81"/>
                        <a:pt x="56" y="113"/>
                      </a:cubicBezTo>
                      <a:cubicBezTo>
                        <a:pt x="56" y="144"/>
                        <a:pt x="81" y="169"/>
                        <a:pt x="112" y="169"/>
                      </a:cubicBezTo>
                      <a:cubicBezTo>
                        <a:pt x="143" y="169"/>
                        <a:pt x="169" y="144"/>
                        <a:pt x="169" y="113"/>
                      </a:cubicBezTo>
                      <a:cubicBezTo>
                        <a:pt x="169" y="81"/>
                        <a:pt x="143" y="56"/>
                        <a:pt x="112" y="5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455" name="Freeform 35"/>
                <p:cNvSpPr>
                  <a:spLocks noEditPoints="1"/>
                </p:cNvSpPr>
                <p:nvPr/>
              </p:nvSpPr>
              <p:spPr bwMode="auto">
                <a:xfrm>
                  <a:off x="8830010" y="1591134"/>
                  <a:ext cx="79731" cy="79731"/>
                </a:xfrm>
                <a:custGeom>
                  <a:avLst/>
                  <a:gdLst>
                    <a:gd name="T0" fmla="*/ 112 w 224"/>
                    <a:gd name="T1" fmla="*/ 225 h 225"/>
                    <a:gd name="T2" fmla="*/ 0 w 224"/>
                    <a:gd name="T3" fmla="*/ 113 h 225"/>
                    <a:gd name="T4" fmla="*/ 112 w 224"/>
                    <a:gd name="T5" fmla="*/ 0 h 225"/>
                    <a:gd name="T6" fmla="*/ 224 w 224"/>
                    <a:gd name="T7" fmla="*/ 113 h 225"/>
                    <a:gd name="T8" fmla="*/ 112 w 224"/>
                    <a:gd name="T9" fmla="*/ 225 h 225"/>
                    <a:gd name="T10" fmla="*/ 112 w 224"/>
                    <a:gd name="T11" fmla="*/ 56 h 225"/>
                    <a:gd name="T12" fmla="*/ 56 w 224"/>
                    <a:gd name="T13" fmla="*/ 113 h 225"/>
                    <a:gd name="T14" fmla="*/ 112 w 224"/>
                    <a:gd name="T15" fmla="*/ 169 h 225"/>
                    <a:gd name="T16" fmla="*/ 168 w 224"/>
                    <a:gd name="T17" fmla="*/ 113 h 225"/>
                    <a:gd name="T18" fmla="*/ 112 w 224"/>
                    <a:gd name="T19" fmla="*/ 56 h 2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224" h="225">
                      <a:moveTo>
                        <a:pt x="112" y="225"/>
                      </a:moveTo>
                      <a:cubicBezTo>
                        <a:pt x="50" y="225"/>
                        <a:pt x="0" y="175"/>
                        <a:pt x="0" y="113"/>
                      </a:cubicBezTo>
                      <a:cubicBezTo>
                        <a:pt x="0" y="51"/>
                        <a:pt x="50" y="0"/>
                        <a:pt x="112" y="0"/>
                      </a:cubicBezTo>
                      <a:cubicBezTo>
                        <a:pt x="174" y="0"/>
                        <a:pt x="224" y="51"/>
                        <a:pt x="224" y="113"/>
                      </a:cubicBezTo>
                      <a:cubicBezTo>
                        <a:pt x="224" y="175"/>
                        <a:pt x="174" y="225"/>
                        <a:pt x="112" y="225"/>
                      </a:cubicBezTo>
                      <a:close/>
                      <a:moveTo>
                        <a:pt x="112" y="56"/>
                      </a:moveTo>
                      <a:cubicBezTo>
                        <a:pt x="81" y="56"/>
                        <a:pt x="56" y="81"/>
                        <a:pt x="56" y="113"/>
                      </a:cubicBezTo>
                      <a:cubicBezTo>
                        <a:pt x="56" y="144"/>
                        <a:pt x="81" y="169"/>
                        <a:pt x="112" y="169"/>
                      </a:cubicBezTo>
                      <a:cubicBezTo>
                        <a:pt x="143" y="169"/>
                        <a:pt x="168" y="144"/>
                        <a:pt x="168" y="113"/>
                      </a:cubicBezTo>
                      <a:cubicBezTo>
                        <a:pt x="168" y="81"/>
                        <a:pt x="143" y="56"/>
                        <a:pt x="112" y="5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456" name="Freeform 36"/>
                <p:cNvSpPr>
                  <a:spLocks/>
                </p:cNvSpPr>
                <p:nvPr/>
              </p:nvSpPr>
              <p:spPr bwMode="auto">
                <a:xfrm>
                  <a:off x="8658041" y="1276900"/>
                  <a:ext cx="371297" cy="333776"/>
                </a:xfrm>
                <a:custGeom>
                  <a:avLst/>
                  <a:gdLst>
                    <a:gd name="T0" fmla="*/ 619 w 1048"/>
                    <a:gd name="T1" fmla="*/ 942 h 942"/>
                    <a:gd name="T2" fmla="*/ 28 w 1048"/>
                    <a:gd name="T3" fmla="*/ 942 h 942"/>
                    <a:gd name="T4" fmla="*/ 0 w 1048"/>
                    <a:gd name="T5" fmla="*/ 914 h 942"/>
                    <a:gd name="T6" fmla="*/ 28 w 1048"/>
                    <a:gd name="T7" fmla="*/ 886 h 942"/>
                    <a:gd name="T8" fmla="*/ 597 w 1048"/>
                    <a:gd name="T9" fmla="*/ 886 h 942"/>
                    <a:gd name="T10" fmla="*/ 807 w 1048"/>
                    <a:gd name="T11" fmla="*/ 21 h 942"/>
                    <a:gd name="T12" fmla="*/ 834 w 1048"/>
                    <a:gd name="T13" fmla="*/ 0 h 942"/>
                    <a:gd name="T14" fmla="*/ 1020 w 1048"/>
                    <a:gd name="T15" fmla="*/ 0 h 942"/>
                    <a:gd name="T16" fmla="*/ 1048 w 1048"/>
                    <a:gd name="T17" fmla="*/ 28 h 942"/>
                    <a:gd name="T18" fmla="*/ 1020 w 1048"/>
                    <a:gd name="T19" fmla="*/ 56 h 942"/>
                    <a:gd name="T20" fmla="*/ 856 w 1048"/>
                    <a:gd name="T21" fmla="*/ 56 h 942"/>
                    <a:gd name="T22" fmla="*/ 646 w 1048"/>
                    <a:gd name="T23" fmla="*/ 921 h 942"/>
                    <a:gd name="T24" fmla="*/ 619 w 1048"/>
                    <a:gd name="T25" fmla="*/ 942 h 9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1048" h="942">
                      <a:moveTo>
                        <a:pt x="619" y="942"/>
                      </a:moveTo>
                      <a:cubicBezTo>
                        <a:pt x="28" y="942"/>
                        <a:pt x="28" y="942"/>
                        <a:pt x="28" y="942"/>
                      </a:cubicBezTo>
                      <a:cubicBezTo>
                        <a:pt x="13" y="942"/>
                        <a:pt x="0" y="930"/>
                        <a:pt x="0" y="914"/>
                      </a:cubicBezTo>
                      <a:cubicBezTo>
                        <a:pt x="0" y="899"/>
                        <a:pt x="13" y="886"/>
                        <a:pt x="28" y="886"/>
                      </a:cubicBezTo>
                      <a:cubicBezTo>
                        <a:pt x="597" y="886"/>
                        <a:pt x="597" y="886"/>
                        <a:pt x="597" y="886"/>
                      </a:cubicBezTo>
                      <a:cubicBezTo>
                        <a:pt x="807" y="21"/>
                        <a:pt x="807" y="21"/>
                        <a:pt x="807" y="21"/>
                      </a:cubicBezTo>
                      <a:cubicBezTo>
                        <a:pt x="810" y="9"/>
                        <a:pt x="821" y="0"/>
                        <a:pt x="834" y="0"/>
                      </a:cubicBezTo>
                      <a:cubicBezTo>
                        <a:pt x="1020" y="0"/>
                        <a:pt x="1020" y="0"/>
                        <a:pt x="1020" y="0"/>
                      </a:cubicBezTo>
                      <a:cubicBezTo>
                        <a:pt x="1035" y="0"/>
                        <a:pt x="1048" y="12"/>
                        <a:pt x="1048" y="28"/>
                      </a:cubicBezTo>
                      <a:cubicBezTo>
                        <a:pt x="1048" y="43"/>
                        <a:pt x="1035" y="56"/>
                        <a:pt x="1020" y="56"/>
                      </a:cubicBezTo>
                      <a:cubicBezTo>
                        <a:pt x="856" y="56"/>
                        <a:pt x="856" y="56"/>
                        <a:pt x="856" y="56"/>
                      </a:cubicBezTo>
                      <a:cubicBezTo>
                        <a:pt x="646" y="921"/>
                        <a:pt x="646" y="921"/>
                        <a:pt x="646" y="921"/>
                      </a:cubicBezTo>
                      <a:cubicBezTo>
                        <a:pt x="643" y="933"/>
                        <a:pt x="632" y="942"/>
                        <a:pt x="619" y="94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457" name="Freeform 37"/>
                <p:cNvSpPr>
                  <a:spLocks/>
                </p:cNvSpPr>
                <p:nvPr/>
              </p:nvSpPr>
              <p:spPr bwMode="auto">
                <a:xfrm>
                  <a:off x="8576326" y="1381645"/>
                  <a:ext cx="361555" cy="199328"/>
                </a:xfrm>
                <a:custGeom>
                  <a:avLst/>
                  <a:gdLst>
                    <a:gd name="T0" fmla="*/ 873 w 1023"/>
                    <a:gd name="T1" fmla="*/ 563 h 563"/>
                    <a:gd name="T2" fmla="*/ 189 w 1023"/>
                    <a:gd name="T3" fmla="*/ 563 h 563"/>
                    <a:gd name="T4" fmla="*/ 162 w 1023"/>
                    <a:gd name="T5" fmla="*/ 543 h 563"/>
                    <a:gd name="T6" fmla="*/ 2 w 1023"/>
                    <a:gd name="T7" fmla="*/ 37 h 563"/>
                    <a:gd name="T8" fmla="*/ 6 w 1023"/>
                    <a:gd name="T9" fmla="*/ 12 h 563"/>
                    <a:gd name="T10" fmla="*/ 29 w 1023"/>
                    <a:gd name="T11" fmla="*/ 0 h 563"/>
                    <a:gd name="T12" fmla="*/ 995 w 1023"/>
                    <a:gd name="T13" fmla="*/ 0 h 563"/>
                    <a:gd name="T14" fmla="*/ 1023 w 1023"/>
                    <a:gd name="T15" fmla="*/ 28 h 563"/>
                    <a:gd name="T16" fmla="*/ 995 w 1023"/>
                    <a:gd name="T17" fmla="*/ 56 h 563"/>
                    <a:gd name="T18" fmla="*/ 67 w 1023"/>
                    <a:gd name="T19" fmla="*/ 56 h 563"/>
                    <a:gd name="T20" fmla="*/ 209 w 1023"/>
                    <a:gd name="T21" fmla="*/ 507 h 563"/>
                    <a:gd name="T22" fmla="*/ 873 w 1023"/>
                    <a:gd name="T23" fmla="*/ 507 h 563"/>
                    <a:gd name="T24" fmla="*/ 901 w 1023"/>
                    <a:gd name="T25" fmla="*/ 535 h 563"/>
                    <a:gd name="T26" fmla="*/ 873 w 1023"/>
                    <a:gd name="T27" fmla="*/ 563 h 563"/>
                    <a:gd name="connsiteX0" fmla="*/ 8524 w 10241"/>
                    <a:gd name="connsiteY0" fmla="*/ 10000 h 10000"/>
                    <a:gd name="connsiteX1" fmla="*/ 1838 w 10241"/>
                    <a:gd name="connsiteY1" fmla="*/ 10000 h 10000"/>
                    <a:gd name="connsiteX2" fmla="*/ 1574 w 10241"/>
                    <a:gd name="connsiteY2" fmla="*/ 9645 h 10000"/>
                    <a:gd name="connsiteX3" fmla="*/ 10 w 10241"/>
                    <a:gd name="connsiteY3" fmla="*/ 657 h 10000"/>
                    <a:gd name="connsiteX4" fmla="*/ 49 w 10241"/>
                    <a:gd name="connsiteY4" fmla="*/ 213 h 10000"/>
                    <a:gd name="connsiteX5" fmla="*/ 273 w 10241"/>
                    <a:gd name="connsiteY5" fmla="*/ 0 h 10000"/>
                    <a:gd name="connsiteX6" fmla="*/ 9716 w 10241"/>
                    <a:gd name="connsiteY6" fmla="*/ 0 h 10000"/>
                    <a:gd name="connsiteX7" fmla="*/ 9990 w 10241"/>
                    <a:gd name="connsiteY7" fmla="*/ 497 h 10000"/>
                    <a:gd name="connsiteX8" fmla="*/ 9716 w 10241"/>
                    <a:gd name="connsiteY8" fmla="*/ 995 h 10000"/>
                    <a:gd name="connsiteX9" fmla="*/ 4031 w 10241"/>
                    <a:gd name="connsiteY9" fmla="*/ 3360 h 10000"/>
                    <a:gd name="connsiteX10" fmla="*/ 2033 w 10241"/>
                    <a:gd name="connsiteY10" fmla="*/ 9005 h 10000"/>
                    <a:gd name="connsiteX11" fmla="*/ 8524 w 10241"/>
                    <a:gd name="connsiteY11" fmla="*/ 9005 h 10000"/>
                    <a:gd name="connsiteX12" fmla="*/ 8797 w 10241"/>
                    <a:gd name="connsiteY12" fmla="*/ 9503 h 10000"/>
                    <a:gd name="connsiteX13" fmla="*/ 8524 w 10241"/>
                    <a:gd name="connsiteY13" fmla="*/ 10000 h 10000"/>
                    <a:gd name="connsiteX0" fmla="*/ 8524 w 10241"/>
                    <a:gd name="connsiteY0" fmla="*/ 10000 h 10000"/>
                    <a:gd name="connsiteX1" fmla="*/ 1838 w 10241"/>
                    <a:gd name="connsiteY1" fmla="*/ 10000 h 10000"/>
                    <a:gd name="connsiteX2" fmla="*/ 1574 w 10241"/>
                    <a:gd name="connsiteY2" fmla="*/ 9645 h 10000"/>
                    <a:gd name="connsiteX3" fmla="*/ 10 w 10241"/>
                    <a:gd name="connsiteY3" fmla="*/ 657 h 10000"/>
                    <a:gd name="connsiteX4" fmla="*/ 49 w 10241"/>
                    <a:gd name="connsiteY4" fmla="*/ 213 h 10000"/>
                    <a:gd name="connsiteX5" fmla="*/ 273 w 10241"/>
                    <a:gd name="connsiteY5" fmla="*/ 0 h 10000"/>
                    <a:gd name="connsiteX6" fmla="*/ 9716 w 10241"/>
                    <a:gd name="connsiteY6" fmla="*/ 0 h 10000"/>
                    <a:gd name="connsiteX7" fmla="*/ 9990 w 10241"/>
                    <a:gd name="connsiteY7" fmla="*/ 497 h 10000"/>
                    <a:gd name="connsiteX8" fmla="*/ 9716 w 10241"/>
                    <a:gd name="connsiteY8" fmla="*/ 995 h 10000"/>
                    <a:gd name="connsiteX9" fmla="*/ 4031 w 10241"/>
                    <a:gd name="connsiteY9" fmla="*/ 3360 h 10000"/>
                    <a:gd name="connsiteX10" fmla="*/ 5723 w 10241"/>
                    <a:gd name="connsiteY10" fmla="*/ 4490 h 10000"/>
                    <a:gd name="connsiteX11" fmla="*/ 8524 w 10241"/>
                    <a:gd name="connsiteY11" fmla="*/ 9005 h 10000"/>
                    <a:gd name="connsiteX12" fmla="*/ 8797 w 10241"/>
                    <a:gd name="connsiteY12" fmla="*/ 9503 h 10000"/>
                    <a:gd name="connsiteX13" fmla="*/ 8524 w 10241"/>
                    <a:gd name="connsiteY13" fmla="*/ 10000 h 10000"/>
                    <a:gd name="connsiteX0" fmla="*/ 8524 w 10070"/>
                    <a:gd name="connsiteY0" fmla="*/ 10000 h 10000"/>
                    <a:gd name="connsiteX1" fmla="*/ 1838 w 10070"/>
                    <a:gd name="connsiteY1" fmla="*/ 10000 h 10000"/>
                    <a:gd name="connsiteX2" fmla="*/ 1574 w 10070"/>
                    <a:gd name="connsiteY2" fmla="*/ 9645 h 10000"/>
                    <a:gd name="connsiteX3" fmla="*/ 10 w 10070"/>
                    <a:gd name="connsiteY3" fmla="*/ 657 h 10000"/>
                    <a:gd name="connsiteX4" fmla="*/ 49 w 10070"/>
                    <a:gd name="connsiteY4" fmla="*/ 213 h 10000"/>
                    <a:gd name="connsiteX5" fmla="*/ 273 w 10070"/>
                    <a:gd name="connsiteY5" fmla="*/ 0 h 10000"/>
                    <a:gd name="connsiteX6" fmla="*/ 9716 w 10070"/>
                    <a:gd name="connsiteY6" fmla="*/ 0 h 10000"/>
                    <a:gd name="connsiteX7" fmla="*/ 9990 w 10070"/>
                    <a:gd name="connsiteY7" fmla="*/ 497 h 10000"/>
                    <a:gd name="connsiteX8" fmla="*/ 9716 w 10070"/>
                    <a:gd name="connsiteY8" fmla="*/ 995 h 10000"/>
                    <a:gd name="connsiteX9" fmla="*/ 6517 w 10070"/>
                    <a:gd name="connsiteY9" fmla="*/ 3360 h 10000"/>
                    <a:gd name="connsiteX10" fmla="*/ 5723 w 10070"/>
                    <a:gd name="connsiteY10" fmla="*/ 4490 h 10000"/>
                    <a:gd name="connsiteX11" fmla="*/ 8524 w 10070"/>
                    <a:gd name="connsiteY11" fmla="*/ 9005 h 10000"/>
                    <a:gd name="connsiteX12" fmla="*/ 8797 w 10070"/>
                    <a:gd name="connsiteY12" fmla="*/ 9503 h 10000"/>
                    <a:gd name="connsiteX13" fmla="*/ 8524 w 10070"/>
                    <a:gd name="connsiteY13" fmla="*/ 10000 h 10000"/>
                    <a:gd name="connsiteX0" fmla="*/ 8524 w 10070"/>
                    <a:gd name="connsiteY0" fmla="*/ 10000 h 10000"/>
                    <a:gd name="connsiteX1" fmla="*/ 1838 w 10070"/>
                    <a:gd name="connsiteY1" fmla="*/ 10000 h 10000"/>
                    <a:gd name="connsiteX2" fmla="*/ 1574 w 10070"/>
                    <a:gd name="connsiteY2" fmla="*/ 9645 h 10000"/>
                    <a:gd name="connsiteX3" fmla="*/ 10 w 10070"/>
                    <a:gd name="connsiteY3" fmla="*/ 657 h 10000"/>
                    <a:gd name="connsiteX4" fmla="*/ 49 w 10070"/>
                    <a:gd name="connsiteY4" fmla="*/ 213 h 10000"/>
                    <a:gd name="connsiteX5" fmla="*/ 273 w 10070"/>
                    <a:gd name="connsiteY5" fmla="*/ 0 h 10000"/>
                    <a:gd name="connsiteX6" fmla="*/ 9716 w 10070"/>
                    <a:gd name="connsiteY6" fmla="*/ 0 h 10000"/>
                    <a:gd name="connsiteX7" fmla="*/ 9990 w 10070"/>
                    <a:gd name="connsiteY7" fmla="*/ 497 h 10000"/>
                    <a:gd name="connsiteX8" fmla="*/ 9716 w 10070"/>
                    <a:gd name="connsiteY8" fmla="*/ 995 h 10000"/>
                    <a:gd name="connsiteX9" fmla="*/ 6517 w 10070"/>
                    <a:gd name="connsiteY9" fmla="*/ 3360 h 10000"/>
                    <a:gd name="connsiteX10" fmla="*/ 9172 w 10070"/>
                    <a:gd name="connsiteY10" fmla="*/ 3907 h 10000"/>
                    <a:gd name="connsiteX11" fmla="*/ 8524 w 10070"/>
                    <a:gd name="connsiteY11" fmla="*/ 9005 h 10000"/>
                    <a:gd name="connsiteX12" fmla="*/ 8797 w 10070"/>
                    <a:gd name="connsiteY12" fmla="*/ 9503 h 10000"/>
                    <a:gd name="connsiteX13" fmla="*/ 8524 w 10070"/>
                    <a:gd name="connsiteY13" fmla="*/ 10000 h 10000"/>
                    <a:gd name="connsiteX0" fmla="*/ 8524 w 9990"/>
                    <a:gd name="connsiteY0" fmla="*/ 10000 h 10000"/>
                    <a:gd name="connsiteX1" fmla="*/ 1838 w 9990"/>
                    <a:gd name="connsiteY1" fmla="*/ 10000 h 10000"/>
                    <a:gd name="connsiteX2" fmla="*/ 1574 w 9990"/>
                    <a:gd name="connsiteY2" fmla="*/ 9645 h 10000"/>
                    <a:gd name="connsiteX3" fmla="*/ 10 w 9990"/>
                    <a:gd name="connsiteY3" fmla="*/ 657 h 10000"/>
                    <a:gd name="connsiteX4" fmla="*/ 49 w 9990"/>
                    <a:gd name="connsiteY4" fmla="*/ 213 h 10000"/>
                    <a:gd name="connsiteX5" fmla="*/ 273 w 9990"/>
                    <a:gd name="connsiteY5" fmla="*/ 0 h 10000"/>
                    <a:gd name="connsiteX6" fmla="*/ 9716 w 9990"/>
                    <a:gd name="connsiteY6" fmla="*/ 0 h 10000"/>
                    <a:gd name="connsiteX7" fmla="*/ 9990 w 9990"/>
                    <a:gd name="connsiteY7" fmla="*/ 497 h 10000"/>
                    <a:gd name="connsiteX8" fmla="*/ 9716 w 9990"/>
                    <a:gd name="connsiteY8" fmla="*/ 995 h 10000"/>
                    <a:gd name="connsiteX9" fmla="*/ 9404 w 9990"/>
                    <a:gd name="connsiteY9" fmla="*/ 1612 h 10000"/>
                    <a:gd name="connsiteX10" fmla="*/ 9172 w 9990"/>
                    <a:gd name="connsiteY10" fmla="*/ 3907 h 10000"/>
                    <a:gd name="connsiteX11" fmla="*/ 8524 w 9990"/>
                    <a:gd name="connsiteY11" fmla="*/ 9005 h 10000"/>
                    <a:gd name="connsiteX12" fmla="*/ 8797 w 9990"/>
                    <a:gd name="connsiteY12" fmla="*/ 9503 h 10000"/>
                    <a:gd name="connsiteX13" fmla="*/ 8524 w 9990"/>
                    <a:gd name="connsiteY13" fmla="*/ 10000 h 10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9990" h="10000">
                      <a:moveTo>
                        <a:pt x="8524" y="10000"/>
                      </a:moveTo>
                      <a:lnTo>
                        <a:pt x="1838" y="10000"/>
                      </a:lnTo>
                      <a:cubicBezTo>
                        <a:pt x="1710" y="10000"/>
                        <a:pt x="1613" y="9858"/>
                        <a:pt x="1574" y="9645"/>
                      </a:cubicBezTo>
                      <a:lnTo>
                        <a:pt x="10" y="657"/>
                      </a:lnTo>
                      <a:cubicBezTo>
                        <a:pt x="-10" y="497"/>
                        <a:pt x="0" y="337"/>
                        <a:pt x="49" y="213"/>
                      </a:cubicBezTo>
                      <a:cubicBezTo>
                        <a:pt x="107" y="89"/>
                        <a:pt x="186" y="0"/>
                        <a:pt x="273" y="0"/>
                      </a:cubicBezTo>
                      <a:lnTo>
                        <a:pt x="9716" y="0"/>
                      </a:lnTo>
                      <a:cubicBezTo>
                        <a:pt x="9873" y="0"/>
                        <a:pt x="9990" y="231"/>
                        <a:pt x="9990" y="497"/>
                      </a:cubicBezTo>
                      <a:cubicBezTo>
                        <a:pt x="9990" y="782"/>
                        <a:pt x="9814" y="809"/>
                        <a:pt x="9716" y="995"/>
                      </a:cubicBezTo>
                      <a:cubicBezTo>
                        <a:pt x="9618" y="1181"/>
                        <a:pt x="9495" y="1127"/>
                        <a:pt x="9404" y="1612"/>
                      </a:cubicBezTo>
                      <a:cubicBezTo>
                        <a:pt x="9313" y="2097"/>
                        <a:pt x="9319" y="2675"/>
                        <a:pt x="9172" y="3907"/>
                      </a:cubicBezTo>
                      <a:cubicBezTo>
                        <a:pt x="9025" y="5139"/>
                        <a:pt x="8524" y="9005"/>
                        <a:pt x="8524" y="9005"/>
                      </a:cubicBezTo>
                      <a:cubicBezTo>
                        <a:pt x="8680" y="9005"/>
                        <a:pt x="8797" y="9218"/>
                        <a:pt x="8797" y="9503"/>
                      </a:cubicBezTo>
                      <a:cubicBezTo>
                        <a:pt x="8797" y="9769"/>
                        <a:pt x="8680" y="10000"/>
                        <a:pt x="8524" y="1000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</p:grpSp>
        </p:grpSp>
        <p:grpSp>
          <p:nvGrpSpPr>
            <p:cNvPr id="31" name="Group 30"/>
            <p:cNvGrpSpPr/>
            <p:nvPr/>
          </p:nvGrpSpPr>
          <p:grpSpPr>
            <a:xfrm>
              <a:off x="4089024" y="5660506"/>
              <a:ext cx="415176" cy="357616"/>
              <a:chOff x="4089024" y="5660506"/>
              <a:chExt cx="415176" cy="357616"/>
            </a:xfrm>
          </p:grpSpPr>
          <p:grpSp>
            <p:nvGrpSpPr>
              <p:cNvPr id="486" name="Group 485">
                <a:extLst>
                  <a:ext uri="{FF2B5EF4-FFF2-40B4-BE49-F238E27FC236}">
                    <a16:creationId xmlns:a16="http://schemas.microsoft.com/office/drawing/2014/main" id="{060A5395-A506-4DAA-AFB2-A881E6BB6257}"/>
                  </a:ext>
                </a:extLst>
              </p:cNvPr>
              <p:cNvGrpSpPr/>
              <p:nvPr/>
            </p:nvGrpSpPr>
            <p:grpSpPr>
              <a:xfrm>
                <a:off x="4089024" y="5660506"/>
                <a:ext cx="149172" cy="356913"/>
                <a:chOff x="9860321" y="1950222"/>
                <a:chExt cx="201355" cy="481767"/>
              </a:xfrm>
              <a:solidFill>
                <a:schemeClr val="accent1"/>
              </a:solidFill>
            </p:grpSpPr>
            <p:sp>
              <p:nvSpPr>
                <p:cNvPr id="493" name="Oval 23">
                  <a:extLst>
                    <a:ext uri="{FF2B5EF4-FFF2-40B4-BE49-F238E27FC236}">
                      <a16:creationId xmlns:a16="http://schemas.microsoft.com/office/drawing/2014/main" id="{22296ABC-8BC5-40BF-9A04-D3A533D709A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9918380" y="1950222"/>
                  <a:ext cx="87707" cy="87707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494" name="Freeform 24">
                  <a:extLst>
                    <a:ext uri="{FF2B5EF4-FFF2-40B4-BE49-F238E27FC236}">
                      <a16:creationId xmlns:a16="http://schemas.microsoft.com/office/drawing/2014/main" id="{5E604A5E-B771-459D-BD95-1861E17F8FC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9860321" y="2044105"/>
                  <a:ext cx="201355" cy="387884"/>
                </a:xfrm>
                <a:custGeom>
                  <a:avLst/>
                  <a:gdLst>
                    <a:gd name="T0" fmla="*/ 69 w 69"/>
                    <a:gd name="T1" fmla="*/ 19 h 132"/>
                    <a:gd name="T2" fmla="*/ 50 w 69"/>
                    <a:gd name="T3" fmla="*/ 0 h 132"/>
                    <a:gd name="T4" fmla="*/ 30 w 69"/>
                    <a:gd name="T5" fmla="*/ 0 h 132"/>
                    <a:gd name="T6" fmla="*/ 28 w 69"/>
                    <a:gd name="T7" fmla="*/ 0 h 132"/>
                    <a:gd name="T8" fmla="*/ 20 w 69"/>
                    <a:gd name="T9" fmla="*/ 0 h 132"/>
                    <a:gd name="T10" fmla="*/ 0 w 69"/>
                    <a:gd name="T11" fmla="*/ 19 h 132"/>
                    <a:gd name="T12" fmla="*/ 0 w 69"/>
                    <a:gd name="T13" fmla="*/ 19 h 132"/>
                    <a:gd name="T14" fmla="*/ 0 w 69"/>
                    <a:gd name="T15" fmla="*/ 58 h 132"/>
                    <a:gd name="T16" fmla="*/ 7 w 69"/>
                    <a:gd name="T17" fmla="*/ 64 h 132"/>
                    <a:gd name="T18" fmla="*/ 13 w 69"/>
                    <a:gd name="T19" fmla="*/ 58 h 132"/>
                    <a:gd name="T20" fmla="*/ 13 w 69"/>
                    <a:gd name="T21" fmla="*/ 35 h 132"/>
                    <a:gd name="T22" fmla="*/ 13 w 69"/>
                    <a:gd name="T23" fmla="*/ 22 h 132"/>
                    <a:gd name="T24" fmla="*/ 16 w 69"/>
                    <a:gd name="T25" fmla="*/ 22 h 132"/>
                    <a:gd name="T26" fmla="*/ 16 w 69"/>
                    <a:gd name="T27" fmla="*/ 37 h 132"/>
                    <a:gd name="T28" fmla="*/ 16 w 69"/>
                    <a:gd name="T29" fmla="*/ 61 h 132"/>
                    <a:gd name="T30" fmla="*/ 16 w 69"/>
                    <a:gd name="T31" fmla="*/ 64 h 132"/>
                    <a:gd name="T32" fmla="*/ 16 w 69"/>
                    <a:gd name="T33" fmla="*/ 124 h 132"/>
                    <a:gd name="T34" fmla="*/ 25 w 69"/>
                    <a:gd name="T35" fmla="*/ 132 h 132"/>
                    <a:gd name="T36" fmla="*/ 33 w 69"/>
                    <a:gd name="T37" fmla="*/ 124 h 132"/>
                    <a:gd name="T38" fmla="*/ 33 w 69"/>
                    <a:gd name="T39" fmla="*/ 64 h 132"/>
                    <a:gd name="T40" fmla="*/ 37 w 69"/>
                    <a:gd name="T41" fmla="*/ 64 h 132"/>
                    <a:gd name="T42" fmla="*/ 37 w 69"/>
                    <a:gd name="T43" fmla="*/ 124 h 132"/>
                    <a:gd name="T44" fmla="*/ 45 w 69"/>
                    <a:gd name="T45" fmla="*/ 132 h 132"/>
                    <a:gd name="T46" fmla="*/ 53 w 69"/>
                    <a:gd name="T47" fmla="*/ 124 h 132"/>
                    <a:gd name="T48" fmla="*/ 53 w 69"/>
                    <a:gd name="T49" fmla="*/ 64 h 132"/>
                    <a:gd name="T50" fmla="*/ 53 w 69"/>
                    <a:gd name="T51" fmla="*/ 61 h 132"/>
                    <a:gd name="T52" fmla="*/ 53 w 69"/>
                    <a:gd name="T53" fmla="*/ 37 h 132"/>
                    <a:gd name="T54" fmla="*/ 53 w 69"/>
                    <a:gd name="T55" fmla="*/ 22 h 132"/>
                    <a:gd name="T56" fmla="*/ 57 w 69"/>
                    <a:gd name="T57" fmla="*/ 22 h 132"/>
                    <a:gd name="T58" fmla="*/ 57 w 69"/>
                    <a:gd name="T59" fmla="*/ 35 h 132"/>
                    <a:gd name="T60" fmla="*/ 57 w 69"/>
                    <a:gd name="T61" fmla="*/ 58 h 132"/>
                    <a:gd name="T62" fmla="*/ 63 w 69"/>
                    <a:gd name="T63" fmla="*/ 64 h 132"/>
                    <a:gd name="T64" fmla="*/ 69 w 69"/>
                    <a:gd name="T65" fmla="*/ 58 h 132"/>
                    <a:gd name="T66" fmla="*/ 69 w 69"/>
                    <a:gd name="T67" fmla="*/ 19 h 132"/>
                    <a:gd name="T68" fmla="*/ 69 w 69"/>
                    <a:gd name="T69" fmla="*/ 19 h 1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69" h="132">
                      <a:moveTo>
                        <a:pt x="69" y="19"/>
                      </a:moveTo>
                      <a:cubicBezTo>
                        <a:pt x="69" y="9"/>
                        <a:pt x="60" y="0"/>
                        <a:pt x="50" y="0"/>
                      </a:cubicBezTo>
                      <a:cubicBezTo>
                        <a:pt x="30" y="0"/>
                        <a:pt x="30" y="0"/>
                        <a:pt x="30" y="0"/>
                      </a:cubicBezTo>
                      <a:cubicBezTo>
                        <a:pt x="28" y="0"/>
                        <a:pt x="28" y="0"/>
                        <a:pt x="28" y="0"/>
                      </a:cubicBezTo>
                      <a:cubicBezTo>
                        <a:pt x="20" y="0"/>
                        <a:pt x="20" y="0"/>
                        <a:pt x="20" y="0"/>
                      </a:cubicBezTo>
                      <a:cubicBezTo>
                        <a:pt x="10" y="0"/>
                        <a:pt x="0" y="9"/>
                        <a:pt x="0" y="19"/>
                      </a:cubicBezTo>
                      <a:cubicBezTo>
                        <a:pt x="0" y="19"/>
                        <a:pt x="0" y="19"/>
                        <a:pt x="0" y="19"/>
                      </a:cubicBezTo>
                      <a:cubicBezTo>
                        <a:pt x="0" y="58"/>
                        <a:pt x="0" y="58"/>
                        <a:pt x="0" y="58"/>
                      </a:cubicBezTo>
                      <a:cubicBezTo>
                        <a:pt x="0" y="62"/>
                        <a:pt x="3" y="64"/>
                        <a:pt x="7" y="64"/>
                      </a:cubicBezTo>
                      <a:cubicBezTo>
                        <a:pt x="11" y="64"/>
                        <a:pt x="13" y="62"/>
                        <a:pt x="13" y="58"/>
                      </a:cubicBezTo>
                      <a:cubicBezTo>
                        <a:pt x="13" y="35"/>
                        <a:pt x="13" y="35"/>
                        <a:pt x="13" y="35"/>
                      </a:cubicBezTo>
                      <a:cubicBezTo>
                        <a:pt x="13" y="22"/>
                        <a:pt x="13" y="22"/>
                        <a:pt x="13" y="22"/>
                      </a:cubicBezTo>
                      <a:cubicBezTo>
                        <a:pt x="16" y="22"/>
                        <a:pt x="16" y="22"/>
                        <a:pt x="16" y="22"/>
                      </a:cubicBezTo>
                      <a:cubicBezTo>
                        <a:pt x="16" y="37"/>
                        <a:pt x="16" y="37"/>
                        <a:pt x="16" y="37"/>
                      </a:cubicBezTo>
                      <a:cubicBezTo>
                        <a:pt x="16" y="61"/>
                        <a:pt x="16" y="61"/>
                        <a:pt x="16" y="61"/>
                      </a:cubicBezTo>
                      <a:cubicBezTo>
                        <a:pt x="16" y="64"/>
                        <a:pt x="16" y="64"/>
                        <a:pt x="16" y="64"/>
                      </a:cubicBezTo>
                      <a:cubicBezTo>
                        <a:pt x="16" y="124"/>
                        <a:pt x="16" y="124"/>
                        <a:pt x="16" y="124"/>
                      </a:cubicBezTo>
                      <a:cubicBezTo>
                        <a:pt x="16" y="129"/>
                        <a:pt x="20" y="132"/>
                        <a:pt x="25" y="132"/>
                      </a:cubicBezTo>
                      <a:cubicBezTo>
                        <a:pt x="30" y="132"/>
                        <a:pt x="33" y="129"/>
                        <a:pt x="33" y="124"/>
                      </a:cubicBezTo>
                      <a:cubicBezTo>
                        <a:pt x="33" y="64"/>
                        <a:pt x="33" y="64"/>
                        <a:pt x="33" y="64"/>
                      </a:cubicBezTo>
                      <a:cubicBezTo>
                        <a:pt x="37" y="64"/>
                        <a:pt x="37" y="64"/>
                        <a:pt x="37" y="64"/>
                      </a:cubicBezTo>
                      <a:cubicBezTo>
                        <a:pt x="37" y="124"/>
                        <a:pt x="37" y="124"/>
                        <a:pt x="37" y="124"/>
                      </a:cubicBezTo>
                      <a:cubicBezTo>
                        <a:pt x="37" y="129"/>
                        <a:pt x="40" y="132"/>
                        <a:pt x="45" y="132"/>
                      </a:cubicBezTo>
                      <a:cubicBezTo>
                        <a:pt x="50" y="132"/>
                        <a:pt x="53" y="129"/>
                        <a:pt x="53" y="124"/>
                      </a:cubicBezTo>
                      <a:cubicBezTo>
                        <a:pt x="53" y="64"/>
                        <a:pt x="53" y="64"/>
                        <a:pt x="53" y="64"/>
                      </a:cubicBezTo>
                      <a:cubicBezTo>
                        <a:pt x="53" y="61"/>
                        <a:pt x="53" y="61"/>
                        <a:pt x="53" y="61"/>
                      </a:cubicBezTo>
                      <a:cubicBezTo>
                        <a:pt x="53" y="37"/>
                        <a:pt x="53" y="37"/>
                        <a:pt x="53" y="37"/>
                      </a:cubicBezTo>
                      <a:cubicBezTo>
                        <a:pt x="53" y="22"/>
                        <a:pt x="53" y="22"/>
                        <a:pt x="53" y="22"/>
                      </a:cubicBezTo>
                      <a:cubicBezTo>
                        <a:pt x="57" y="22"/>
                        <a:pt x="57" y="22"/>
                        <a:pt x="57" y="22"/>
                      </a:cubicBezTo>
                      <a:cubicBezTo>
                        <a:pt x="57" y="35"/>
                        <a:pt x="57" y="35"/>
                        <a:pt x="57" y="35"/>
                      </a:cubicBezTo>
                      <a:cubicBezTo>
                        <a:pt x="57" y="58"/>
                        <a:pt x="57" y="58"/>
                        <a:pt x="57" y="58"/>
                      </a:cubicBezTo>
                      <a:cubicBezTo>
                        <a:pt x="57" y="62"/>
                        <a:pt x="59" y="64"/>
                        <a:pt x="63" y="64"/>
                      </a:cubicBezTo>
                      <a:cubicBezTo>
                        <a:pt x="66" y="64"/>
                        <a:pt x="69" y="62"/>
                        <a:pt x="69" y="58"/>
                      </a:cubicBezTo>
                      <a:cubicBezTo>
                        <a:pt x="69" y="19"/>
                        <a:pt x="69" y="19"/>
                        <a:pt x="69" y="19"/>
                      </a:cubicBezTo>
                      <a:cubicBezTo>
                        <a:pt x="69" y="19"/>
                        <a:pt x="69" y="19"/>
                        <a:pt x="69" y="1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</p:grpSp>
          <p:grpSp>
            <p:nvGrpSpPr>
              <p:cNvPr id="458" name="Group 457"/>
              <p:cNvGrpSpPr/>
              <p:nvPr/>
            </p:nvGrpSpPr>
            <p:grpSpPr>
              <a:xfrm flipH="1">
                <a:off x="4298169" y="5839192"/>
                <a:ext cx="206031" cy="178930"/>
                <a:chOff x="8576326" y="1276900"/>
                <a:chExt cx="453012" cy="393965"/>
              </a:xfrm>
              <a:solidFill>
                <a:schemeClr val="accent1"/>
              </a:solidFill>
            </p:grpSpPr>
            <p:sp>
              <p:nvSpPr>
                <p:cNvPr id="459" name="Freeform 34"/>
                <p:cNvSpPr>
                  <a:spLocks noEditPoints="1"/>
                </p:cNvSpPr>
                <p:nvPr/>
              </p:nvSpPr>
              <p:spPr bwMode="auto">
                <a:xfrm>
                  <a:off x="8628338" y="1591134"/>
                  <a:ext cx="79731" cy="79731"/>
                </a:xfrm>
                <a:custGeom>
                  <a:avLst/>
                  <a:gdLst>
                    <a:gd name="T0" fmla="*/ 112 w 225"/>
                    <a:gd name="T1" fmla="*/ 225 h 225"/>
                    <a:gd name="T2" fmla="*/ 0 w 225"/>
                    <a:gd name="T3" fmla="*/ 113 h 225"/>
                    <a:gd name="T4" fmla="*/ 112 w 225"/>
                    <a:gd name="T5" fmla="*/ 0 h 225"/>
                    <a:gd name="T6" fmla="*/ 225 w 225"/>
                    <a:gd name="T7" fmla="*/ 113 h 225"/>
                    <a:gd name="T8" fmla="*/ 112 w 225"/>
                    <a:gd name="T9" fmla="*/ 225 h 225"/>
                    <a:gd name="T10" fmla="*/ 112 w 225"/>
                    <a:gd name="T11" fmla="*/ 56 h 225"/>
                    <a:gd name="T12" fmla="*/ 56 w 225"/>
                    <a:gd name="T13" fmla="*/ 113 h 225"/>
                    <a:gd name="T14" fmla="*/ 112 w 225"/>
                    <a:gd name="T15" fmla="*/ 169 h 225"/>
                    <a:gd name="T16" fmla="*/ 169 w 225"/>
                    <a:gd name="T17" fmla="*/ 113 h 225"/>
                    <a:gd name="T18" fmla="*/ 112 w 225"/>
                    <a:gd name="T19" fmla="*/ 56 h 2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225" h="225">
                      <a:moveTo>
                        <a:pt x="112" y="225"/>
                      </a:moveTo>
                      <a:cubicBezTo>
                        <a:pt x="50" y="225"/>
                        <a:pt x="0" y="175"/>
                        <a:pt x="0" y="113"/>
                      </a:cubicBezTo>
                      <a:cubicBezTo>
                        <a:pt x="0" y="51"/>
                        <a:pt x="50" y="0"/>
                        <a:pt x="112" y="0"/>
                      </a:cubicBezTo>
                      <a:cubicBezTo>
                        <a:pt x="174" y="0"/>
                        <a:pt x="225" y="51"/>
                        <a:pt x="225" y="113"/>
                      </a:cubicBezTo>
                      <a:cubicBezTo>
                        <a:pt x="225" y="175"/>
                        <a:pt x="174" y="225"/>
                        <a:pt x="112" y="225"/>
                      </a:cubicBezTo>
                      <a:close/>
                      <a:moveTo>
                        <a:pt x="112" y="56"/>
                      </a:moveTo>
                      <a:cubicBezTo>
                        <a:pt x="81" y="56"/>
                        <a:pt x="56" y="81"/>
                        <a:pt x="56" y="113"/>
                      </a:cubicBezTo>
                      <a:cubicBezTo>
                        <a:pt x="56" y="144"/>
                        <a:pt x="81" y="169"/>
                        <a:pt x="112" y="169"/>
                      </a:cubicBezTo>
                      <a:cubicBezTo>
                        <a:pt x="143" y="169"/>
                        <a:pt x="169" y="144"/>
                        <a:pt x="169" y="113"/>
                      </a:cubicBezTo>
                      <a:cubicBezTo>
                        <a:pt x="169" y="81"/>
                        <a:pt x="143" y="56"/>
                        <a:pt x="112" y="5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460" name="Freeform 35"/>
                <p:cNvSpPr>
                  <a:spLocks noEditPoints="1"/>
                </p:cNvSpPr>
                <p:nvPr/>
              </p:nvSpPr>
              <p:spPr bwMode="auto">
                <a:xfrm>
                  <a:off x="8830010" y="1591134"/>
                  <a:ext cx="79731" cy="79731"/>
                </a:xfrm>
                <a:custGeom>
                  <a:avLst/>
                  <a:gdLst>
                    <a:gd name="T0" fmla="*/ 112 w 224"/>
                    <a:gd name="T1" fmla="*/ 225 h 225"/>
                    <a:gd name="T2" fmla="*/ 0 w 224"/>
                    <a:gd name="T3" fmla="*/ 113 h 225"/>
                    <a:gd name="T4" fmla="*/ 112 w 224"/>
                    <a:gd name="T5" fmla="*/ 0 h 225"/>
                    <a:gd name="T6" fmla="*/ 224 w 224"/>
                    <a:gd name="T7" fmla="*/ 113 h 225"/>
                    <a:gd name="T8" fmla="*/ 112 w 224"/>
                    <a:gd name="T9" fmla="*/ 225 h 225"/>
                    <a:gd name="T10" fmla="*/ 112 w 224"/>
                    <a:gd name="T11" fmla="*/ 56 h 225"/>
                    <a:gd name="T12" fmla="*/ 56 w 224"/>
                    <a:gd name="T13" fmla="*/ 113 h 225"/>
                    <a:gd name="T14" fmla="*/ 112 w 224"/>
                    <a:gd name="T15" fmla="*/ 169 h 225"/>
                    <a:gd name="T16" fmla="*/ 168 w 224"/>
                    <a:gd name="T17" fmla="*/ 113 h 225"/>
                    <a:gd name="T18" fmla="*/ 112 w 224"/>
                    <a:gd name="T19" fmla="*/ 56 h 2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224" h="225">
                      <a:moveTo>
                        <a:pt x="112" y="225"/>
                      </a:moveTo>
                      <a:cubicBezTo>
                        <a:pt x="50" y="225"/>
                        <a:pt x="0" y="175"/>
                        <a:pt x="0" y="113"/>
                      </a:cubicBezTo>
                      <a:cubicBezTo>
                        <a:pt x="0" y="51"/>
                        <a:pt x="50" y="0"/>
                        <a:pt x="112" y="0"/>
                      </a:cubicBezTo>
                      <a:cubicBezTo>
                        <a:pt x="174" y="0"/>
                        <a:pt x="224" y="51"/>
                        <a:pt x="224" y="113"/>
                      </a:cubicBezTo>
                      <a:cubicBezTo>
                        <a:pt x="224" y="175"/>
                        <a:pt x="174" y="225"/>
                        <a:pt x="112" y="225"/>
                      </a:cubicBezTo>
                      <a:close/>
                      <a:moveTo>
                        <a:pt x="112" y="56"/>
                      </a:moveTo>
                      <a:cubicBezTo>
                        <a:pt x="81" y="56"/>
                        <a:pt x="56" y="81"/>
                        <a:pt x="56" y="113"/>
                      </a:cubicBezTo>
                      <a:cubicBezTo>
                        <a:pt x="56" y="144"/>
                        <a:pt x="81" y="169"/>
                        <a:pt x="112" y="169"/>
                      </a:cubicBezTo>
                      <a:cubicBezTo>
                        <a:pt x="143" y="169"/>
                        <a:pt x="168" y="144"/>
                        <a:pt x="168" y="113"/>
                      </a:cubicBezTo>
                      <a:cubicBezTo>
                        <a:pt x="168" y="81"/>
                        <a:pt x="143" y="56"/>
                        <a:pt x="112" y="5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461" name="Freeform 36"/>
                <p:cNvSpPr>
                  <a:spLocks/>
                </p:cNvSpPr>
                <p:nvPr/>
              </p:nvSpPr>
              <p:spPr bwMode="auto">
                <a:xfrm>
                  <a:off x="8658041" y="1276900"/>
                  <a:ext cx="371297" cy="333776"/>
                </a:xfrm>
                <a:custGeom>
                  <a:avLst/>
                  <a:gdLst>
                    <a:gd name="T0" fmla="*/ 619 w 1048"/>
                    <a:gd name="T1" fmla="*/ 942 h 942"/>
                    <a:gd name="T2" fmla="*/ 28 w 1048"/>
                    <a:gd name="T3" fmla="*/ 942 h 942"/>
                    <a:gd name="T4" fmla="*/ 0 w 1048"/>
                    <a:gd name="T5" fmla="*/ 914 h 942"/>
                    <a:gd name="T6" fmla="*/ 28 w 1048"/>
                    <a:gd name="T7" fmla="*/ 886 h 942"/>
                    <a:gd name="T8" fmla="*/ 597 w 1048"/>
                    <a:gd name="T9" fmla="*/ 886 h 942"/>
                    <a:gd name="T10" fmla="*/ 807 w 1048"/>
                    <a:gd name="T11" fmla="*/ 21 h 942"/>
                    <a:gd name="T12" fmla="*/ 834 w 1048"/>
                    <a:gd name="T13" fmla="*/ 0 h 942"/>
                    <a:gd name="T14" fmla="*/ 1020 w 1048"/>
                    <a:gd name="T15" fmla="*/ 0 h 942"/>
                    <a:gd name="T16" fmla="*/ 1048 w 1048"/>
                    <a:gd name="T17" fmla="*/ 28 h 942"/>
                    <a:gd name="T18" fmla="*/ 1020 w 1048"/>
                    <a:gd name="T19" fmla="*/ 56 h 942"/>
                    <a:gd name="T20" fmla="*/ 856 w 1048"/>
                    <a:gd name="T21" fmla="*/ 56 h 942"/>
                    <a:gd name="T22" fmla="*/ 646 w 1048"/>
                    <a:gd name="T23" fmla="*/ 921 h 942"/>
                    <a:gd name="T24" fmla="*/ 619 w 1048"/>
                    <a:gd name="T25" fmla="*/ 942 h 9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1048" h="942">
                      <a:moveTo>
                        <a:pt x="619" y="942"/>
                      </a:moveTo>
                      <a:cubicBezTo>
                        <a:pt x="28" y="942"/>
                        <a:pt x="28" y="942"/>
                        <a:pt x="28" y="942"/>
                      </a:cubicBezTo>
                      <a:cubicBezTo>
                        <a:pt x="13" y="942"/>
                        <a:pt x="0" y="930"/>
                        <a:pt x="0" y="914"/>
                      </a:cubicBezTo>
                      <a:cubicBezTo>
                        <a:pt x="0" y="899"/>
                        <a:pt x="13" y="886"/>
                        <a:pt x="28" y="886"/>
                      </a:cubicBezTo>
                      <a:cubicBezTo>
                        <a:pt x="597" y="886"/>
                        <a:pt x="597" y="886"/>
                        <a:pt x="597" y="886"/>
                      </a:cubicBezTo>
                      <a:cubicBezTo>
                        <a:pt x="807" y="21"/>
                        <a:pt x="807" y="21"/>
                        <a:pt x="807" y="21"/>
                      </a:cubicBezTo>
                      <a:cubicBezTo>
                        <a:pt x="810" y="9"/>
                        <a:pt x="821" y="0"/>
                        <a:pt x="834" y="0"/>
                      </a:cubicBezTo>
                      <a:cubicBezTo>
                        <a:pt x="1020" y="0"/>
                        <a:pt x="1020" y="0"/>
                        <a:pt x="1020" y="0"/>
                      </a:cubicBezTo>
                      <a:cubicBezTo>
                        <a:pt x="1035" y="0"/>
                        <a:pt x="1048" y="12"/>
                        <a:pt x="1048" y="28"/>
                      </a:cubicBezTo>
                      <a:cubicBezTo>
                        <a:pt x="1048" y="43"/>
                        <a:pt x="1035" y="56"/>
                        <a:pt x="1020" y="56"/>
                      </a:cubicBezTo>
                      <a:cubicBezTo>
                        <a:pt x="856" y="56"/>
                        <a:pt x="856" y="56"/>
                        <a:pt x="856" y="56"/>
                      </a:cubicBezTo>
                      <a:cubicBezTo>
                        <a:pt x="646" y="921"/>
                        <a:pt x="646" y="921"/>
                        <a:pt x="646" y="921"/>
                      </a:cubicBezTo>
                      <a:cubicBezTo>
                        <a:pt x="643" y="933"/>
                        <a:pt x="632" y="942"/>
                        <a:pt x="619" y="94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462" name="Freeform 37"/>
                <p:cNvSpPr>
                  <a:spLocks/>
                </p:cNvSpPr>
                <p:nvPr/>
              </p:nvSpPr>
              <p:spPr bwMode="auto">
                <a:xfrm>
                  <a:off x="8576326" y="1381645"/>
                  <a:ext cx="361555" cy="199328"/>
                </a:xfrm>
                <a:custGeom>
                  <a:avLst/>
                  <a:gdLst>
                    <a:gd name="T0" fmla="*/ 873 w 1023"/>
                    <a:gd name="T1" fmla="*/ 563 h 563"/>
                    <a:gd name="T2" fmla="*/ 189 w 1023"/>
                    <a:gd name="T3" fmla="*/ 563 h 563"/>
                    <a:gd name="T4" fmla="*/ 162 w 1023"/>
                    <a:gd name="T5" fmla="*/ 543 h 563"/>
                    <a:gd name="T6" fmla="*/ 2 w 1023"/>
                    <a:gd name="T7" fmla="*/ 37 h 563"/>
                    <a:gd name="T8" fmla="*/ 6 w 1023"/>
                    <a:gd name="T9" fmla="*/ 12 h 563"/>
                    <a:gd name="T10" fmla="*/ 29 w 1023"/>
                    <a:gd name="T11" fmla="*/ 0 h 563"/>
                    <a:gd name="T12" fmla="*/ 995 w 1023"/>
                    <a:gd name="T13" fmla="*/ 0 h 563"/>
                    <a:gd name="T14" fmla="*/ 1023 w 1023"/>
                    <a:gd name="T15" fmla="*/ 28 h 563"/>
                    <a:gd name="T16" fmla="*/ 995 w 1023"/>
                    <a:gd name="T17" fmla="*/ 56 h 563"/>
                    <a:gd name="T18" fmla="*/ 67 w 1023"/>
                    <a:gd name="T19" fmla="*/ 56 h 563"/>
                    <a:gd name="T20" fmla="*/ 209 w 1023"/>
                    <a:gd name="T21" fmla="*/ 507 h 563"/>
                    <a:gd name="T22" fmla="*/ 873 w 1023"/>
                    <a:gd name="T23" fmla="*/ 507 h 563"/>
                    <a:gd name="T24" fmla="*/ 901 w 1023"/>
                    <a:gd name="T25" fmla="*/ 535 h 563"/>
                    <a:gd name="T26" fmla="*/ 873 w 1023"/>
                    <a:gd name="T27" fmla="*/ 563 h 563"/>
                    <a:gd name="connsiteX0" fmla="*/ 8524 w 10241"/>
                    <a:gd name="connsiteY0" fmla="*/ 10000 h 10000"/>
                    <a:gd name="connsiteX1" fmla="*/ 1838 w 10241"/>
                    <a:gd name="connsiteY1" fmla="*/ 10000 h 10000"/>
                    <a:gd name="connsiteX2" fmla="*/ 1574 w 10241"/>
                    <a:gd name="connsiteY2" fmla="*/ 9645 h 10000"/>
                    <a:gd name="connsiteX3" fmla="*/ 10 w 10241"/>
                    <a:gd name="connsiteY3" fmla="*/ 657 h 10000"/>
                    <a:gd name="connsiteX4" fmla="*/ 49 w 10241"/>
                    <a:gd name="connsiteY4" fmla="*/ 213 h 10000"/>
                    <a:gd name="connsiteX5" fmla="*/ 273 w 10241"/>
                    <a:gd name="connsiteY5" fmla="*/ 0 h 10000"/>
                    <a:gd name="connsiteX6" fmla="*/ 9716 w 10241"/>
                    <a:gd name="connsiteY6" fmla="*/ 0 h 10000"/>
                    <a:gd name="connsiteX7" fmla="*/ 9990 w 10241"/>
                    <a:gd name="connsiteY7" fmla="*/ 497 h 10000"/>
                    <a:gd name="connsiteX8" fmla="*/ 9716 w 10241"/>
                    <a:gd name="connsiteY8" fmla="*/ 995 h 10000"/>
                    <a:gd name="connsiteX9" fmla="*/ 4031 w 10241"/>
                    <a:gd name="connsiteY9" fmla="*/ 3360 h 10000"/>
                    <a:gd name="connsiteX10" fmla="*/ 2033 w 10241"/>
                    <a:gd name="connsiteY10" fmla="*/ 9005 h 10000"/>
                    <a:gd name="connsiteX11" fmla="*/ 8524 w 10241"/>
                    <a:gd name="connsiteY11" fmla="*/ 9005 h 10000"/>
                    <a:gd name="connsiteX12" fmla="*/ 8797 w 10241"/>
                    <a:gd name="connsiteY12" fmla="*/ 9503 h 10000"/>
                    <a:gd name="connsiteX13" fmla="*/ 8524 w 10241"/>
                    <a:gd name="connsiteY13" fmla="*/ 10000 h 10000"/>
                    <a:gd name="connsiteX0" fmla="*/ 8524 w 10241"/>
                    <a:gd name="connsiteY0" fmla="*/ 10000 h 10000"/>
                    <a:gd name="connsiteX1" fmla="*/ 1838 w 10241"/>
                    <a:gd name="connsiteY1" fmla="*/ 10000 h 10000"/>
                    <a:gd name="connsiteX2" fmla="*/ 1574 w 10241"/>
                    <a:gd name="connsiteY2" fmla="*/ 9645 h 10000"/>
                    <a:gd name="connsiteX3" fmla="*/ 10 w 10241"/>
                    <a:gd name="connsiteY3" fmla="*/ 657 h 10000"/>
                    <a:gd name="connsiteX4" fmla="*/ 49 w 10241"/>
                    <a:gd name="connsiteY4" fmla="*/ 213 h 10000"/>
                    <a:gd name="connsiteX5" fmla="*/ 273 w 10241"/>
                    <a:gd name="connsiteY5" fmla="*/ 0 h 10000"/>
                    <a:gd name="connsiteX6" fmla="*/ 9716 w 10241"/>
                    <a:gd name="connsiteY6" fmla="*/ 0 h 10000"/>
                    <a:gd name="connsiteX7" fmla="*/ 9990 w 10241"/>
                    <a:gd name="connsiteY7" fmla="*/ 497 h 10000"/>
                    <a:gd name="connsiteX8" fmla="*/ 9716 w 10241"/>
                    <a:gd name="connsiteY8" fmla="*/ 995 h 10000"/>
                    <a:gd name="connsiteX9" fmla="*/ 4031 w 10241"/>
                    <a:gd name="connsiteY9" fmla="*/ 3360 h 10000"/>
                    <a:gd name="connsiteX10" fmla="*/ 5723 w 10241"/>
                    <a:gd name="connsiteY10" fmla="*/ 4490 h 10000"/>
                    <a:gd name="connsiteX11" fmla="*/ 8524 w 10241"/>
                    <a:gd name="connsiteY11" fmla="*/ 9005 h 10000"/>
                    <a:gd name="connsiteX12" fmla="*/ 8797 w 10241"/>
                    <a:gd name="connsiteY12" fmla="*/ 9503 h 10000"/>
                    <a:gd name="connsiteX13" fmla="*/ 8524 w 10241"/>
                    <a:gd name="connsiteY13" fmla="*/ 10000 h 10000"/>
                    <a:gd name="connsiteX0" fmla="*/ 8524 w 10070"/>
                    <a:gd name="connsiteY0" fmla="*/ 10000 h 10000"/>
                    <a:gd name="connsiteX1" fmla="*/ 1838 w 10070"/>
                    <a:gd name="connsiteY1" fmla="*/ 10000 h 10000"/>
                    <a:gd name="connsiteX2" fmla="*/ 1574 w 10070"/>
                    <a:gd name="connsiteY2" fmla="*/ 9645 h 10000"/>
                    <a:gd name="connsiteX3" fmla="*/ 10 w 10070"/>
                    <a:gd name="connsiteY3" fmla="*/ 657 h 10000"/>
                    <a:gd name="connsiteX4" fmla="*/ 49 w 10070"/>
                    <a:gd name="connsiteY4" fmla="*/ 213 h 10000"/>
                    <a:gd name="connsiteX5" fmla="*/ 273 w 10070"/>
                    <a:gd name="connsiteY5" fmla="*/ 0 h 10000"/>
                    <a:gd name="connsiteX6" fmla="*/ 9716 w 10070"/>
                    <a:gd name="connsiteY6" fmla="*/ 0 h 10000"/>
                    <a:gd name="connsiteX7" fmla="*/ 9990 w 10070"/>
                    <a:gd name="connsiteY7" fmla="*/ 497 h 10000"/>
                    <a:gd name="connsiteX8" fmla="*/ 9716 w 10070"/>
                    <a:gd name="connsiteY8" fmla="*/ 995 h 10000"/>
                    <a:gd name="connsiteX9" fmla="*/ 6517 w 10070"/>
                    <a:gd name="connsiteY9" fmla="*/ 3360 h 10000"/>
                    <a:gd name="connsiteX10" fmla="*/ 5723 w 10070"/>
                    <a:gd name="connsiteY10" fmla="*/ 4490 h 10000"/>
                    <a:gd name="connsiteX11" fmla="*/ 8524 w 10070"/>
                    <a:gd name="connsiteY11" fmla="*/ 9005 h 10000"/>
                    <a:gd name="connsiteX12" fmla="*/ 8797 w 10070"/>
                    <a:gd name="connsiteY12" fmla="*/ 9503 h 10000"/>
                    <a:gd name="connsiteX13" fmla="*/ 8524 w 10070"/>
                    <a:gd name="connsiteY13" fmla="*/ 10000 h 10000"/>
                    <a:gd name="connsiteX0" fmla="*/ 8524 w 10070"/>
                    <a:gd name="connsiteY0" fmla="*/ 10000 h 10000"/>
                    <a:gd name="connsiteX1" fmla="*/ 1838 w 10070"/>
                    <a:gd name="connsiteY1" fmla="*/ 10000 h 10000"/>
                    <a:gd name="connsiteX2" fmla="*/ 1574 w 10070"/>
                    <a:gd name="connsiteY2" fmla="*/ 9645 h 10000"/>
                    <a:gd name="connsiteX3" fmla="*/ 10 w 10070"/>
                    <a:gd name="connsiteY3" fmla="*/ 657 h 10000"/>
                    <a:gd name="connsiteX4" fmla="*/ 49 w 10070"/>
                    <a:gd name="connsiteY4" fmla="*/ 213 h 10000"/>
                    <a:gd name="connsiteX5" fmla="*/ 273 w 10070"/>
                    <a:gd name="connsiteY5" fmla="*/ 0 h 10000"/>
                    <a:gd name="connsiteX6" fmla="*/ 9716 w 10070"/>
                    <a:gd name="connsiteY6" fmla="*/ 0 h 10000"/>
                    <a:gd name="connsiteX7" fmla="*/ 9990 w 10070"/>
                    <a:gd name="connsiteY7" fmla="*/ 497 h 10000"/>
                    <a:gd name="connsiteX8" fmla="*/ 9716 w 10070"/>
                    <a:gd name="connsiteY8" fmla="*/ 995 h 10000"/>
                    <a:gd name="connsiteX9" fmla="*/ 6517 w 10070"/>
                    <a:gd name="connsiteY9" fmla="*/ 3360 h 10000"/>
                    <a:gd name="connsiteX10" fmla="*/ 9172 w 10070"/>
                    <a:gd name="connsiteY10" fmla="*/ 3907 h 10000"/>
                    <a:gd name="connsiteX11" fmla="*/ 8524 w 10070"/>
                    <a:gd name="connsiteY11" fmla="*/ 9005 h 10000"/>
                    <a:gd name="connsiteX12" fmla="*/ 8797 w 10070"/>
                    <a:gd name="connsiteY12" fmla="*/ 9503 h 10000"/>
                    <a:gd name="connsiteX13" fmla="*/ 8524 w 10070"/>
                    <a:gd name="connsiteY13" fmla="*/ 10000 h 10000"/>
                    <a:gd name="connsiteX0" fmla="*/ 8524 w 9990"/>
                    <a:gd name="connsiteY0" fmla="*/ 10000 h 10000"/>
                    <a:gd name="connsiteX1" fmla="*/ 1838 w 9990"/>
                    <a:gd name="connsiteY1" fmla="*/ 10000 h 10000"/>
                    <a:gd name="connsiteX2" fmla="*/ 1574 w 9990"/>
                    <a:gd name="connsiteY2" fmla="*/ 9645 h 10000"/>
                    <a:gd name="connsiteX3" fmla="*/ 10 w 9990"/>
                    <a:gd name="connsiteY3" fmla="*/ 657 h 10000"/>
                    <a:gd name="connsiteX4" fmla="*/ 49 w 9990"/>
                    <a:gd name="connsiteY4" fmla="*/ 213 h 10000"/>
                    <a:gd name="connsiteX5" fmla="*/ 273 w 9990"/>
                    <a:gd name="connsiteY5" fmla="*/ 0 h 10000"/>
                    <a:gd name="connsiteX6" fmla="*/ 9716 w 9990"/>
                    <a:gd name="connsiteY6" fmla="*/ 0 h 10000"/>
                    <a:gd name="connsiteX7" fmla="*/ 9990 w 9990"/>
                    <a:gd name="connsiteY7" fmla="*/ 497 h 10000"/>
                    <a:gd name="connsiteX8" fmla="*/ 9716 w 9990"/>
                    <a:gd name="connsiteY8" fmla="*/ 995 h 10000"/>
                    <a:gd name="connsiteX9" fmla="*/ 9404 w 9990"/>
                    <a:gd name="connsiteY9" fmla="*/ 1612 h 10000"/>
                    <a:gd name="connsiteX10" fmla="*/ 9172 w 9990"/>
                    <a:gd name="connsiteY10" fmla="*/ 3907 h 10000"/>
                    <a:gd name="connsiteX11" fmla="*/ 8524 w 9990"/>
                    <a:gd name="connsiteY11" fmla="*/ 9005 h 10000"/>
                    <a:gd name="connsiteX12" fmla="*/ 8797 w 9990"/>
                    <a:gd name="connsiteY12" fmla="*/ 9503 h 10000"/>
                    <a:gd name="connsiteX13" fmla="*/ 8524 w 9990"/>
                    <a:gd name="connsiteY13" fmla="*/ 10000 h 10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9990" h="10000">
                      <a:moveTo>
                        <a:pt x="8524" y="10000"/>
                      </a:moveTo>
                      <a:lnTo>
                        <a:pt x="1838" y="10000"/>
                      </a:lnTo>
                      <a:cubicBezTo>
                        <a:pt x="1710" y="10000"/>
                        <a:pt x="1613" y="9858"/>
                        <a:pt x="1574" y="9645"/>
                      </a:cubicBezTo>
                      <a:lnTo>
                        <a:pt x="10" y="657"/>
                      </a:lnTo>
                      <a:cubicBezTo>
                        <a:pt x="-10" y="497"/>
                        <a:pt x="0" y="337"/>
                        <a:pt x="49" y="213"/>
                      </a:cubicBezTo>
                      <a:cubicBezTo>
                        <a:pt x="107" y="89"/>
                        <a:pt x="186" y="0"/>
                        <a:pt x="273" y="0"/>
                      </a:cubicBezTo>
                      <a:lnTo>
                        <a:pt x="9716" y="0"/>
                      </a:lnTo>
                      <a:cubicBezTo>
                        <a:pt x="9873" y="0"/>
                        <a:pt x="9990" y="231"/>
                        <a:pt x="9990" y="497"/>
                      </a:cubicBezTo>
                      <a:cubicBezTo>
                        <a:pt x="9990" y="782"/>
                        <a:pt x="9814" y="809"/>
                        <a:pt x="9716" y="995"/>
                      </a:cubicBezTo>
                      <a:cubicBezTo>
                        <a:pt x="9618" y="1181"/>
                        <a:pt x="9495" y="1127"/>
                        <a:pt x="9404" y="1612"/>
                      </a:cubicBezTo>
                      <a:cubicBezTo>
                        <a:pt x="9313" y="2097"/>
                        <a:pt x="9319" y="2675"/>
                        <a:pt x="9172" y="3907"/>
                      </a:cubicBezTo>
                      <a:cubicBezTo>
                        <a:pt x="9025" y="5139"/>
                        <a:pt x="8524" y="9005"/>
                        <a:pt x="8524" y="9005"/>
                      </a:cubicBezTo>
                      <a:cubicBezTo>
                        <a:pt x="8680" y="9005"/>
                        <a:pt x="8797" y="9218"/>
                        <a:pt x="8797" y="9503"/>
                      </a:cubicBezTo>
                      <a:cubicBezTo>
                        <a:pt x="8797" y="9769"/>
                        <a:pt x="8680" y="10000"/>
                        <a:pt x="8524" y="1000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</p:grpSp>
        </p:grpSp>
        <p:grpSp>
          <p:nvGrpSpPr>
            <p:cNvPr id="34" name="Group 33"/>
            <p:cNvGrpSpPr/>
            <p:nvPr/>
          </p:nvGrpSpPr>
          <p:grpSpPr>
            <a:xfrm>
              <a:off x="4540753" y="5660506"/>
              <a:ext cx="415328" cy="357769"/>
              <a:chOff x="4540753" y="5660506"/>
              <a:chExt cx="415328" cy="357769"/>
            </a:xfrm>
          </p:grpSpPr>
          <p:grpSp>
            <p:nvGrpSpPr>
              <p:cNvPr id="496" name="Group 495">
                <a:extLst>
                  <a:ext uri="{FF2B5EF4-FFF2-40B4-BE49-F238E27FC236}">
                    <a16:creationId xmlns:a16="http://schemas.microsoft.com/office/drawing/2014/main" id="{060A5395-A506-4DAA-AFB2-A881E6BB6257}"/>
                  </a:ext>
                </a:extLst>
              </p:cNvPr>
              <p:cNvGrpSpPr/>
              <p:nvPr/>
            </p:nvGrpSpPr>
            <p:grpSpPr>
              <a:xfrm>
                <a:off x="4540753" y="5660506"/>
                <a:ext cx="149172" cy="356913"/>
                <a:chOff x="9860321" y="1950222"/>
                <a:chExt cx="201355" cy="481767"/>
              </a:xfrm>
              <a:solidFill>
                <a:schemeClr val="accent1"/>
              </a:solidFill>
            </p:grpSpPr>
            <p:sp>
              <p:nvSpPr>
                <p:cNvPr id="503" name="Oval 23">
                  <a:extLst>
                    <a:ext uri="{FF2B5EF4-FFF2-40B4-BE49-F238E27FC236}">
                      <a16:creationId xmlns:a16="http://schemas.microsoft.com/office/drawing/2014/main" id="{22296ABC-8BC5-40BF-9A04-D3A533D709A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9918380" y="1950222"/>
                  <a:ext cx="87707" cy="87707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504" name="Freeform 24">
                  <a:extLst>
                    <a:ext uri="{FF2B5EF4-FFF2-40B4-BE49-F238E27FC236}">
                      <a16:creationId xmlns:a16="http://schemas.microsoft.com/office/drawing/2014/main" id="{5E604A5E-B771-459D-BD95-1861E17F8FC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9860321" y="2044105"/>
                  <a:ext cx="201355" cy="387884"/>
                </a:xfrm>
                <a:custGeom>
                  <a:avLst/>
                  <a:gdLst>
                    <a:gd name="T0" fmla="*/ 69 w 69"/>
                    <a:gd name="T1" fmla="*/ 19 h 132"/>
                    <a:gd name="T2" fmla="*/ 50 w 69"/>
                    <a:gd name="T3" fmla="*/ 0 h 132"/>
                    <a:gd name="T4" fmla="*/ 30 w 69"/>
                    <a:gd name="T5" fmla="*/ 0 h 132"/>
                    <a:gd name="T6" fmla="*/ 28 w 69"/>
                    <a:gd name="T7" fmla="*/ 0 h 132"/>
                    <a:gd name="T8" fmla="*/ 20 w 69"/>
                    <a:gd name="T9" fmla="*/ 0 h 132"/>
                    <a:gd name="T10" fmla="*/ 0 w 69"/>
                    <a:gd name="T11" fmla="*/ 19 h 132"/>
                    <a:gd name="T12" fmla="*/ 0 w 69"/>
                    <a:gd name="T13" fmla="*/ 19 h 132"/>
                    <a:gd name="T14" fmla="*/ 0 w 69"/>
                    <a:gd name="T15" fmla="*/ 58 h 132"/>
                    <a:gd name="T16" fmla="*/ 7 w 69"/>
                    <a:gd name="T17" fmla="*/ 64 h 132"/>
                    <a:gd name="T18" fmla="*/ 13 w 69"/>
                    <a:gd name="T19" fmla="*/ 58 h 132"/>
                    <a:gd name="T20" fmla="*/ 13 w 69"/>
                    <a:gd name="T21" fmla="*/ 35 h 132"/>
                    <a:gd name="T22" fmla="*/ 13 w 69"/>
                    <a:gd name="T23" fmla="*/ 22 h 132"/>
                    <a:gd name="T24" fmla="*/ 16 w 69"/>
                    <a:gd name="T25" fmla="*/ 22 h 132"/>
                    <a:gd name="T26" fmla="*/ 16 w 69"/>
                    <a:gd name="T27" fmla="*/ 37 h 132"/>
                    <a:gd name="T28" fmla="*/ 16 w 69"/>
                    <a:gd name="T29" fmla="*/ 61 h 132"/>
                    <a:gd name="T30" fmla="*/ 16 w 69"/>
                    <a:gd name="T31" fmla="*/ 64 h 132"/>
                    <a:gd name="T32" fmla="*/ 16 w 69"/>
                    <a:gd name="T33" fmla="*/ 124 h 132"/>
                    <a:gd name="T34" fmla="*/ 25 w 69"/>
                    <a:gd name="T35" fmla="*/ 132 h 132"/>
                    <a:gd name="T36" fmla="*/ 33 w 69"/>
                    <a:gd name="T37" fmla="*/ 124 h 132"/>
                    <a:gd name="T38" fmla="*/ 33 w 69"/>
                    <a:gd name="T39" fmla="*/ 64 h 132"/>
                    <a:gd name="T40" fmla="*/ 37 w 69"/>
                    <a:gd name="T41" fmla="*/ 64 h 132"/>
                    <a:gd name="T42" fmla="*/ 37 w 69"/>
                    <a:gd name="T43" fmla="*/ 124 h 132"/>
                    <a:gd name="T44" fmla="*/ 45 w 69"/>
                    <a:gd name="T45" fmla="*/ 132 h 132"/>
                    <a:gd name="T46" fmla="*/ 53 w 69"/>
                    <a:gd name="T47" fmla="*/ 124 h 132"/>
                    <a:gd name="T48" fmla="*/ 53 w 69"/>
                    <a:gd name="T49" fmla="*/ 64 h 132"/>
                    <a:gd name="T50" fmla="*/ 53 w 69"/>
                    <a:gd name="T51" fmla="*/ 61 h 132"/>
                    <a:gd name="T52" fmla="*/ 53 w 69"/>
                    <a:gd name="T53" fmla="*/ 37 h 132"/>
                    <a:gd name="T54" fmla="*/ 53 w 69"/>
                    <a:gd name="T55" fmla="*/ 22 h 132"/>
                    <a:gd name="T56" fmla="*/ 57 w 69"/>
                    <a:gd name="T57" fmla="*/ 22 h 132"/>
                    <a:gd name="T58" fmla="*/ 57 w 69"/>
                    <a:gd name="T59" fmla="*/ 35 h 132"/>
                    <a:gd name="T60" fmla="*/ 57 w 69"/>
                    <a:gd name="T61" fmla="*/ 58 h 132"/>
                    <a:gd name="T62" fmla="*/ 63 w 69"/>
                    <a:gd name="T63" fmla="*/ 64 h 132"/>
                    <a:gd name="T64" fmla="*/ 69 w 69"/>
                    <a:gd name="T65" fmla="*/ 58 h 132"/>
                    <a:gd name="T66" fmla="*/ 69 w 69"/>
                    <a:gd name="T67" fmla="*/ 19 h 132"/>
                    <a:gd name="T68" fmla="*/ 69 w 69"/>
                    <a:gd name="T69" fmla="*/ 19 h 1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69" h="132">
                      <a:moveTo>
                        <a:pt x="69" y="19"/>
                      </a:moveTo>
                      <a:cubicBezTo>
                        <a:pt x="69" y="9"/>
                        <a:pt x="60" y="0"/>
                        <a:pt x="50" y="0"/>
                      </a:cubicBezTo>
                      <a:cubicBezTo>
                        <a:pt x="30" y="0"/>
                        <a:pt x="30" y="0"/>
                        <a:pt x="30" y="0"/>
                      </a:cubicBezTo>
                      <a:cubicBezTo>
                        <a:pt x="28" y="0"/>
                        <a:pt x="28" y="0"/>
                        <a:pt x="28" y="0"/>
                      </a:cubicBezTo>
                      <a:cubicBezTo>
                        <a:pt x="20" y="0"/>
                        <a:pt x="20" y="0"/>
                        <a:pt x="20" y="0"/>
                      </a:cubicBezTo>
                      <a:cubicBezTo>
                        <a:pt x="10" y="0"/>
                        <a:pt x="0" y="9"/>
                        <a:pt x="0" y="19"/>
                      </a:cubicBezTo>
                      <a:cubicBezTo>
                        <a:pt x="0" y="19"/>
                        <a:pt x="0" y="19"/>
                        <a:pt x="0" y="19"/>
                      </a:cubicBezTo>
                      <a:cubicBezTo>
                        <a:pt x="0" y="58"/>
                        <a:pt x="0" y="58"/>
                        <a:pt x="0" y="58"/>
                      </a:cubicBezTo>
                      <a:cubicBezTo>
                        <a:pt x="0" y="62"/>
                        <a:pt x="3" y="64"/>
                        <a:pt x="7" y="64"/>
                      </a:cubicBezTo>
                      <a:cubicBezTo>
                        <a:pt x="11" y="64"/>
                        <a:pt x="13" y="62"/>
                        <a:pt x="13" y="58"/>
                      </a:cubicBezTo>
                      <a:cubicBezTo>
                        <a:pt x="13" y="35"/>
                        <a:pt x="13" y="35"/>
                        <a:pt x="13" y="35"/>
                      </a:cubicBezTo>
                      <a:cubicBezTo>
                        <a:pt x="13" y="22"/>
                        <a:pt x="13" y="22"/>
                        <a:pt x="13" y="22"/>
                      </a:cubicBezTo>
                      <a:cubicBezTo>
                        <a:pt x="16" y="22"/>
                        <a:pt x="16" y="22"/>
                        <a:pt x="16" y="22"/>
                      </a:cubicBezTo>
                      <a:cubicBezTo>
                        <a:pt x="16" y="37"/>
                        <a:pt x="16" y="37"/>
                        <a:pt x="16" y="37"/>
                      </a:cubicBezTo>
                      <a:cubicBezTo>
                        <a:pt x="16" y="61"/>
                        <a:pt x="16" y="61"/>
                        <a:pt x="16" y="61"/>
                      </a:cubicBezTo>
                      <a:cubicBezTo>
                        <a:pt x="16" y="64"/>
                        <a:pt x="16" y="64"/>
                        <a:pt x="16" y="64"/>
                      </a:cubicBezTo>
                      <a:cubicBezTo>
                        <a:pt x="16" y="124"/>
                        <a:pt x="16" y="124"/>
                        <a:pt x="16" y="124"/>
                      </a:cubicBezTo>
                      <a:cubicBezTo>
                        <a:pt x="16" y="129"/>
                        <a:pt x="20" y="132"/>
                        <a:pt x="25" y="132"/>
                      </a:cubicBezTo>
                      <a:cubicBezTo>
                        <a:pt x="30" y="132"/>
                        <a:pt x="33" y="129"/>
                        <a:pt x="33" y="124"/>
                      </a:cubicBezTo>
                      <a:cubicBezTo>
                        <a:pt x="33" y="64"/>
                        <a:pt x="33" y="64"/>
                        <a:pt x="33" y="64"/>
                      </a:cubicBezTo>
                      <a:cubicBezTo>
                        <a:pt x="37" y="64"/>
                        <a:pt x="37" y="64"/>
                        <a:pt x="37" y="64"/>
                      </a:cubicBezTo>
                      <a:cubicBezTo>
                        <a:pt x="37" y="124"/>
                        <a:pt x="37" y="124"/>
                        <a:pt x="37" y="124"/>
                      </a:cubicBezTo>
                      <a:cubicBezTo>
                        <a:pt x="37" y="129"/>
                        <a:pt x="40" y="132"/>
                        <a:pt x="45" y="132"/>
                      </a:cubicBezTo>
                      <a:cubicBezTo>
                        <a:pt x="50" y="132"/>
                        <a:pt x="53" y="129"/>
                        <a:pt x="53" y="124"/>
                      </a:cubicBezTo>
                      <a:cubicBezTo>
                        <a:pt x="53" y="64"/>
                        <a:pt x="53" y="64"/>
                        <a:pt x="53" y="64"/>
                      </a:cubicBezTo>
                      <a:cubicBezTo>
                        <a:pt x="53" y="61"/>
                        <a:pt x="53" y="61"/>
                        <a:pt x="53" y="61"/>
                      </a:cubicBezTo>
                      <a:cubicBezTo>
                        <a:pt x="53" y="37"/>
                        <a:pt x="53" y="37"/>
                        <a:pt x="53" y="37"/>
                      </a:cubicBezTo>
                      <a:cubicBezTo>
                        <a:pt x="53" y="22"/>
                        <a:pt x="53" y="22"/>
                        <a:pt x="53" y="22"/>
                      </a:cubicBezTo>
                      <a:cubicBezTo>
                        <a:pt x="57" y="22"/>
                        <a:pt x="57" y="22"/>
                        <a:pt x="57" y="22"/>
                      </a:cubicBezTo>
                      <a:cubicBezTo>
                        <a:pt x="57" y="35"/>
                        <a:pt x="57" y="35"/>
                        <a:pt x="57" y="35"/>
                      </a:cubicBezTo>
                      <a:cubicBezTo>
                        <a:pt x="57" y="58"/>
                        <a:pt x="57" y="58"/>
                        <a:pt x="57" y="58"/>
                      </a:cubicBezTo>
                      <a:cubicBezTo>
                        <a:pt x="57" y="62"/>
                        <a:pt x="59" y="64"/>
                        <a:pt x="63" y="64"/>
                      </a:cubicBezTo>
                      <a:cubicBezTo>
                        <a:pt x="66" y="64"/>
                        <a:pt x="69" y="62"/>
                        <a:pt x="69" y="58"/>
                      </a:cubicBezTo>
                      <a:cubicBezTo>
                        <a:pt x="69" y="19"/>
                        <a:pt x="69" y="19"/>
                        <a:pt x="69" y="19"/>
                      </a:cubicBezTo>
                      <a:cubicBezTo>
                        <a:pt x="69" y="19"/>
                        <a:pt x="69" y="19"/>
                        <a:pt x="69" y="1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</p:grpSp>
          <p:grpSp>
            <p:nvGrpSpPr>
              <p:cNvPr id="463" name="Group 462"/>
              <p:cNvGrpSpPr/>
              <p:nvPr/>
            </p:nvGrpSpPr>
            <p:grpSpPr>
              <a:xfrm flipH="1">
                <a:off x="4750050" y="5839345"/>
                <a:ext cx="206031" cy="178930"/>
                <a:chOff x="8576326" y="1276900"/>
                <a:chExt cx="453012" cy="393965"/>
              </a:xfrm>
              <a:solidFill>
                <a:schemeClr val="accent1"/>
              </a:solidFill>
            </p:grpSpPr>
            <p:sp>
              <p:nvSpPr>
                <p:cNvPr id="464" name="Freeform 34"/>
                <p:cNvSpPr>
                  <a:spLocks noEditPoints="1"/>
                </p:cNvSpPr>
                <p:nvPr/>
              </p:nvSpPr>
              <p:spPr bwMode="auto">
                <a:xfrm>
                  <a:off x="8628338" y="1591134"/>
                  <a:ext cx="79731" cy="79731"/>
                </a:xfrm>
                <a:custGeom>
                  <a:avLst/>
                  <a:gdLst>
                    <a:gd name="T0" fmla="*/ 112 w 225"/>
                    <a:gd name="T1" fmla="*/ 225 h 225"/>
                    <a:gd name="T2" fmla="*/ 0 w 225"/>
                    <a:gd name="T3" fmla="*/ 113 h 225"/>
                    <a:gd name="T4" fmla="*/ 112 w 225"/>
                    <a:gd name="T5" fmla="*/ 0 h 225"/>
                    <a:gd name="T6" fmla="*/ 225 w 225"/>
                    <a:gd name="T7" fmla="*/ 113 h 225"/>
                    <a:gd name="T8" fmla="*/ 112 w 225"/>
                    <a:gd name="T9" fmla="*/ 225 h 225"/>
                    <a:gd name="T10" fmla="*/ 112 w 225"/>
                    <a:gd name="T11" fmla="*/ 56 h 225"/>
                    <a:gd name="T12" fmla="*/ 56 w 225"/>
                    <a:gd name="T13" fmla="*/ 113 h 225"/>
                    <a:gd name="T14" fmla="*/ 112 w 225"/>
                    <a:gd name="T15" fmla="*/ 169 h 225"/>
                    <a:gd name="T16" fmla="*/ 169 w 225"/>
                    <a:gd name="T17" fmla="*/ 113 h 225"/>
                    <a:gd name="T18" fmla="*/ 112 w 225"/>
                    <a:gd name="T19" fmla="*/ 56 h 2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225" h="225">
                      <a:moveTo>
                        <a:pt x="112" y="225"/>
                      </a:moveTo>
                      <a:cubicBezTo>
                        <a:pt x="50" y="225"/>
                        <a:pt x="0" y="175"/>
                        <a:pt x="0" y="113"/>
                      </a:cubicBezTo>
                      <a:cubicBezTo>
                        <a:pt x="0" y="51"/>
                        <a:pt x="50" y="0"/>
                        <a:pt x="112" y="0"/>
                      </a:cubicBezTo>
                      <a:cubicBezTo>
                        <a:pt x="174" y="0"/>
                        <a:pt x="225" y="51"/>
                        <a:pt x="225" y="113"/>
                      </a:cubicBezTo>
                      <a:cubicBezTo>
                        <a:pt x="225" y="175"/>
                        <a:pt x="174" y="225"/>
                        <a:pt x="112" y="225"/>
                      </a:cubicBezTo>
                      <a:close/>
                      <a:moveTo>
                        <a:pt x="112" y="56"/>
                      </a:moveTo>
                      <a:cubicBezTo>
                        <a:pt x="81" y="56"/>
                        <a:pt x="56" y="81"/>
                        <a:pt x="56" y="113"/>
                      </a:cubicBezTo>
                      <a:cubicBezTo>
                        <a:pt x="56" y="144"/>
                        <a:pt x="81" y="169"/>
                        <a:pt x="112" y="169"/>
                      </a:cubicBezTo>
                      <a:cubicBezTo>
                        <a:pt x="143" y="169"/>
                        <a:pt x="169" y="144"/>
                        <a:pt x="169" y="113"/>
                      </a:cubicBezTo>
                      <a:cubicBezTo>
                        <a:pt x="169" y="81"/>
                        <a:pt x="143" y="56"/>
                        <a:pt x="112" y="5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465" name="Freeform 35"/>
                <p:cNvSpPr>
                  <a:spLocks noEditPoints="1"/>
                </p:cNvSpPr>
                <p:nvPr/>
              </p:nvSpPr>
              <p:spPr bwMode="auto">
                <a:xfrm>
                  <a:off x="8830010" y="1591134"/>
                  <a:ext cx="79731" cy="79731"/>
                </a:xfrm>
                <a:custGeom>
                  <a:avLst/>
                  <a:gdLst>
                    <a:gd name="T0" fmla="*/ 112 w 224"/>
                    <a:gd name="T1" fmla="*/ 225 h 225"/>
                    <a:gd name="T2" fmla="*/ 0 w 224"/>
                    <a:gd name="T3" fmla="*/ 113 h 225"/>
                    <a:gd name="T4" fmla="*/ 112 w 224"/>
                    <a:gd name="T5" fmla="*/ 0 h 225"/>
                    <a:gd name="T6" fmla="*/ 224 w 224"/>
                    <a:gd name="T7" fmla="*/ 113 h 225"/>
                    <a:gd name="T8" fmla="*/ 112 w 224"/>
                    <a:gd name="T9" fmla="*/ 225 h 225"/>
                    <a:gd name="T10" fmla="*/ 112 w 224"/>
                    <a:gd name="T11" fmla="*/ 56 h 225"/>
                    <a:gd name="T12" fmla="*/ 56 w 224"/>
                    <a:gd name="T13" fmla="*/ 113 h 225"/>
                    <a:gd name="T14" fmla="*/ 112 w 224"/>
                    <a:gd name="T15" fmla="*/ 169 h 225"/>
                    <a:gd name="T16" fmla="*/ 168 w 224"/>
                    <a:gd name="T17" fmla="*/ 113 h 225"/>
                    <a:gd name="T18" fmla="*/ 112 w 224"/>
                    <a:gd name="T19" fmla="*/ 56 h 2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224" h="225">
                      <a:moveTo>
                        <a:pt x="112" y="225"/>
                      </a:moveTo>
                      <a:cubicBezTo>
                        <a:pt x="50" y="225"/>
                        <a:pt x="0" y="175"/>
                        <a:pt x="0" y="113"/>
                      </a:cubicBezTo>
                      <a:cubicBezTo>
                        <a:pt x="0" y="51"/>
                        <a:pt x="50" y="0"/>
                        <a:pt x="112" y="0"/>
                      </a:cubicBezTo>
                      <a:cubicBezTo>
                        <a:pt x="174" y="0"/>
                        <a:pt x="224" y="51"/>
                        <a:pt x="224" y="113"/>
                      </a:cubicBezTo>
                      <a:cubicBezTo>
                        <a:pt x="224" y="175"/>
                        <a:pt x="174" y="225"/>
                        <a:pt x="112" y="225"/>
                      </a:cubicBezTo>
                      <a:close/>
                      <a:moveTo>
                        <a:pt x="112" y="56"/>
                      </a:moveTo>
                      <a:cubicBezTo>
                        <a:pt x="81" y="56"/>
                        <a:pt x="56" y="81"/>
                        <a:pt x="56" y="113"/>
                      </a:cubicBezTo>
                      <a:cubicBezTo>
                        <a:pt x="56" y="144"/>
                        <a:pt x="81" y="169"/>
                        <a:pt x="112" y="169"/>
                      </a:cubicBezTo>
                      <a:cubicBezTo>
                        <a:pt x="143" y="169"/>
                        <a:pt x="168" y="144"/>
                        <a:pt x="168" y="113"/>
                      </a:cubicBezTo>
                      <a:cubicBezTo>
                        <a:pt x="168" y="81"/>
                        <a:pt x="143" y="56"/>
                        <a:pt x="112" y="5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466" name="Freeform 36"/>
                <p:cNvSpPr>
                  <a:spLocks/>
                </p:cNvSpPr>
                <p:nvPr/>
              </p:nvSpPr>
              <p:spPr bwMode="auto">
                <a:xfrm>
                  <a:off x="8658041" y="1276900"/>
                  <a:ext cx="371297" cy="333776"/>
                </a:xfrm>
                <a:custGeom>
                  <a:avLst/>
                  <a:gdLst>
                    <a:gd name="T0" fmla="*/ 619 w 1048"/>
                    <a:gd name="T1" fmla="*/ 942 h 942"/>
                    <a:gd name="T2" fmla="*/ 28 w 1048"/>
                    <a:gd name="T3" fmla="*/ 942 h 942"/>
                    <a:gd name="T4" fmla="*/ 0 w 1048"/>
                    <a:gd name="T5" fmla="*/ 914 h 942"/>
                    <a:gd name="T6" fmla="*/ 28 w 1048"/>
                    <a:gd name="T7" fmla="*/ 886 h 942"/>
                    <a:gd name="T8" fmla="*/ 597 w 1048"/>
                    <a:gd name="T9" fmla="*/ 886 h 942"/>
                    <a:gd name="T10" fmla="*/ 807 w 1048"/>
                    <a:gd name="T11" fmla="*/ 21 h 942"/>
                    <a:gd name="T12" fmla="*/ 834 w 1048"/>
                    <a:gd name="T13" fmla="*/ 0 h 942"/>
                    <a:gd name="T14" fmla="*/ 1020 w 1048"/>
                    <a:gd name="T15" fmla="*/ 0 h 942"/>
                    <a:gd name="T16" fmla="*/ 1048 w 1048"/>
                    <a:gd name="T17" fmla="*/ 28 h 942"/>
                    <a:gd name="T18" fmla="*/ 1020 w 1048"/>
                    <a:gd name="T19" fmla="*/ 56 h 942"/>
                    <a:gd name="T20" fmla="*/ 856 w 1048"/>
                    <a:gd name="T21" fmla="*/ 56 h 942"/>
                    <a:gd name="T22" fmla="*/ 646 w 1048"/>
                    <a:gd name="T23" fmla="*/ 921 h 942"/>
                    <a:gd name="T24" fmla="*/ 619 w 1048"/>
                    <a:gd name="T25" fmla="*/ 942 h 9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1048" h="942">
                      <a:moveTo>
                        <a:pt x="619" y="942"/>
                      </a:moveTo>
                      <a:cubicBezTo>
                        <a:pt x="28" y="942"/>
                        <a:pt x="28" y="942"/>
                        <a:pt x="28" y="942"/>
                      </a:cubicBezTo>
                      <a:cubicBezTo>
                        <a:pt x="13" y="942"/>
                        <a:pt x="0" y="930"/>
                        <a:pt x="0" y="914"/>
                      </a:cubicBezTo>
                      <a:cubicBezTo>
                        <a:pt x="0" y="899"/>
                        <a:pt x="13" y="886"/>
                        <a:pt x="28" y="886"/>
                      </a:cubicBezTo>
                      <a:cubicBezTo>
                        <a:pt x="597" y="886"/>
                        <a:pt x="597" y="886"/>
                        <a:pt x="597" y="886"/>
                      </a:cubicBezTo>
                      <a:cubicBezTo>
                        <a:pt x="807" y="21"/>
                        <a:pt x="807" y="21"/>
                        <a:pt x="807" y="21"/>
                      </a:cubicBezTo>
                      <a:cubicBezTo>
                        <a:pt x="810" y="9"/>
                        <a:pt x="821" y="0"/>
                        <a:pt x="834" y="0"/>
                      </a:cubicBezTo>
                      <a:cubicBezTo>
                        <a:pt x="1020" y="0"/>
                        <a:pt x="1020" y="0"/>
                        <a:pt x="1020" y="0"/>
                      </a:cubicBezTo>
                      <a:cubicBezTo>
                        <a:pt x="1035" y="0"/>
                        <a:pt x="1048" y="12"/>
                        <a:pt x="1048" y="28"/>
                      </a:cubicBezTo>
                      <a:cubicBezTo>
                        <a:pt x="1048" y="43"/>
                        <a:pt x="1035" y="56"/>
                        <a:pt x="1020" y="56"/>
                      </a:cubicBezTo>
                      <a:cubicBezTo>
                        <a:pt x="856" y="56"/>
                        <a:pt x="856" y="56"/>
                        <a:pt x="856" y="56"/>
                      </a:cubicBezTo>
                      <a:cubicBezTo>
                        <a:pt x="646" y="921"/>
                        <a:pt x="646" y="921"/>
                        <a:pt x="646" y="921"/>
                      </a:cubicBezTo>
                      <a:cubicBezTo>
                        <a:pt x="643" y="933"/>
                        <a:pt x="632" y="942"/>
                        <a:pt x="619" y="94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467" name="Freeform 37"/>
                <p:cNvSpPr>
                  <a:spLocks/>
                </p:cNvSpPr>
                <p:nvPr/>
              </p:nvSpPr>
              <p:spPr bwMode="auto">
                <a:xfrm>
                  <a:off x="8576326" y="1381645"/>
                  <a:ext cx="361555" cy="199328"/>
                </a:xfrm>
                <a:custGeom>
                  <a:avLst/>
                  <a:gdLst>
                    <a:gd name="T0" fmla="*/ 873 w 1023"/>
                    <a:gd name="T1" fmla="*/ 563 h 563"/>
                    <a:gd name="T2" fmla="*/ 189 w 1023"/>
                    <a:gd name="T3" fmla="*/ 563 h 563"/>
                    <a:gd name="T4" fmla="*/ 162 w 1023"/>
                    <a:gd name="T5" fmla="*/ 543 h 563"/>
                    <a:gd name="T6" fmla="*/ 2 w 1023"/>
                    <a:gd name="T7" fmla="*/ 37 h 563"/>
                    <a:gd name="T8" fmla="*/ 6 w 1023"/>
                    <a:gd name="T9" fmla="*/ 12 h 563"/>
                    <a:gd name="T10" fmla="*/ 29 w 1023"/>
                    <a:gd name="T11" fmla="*/ 0 h 563"/>
                    <a:gd name="T12" fmla="*/ 995 w 1023"/>
                    <a:gd name="T13" fmla="*/ 0 h 563"/>
                    <a:gd name="T14" fmla="*/ 1023 w 1023"/>
                    <a:gd name="T15" fmla="*/ 28 h 563"/>
                    <a:gd name="T16" fmla="*/ 995 w 1023"/>
                    <a:gd name="T17" fmla="*/ 56 h 563"/>
                    <a:gd name="T18" fmla="*/ 67 w 1023"/>
                    <a:gd name="T19" fmla="*/ 56 h 563"/>
                    <a:gd name="T20" fmla="*/ 209 w 1023"/>
                    <a:gd name="T21" fmla="*/ 507 h 563"/>
                    <a:gd name="T22" fmla="*/ 873 w 1023"/>
                    <a:gd name="T23" fmla="*/ 507 h 563"/>
                    <a:gd name="T24" fmla="*/ 901 w 1023"/>
                    <a:gd name="T25" fmla="*/ 535 h 563"/>
                    <a:gd name="T26" fmla="*/ 873 w 1023"/>
                    <a:gd name="T27" fmla="*/ 563 h 563"/>
                    <a:gd name="connsiteX0" fmla="*/ 8524 w 10241"/>
                    <a:gd name="connsiteY0" fmla="*/ 10000 h 10000"/>
                    <a:gd name="connsiteX1" fmla="*/ 1838 w 10241"/>
                    <a:gd name="connsiteY1" fmla="*/ 10000 h 10000"/>
                    <a:gd name="connsiteX2" fmla="*/ 1574 w 10241"/>
                    <a:gd name="connsiteY2" fmla="*/ 9645 h 10000"/>
                    <a:gd name="connsiteX3" fmla="*/ 10 w 10241"/>
                    <a:gd name="connsiteY3" fmla="*/ 657 h 10000"/>
                    <a:gd name="connsiteX4" fmla="*/ 49 w 10241"/>
                    <a:gd name="connsiteY4" fmla="*/ 213 h 10000"/>
                    <a:gd name="connsiteX5" fmla="*/ 273 w 10241"/>
                    <a:gd name="connsiteY5" fmla="*/ 0 h 10000"/>
                    <a:gd name="connsiteX6" fmla="*/ 9716 w 10241"/>
                    <a:gd name="connsiteY6" fmla="*/ 0 h 10000"/>
                    <a:gd name="connsiteX7" fmla="*/ 9990 w 10241"/>
                    <a:gd name="connsiteY7" fmla="*/ 497 h 10000"/>
                    <a:gd name="connsiteX8" fmla="*/ 9716 w 10241"/>
                    <a:gd name="connsiteY8" fmla="*/ 995 h 10000"/>
                    <a:gd name="connsiteX9" fmla="*/ 4031 w 10241"/>
                    <a:gd name="connsiteY9" fmla="*/ 3360 h 10000"/>
                    <a:gd name="connsiteX10" fmla="*/ 2033 w 10241"/>
                    <a:gd name="connsiteY10" fmla="*/ 9005 h 10000"/>
                    <a:gd name="connsiteX11" fmla="*/ 8524 w 10241"/>
                    <a:gd name="connsiteY11" fmla="*/ 9005 h 10000"/>
                    <a:gd name="connsiteX12" fmla="*/ 8797 w 10241"/>
                    <a:gd name="connsiteY12" fmla="*/ 9503 h 10000"/>
                    <a:gd name="connsiteX13" fmla="*/ 8524 w 10241"/>
                    <a:gd name="connsiteY13" fmla="*/ 10000 h 10000"/>
                    <a:gd name="connsiteX0" fmla="*/ 8524 w 10241"/>
                    <a:gd name="connsiteY0" fmla="*/ 10000 h 10000"/>
                    <a:gd name="connsiteX1" fmla="*/ 1838 w 10241"/>
                    <a:gd name="connsiteY1" fmla="*/ 10000 h 10000"/>
                    <a:gd name="connsiteX2" fmla="*/ 1574 w 10241"/>
                    <a:gd name="connsiteY2" fmla="*/ 9645 h 10000"/>
                    <a:gd name="connsiteX3" fmla="*/ 10 w 10241"/>
                    <a:gd name="connsiteY3" fmla="*/ 657 h 10000"/>
                    <a:gd name="connsiteX4" fmla="*/ 49 w 10241"/>
                    <a:gd name="connsiteY4" fmla="*/ 213 h 10000"/>
                    <a:gd name="connsiteX5" fmla="*/ 273 w 10241"/>
                    <a:gd name="connsiteY5" fmla="*/ 0 h 10000"/>
                    <a:gd name="connsiteX6" fmla="*/ 9716 w 10241"/>
                    <a:gd name="connsiteY6" fmla="*/ 0 h 10000"/>
                    <a:gd name="connsiteX7" fmla="*/ 9990 w 10241"/>
                    <a:gd name="connsiteY7" fmla="*/ 497 h 10000"/>
                    <a:gd name="connsiteX8" fmla="*/ 9716 w 10241"/>
                    <a:gd name="connsiteY8" fmla="*/ 995 h 10000"/>
                    <a:gd name="connsiteX9" fmla="*/ 4031 w 10241"/>
                    <a:gd name="connsiteY9" fmla="*/ 3360 h 10000"/>
                    <a:gd name="connsiteX10" fmla="*/ 5723 w 10241"/>
                    <a:gd name="connsiteY10" fmla="*/ 4490 h 10000"/>
                    <a:gd name="connsiteX11" fmla="*/ 8524 w 10241"/>
                    <a:gd name="connsiteY11" fmla="*/ 9005 h 10000"/>
                    <a:gd name="connsiteX12" fmla="*/ 8797 w 10241"/>
                    <a:gd name="connsiteY12" fmla="*/ 9503 h 10000"/>
                    <a:gd name="connsiteX13" fmla="*/ 8524 w 10241"/>
                    <a:gd name="connsiteY13" fmla="*/ 10000 h 10000"/>
                    <a:gd name="connsiteX0" fmla="*/ 8524 w 10070"/>
                    <a:gd name="connsiteY0" fmla="*/ 10000 h 10000"/>
                    <a:gd name="connsiteX1" fmla="*/ 1838 w 10070"/>
                    <a:gd name="connsiteY1" fmla="*/ 10000 h 10000"/>
                    <a:gd name="connsiteX2" fmla="*/ 1574 w 10070"/>
                    <a:gd name="connsiteY2" fmla="*/ 9645 h 10000"/>
                    <a:gd name="connsiteX3" fmla="*/ 10 w 10070"/>
                    <a:gd name="connsiteY3" fmla="*/ 657 h 10000"/>
                    <a:gd name="connsiteX4" fmla="*/ 49 w 10070"/>
                    <a:gd name="connsiteY4" fmla="*/ 213 h 10000"/>
                    <a:gd name="connsiteX5" fmla="*/ 273 w 10070"/>
                    <a:gd name="connsiteY5" fmla="*/ 0 h 10000"/>
                    <a:gd name="connsiteX6" fmla="*/ 9716 w 10070"/>
                    <a:gd name="connsiteY6" fmla="*/ 0 h 10000"/>
                    <a:gd name="connsiteX7" fmla="*/ 9990 w 10070"/>
                    <a:gd name="connsiteY7" fmla="*/ 497 h 10000"/>
                    <a:gd name="connsiteX8" fmla="*/ 9716 w 10070"/>
                    <a:gd name="connsiteY8" fmla="*/ 995 h 10000"/>
                    <a:gd name="connsiteX9" fmla="*/ 6517 w 10070"/>
                    <a:gd name="connsiteY9" fmla="*/ 3360 h 10000"/>
                    <a:gd name="connsiteX10" fmla="*/ 5723 w 10070"/>
                    <a:gd name="connsiteY10" fmla="*/ 4490 h 10000"/>
                    <a:gd name="connsiteX11" fmla="*/ 8524 w 10070"/>
                    <a:gd name="connsiteY11" fmla="*/ 9005 h 10000"/>
                    <a:gd name="connsiteX12" fmla="*/ 8797 w 10070"/>
                    <a:gd name="connsiteY12" fmla="*/ 9503 h 10000"/>
                    <a:gd name="connsiteX13" fmla="*/ 8524 w 10070"/>
                    <a:gd name="connsiteY13" fmla="*/ 10000 h 10000"/>
                    <a:gd name="connsiteX0" fmla="*/ 8524 w 10070"/>
                    <a:gd name="connsiteY0" fmla="*/ 10000 h 10000"/>
                    <a:gd name="connsiteX1" fmla="*/ 1838 w 10070"/>
                    <a:gd name="connsiteY1" fmla="*/ 10000 h 10000"/>
                    <a:gd name="connsiteX2" fmla="*/ 1574 w 10070"/>
                    <a:gd name="connsiteY2" fmla="*/ 9645 h 10000"/>
                    <a:gd name="connsiteX3" fmla="*/ 10 w 10070"/>
                    <a:gd name="connsiteY3" fmla="*/ 657 h 10000"/>
                    <a:gd name="connsiteX4" fmla="*/ 49 w 10070"/>
                    <a:gd name="connsiteY4" fmla="*/ 213 h 10000"/>
                    <a:gd name="connsiteX5" fmla="*/ 273 w 10070"/>
                    <a:gd name="connsiteY5" fmla="*/ 0 h 10000"/>
                    <a:gd name="connsiteX6" fmla="*/ 9716 w 10070"/>
                    <a:gd name="connsiteY6" fmla="*/ 0 h 10000"/>
                    <a:gd name="connsiteX7" fmla="*/ 9990 w 10070"/>
                    <a:gd name="connsiteY7" fmla="*/ 497 h 10000"/>
                    <a:gd name="connsiteX8" fmla="*/ 9716 w 10070"/>
                    <a:gd name="connsiteY8" fmla="*/ 995 h 10000"/>
                    <a:gd name="connsiteX9" fmla="*/ 6517 w 10070"/>
                    <a:gd name="connsiteY9" fmla="*/ 3360 h 10000"/>
                    <a:gd name="connsiteX10" fmla="*/ 9172 w 10070"/>
                    <a:gd name="connsiteY10" fmla="*/ 3907 h 10000"/>
                    <a:gd name="connsiteX11" fmla="*/ 8524 w 10070"/>
                    <a:gd name="connsiteY11" fmla="*/ 9005 h 10000"/>
                    <a:gd name="connsiteX12" fmla="*/ 8797 w 10070"/>
                    <a:gd name="connsiteY12" fmla="*/ 9503 h 10000"/>
                    <a:gd name="connsiteX13" fmla="*/ 8524 w 10070"/>
                    <a:gd name="connsiteY13" fmla="*/ 10000 h 10000"/>
                    <a:gd name="connsiteX0" fmla="*/ 8524 w 9990"/>
                    <a:gd name="connsiteY0" fmla="*/ 10000 h 10000"/>
                    <a:gd name="connsiteX1" fmla="*/ 1838 w 9990"/>
                    <a:gd name="connsiteY1" fmla="*/ 10000 h 10000"/>
                    <a:gd name="connsiteX2" fmla="*/ 1574 w 9990"/>
                    <a:gd name="connsiteY2" fmla="*/ 9645 h 10000"/>
                    <a:gd name="connsiteX3" fmla="*/ 10 w 9990"/>
                    <a:gd name="connsiteY3" fmla="*/ 657 h 10000"/>
                    <a:gd name="connsiteX4" fmla="*/ 49 w 9990"/>
                    <a:gd name="connsiteY4" fmla="*/ 213 h 10000"/>
                    <a:gd name="connsiteX5" fmla="*/ 273 w 9990"/>
                    <a:gd name="connsiteY5" fmla="*/ 0 h 10000"/>
                    <a:gd name="connsiteX6" fmla="*/ 9716 w 9990"/>
                    <a:gd name="connsiteY6" fmla="*/ 0 h 10000"/>
                    <a:gd name="connsiteX7" fmla="*/ 9990 w 9990"/>
                    <a:gd name="connsiteY7" fmla="*/ 497 h 10000"/>
                    <a:gd name="connsiteX8" fmla="*/ 9716 w 9990"/>
                    <a:gd name="connsiteY8" fmla="*/ 995 h 10000"/>
                    <a:gd name="connsiteX9" fmla="*/ 9404 w 9990"/>
                    <a:gd name="connsiteY9" fmla="*/ 1612 h 10000"/>
                    <a:gd name="connsiteX10" fmla="*/ 9172 w 9990"/>
                    <a:gd name="connsiteY10" fmla="*/ 3907 h 10000"/>
                    <a:gd name="connsiteX11" fmla="*/ 8524 w 9990"/>
                    <a:gd name="connsiteY11" fmla="*/ 9005 h 10000"/>
                    <a:gd name="connsiteX12" fmla="*/ 8797 w 9990"/>
                    <a:gd name="connsiteY12" fmla="*/ 9503 h 10000"/>
                    <a:gd name="connsiteX13" fmla="*/ 8524 w 9990"/>
                    <a:gd name="connsiteY13" fmla="*/ 10000 h 10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9990" h="10000">
                      <a:moveTo>
                        <a:pt x="8524" y="10000"/>
                      </a:moveTo>
                      <a:lnTo>
                        <a:pt x="1838" y="10000"/>
                      </a:lnTo>
                      <a:cubicBezTo>
                        <a:pt x="1710" y="10000"/>
                        <a:pt x="1613" y="9858"/>
                        <a:pt x="1574" y="9645"/>
                      </a:cubicBezTo>
                      <a:lnTo>
                        <a:pt x="10" y="657"/>
                      </a:lnTo>
                      <a:cubicBezTo>
                        <a:pt x="-10" y="497"/>
                        <a:pt x="0" y="337"/>
                        <a:pt x="49" y="213"/>
                      </a:cubicBezTo>
                      <a:cubicBezTo>
                        <a:pt x="107" y="89"/>
                        <a:pt x="186" y="0"/>
                        <a:pt x="273" y="0"/>
                      </a:cubicBezTo>
                      <a:lnTo>
                        <a:pt x="9716" y="0"/>
                      </a:lnTo>
                      <a:cubicBezTo>
                        <a:pt x="9873" y="0"/>
                        <a:pt x="9990" y="231"/>
                        <a:pt x="9990" y="497"/>
                      </a:cubicBezTo>
                      <a:cubicBezTo>
                        <a:pt x="9990" y="782"/>
                        <a:pt x="9814" y="809"/>
                        <a:pt x="9716" y="995"/>
                      </a:cubicBezTo>
                      <a:cubicBezTo>
                        <a:pt x="9618" y="1181"/>
                        <a:pt x="9495" y="1127"/>
                        <a:pt x="9404" y="1612"/>
                      </a:cubicBezTo>
                      <a:cubicBezTo>
                        <a:pt x="9313" y="2097"/>
                        <a:pt x="9319" y="2675"/>
                        <a:pt x="9172" y="3907"/>
                      </a:cubicBezTo>
                      <a:cubicBezTo>
                        <a:pt x="9025" y="5139"/>
                        <a:pt x="8524" y="9005"/>
                        <a:pt x="8524" y="9005"/>
                      </a:cubicBezTo>
                      <a:cubicBezTo>
                        <a:pt x="8680" y="9005"/>
                        <a:pt x="8797" y="9218"/>
                        <a:pt x="8797" y="9503"/>
                      </a:cubicBezTo>
                      <a:cubicBezTo>
                        <a:pt x="8797" y="9769"/>
                        <a:pt x="8680" y="10000"/>
                        <a:pt x="8524" y="1000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</p:grpSp>
        </p:grpSp>
        <p:grpSp>
          <p:nvGrpSpPr>
            <p:cNvPr id="35" name="Group 34"/>
            <p:cNvGrpSpPr/>
            <p:nvPr/>
          </p:nvGrpSpPr>
          <p:grpSpPr>
            <a:xfrm>
              <a:off x="4989780" y="5659948"/>
              <a:ext cx="414918" cy="359681"/>
              <a:chOff x="4989780" y="5659948"/>
              <a:chExt cx="414918" cy="359681"/>
            </a:xfrm>
          </p:grpSpPr>
          <p:grpSp>
            <p:nvGrpSpPr>
              <p:cNvPr id="506" name="Group 505">
                <a:extLst>
                  <a:ext uri="{FF2B5EF4-FFF2-40B4-BE49-F238E27FC236}">
                    <a16:creationId xmlns:a16="http://schemas.microsoft.com/office/drawing/2014/main" id="{060A5395-A506-4DAA-AFB2-A881E6BB6257}"/>
                  </a:ext>
                </a:extLst>
              </p:cNvPr>
              <p:cNvGrpSpPr/>
              <p:nvPr/>
            </p:nvGrpSpPr>
            <p:grpSpPr>
              <a:xfrm>
                <a:off x="4989780" y="5659948"/>
                <a:ext cx="149172" cy="356913"/>
                <a:chOff x="9860321" y="1950222"/>
                <a:chExt cx="201355" cy="481767"/>
              </a:xfrm>
              <a:solidFill>
                <a:schemeClr val="accent1"/>
              </a:solidFill>
            </p:grpSpPr>
            <p:sp>
              <p:nvSpPr>
                <p:cNvPr id="513" name="Oval 23">
                  <a:extLst>
                    <a:ext uri="{FF2B5EF4-FFF2-40B4-BE49-F238E27FC236}">
                      <a16:creationId xmlns:a16="http://schemas.microsoft.com/office/drawing/2014/main" id="{22296ABC-8BC5-40BF-9A04-D3A533D709A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9918380" y="1950222"/>
                  <a:ext cx="87707" cy="87707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514" name="Freeform 24">
                  <a:extLst>
                    <a:ext uri="{FF2B5EF4-FFF2-40B4-BE49-F238E27FC236}">
                      <a16:creationId xmlns:a16="http://schemas.microsoft.com/office/drawing/2014/main" id="{5E604A5E-B771-459D-BD95-1861E17F8FC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9860321" y="2044105"/>
                  <a:ext cx="201355" cy="387884"/>
                </a:xfrm>
                <a:custGeom>
                  <a:avLst/>
                  <a:gdLst>
                    <a:gd name="T0" fmla="*/ 69 w 69"/>
                    <a:gd name="T1" fmla="*/ 19 h 132"/>
                    <a:gd name="T2" fmla="*/ 50 w 69"/>
                    <a:gd name="T3" fmla="*/ 0 h 132"/>
                    <a:gd name="T4" fmla="*/ 30 w 69"/>
                    <a:gd name="T5" fmla="*/ 0 h 132"/>
                    <a:gd name="T6" fmla="*/ 28 w 69"/>
                    <a:gd name="T7" fmla="*/ 0 h 132"/>
                    <a:gd name="T8" fmla="*/ 20 w 69"/>
                    <a:gd name="T9" fmla="*/ 0 h 132"/>
                    <a:gd name="T10" fmla="*/ 0 w 69"/>
                    <a:gd name="T11" fmla="*/ 19 h 132"/>
                    <a:gd name="T12" fmla="*/ 0 w 69"/>
                    <a:gd name="T13" fmla="*/ 19 h 132"/>
                    <a:gd name="T14" fmla="*/ 0 w 69"/>
                    <a:gd name="T15" fmla="*/ 58 h 132"/>
                    <a:gd name="T16" fmla="*/ 7 w 69"/>
                    <a:gd name="T17" fmla="*/ 64 h 132"/>
                    <a:gd name="T18" fmla="*/ 13 w 69"/>
                    <a:gd name="T19" fmla="*/ 58 h 132"/>
                    <a:gd name="T20" fmla="*/ 13 w 69"/>
                    <a:gd name="T21" fmla="*/ 35 h 132"/>
                    <a:gd name="T22" fmla="*/ 13 w 69"/>
                    <a:gd name="T23" fmla="*/ 22 h 132"/>
                    <a:gd name="T24" fmla="*/ 16 w 69"/>
                    <a:gd name="T25" fmla="*/ 22 h 132"/>
                    <a:gd name="T26" fmla="*/ 16 w 69"/>
                    <a:gd name="T27" fmla="*/ 37 h 132"/>
                    <a:gd name="T28" fmla="*/ 16 w 69"/>
                    <a:gd name="T29" fmla="*/ 61 h 132"/>
                    <a:gd name="T30" fmla="*/ 16 w 69"/>
                    <a:gd name="T31" fmla="*/ 64 h 132"/>
                    <a:gd name="T32" fmla="*/ 16 w 69"/>
                    <a:gd name="T33" fmla="*/ 124 h 132"/>
                    <a:gd name="T34" fmla="*/ 25 w 69"/>
                    <a:gd name="T35" fmla="*/ 132 h 132"/>
                    <a:gd name="T36" fmla="*/ 33 w 69"/>
                    <a:gd name="T37" fmla="*/ 124 h 132"/>
                    <a:gd name="T38" fmla="*/ 33 w 69"/>
                    <a:gd name="T39" fmla="*/ 64 h 132"/>
                    <a:gd name="T40" fmla="*/ 37 w 69"/>
                    <a:gd name="T41" fmla="*/ 64 h 132"/>
                    <a:gd name="T42" fmla="*/ 37 w 69"/>
                    <a:gd name="T43" fmla="*/ 124 h 132"/>
                    <a:gd name="T44" fmla="*/ 45 w 69"/>
                    <a:gd name="T45" fmla="*/ 132 h 132"/>
                    <a:gd name="T46" fmla="*/ 53 w 69"/>
                    <a:gd name="T47" fmla="*/ 124 h 132"/>
                    <a:gd name="T48" fmla="*/ 53 w 69"/>
                    <a:gd name="T49" fmla="*/ 64 h 132"/>
                    <a:gd name="T50" fmla="*/ 53 w 69"/>
                    <a:gd name="T51" fmla="*/ 61 h 132"/>
                    <a:gd name="T52" fmla="*/ 53 w 69"/>
                    <a:gd name="T53" fmla="*/ 37 h 132"/>
                    <a:gd name="T54" fmla="*/ 53 w 69"/>
                    <a:gd name="T55" fmla="*/ 22 h 132"/>
                    <a:gd name="T56" fmla="*/ 57 w 69"/>
                    <a:gd name="T57" fmla="*/ 22 h 132"/>
                    <a:gd name="T58" fmla="*/ 57 w 69"/>
                    <a:gd name="T59" fmla="*/ 35 h 132"/>
                    <a:gd name="T60" fmla="*/ 57 w 69"/>
                    <a:gd name="T61" fmla="*/ 58 h 132"/>
                    <a:gd name="T62" fmla="*/ 63 w 69"/>
                    <a:gd name="T63" fmla="*/ 64 h 132"/>
                    <a:gd name="T64" fmla="*/ 69 w 69"/>
                    <a:gd name="T65" fmla="*/ 58 h 132"/>
                    <a:gd name="T66" fmla="*/ 69 w 69"/>
                    <a:gd name="T67" fmla="*/ 19 h 132"/>
                    <a:gd name="T68" fmla="*/ 69 w 69"/>
                    <a:gd name="T69" fmla="*/ 19 h 1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69" h="132">
                      <a:moveTo>
                        <a:pt x="69" y="19"/>
                      </a:moveTo>
                      <a:cubicBezTo>
                        <a:pt x="69" y="9"/>
                        <a:pt x="60" y="0"/>
                        <a:pt x="50" y="0"/>
                      </a:cubicBezTo>
                      <a:cubicBezTo>
                        <a:pt x="30" y="0"/>
                        <a:pt x="30" y="0"/>
                        <a:pt x="30" y="0"/>
                      </a:cubicBezTo>
                      <a:cubicBezTo>
                        <a:pt x="28" y="0"/>
                        <a:pt x="28" y="0"/>
                        <a:pt x="28" y="0"/>
                      </a:cubicBezTo>
                      <a:cubicBezTo>
                        <a:pt x="20" y="0"/>
                        <a:pt x="20" y="0"/>
                        <a:pt x="20" y="0"/>
                      </a:cubicBezTo>
                      <a:cubicBezTo>
                        <a:pt x="10" y="0"/>
                        <a:pt x="0" y="9"/>
                        <a:pt x="0" y="19"/>
                      </a:cubicBezTo>
                      <a:cubicBezTo>
                        <a:pt x="0" y="19"/>
                        <a:pt x="0" y="19"/>
                        <a:pt x="0" y="19"/>
                      </a:cubicBezTo>
                      <a:cubicBezTo>
                        <a:pt x="0" y="58"/>
                        <a:pt x="0" y="58"/>
                        <a:pt x="0" y="58"/>
                      </a:cubicBezTo>
                      <a:cubicBezTo>
                        <a:pt x="0" y="62"/>
                        <a:pt x="3" y="64"/>
                        <a:pt x="7" y="64"/>
                      </a:cubicBezTo>
                      <a:cubicBezTo>
                        <a:pt x="11" y="64"/>
                        <a:pt x="13" y="62"/>
                        <a:pt x="13" y="58"/>
                      </a:cubicBezTo>
                      <a:cubicBezTo>
                        <a:pt x="13" y="35"/>
                        <a:pt x="13" y="35"/>
                        <a:pt x="13" y="35"/>
                      </a:cubicBezTo>
                      <a:cubicBezTo>
                        <a:pt x="13" y="22"/>
                        <a:pt x="13" y="22"/>
                        <a:pt x="13" y="22"/>
                      </a:cubicBezTo>
                      <a:cubicBezTo>
                        <a:pt x="16" y="22"/>
                        <a:pt x="16" y="22"/>
                        <a:pt x="16" y="22"/>
                      </a:cubicBezTo>
                      <a:cubicBezTo>
                        <a:pt x="16" y="37"/>
                        <a:pt x="16" y="37"/>
                        <a:pt x="16" y="37"/>
                      </a:cubicBezTo>
                      <a:cubicBezTo>
                        <a:pt x="16" y="61"/>
                        <a:pt x="16" y="61"/>
                        <a:pt x="16" y="61"/>
                      </a:cubicBezTo>
                      <a:cubicBezTo>
                        <a:pt x="16" y="64"/>
                        <a:pt x="16" y="64"/>
                        <a:pt x="16" y="64"/>
                      </a:cubicBezTo>
                      <a:cubicBezTo>
                        <a:pt x="16" y="124"/>
                        <a:pt x="16" y="124"/>
                        <a:pt x="16" y="124"/>
                      </a:cubicBezTo>
                      <a:cubicBezTo>
                        <a:pt x="16" y="129"/>
                        <a:pt x="20" y="132"/>
                        <a:pt x="25" y="132"/>
                      </a:cubicBezTo>
                      <a:cubicBezTo>
                        <a:pt x="30" y="132"/>
                        <a:pt x="33" y="129"/>
                        <a:pt x="33" y="124"/>
                      </a:cubicBezTo>
                      <a:cubicBezTo>
                        <a:pt x="33" y="64"/>
                        <a:pt x="33" y="64"/>
                        <a:pt x="33" y="64"/>
                      </a:cubicBezTo>
                      <a:cubicBezTo>
                        <a:pt x="37" y="64"/>
                        <a:pt x="37" y="64"/>
                        <a:pt x="37" y="64"/>
                      </a:cubicBezTo>
                      <a:cubicBezTo>
                        <a:pt x="37" y="124"/>
                        <a:pt x="37" y="124"/>
                        <a:pt x="37" y="124"/>
                      </a:cubicBezTo>
                      <a:cubicBezTo>
                        <a:pt x="37" y="129"/>
                        <a:pt x="40" y="132"/>
                        <a:pt x="45" y="132"/>
                      </a:cubicBezTo>
                      <a:cubicBezTo>
                        <a:pt x="50" y="132"/>
                        <a:pt x="53" y="129"/>
                        <a:pt x="53" y="124"/>
                      </a:cubicBezTo>
                      <a:cubicBezTo>
                        <a:pt x="53" y="64"/>
                        <a:pt x="53" y="64"/>
                        <a:pt x="53" y="64"/>
                      </a:cubicBezTo>
                      <a:cubicBezTo>
                        <a:pt x="53" y="61"/>
                        <a:pt x="53" y="61"/>
                        <a:pt x="53" y="61"/>
                      </a:cubicBezTo>
                      <a:cubicBezTo>
                        <a:pt x="53" y="37"/>
                        <a:pt x="53" y="37"/>
                        <a:pt x="53" y="37"/>
                      </a:cubicBezTo>
                      <a:cubicBezTo>
                        <a:pt x="53" y="22"/>
                        <a:pt x="53" y="22"/>
                        <a:pt x="53" y="22"/>
                      </a:cubicBezTo>
                      <a:cubicBezTo>
                        <a:pt x="57" y="22"/>
                        <a:pt x="57" y="22"/>
                        <a:pt x="57" y="22"/>
                      </a:cubicBezTo>
                      <a:cubicBezTo>
                        <a:pt x="57" y="35"/>
                        <a:pt x="57" y="35"/>
                        <a:pt x="57" y="35"/>
                      </a:cubicBezTo>
                      <a:cubicBezTo>
                        <a:pt x="57" y="58"/>
                        <a:pt x="57" y="58"/>
                        <a:pt x="57" y="58"/>
                      </a:cubicBezTo>
                      <a:cubicBezTo>
                        <a:pt x="57" y="62"/>
                        <a:pt x="59" y="64"/>
                        <a:pt x="63" y="64"/>
                      </a:cubicBezTo>
                      <a:cubicBezTo>
                        <a:pt x="66" y="64"/>
                        <a:pt x="69" y="62"/>
                        <a:pt x="69" y="58"/>
                      </a:cubicBezTo>
                      <a:cubicBezTo>
                        <a:pt x="69" y="19"/>
                        <a:pt x="69" y="19"/>
                        <a:pt x="69" y="19"/>
                      </a:cubicBezTo>
                      <a:cubicBezTo>
                        <a:pt x="69" y="19"/>
                        <a:pt x="69" y="19"/>
                        <a:pt x="69" y="1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</p:grpSp>
          <p:grpSp>
            <p:nvGrpSpPr>
              <p:cNvPr id="468" name="Group 467"/>
              <p:cNvGrpSpPr/>
              <p:nvPr/>
            </p:nvGrpSpPr>
            <p:grpSpPr>
              <a:xfrm flipH="1">
                <a:off x="5198667" y="5840699"/>
                <a:ext cx="206031" cy="178930"/>
                <a:chOff x="8576326" y="1276900"/>
                <a:chExt cx="453012" cy="393965"/>
              </a:xfrm>
              <a:solidFill>
                <a:schemeClr val="accent1"/>
              </a:solidFill>
            </p:grpSpPr>
            <p:sp>
              <p:nvSpPr>
                <p:cNvPr id="469" name="Freeform 34"/>
                <p:cNvSpPr>
                  <a:spLocks noEditPoints="1"/>
                </p:cNvSpPr>
                <p:nvPr/>
              </p:nvSpPr>
              <p:spPr bwMode="auto">
                <a:xfrm>
                  <a:off x="8628338" y="1591134"/>
                  <a:ext cx="79731" cy="79731"/>
                </a:xfrm>
                <a:custGeom>
                  <a:avLst/>
                  <a:gdLst>
                    <a:gd name="T0" fmla="*/ 112 w 225"/>
                    <a:gd name="T1" fmla="*/ 225 h 225"/>
                    <a:gd name="T2" fmla="*/ 0 w 225"/>
                    <a:gd name="T3" fmla="*/ 113 h 225"/>
                    <a:gd name="T4" fmla="*/ 112 w 225"/>
                    <a:gd name="T5" fmla="*/ 0 h 225"/>
                    <a:gd name="T6" fmla="*/ 225 w 225"/>
                    <a:gd name="T7" fmla="*/ 113 h 225"/>
                    <a:gd name="T8" fmla="*/ 112 w 225"/>
                    <a:gd name="T9" fmla="*/ 225 h 225"/>
                    <a:gd name="T10" fmla="*/ 112 w 225"/>
                    <a:gd name="T11" fmla="*/ 56 h 225"/>
                    <a:gd name="T12" fmla="*/ 56 w 225"/>
                    <a:gd name="T13" fmla="*/ 113 h 225"/>
                    <a:gd name="T14" fmla="*/ 112 w 225"/>
                    <a:gd name="T15" fmla="*/ 169 h 225"/>
                    <a:gd name="T16" fmla="*/ 169 w 225"/>
                    <a:gd name="T17" fmla="*/ 113 h 225"/>
                    <a:gd name="T18" fmla="*/ 112 w 225"/>
                    <a:gd name="T19" fmla="*/ 56 h 2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225" h="225">
                      <a:moveTo>
                        <a:pt x="112" y="225"/>
                      </a:moveTo>
                      <a:cubicBezTo>
                        <a:pt x="50" y="225"/>
                        <a:pt x="0" y="175"/>
                        <a:pt x="0" y="113"/>
                      </a:cubicBezTo>
                      <a:cubicBezTo>
                        <a:pt x="0" y="51"/>
                        <a:pt x="50" y="0"/>
                        <a:pt x="112" y="0"/>
                      </a:cubicBezTo>
                      <a:cubicBezTo>
                        <a:pt x="174" y="0"/>
                        <a:pt x="225" y="51"/>
                        <a:pt x="225" y="113"/>
                      </a:cubicBezTo>
                      <a:cubicBezTo>
                        <a:pt x="225" y="175"/>
                        <a:pt x="174" y="225"/>
                        <a:pt x="112" y="225"/>
                      </a:cubicBezTo>
                      <a:close/>
                      <a:moveTo>
                        <a:pt x="112" y="56"/>
                      </a:moveTo>
                      <a:cubicBezTo>
                        <a:pt x="81" y="56"/>
                        <a:pt x="56" y="81"/>
                        <a:pt x="56" y="113"/>
                      </a:cubicBezTo>
                      <a:cubicBezTo>
                        <a:pt x="56" y="144"/>
                        <a:pt x="81" y="169"/>
                        <a:pt x="112" y="169"/>
                      </a:cubicBezTo>
                      <a:cubicBezTo>
                        <a:pt x="143" y="169"/>
                        <a:pt x="169" y="144"/>
                        <a:pt x="169" y="113"/>
                      </a:cubicBezTo>
                      <a:cubicBezTo>
                        <a:pt x="169" y="81"/>
                        <a:pt x="143" y="56"/>
                        <a:pt x="112" y="5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470" name="Freeform 35"/>
                <p:cNvSpPr>
                  <a:spLocks noEditPoints="1"/>
                </p:cNvSpPr>
                <p:nvPr/>
              </p:nvSpPr>
              <p:spPr bwMode="auto">
                <a:xfrm>
                  <a:off x="8830010" y="1591134"/>
                  <a:ext cx="79731" cy="79731"/>
                </a:xfrm>
                <a:custGeom>
                  <a:avLst/>
                  <a:gdLst>
                    <a:gd name="T0" fmla="*/ 112 w 224"/>
                    <a:gd name="T1" fmla="*/ 225 h 225"/>
                    <a:gd name="T2" fmla="*/ 0 w 224"/>
                    <a:gd name="T3" fmla="*/ 113 h 225"/>
                    <a:gd name="T4" fmla="*/ 112 w 224"/>
                    <a:gd name="T5" fmla="*/ 0 h 225"/>
                    <a:gd name="T6" fmla="*/ 224 w 224"/>
                    <a:gd name="T7" fmla="*/ 113 h 225"/>
                    <a:gd name="T8" fmla="*/ 112 w 224"/>
                    <a:gd name="T9" fmla="*/ 225 h 225"/>
                    <a:gd name="T10" fmla="*/ 112 w 224"/>
                    <a:gd name="T11" fmla="*/ 56 h 225"/>
                    <a:gd name="T12" fmla="*/ 56 w 224"/>
                    <a:gd name="T13" fmla="*/ 113 h 225"/>
                    <a:gd name="T14" fmla="*/ 112 w 224"/>
                    <a:gd name="T15" fmla="*/ 169 h 225"/>
                    <a:gd name="T16" fmla="*/ 168 w 224"/>
                    <a:gd name="T17" fmla="*/ 113 h 225"/>
                    <a:gd name="T18" fmla="*/ 112 w 224"/>
                    <a:gd name="T19" fmla="*/ 56 h 2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224" h="225">
                      <a:moveTo>
                        <a:pt x="112" y="225"/>
                      </a:moveTo>
                      <a:cubicBezTo>
                        <a:pt x="50" y="225"/>
                        <a:pt x="0" y="175"/>
                        <a:pt x="0" y="113"/>
                      </a:cubicBezTo>
                      <a:cubicBezTo>
                        <a:pt x="0" y="51"/>
                        <a:pt x="50" y="0"/>
                        <a:pt x="112" y="0"/>
                      </a:cubicBezTo>
                      <a:cubicBezTo>
                        <a:pt x="174" y="0"/>
                        <a:pt x="224" y="51"/>
                        <a:pt x="224" y="113"/>
                      </a:cubicBezTo>
                      <a:cubicBezTo>
                        <a:pt x="224" y="175"/>
                        <a:pt x="174" y="225"/>
                        <a:pt x="112" y="225"/>
                      </a:cubicBezTo>
                      <a:close/>
                      <a:moveTo>
                        <a:pt x="112" y="56"/>
                      </a:moveTo>
                      <a:cubicBezTo>
                        <a:pt x="81" y="56"/>
                        <a:pt x="56" y="81"/>
                        <a:pt x="56" y="113"/>
                      </a:cubicBezTo>
                      <a:cubicBezTo>
                        <a:pt x="56" y="144"/>
                        <a:pt x="81" y="169"/>
                        <a:pt x="112" y="169"/>
                      </a:cubicBezTo>
                      <a:cubicBezTo>
                        <a:pt x="143" y="169"/>
                        <a:pt x="168" y="144"/>
                        <a:pt x="168" y="113"/>
                      </a:cubicBezTo>
                      <a:cubicBezTo>
                        <a:pt x="168" y="81"/>
                        <a:pt x="143" y="56"/>
                        <a:pt x="112" y="5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471" name="Freeform 36"/>
                <p:cNvSpPr>
                  <a:spLocks/>
                </p:cNvSpPr>
                <p:nvPr/>
              </p:nvSpPr>
              <p:spPr bwMode="auto">
                <a:xfrm>
                  <a:off x="8658041" y="1276900"/>
                  <a:ext cx="371297" cy="333776"/>
                </a:xfrm>
                <a:custGeom>
                  <a:avLst/>
                  <a:gdLst>
                    <a:gd name="T0" fmla="*/ 619 w 1048"/>
                    <a:gd name="T1" fmla="*/ 942 h 942"/>
                    <a:gd name="T2" fmla="*/ 28 w 1048"/>
                    <a:gd name="T3" fmla="*/ 942 h 942"/>
                    <a:gd name="T4" fmla="*/ 0 w 1048"/>
                    <a:gd name="T5" fmla="*/ 914 h 942"/>
                    <a:gd name="T6" fmla="*/ 28 w 1048"/>
                    <a:gd name="T7" fmla="*/ 886 h 942"/>
                    <a:gd name="T8" fmla="*/ 597 w 1048"/>
                    <a:gd name="T9" fmla="*/ 886 h 942"/>
                    <a:gd name="T10" fmla="*/ 807 w 1048"/>
                    <a:gd name="T11" fmla="*/ 21 h 942"/>
                    <a:gd name="T12" fmla="*/ 834 w 1048"/>
                    <a:gd name="T13" fmla="*/ 0 h 942"/>
                    <a:gd name="T14" fmla="*/ 1020 w 1048"/>
                    <a:gd name="T15" fmla="*/ 0 h 942"/>
                    <a:gd name="T16" fmla="*/ 1048 w 1048"/>
                    <a:gd name="T17" fmla="*/ 28 h 942"/>
                    <a:gd name="T18" fmla="*/ 1020 w 1048"/>
                    <a:gd name="T19" fmla="*/ 56 h 942"/>
                    <a:gd name="T20" fmla="*/ 856 w 1048"/>
                    <a:gd name="T21" fmla="*/ 56 h 942"/>
                    <a:gd name="T22" fmla="*/ 646 w 1048"/>
                    <a:gd name="T23" fmla="*/ 921 h 942"/>
                    <a:gd name="T24" fmla="*/ 619 w 1048"/>
                    <a:gd name="T25" fmla="*/ 942 h 9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1048" h="942">
                      <a:moveTo>
                        <a:pt x="619" y="942"/>
                      </a:moveTo>
                      <a:cubicBezTo>
                        <a:pt x="28" y="942"/>
                        <a:pt x="28" y="942"/>
                        <a:pt x="28" y="942"/>
                      </a:cubicBezTo>
                      <a:cubicBezTo>
                        <a:pt x="13" y="942"/>
                        <a:pt x="0" y="930"/>
                        <a:pt x="0" y="914"/>
                      </a:cubicBezTo>
                      <a:cubicBezTo>
                        <a:pt x="0" y="899"/>
                        <a:pt x="13" y="886"/>
                        <a:pt x="28" y="886"/>
                      </a:cubicBezTo>
                      <a:cubicBezTo>
                        <a:pt x="597" y="886"/>
                        <a:pt x="597" y="886"/>
                        <a:pt x="597" y="886"/>
                      </a:cubicBezTo>
                      <a:cubicBezTo>
                        <a:pt x="807" y="21"/>
                        <a:pt x="807" y="21"/>
                        <a:pt x="807" y="21"/>
                      </a:cubicBezTo>
                      <a:cubicBezTo>
                        <a:pt x="810" y="9"/>
                        <a:pt x="821" y="0"/>
                        <a:pt x="834" y="0"/>
                      </a:cubicBezTo>
                      <a:cubicBezTo>
                        <a:pt x="1020" y="0"/>
                        <a:pt x="1020" y="0"/>
                        <a:pt x="1020" y="0"/>
                      </a:cubicBezTo>
                      <a:cubicBezTo>
                        <a:pt x="1035" y="0"/>
                        <a:pt x="1048" y="12"/>
                        <a:pt x="1048" y="28"/>
                      </a:cubicBezTo>
                      <a:cubicBezTo>
                        <a:pt x="1048" y="43"/>
                        <a:pt x="1035" y="56"/>
                        <a:pt x="1020" y="56"/>
                      </a:cubicBezTo>
                      <a:cubicBezTo>
                        <a:pt x="856" y="56"/>
                        <a:pt x="856" y="56"/>
                        <a:pt x="856" y="56"/>
                      </a:cubicBezTo>
                      <a:cubicBezTo>
                        <a:pt x="646" y="921"/>
                        <a:pt x="646" y="921"/>
                        <a:pt x="646" y="921"/>
                      </a:cubicBezTo>
                      <a:cubicBezTo>
                        <a:pt x="643" y="933"/>
                        <a:pt x="632" y="942"/>
                        <a:pt x="619" y="94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472" name="Freeform 37"/>
                <p:cNvSpPr>
                  <a:spLocks/>
                </p:cNvSpPr>
                <p:nvPr/>
              </p:nvSpPr>
              <p:spPr bwMode="auto">
                <a:xfrm>
                  <a:off x="8576326" y="1381645"/>
                  <a:ext cx="361555" cy="199328"/>
                </a:xfrm>
                <a:custGeom>
                  <a:avLst/>
                  <a:gdLst>
                    <a:gd name="T0" fmla="*/ 873 w 1023"/>
                    <a:gd name="T1" fmla="*/ 563 h 563"/>
                    <a:gd name="T2" fmla="*/ 189 w 1023"/>
                    <a:gd name="T3" fmla="*/ 563 h 563"/>
                    <a:gd name="T4" fmla="*/ 162 w 1023"/>
                    <a:gd name="T5" fmla="*/ 543 h 563"/>
                    <a:gd name="T6" fmla="*/ 2 w 1023"/>
                    <a:gd name="T7" fmla="*/ 37 h 563"/>
                    <a:gd name="T8" fmla="*/ 6 w 1023"/>
                    <a:gd name="T9" fmla="*/ 12 h 563"/>
                    <a:gd name="T10" fmla="*/ 29 w 1023"/>
                    <a:gd name="T11" fmla="*/ 0 h 563"/>
                    <a:gd name="T12" fmla="*/ 995 w 1023"/>
                    <a:gd name="T13" fmla="*/ 0 h 563"/>
                    <a:gd name="T14" fmla="*/ 1023 w 1023"/>
                    <a:gd name="T15" fmla="*/ 28 h 563"/>
                    <a:gd name="T16" fmla="*/ 995 w 1023"/>
                    <a:gd name="T17" fmla="*/ 56 h 563"/>
                    <a:gd name="T18" fmla="*/ 67 w 1023"/>
                    <a:gd name="T19" fmla="*/ 56 h 563"/>
                    <a:gd name="T20" fmla="*/ 209 w 1023"/>
                    <a:gd name="T21" fmla="*/ 507 h 563"/>
                    <a:gd name="T22" fmla="*/ 873 w 1023"/>
                    <a:gd name="T23" fmla="*/ 507 h 563"/>
                    <a:gd name="T24" fmla="*/ 901 w 1023"/>
                    <a:gd name="T25" fmla="*/ 535 h 563"/>
                    <a:gd name="T26" fmla="*/ 873 w 1023"/>
                    <a:gd name="T27" fmla="*/ 563 h 563"/>
                    <a:gd name="connsiteX0" fmla="*/ 8524 w 10241"/>
                    <a:gd name="connsiteY0" fmla="*/ 10000 h 10000"/>
                    <a:gd name="connsiteX1" fmla="*/ 1838 w 10241"/>
                    <a:gd name="connsiteY1" fmla="*/ 10000 h 10000"/>
                    <a:gd name="connsiteX2" fmla="*/ 1574 w 10241"/>
                    <a:gd name="connsiteY2" fmla="*/ 9645 h 10000"/>
                    <a:gd name="connsiteX3" fmla="*/ 10 w 10241"/>
                    <a:gd name="connsiteY3" fmla="*/ 657 h 10000"/>
                    <a:gd name="connsiteX4" fmla="*/ 49 w 10241"/>
                    <a:gd name="connsiteY4" fmla="*/ 213 h 10000"/>
                    <a:gd name="connsiteX5" fmla="*/ 273 w 10241"/>
                    <a:gd name="connsiteY5" fmla="*/ 0 h 10000"/>
                    <a:gd name="connsiteX6" fmla="*/ 9716 w 10241"/>
                    <a:gd name="connsiteY6" fmla="*/ 0 h 10000"/>
                    <a:gd name="connsiteX7" fmla="*/ 9990 w 10241"/>
                    <a:gd name="connsiteY7" fmla="*/ 497 h 10000"/>
                    <a:gd name="connsiteX8" fmla="*/ 9716 w 10241"/>
                    <a:gd name="connsiteY8" fmla="*/ 995 h 10000"/>
                    <a:gd name="connsiteX9" fmla="*/ 4031 w 10241"/>
                    <a:gd name="connsiteY9" fmla="*/ 3360 h 10000"/>
                    <a:gd name="connsiteX10" fmla="*/ 2033 w 10241"/>
                    <a:gd name="connsiteY10" fmla="*/ 9005 h 10000"/>
                    <a:gd name="connsiteX11" fmla="*/ 8524 w 10241"/>
                    <a:gd name="connsiteY11" fmla="*/ 9005 h 10000"/>
                    <a:gd name="connsiteX12" fmla="*/ 8797 w 10241"/>
                    <a:gd name="connsiteY12" fmla="*/ 9503 h 10000"/>
                    <a:gd name="connsiteX13" fmla="*/ 8524 w 10241"/>
                    <a:gd name="connsiteY13" fmla="*/ 10000 h 10000"/>
                    <a:gd name="connsiteX0" fmla="*/ 8524 w 10241"/>
                    <a:gd name="connsiteY0" fmla="*/ 10000 h 10000"/>
                    <a:gd name="connsiteX1" fmla="*/ 1838 w 10241"/>
                    <a:gd name="connsiteY1" fmla="*/ 10000 h 10000"/>
                    <a:gd name="connsiteX2" fmla="*/ 1574 w 10241"/>
                    <a:gd name="connsiteY2" fmla="*/ 9645 h 10000"/>
                    <a:gd name="connsiteX3" fmla="*/ 10 w 10241"/>
                    <a:gd name="connsiteY3" fmla="*/ 657 h 10000"/>
                    <a:gd name="connsiteX4" fmla="*/ 49 w 10241"/>
                    <a:gd name="connsiteY4" fmla="*/ 213 h 10000"/>
                    <a:gd name="connsiteX5" fmla="*/ 273 w 10241"/>
                    <a:gd name="connsiteY5" fmla="*/ 0 h 10000"/>
                    <a:gd name="connsiteX6" fmla="*/ 9716 w 10241"/>
                    <a:gd name="connsiteY6" fmla="*/ 0 h 10000"/>
                    <a:gd name="connsiteX7" fmla="*/ 9990 w 10241"/>
                    <a:gd name="connsiteY7" fmla="*/ 497 h 10000"/>
                    <a:gd name="connsiteX8" fmla="*/ 9716 w 10241"/>
                    <a:gd name="connsiteY8" fmla="*/ 995 h 10000"/>
                    <a:gd name="connsiteX9" fmla="*/ 4031 w 10241"/>
                    <a:gd name="connsiteY9" fmla="*/ 3360 h 10000"/>
                    <a:gd name="connsiteX10" fmla="*/ 5723 w 10241"/>
                    <a:gd name="connsiteY10" fmla="*/ 4490 h 10000"/>
                    <a:gd name="connsiteX11" fmla="*/ 8524 w 10241"/>
                    <a:gd name="connsiteY11" fmla="*/ 9005 h 10000"/>
                    <a:gd name="connsiteX12" fmla="*/ 8797 w 10241"/>
                    <a:gd name="connsiteY12" fmla="*/ 9503 h 10000"/>
                    <a:gd name="connsiteX13" fmla="*/ 8524 w 10241"/>
                    <a:gd name="connsiteY13" fmla="*/ 10000 h 10000"/>
                    <a:gd name="connsiteX0" fmla="*/ 8524 w 10070"/>
                    <a:gd name="connsiteY0" fmla="*/ 10000 h 10000"/>
                    <a:gd name="connsiteX1" fmla="*/ 1838 w 10070"/>
                    <a:gd name="connsiteY1" fmla="*/ 10000 h 10000"/>
                    <a:gd name="connsiteX2" fmla="*/ 1574 w 10070"/>
                    <a:gd name="connsiteY2" fmla="*/ 9645 h 10000"/>
                    <a:gd name="connsiteX3" fmla="*/ 10 w 10070"/>
                    <a:gd name="connsiteY3" fmla="*/ 657 h 10000"/>
                    <a:gd name="connsiteX4" fmla="*/ 49 w 10070"/>
                    <a:gd name="connsiteY4" fmla="*/ 213 h 10000"/>
                    <a:gd name="connsiteX5" fmla="*/ 273 w 10070"/>
                    <a:gd name="connsiteY5" fmla="*/ 0 h 10000"/>
                    <a:gd name="connsiteX6" fmla="*/ 9716 w 10070"/>
                    <a:gd name="connsiteY6" fmla="*/ 0 h 10000"/>
                    <a:gd name="connsiteX7" fmla="*/ 9990 w 10070"/>
                    <a:gd name="connsiteY7" fmla="*/ 497 h 10000"/>
                    <a:gd name="connsiteX8" fmla="*/ 9716 w 10070"/>
                    <a:gd name="connsiteY8" fmla="*/ 995 h 10000"/>
                    <a:gd name="connsiteX9" fmla="*/ 6517 w 10070"/>
                    <a:gd name="connsiteY9" fmla="*/ 3360 h 10000"/>
                    <a:gd name="connsiteX10" fmla="*/ 5723 w 10070"/>
                    <a:gd name="connsiteY10" fmla="*/ 4490 h 10000"/>
                    <a:gd name="connsiteX11" fmla="*/ 8524 w 10070"/>
                    <a:gd name="connsiteY11" fmla="*/ 9005 h 10000"/>
                    <a:gd name="connsiteX12" fmla="*/ 8797 w 10070"/>
                    <a:gd name="connsiteY12" fmla="*/ 9503 h 10000"/>
                    <a:gd name="connsiteX13" fmla="*/ 8524 w 10070"/>
                    <a:gd name="connsiteY13" fmla="*/ 10000 h 10000"/>
                    <a:gd name="connsiteX0" fmla="*/ 8524 w 10070"/>
                    <a:gd name="connsiteY0" fmla="*/ 10000 h 10000"/>
                    <a:gd name="connsiteX1" fmla="*/ 1838 w 10070"/>
                    <a:gd name="connsiteY1" fmla="*/ 10000 h 10000"/>
                    <a:gd name="connsiteX2" fmla="*/ 1574 w 10070"/>
                    <a:gd name="connsiteY2" fmla="*/ 9645 h 10000"/>
                    <a:gd name="connsiteX3" fmla="*/ 10 w 10070"/>
                    <a:gd name="connsiteY3" fmla="*/ 657 h 10000"/>
                    <a:gd name="connsiteX4" fmla="*/ 49 w 10070"/>
                    <a:gd name="connsiteY4" fmla="*/ 213 h 10000"/>
                    <a:gd name="connsiteX5" fmla="*/ 273 w 10070"/>
                    <a:gd name="connsiteY5" fmla="*/ 0 h 10000"/>
                    <a:gd name="connsiteX6" fmla="*/ 9716 w 10070"/>
                    <a:gd name="connsiteY6" fmla="*/ 0 h 10000"/>
                    <a:gd name="connsiteX7" fmla="*/ 9990 w 10070"/>
                    <a:gd name="connsiteY7" fmla="*/ 497 h 10000"/>
                    <a:gd name="connsiteX8" fmla="*/ 9716 w 10070"/>
                    <a:gd name="connsiteY8" fmla="*/ 995 h 10000"/>
                    <a:gd name="connsiteX9" fmla="*/ 6517 w 10070"/>
                    <a:gd name="connsiteY9" fmla="*/ 3360 h 10000"/>
                    <a:gd name="connsiteX10" fmla="*/ 9172 w 10070"/>
                    <a:gd name="connsiteY10" fmla="*/ 3907 h 10000"/>
                    <a:gd name="connsiteX11" fmla="*/ 8524 w 10070"/>
                    <a:gd name="connsiteY11" fmla="*/ 9005 h 10000"/>
                    <a:gd name="connsiteX12" fmla="*/ 8797 w 10070"/>
                    <a:gd name="connsiteY12" fmla="*/ 9503 h 10000"/>
                    <a:gd name="connsiteX13" fmla="*/ 8524 w 10070"/>
                    <a:gd name="connsiteY13" fmla="*/ 10000 h 10000"/>
                    <a:gd name="connsiteX0" fmla="*/ 8524 w 9990"/>
                    <a:gd name="connsiteY0" fmla="*/ 10000 h 10000"/>
                    <a:gd name="connsiteX1" fmla="*/ 1838 w 9990"/>
                    <a:gd name="connsiteY1" fmla="*/ 10000 h 10000"/>
                    <a:gd name="connsiteX2" fmla="*/ 1574 w 9990"/>
                    <a:gd name="connsiteY2" fmla="*/ 9645 h 10000"/>
                    <a:gd name="connsiteX3" fmla="*/ 10 w 9990"/>
                    <a:gd name="connsiteY3" fmla="*/ 657 h 10000"/>
                    <a:gd name="connsiteX4" fmla="*/ 49 w 9990"/>
                    <a:gd name="connsiteY4" fmla="*/ 213 h 10000"/>
                    <a:gd name="connsiteX5" fmla="*/ 273 w 9990"/>
                    <a:gd name="connsiteY5" fmla="*/ 0 h 10000"/>
                    <a:gd name="connsiteX6" fmla="*/ 9716 w 9990"/>
                    <a:gd name="connsiteY6" fmla="*/ 0 h 10000"/>
                    <a:gd name="connsiteX7" fmla="*/ 9990 w 9990"/>
                    <a:gd name="connsiteY7" fmla="*/ 497 h 10000"/>
                    <a:gd name="connsiteX8" fmla="*/ 9716 w 9990"/>
                    <a:gd name="connsiteY8" fmla="*/ 995 h 10000"/>
                    <a:gd name="connsiteX9" fmla="*/ 9404 w 9990"/>
                    <a:gd name="connsiteY9" fmla="*/ 1612 h 10000"/>
                    <a:gd name="connsiteX10" fmla="*/ 9172 w 9990"/>
                    <a:gd name="connsiteY10" fmla="*/ 3907 h 10000"/>
                    <a:gd name="connsiteX11" fmla="*/ 8524 w 9990"/>
                    <a:gd name="connsiteY11" fmla="*/ 9005 h 10000"/>
                    <a:gd name="connsiteX12" fmla="*/ 8797 w 9990"/>
                    <a:gd name="connsiteY12" fmla="*/ 9503 h 10000"/>
                    <a:gd name="connsiteX13" fmla="*/ 8524 w 9990"/>
                    <a:gd name="connsiteY13" fmla="*/ 10000 h 10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9990" h="10000">
                      <a:moveTo>
                        <a:pt x="8524" y="10000"/>
                      </a:moveTo>
                      <a:lnTo>
                        <a:pt x="1838" y="10000"/>
                      </a:lnTo>
                      <a:cubicBezTo>
                        <a:pt x="1710" y="10000"/>
                        <a:pt x="1613" y="9858"/>
                        <a:pt x="1574" y="9645"/>
                      </a:cubicBezTo>
                      <a:lnTo>
                        <a:pt x="10" y="657"/>
                      </a:lnTo>
                      <a:cubicBezTo>
                        <a:pt x="-10" y="497"/>
                        <a:pt x="0" y="337"/>
                        <a:pt x="49" y="213"/>
                      </a:cubicBezTo>
                      <a:cubicBezTo>
                        <a:pt x="107" y="89"/>
                        <a:pt x="186" y="0"/>
                        <a:pt x="273" y="0"/>
                      </a:cubicBezTo>
                      <a:lnTo>
                        <a:pt x="9716" y="0"/>
                      </a:lnTo>
                      <a:cubicBezTo>
                        <a:pt x="9873" y="0"/>
                        <a:pt x="9990" y="231"/>
                        <a:pt x="9990" y="497"/>
                      </a:cubicBezTo>
                      <a:cubicBezTo>
                        <a:pt x="9990" y="782"/>
                        <a:pt x="9814" y="809"/>
                        <a:pt x="9716" y="995"/>
                      </a:cubicBezTo>
                      <a:cubicBezTo>
                        <a:pt x="9618" y="1181"/>
                        <a:pt x="9495" y="1127"/>
                        <a:pt x="9404" y="1612"/>
                      </a:cubicBezTo>
                      <a:cubicBezTo>
                        <a:pt x="9313" y="2097"/>
                        <a:pt x="9319" y="2675"/>
                        <a:pt x="9172" y="3907"/>
                      </a:cubicBezTo>
                      <a:cubicBezTo>
                        <a:pt x="9025" y="5139"/>
                        <a:pt x="8524" y="9005"/>
                        <a:pt x="8524" y="9005"/>
                      </a:cubicBezTo>
                      <a:cubicBezTo>
                        <a:pt x="8680" y="9005"/>
                        <a:pt x="8797" y="9218"/>
                        <a:pt x="8797" y="9503"/>
                      </a:cubicBezTo>
                      <a:cubicBezTo>
                        <a:pt x="8797" y="9769"/>
                        <a:pt x="8680" y="10000"/>
                        <a:pt x="8524" y="1000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</p:grpSp>
        </p:grpSp>
        <p:grpSp>
          <p:nvGrpSpPr>
            <p:cNvPr id="36" name="Group 35"/>
            <p:cNvGrpSpPr/>
            <p:nvPr/>
          </p:nvGrpSpPr>
          <p:grpSpPr>
            <a:xfrm>
              <a:off x="3187443" y="6056872"/>
              <a:ext cx="415475" cy="358883"/>
              <a:chOff x="3187443" y="6056872"/>
              <a:chExt cx="415475" cy="358883"/>
            </a:xfrm>
          </p:grpSpPr>
          <p:grpSp>
            <p:nvGrpSpPr>
              <p:cNvPr id="567" name="Group 566">
                <a:extLst>
                  <a:ext uri="{FF2B5EF4-FFF2-40B4-BE49-F238E27FC236}">
                    <a16:creationId xmlns:a16="http://schemas.microsoft.com/office/drawing/2014/main" id="{060A5395-A506-4DAA-AFB2-A881E6BB6257}"/>
                  </a:ext>
                </a:extLst>
              </p:cNvPr>
              <p:cNvGrpSpPr/>
              <p:nvPr/>
            </p:nvGrpSpPr>
            <p:grpSpPr>
              <a:xfrm>
                <a:off x="3187443" y="6056872"/>
                <a:ext cx="149172" cy="356913"/>
                <a:chOff x="9860321" y="1950224"/>
                <a:chExt cx="201355" cy="481765"/>
              </a:xfrm>
              <a:solidFill>
                <a:schemeClr val="accent1"/>
              </a:solidFill>
            </p:grpSpPr>
            <p:sp>
              <p:nvSpPr>
                <p:cNvPr id="574" name="Oval 23">
                  <a:extLst>
                    <a:ext uri="{FF2B5EF4-FFF2-40B4-BE49-F238E27FC236}">
                      <a16:creationId xmlns:a16="http://schemas.microsoft.com/office/drawing/2014/main" id="{22296ABC-8BC5-40BF-9A04-D3A533D709A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9918379" y="1950224"/>
                  <a:ext cx="87707" cy="87707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575" name="Freeform 24">
                  <a:extLst>
                    <a:ext uri="{FF2B5EF4-FFF2-40B4-BE49-F238E27FC236}">
                      <a16:creationId xmlns:a16="http://schemas.microsoft.com/office/drawing/2014/main" id="{5E604A5E-B771-459D-BD95-1861E17F8FC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9860321" y="2044104"/>
                  <a:ext cx="201355" cy="387885"/>
                </a:xfrm>
                <a:custGeom>
                  <a:avLst/>
                  <a:gdLst>
                    <a:gd name="T0" fmla="*/ 69 w 69"/>
                    <a:gd name="T1" fmla="*/ 19 h 132"/>
                    <a:gd name="T2" fmla="*/ 50 w 69"/>
                    <a:gd name="T3" fmla="*/ 0 h 132"/>
                    <a:gd name="T4" fmla="*/ 30 w 69"/>
                    <a:gd name="T5" fmla="*/ 0 h 132"/>
                    <a:gd name="T6" fmla="*/ 28 w 69"/>
                    <a:gd name="T7" fmla="*/ 0 h 132"/>
                    <a:gd name="T8" fmla="*/ 20 w 69"/>
                    <a:gd name="T9" fmla="*/ 0 h 132"/>
                    <a:gd name="T10" fmla="*/ 0 w 69"/>
                    <a:gd name="T11" fmla="*/ 19 h 132"/>
                    <a:gd name="T12" fmla="*/ 0 w 69"/>
                    <a:gd name="T13" fmla="*/ 19 h 132"/>
                    <a:gd name="T14" fmla="*/ 0 w 69"/>
                    <a:gd name="T15" fmla="*/ 58 h 132"/>
                    <a:gd name="T16" fmla="*/ 7 w 69"/>
                    <a:gd name="T17" fmla="*/ 64 h 132"/>
                    <a:gd name="T18" fmla="*/ 13 w 69"/>
                    <a:gd name="T19" fmla="*/ 58 h 132"/>
                    <a:gd name="T20" fmla="*/ 13 w 69"/>
                    <a:gd name="T21" fmla="*/ 35 h 132"/>
                    <a:gd name="T22" fmla="*/ 13 w 69"/>
                    <a:gd name="T23" fmla="*/ 22 h 132"/>
                    <a:gd name="T24" fmla="*/ 16 w 69"/>
                    <a:gd name="T25" fmla="*/ 22 h 132"/>
                    <a:gd name="T26" fmla="*/ 16 w 69"/>
                    <a:gd name="T27" fmla="*/ 37 h 132"/>
                    <a:gd name="T28" fmla="*/ 16 w 69"/>
                    <a:gd name="T29" fmla="*/ 61 h 132"/>
                    <a:gd name="T30" fmla="*/ 16 w 69"/>
                    <a:gd name="T31" fmla="*/ 64 h 132"/>
                    <a:gd name="T32" fmla="*/ 16 w 69"/>
                    <a:gd name="T33" fmla="*/ 124 h 132"/>
                    <a:gd name="T34" fmla="*/ 25 w 69"/>
                    <a:gd name="T35" fmla="*/ 132 h 132"/>
                    <a:gd name="T36" fmla="*/ 33 w 69"/>
                    <a:gd name="T37" fmla="*/ 124 h 132"/>
                    <a:gd name="T38" fmla="*/ 33 w 69"/>
                    <a:gd name="T39" fmla="*/ 64 h 132"/>
                    <a:gd name="T40" fmla="*/ 37 w 69"/>
                    <a:gd name="T41" fmla="*/ 64 h 132"/>
                    <a:gd name="T42" fmla="*/ 37 w 69"/>
                    <a:gd name="T43" fmla="*/ 124 h 132"/>
                    <a:gd name="T44" fmla="*/ 45 w 69"/>
                    <a:gd name="T45" fmla="*/ 132 h 132"/>
                    <a:gd name="T46" fmla="*/ 53 w 69"/>
                    <a:gd name="T47" fmla="*/ 124 h 132"/>
                    <a:gd name="T48" fmla="*/ 53 w 69"/>
                    <a:gd name="T49" fmla="*/ 64 h 132"/>
                    <a:gd name="T50" fmla="*/ 53 w 69"/>
                    <a:gd name="T51" fmla="*/ 61 h 132"/>
                    <a:gd name="T52" fmla="*/ 53 w 69"/>
                    <a:gd name="T53" fmla="*/ 37 h 132"/>
                    <a:gd name="T54" fmla="*/ 53 w 69"/>
                    <a:gd name="T55" fmla="*/ 22 h 132"/>
                    <a:gd name="T56" fmla="*/ 57 w 69"/>
                    <a:gd name="T57" fmla="*/ 22 h 132"/>
                    <a:gd name="T58" fmla="*/ 57 w 69"/>
                    <a:gd name="T59" fmla="*/ 35 h 132"/>
                    <a:gd name="T60" fmla="*/ 57 w 69"/>
                    <a:gd name="T61" fmla="*/ 58 h 132"/>
                    <a:gd name="T62" fmla="*/ 63 w 69"/>
                    <a:gd name="T63" fmla="*/ 64 h 132"/>
                    <a:gd name="T64" fmla="*/ 69 w 69"/>
                    <a:gd name="T65" fmla="*/ 58 h 132"/>
                    <a:gd name="T66" fmla="*/ 69 w 69"/>
                    <a:gd name="T67" fmla="*/ 19 h 132"/>
                    <a:gd name="T68" fmla="*/ 69 w 69"/>
                    <a:gd name="T69" fmla="*/ 19 h 1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69" h="132">
                      <a:moveTo>
                        <a:pt x="69" y="19"/>
                      </a:moveTo>
                      <a:cubicBezTo>
                        <a:pt x="69" y="9"/>
                        <a:pt x="60" y="0"/>
                        <a:pt x="50" y="0"/>
                      </a:cubicBezTo>
                      <a:cubicBezTo>
                        <a:pt x="30" y="0"/>
                        <a:pt x="30" y="0"/>
                        <a:pt x="30" y="0"/>
                      </a:cubicBezTo>
                      <a:cubicBezTo>
                        <a:pt x="28" y="0"/>
                        <a:pt x="28" y="0"/>
                        <a:pt x="28" y="0"/>
                      </a:cubicBezTo>
                      <a:cubicBezTo>
                        <a:pt x="20" y="0"/>
                        <a:pt x="20" y="0"/>
                        <a:pt x="20" y="0"/>
                      </a:cubicBezTo>
                      <a:cubicBezTo>
                        <a:pt x="10" y="0"/>
                        <a:pt x="0" y="9"/>
                        <a:pt x="0" y="19"/>
                      </a:cubicBezTo>
                      <a:cubicBezTo>
                        <a:pt x="0" y="19"/>
                        <a:pt x="0" y="19"/>
                        <a:pt x="0" y="19"/>
                      </a:cubicBezTo>
                      <a:cubicBezTo>
                        <a:pt x="0" y="58"/>
                        <a:pt x="0" y="58"/>
                        <a:pt x="0" y="58"/>
                      </a:cubicBezTo>
                      <a:cubicBezTo>
                        <a:pt x="0" y="62"/>
                        <a:pt x="3" y="64"/>
                        <a:pt x="7" y="64"/>
                      </a:cubicBezTo>
                      <a:cubicBezTo>
                        <a:pt x="11" y="64"/>
                        <a:pt x="13" y="62"/>
                        <a:pt x="13" y="58"/>
                      </a:cubicBezTo>
                      <a:cubicBezTo>
                        <a:pt x="13" y="35"/>
                        <a:pt x="13" y="35"/>
                        <a:pt x="13" y="35"/>
                      </a:cubicBezTo>
                      <a:cubicBezTo>
                        <a:pt x="13" y="22"/>
                        <a:pt x="13" y="22"/>
                        <a:pt x="13" y="22"/>
                      </a:cubicBezTo>
                      <a:cubicBezTo>
                        <a:pt x="16" y="22"/>
                        <a:pt x="16" y="22"/>
                        <a:pt x="16" y="22"/>
                      </a:cubicBezTo>
                      <a:cubicBezTo>
                        <a:pt x="16" y="37"/>
                        <a:pt x="16" y="37"/>
                        <a:pt x="16" y="37"/>
                      </a:cubicBezTo>
                      <a:cubicBezTo>
                        <a:pt x="16" y="61"/>
                        <a:pt x="16" y="61"/>
                        <a:pt x="16" y="61"/>
                      </a:cubicBezTo>
                      <a:cubicBezTo>
                        <a:pt x="16" y="64"/>
                        <a:pt x="16" y="64"/>
                        <a:pt x="16" y="64"/>
                      </a:cubicBezTo>
                      <a:cubicBezTo>
                        <a:pt x="16" y="124"/>
                        <a:pt x="16" y="124"/>
                        <a:pt x="16" y="124"/>
                      </a:cubicBezTo>
                      <a:cubicBezTo>
                        <a:pt x="16" y="129"/>
                        <a:pt x="20" y="132"/>
                        <a:pt x="25" y="132"/>
                      </a:cubicBezTo>
                      <a:cubicBezTo>
                        <a:pt x="30" y="132"/>
                        <a:pt x="33" y="129"/>
                        <a:pt x="33" y="124"/>
                      </a:cubicBezTo>
                      <a:cubicBezTo>
                        <a:pt x="33" y="64"/>
                        <a:pt x="33" y="64"/>
                        <a:pt x="33" y="64"/>
                      </a:cubicBezTo>
                      <a:cubicBezTo>
                        <a:pt x="37" y="64"/>
                        <a:pt x="37" y="64"/>
                        <a:pt x="37" y="64"/>
                      </a:cubicBezTo>
                      <a:cubicBezTo>
                        <a:pt x="37" y="124"/>
                        <a:pt x="37" y="124"/>
                        <a:pt x="37" y="124"/>
                      </a:cubicBezTo>
                      <a:cubicBezTo>
                        <a:pt x="37" y="129"/>
                        <a:pt x="40" y="132"/>
                        <a:pt x="45" y="132"/>
                      </a:cubicBezTo>
                      <a:cubicBezTo>
                        <a:pt x="50" y="132"/>
                        <a:pt x="53" y="129"/>
                        <a:pt x="53" y="124"/>
                      </a:cubicBezTo>
                      <a:cubicBezTo>
                        <a:pt x="53" y="64"/>
                        <a:pt x="53" y="64"/>
                        <a:pt x="53" y="64"/>
                      </a:cubicBezTo>
                      <a:cubicBezTo>
                        <a:pt x="53" y="61"/>
                        <a:pt x="53" y="61"/>
                        <a:pt x="53" y="61"/>
                      </a:cubicBezTo>
                      <a:cubicBezTo>
                        <a:pt x="53" y="37"/>
                        <a:pt x="53" y="37"/>
                        <a:pt x="53" y="37"/>
                      </a:cubicBezTo>
                      <a:cubicBezTo>
                        <a:pt x="53" y="22"/>
                        <a:pt x="53" y="22"/>
                        <a:pt x="53" y="22"/>
                      </a:cubicBezTo>
                      <a:cubicBezTo>
                        <a:pt x="57" y="22"/>
                        <a:pt x="57" y="22"/>
                        <a:pt x="57" y="22"/>
                      </a:cubicBezTo>
                      <a:cubicBezTo>
                        <a:pt x="57" y="35"/>
                        <a:pt x="57" y="35"/>
                        <a:pt x="57" y="35"/>
                      </a:cubicBezTo>
                      <a:cubicBezTo>
                        <a:pt x="57" y="58"/>
                        <a:pt x="57" y="58"/>
                        <a:pt x="57" y="58"/>
                      </a:cubicBezTo>
                      <a:cubicBezTo>
                        <a:pt x="57" y="62"/>
                        <a:pt x="59" y="64"/>
                        <a:pt x="63" y="64"/>
                      </a:cubicBezTo>
                      <a:cubicBezTo>
                        <a:pt x="66" y="64"/>
                        <a:pt x="69" y="62"/>
                        <a:pt x="69" y="58"/>
                      </a:cubicBezTo>
                      <a:cubicBezTo>
                        <a:pt x="69" y="19"/>
                        <a:pt x="69" y="19"/>
                        <a:pt x="69" y="19"/>
                      </a:cubicBezTo>
                      <a:cubicBezTo>
                        <a:pt x="69" y="19"/>
                        <a:pt x="69" y="19"/>
                        <a:pt x="69" y="1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</p:grpSp>
          <p:grpSp>
            <p:nvGrpSpPr>
              <p:cNvPr id="473" name="Group 472"/>
              <p:cNvGrpSpPr/>
              <p:nvPr/>
            </p:nvGrpSpPr>
            <p:grpSpPr>
              <a:xfrm flipH="1">
                <a:off x="3396887" y="6236825"/>
                <a:ext cx="206031" cy="178930"/>
                <a:chOff x="8576326" y="1276898"/>
                <a:chExt cx="453019" cy="393964"/>
              </a:xfrm>
              <a:solidFill>
                <a:schemeClr val="accent1"/>
              </a:solidFill>
            </p:grpSpPr>
            <p:sp>
              <p:nvSpPr>
                <p:cNvPr id="474" name="Freeform 34"/>
                <p:cNvSpPr>
                  <a:spLocks noEditPoints="1"/>
                </p:cNvSpPr>
                <p:nvPr/>
              </p:nvSpPr>
              <p:spPr bwMode="auto">
                <a:xfrm>
                  <a:off x="8628344" y="1591131"/>
                  <a:ext cx="79731" cy="79731"/>
                </a:xfrm>
                <a:custGeom>
                  <a:avLst/>
                  <a:gdLst>
                    <a:gd name="T0" fmla="*/ 112 w 225"/>
                    <a:gd name="T1" fmla="*/ 225 h 225"/>
                    <a:gd name="T2" fmla="*/ 0 w 225"/>
                    <a:gd name="T3" fmla="*/ 113 h 225"/>
                    <a:gd name="T4" fmla="*/ 112 w 225"/>
                    <a:gd name="T5" fmla="*/ 0 h 225"/>
                    <a:gd name="T6" fmla="*/ 225 w 225"/>
                    <a:gd name="T7" fmla="*/ 113 h 225"/>
                    <a:gd name="T8" fmla="*/ 112 w 225"/>
                    <a:gd name="T9" fmla="*/ 225 h 225"/>
                    <a:gd name="T10" fmla="*/ 112 w 225"/>
                    <a:gd name="T11" fmla="*/ 56 h 225"/>
                    <a:gd name="T12" fmla="*/ 56 w 225"/>
                    <a:gd name="T13" fmla="*/ 113 h 225"/>
                    <a:gd name="T14" fmla="*/ 112 w 225"/>
                    <a:gd name="T15" fmla="*/ 169 h 225"/>
                    <a:gd name="T16" fmla="*/ 169 w 225"/>
                    <a:gd name="T17" fmla="*/ 113 h 225"/>
                    <a:gd name="T18" fmla="*/ 112 w 225"/>
                    <a:gd name="T19" fmla="*/ 56 h 2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225" h="225">
                      <a:moveTo>
                        <a:pt x="112" y="225"/>
                      </a:moveTo>
                      <a:cubicBezTo>
                        <a:pt x="50" y="225"/>
                        <a:pt x="0" y="175"/>
                        <a:pt x="0" y="113"/>
                      </a:cubicBezTo>
                      <a:cubicBezTo>
                        <a:pt x="0" y="51"/>
                        <a:pt x="50" y="0"/>
                        <a:pt x="112" y="0"/>
                      </a:cubicBezTo>
                      <a:cubicBezTo>
                        <a:pt x="174" y="0"/>
                        <a:pt x="225" y="51"/>
                        <a:pt x="225" y="113"/>
                      </a:cubicBezTo>
                      <a:cubicBezTo>
                        <a:pt x="225" y="175"/>
                        <a:pt x="174" y="225"/>
                        <a:pt x="112" y="225"/>
                      </a:cubicBezTo>
                      <a:close/>
                      <a:moveTo>
                        <a:pt x="112" y="56"/>
                      </a:moveTo>
                      <a:cubicBezTo>
                        <a:pt x="81" y="56"/>
                        <a:pt x="56" y="81"/>
                        <a:pt x="56" y="113"/>
                      </a:cubicBezTo>
                      <a:cubicBezTo>
                        <a:pt x="56" y="144"/>
                        <a:pt x="81" y="169"/>
                        <a:pt x="112" y="169"/>
                      </a:cubicBezTo>
                      <a:cubicBezTo>
                        <a:pt x="143" y="169"/>
                        <a:pt x="169" y="144"/>
                        <a:pt x="169" y="113"/>
                      </a:cubicBezTo>
                      <a:cubicBezTo>
                        <a:pt x="169" y="81"/>
                        <a:pt x="143" y="56"/>
                        <a:pt x="112" y="5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515" name="Freeform 35"/>
                <p:cNvSpPr>
                  <a:spLocks noEditPoints="1"/>
                </p:cNvSpPr>
                <p:nvPr/>
              </p:nvSpPr>
              <p:spPr bwMode="auto">
                <a:xfrm>
                  <a:off x="8830017" y="1591129"/>
                  <a:ext cx="79731" cy="79731"/>
                </a:xfrm>
                <a:custGeom>
                  <a:avLst/>
                  <a:gdLst>
                    <a:gd name="T0" fmla="*/ 112 w 224"/>
                    <a:gd name="T1" fmla="*/ 225 h 225"/>
                    <a:gd name="T2" fmla="*/ 0 w 224"/>
                    <a:gd name="T3" fmla="*/ 113 h 225"/>
                    <a:gd name="T4" fmla="*/ 112 w 224"/>
                    <a:gd name="T5" fmla="*/ 0 h 225"/>
                    <a:gd name="T6" fmla="*/ 224 w 224"/>
                    <a:gd name="T7" fmla="*/ 113 h 225"/>
                    <a:gd name="T8" fmla="*/ 112 w 224"/>
                    <a:gd name="T9" fmla="*/ 225 h 225"/>
                    <a:gd name="T10" fmla="*/ 112 w 224"/>
                    <a:gd name="T11" fmla="*/ 56 h 225"/>
                    <a:gd name="T12" fmla="*/ 56 w 224"/>
                    <a:gd name="T13" fmla="*/ 113 h 225"/>
                    <a:gd name="T14" fmla="*/ 112 w 224"/>
                    <a:gd name="T15" fmla="*/ 169 h 225"/>
                    <a:gd name="T16" fmla="*/ 168 w 224"/>
                    <a:gd name="T17" fmla="*/ 113 h 225"/>
                    <a:gd name="T18" fmla="*/ 112 w 224"/>
                    <a:gd name="T19" fmla="*/ 56 h 2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224" h="225">
                      <a:moveTo>
                        <a:pt x="112" y="225"/>
                      </a:moveTo>
                      <a:cubicBezTo>
                        <a:pt x="50" y="225"/>
                        <a:pt x="0" y="175"/>
                        <a:pt x="0" y="113"/>
                      </a:cubicBezTo>
                      <a:cubicBezTo>
                        <a:pt x="0" y="51"/>
                        <a:pt x="50" y="0"/>
                        <a:pt x="112" y="0"/>
                      </a:cubicBezTo>
                      <a:cubicBezTo>
                        <a:pt x="174" y="0"/>
                        <a:pt x="224" y="51"/>
                        <a:pt x="224" y="113"/>
                      </a:cubicBezTo>
                      <a:cubicBezTo>
                        <a:pt x="224" y="175"/>
                        <a:pt x="174" y="225"/>
                        <a:pt x="112" y="225"/>
                      </a:cubicBezTo>
                      <a:close/>
                      <a:moveTo>
                        <a:pt x="112" y="56"/>
                      </a:moveTo>
                      <a:cubicBezTo>
                        <a:pt x="81" y="56"/>
                        <a:pt x="56" y="81"/>
                        <a:pt x="56" y="113"/>
                      </a:cubicBezTo>
                      <a:cubicBezTo>
                        <a:pt x="56" y="144"/>
                        <a:pt x="81" y="169"/>
                        <a:pt x="112" y="169"/>
                      </a:cubicBezTo>
                      <a:cubicBezTo>
                        <a:pt x="143" y="169"/>
                        <a:pt x="168" y="144"/>
                        <a:pt x="168" y="113"/>
                      </a:cubicBezTo>
                      <a:cubicBezTo>
                        <a:pt x="168" y="81"/>
                        <a:pt x="143" y="56"/>
                        <a:pt x="112" y="5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516" name="Freeform 36"/>
                <p:cNvSpPr>
                  <a:spLocks/>
                </p:cNvSpPr>
                <p:nvPr/>
              </p:nvSpPr>
              <p:spPr bwMode="auto">
                <a:xfrm>
                  <a:off x="8658047" y="1276898"/>
                  <a:ext cx="371298" cy="333776"/>
                </a:xfrm>
                <a:custGeom>
                  <a:avLst/>
                  <a:gdLst>
                    <a:gd name="T0" fmla="*/ 619 w 1048"/>
                    <a:gd name="T1" fmla="*/ 942 h 942"/>
                    <a:gd name="T2" fmla="*/ 28 w 1048"/>
                    <a:gd name="T3" fmla="*/ 942 h 942"/>
                    <a:gd name="T4" fmla="*/ 0 w 1048"/>
                    <a:gd name="T5" fmla="*/ 914 h 942"/>
                    <a:gd name="T6" fmla="*/ 28 w 1048"/>
                    <a:gd name="T7" fmla="*/ 886 h 942"/>
                    <a:gd name="T8" fmla="*/ 597 w 1048"/>
                    <a:gd name="T9" fmla="*/ 886 h 942"/>
                    <a:gd name="T10" fmla="*/ 807 w 1048"/>
                    <a:gd name="T11" fmla="*/ 21 h 942"/>
                    <a:gd name="T12" fmla="*/ 834 w 1048"/>
                    <a:gd name="T13" fmla="*/ 0 h 942"/>
                    <a:gd name="T14" fmla="*/ 1020 w 1048"/>
                    <a:gd name="T15" fmla="*/ 0 h 942"/>
                    <a:gd name="T16" fmla="*/ 1048 w 1048"/>
                    <a:gd name="T17" fmla="*/ 28 h 942"/>
                    <a:gd name="T18" fmla="*/ 1020 w 1048"/>
                    <a:gd name="T19" fmla="*/ 56 h 942"/>
                    <a:gd name="T20" fmla="*/ 856 w 1048"/>
                    <a:gd name="T21" fmla="*/ 56 h 942"/>
                    <a:gd name="T22" fmla="*/ 646 w 1048"/>
                    <a:gd name="T23" fmla="*/ 921 h 942"/>
                    <a:gd name="T24" fmla="*/ 619 w 1048"/>
                    <a:gd name="T25" fmla="*/ 942 h 9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1048" h="942">
                      <a:moveTo>
                        <a:pt x="619" y="942"/>
                      </a:moveTo>
                      <a:cubicBezTo>
                        <a:pt x="28" y="942"/>
                        <a:pt x="28" y="942"/>
                        <a:pt x="28" y="942"/>
                      </a:cubicBezTo>
                      <a:cubicBezTo>
                        <a:pt x="13" y="942"/>
                        <a:pt x="0" y="930"/>
                        <a:pt x="0" y="914"/>
                      </a:cubicBezTo>
                      <a:cubicBezTo>
                        <a:pt x="0" y="899"/>
                        <a:pt x="13" y="886"/>
                        <a:pt x="28" y="886"/>
                      </a:cubicBezTo>
                      <a:cubicBezTo>
                        <a:pt x="597" y="886"/>
                        <a:pt x="597" y="886"/>
                        <a:pt x="597" y="886"/>
                      </a:cubicBezTo>
                      <a:cubicBezTo>
                        <a:pt x="807" y="21"/>
                        <a:pt x="807" y="21"/>
                        <a:pt x="807" y="21"/>
                      </a:cubicBezTo>
                      <a:cubicBezTo>
                        <a:pt x="810" y="9"/>
                        <a:pt x="821" y="0"/>
                        <a:pt x="834" y="0"/>
                      </a:cubicBezTo>
                      <a:cubicBezTo>
                        <a:pt x="1020" y="0"/>
                        <a:pt x="1020" y="0"/>
                        <a:pt x="1020" y="0"/>
                      </a:cubicBezTo>
                      <a:cubicBezTo>
                        <a:pt x="1035" y="0"/>
                        <a:pt x="1048" y="12"/>
                        <a:pt x="1048" y="28"/>
                      </a:cubicBezTo>
                      <a:cubicBezTo>
                        <a:pt x="1048" y="43"/>
                        <a:pt x="1035" y="56"/>
                        <a:pt x="1020" y="56"/>
                      </a:cubicBezTo>
                      <a:cubicBezTo>
                        <a:pt x="856" y="56"/>
                        <a:pt x="856" y="56"/>
                        <a:pt x="856" y="56"/>
                      </a:cubicBezTo>
                      <a:cubicBezTo>
                        <a:pt x="646" y="921"/>
                        <a:pt x="646" y="921"/>
                        <a:pt x="646" y="921"/>
                      </a:cubicBezTo>
                      <a:cubicBezTo>
                        <a:pt x="643" y="933"/>
                        <a:pt x="632" y="942"/>
                        <a:pt x="619" y="94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517" name="Freeform 37"/>
                <p:cNvSpPr>
                  <a:spLocks/>
                </p:cNvSpPr>
                <p:nvPr/>
              </p:nvSpPr>
              <p:spPr bwMode="auto">
                <a:xfrm>
                  <a:off x="8576326" y="1381645"/>
                  <a:ext cx="361555" cy="199327"/>
                </a:xfrm>
                <a:custGeom>
                  <a:avLst/>
                  <a:gdLst>
                    <a:gd name="T0" fmla="*/ 873 w 1023"/>
                    <a:gd name="T1" fmla="*/ 563 h 563"/>
                    <a:gd name="T2" fmla="*/ 189 w 1023"/>
                    <a:gd name="T3" fmla="*/ 563 h 563"/>
                    <a:gd name="T4" fmla="*/ 162 w 1023"/>
                    <a:gd name="T5" fmla="*/ 543 h 563"/>
                    <a:gd name="T6" fmla="*/ 2 w 1023"/>
                    <a:gd name="T7" fmla="*/ 37 h 563"/>
                    <a:gd name="T8" fmla="*/ 6 w 1023"/>
                    <a:gd name="T9" fmla="*/ 12 h 563"/>
                    <a:gd name="T10" fmla="*/ 29 w 1023"/>
                    <a:gd name="T11" fmla="*/ 0 h 563"/>
                    <a:gd name="T12" fmla="*/ 995 w 1023"/>
                    <a:gd name="T13" fmla="*/ 0 h 563"/>
                    <a:gd name="T14" fmla="*/ 1023 w 1023"/>
                    <a:gd name="T15" fmla="*/ 28 h 563"/>
                    <a:gd name="T16" fmla="*/ 995 w 1023"/>
                    <a:gd name="T17" fmla="*/ 56 h 563"/>
                    <a:gd name="T18" fmla="*/ 67 w 1023"/>
                    <a:gd name="T19" fmla="*/ 56 h 563"/>
                    <a:gd name="T20" fmla="*/ 209 w 1023"/>
                    <a:gd name="T21" fmla="*/ 507 h 563"/>
                    <a:gd name="T22" fmla="*/ 873 w 1023"/>
                    <a:gd name="T23" fmla="*/ 507 h 563"/>
                    <a:gd name="T24" fmla="*/ 901 w 1023"/>
                    <a:gd name="T25" fmla="*/ 535 h 563"/>
                    <a:gd name="T26" fmla="*/ 873 w 1023"/>
                    <a:gd name="T27" fmla="*/ 563 h 563"/>
                    <a:gd name="connsiteX0" fmla="*/ 8524 w 10241"/>
                    <a:gd name="connsiteY0" fmla="*/ 10000 h 10000"/>
                    <a:gd name="connsiteX1" fmla="*/ 1838 w 10241"/>
                    <a:gd name="connsiteY1" fmla="*/ 10000 h 10000"/>
                    <a:gd name="connsiteX2" fmla="*/ 1574 w 10241"/>
                    <a:gd name="connsiteY2" fmla="*/ 9645 h 10000"/>
                    <a:gd name="connsiteX3" fmla="*/ 10 w 10241"/>
                    <a:gd name="connsiteY3" fmla="*/ 657 h 10000"/>
                    <a:gd name="connsiteX4" fmla="*/ 49 w 10241"/>
                    <a:gd name="connsiteY4" fmla="*/ 213 h 10000"/>
                    <a:gd name="connsiteX5" fmla="*/ 273 w 10241"/>
                    <a:gd name="connsiteY5" fmla="*/ 0 h 10000"/>
                    <a:gd name="connsiteX6" fmla="*/ 9716 w 10241"/>
                    <a:gd name="connsiteY6" fmla="*/ 0 h 10000"/>
                    <a:gd name="connsiteX7" fmla="*/ 9990 w 10241"/>
                    <a:gd name="connsiteY7" fmla="*/ 497 h 10000"/>
                    <a:gd name="connsiteX8" fmla="*/ 9716 w 10241"/>
                    <a:gd name="connsiteY8" fmla="*/ 995 h 10000"/>
                    <a:gd name="connsiteX9" fmla="*/ 4031 w 10241"/>
                    <a:gd name="connsiteY9" fmla="*/ 3360 h 10000"/>
                    <a:gd name="connsiteX10" fmla="*/ 2033 w 10241"/>
                    <a:gd name="connsiteY10" fmla="*/ 9005 h 10000"/>
                    <a:gd name="connsiteX11" fmla="*/ 8524 w 10241"/>
                    <a:gd name="connsiteY11" fmla="*/ 9005 h 10000"/>
                    <a:gd name="connsiteX12" fmla="*/ 8797 w 10241"/>
                    <a:gd name="connsiteY12" fmla="*/ 9503 h 10000"/>
                    <a:gd name="connsiteX13" fmla="*/ 8524 w 10241"/>
                    <a:gd name="connsiteY13" fmla="*/ 10000 h 10000"/>
                    <a:gd name="connsiteX0" fmla="*/ 8524 w 10241"/>
                    <a:gd name="connsiteY0" fmla="*/ 10000 h 10000"/>
                    <a:gd name="connsiteX1" fmla="*/ 1838 w 10241"/>
                    <a:gd name="connsiteY1" fmla="*/ 10000 h 10000"/>
                    <a:gd name="connsiteX2" fmla="*/ 1574 w 10241"/>
                    <a:gd name="connsiteY2" fmla="*/ 9645 h 10000"/>
                    <a:gd name="connsiteX3" fmla="*/ 10 w 10241"/>
                    <a:gd name="connsiteY3" fmla="*/ 657 h 10000"/>
                    <a:gd name="connsiteX4" fmla="*/ 49 w 10241"/>
                    <a:gd name="connsiteY4" fmla="*/ 213 h 10000"/>
                    <a:gd name="connsiteX5" fmla="*/ 273 w 10241"/>
                    <a:gd name="connsiteY5" fmla="*/ 0 h 10000"/>
                    <a:gd name="connsiteX6" fmla="*/ 9716 w 10241"/>
                    <a:gd name="connsiteY6" fmla="*/ 0 h 10000"/>
                    <a:gd name="connsiteX7" fmla="*/ 9990 w 10241"/>
                    <a:gd name="connsiteY7" fmla="*/ 497 h 10000"/>
                    <a:gd name="connsiteX8" fmla="*/ 9716 w 10241"/>
                    <a:gd name="connsiteY8" fmla="*/ 995 h 10000"/>
                    <a:gd name="connsiteX9" fmla="*/ 4031 w 10241"/>
                    <a:gd name="connsiteY9" fmla="*/ 3360 h 10000"/>
                    <a:gd name="connsiteX10" fmla="*/ 5723 w 10241"/>
                    <a:gd name="connsiteY10" fmla="*/ 4490 h 10000"/>
                    <a:gd name="connsiteX11" fmla="*/ 8524 w 10241"/>
                    <a:gd name="connsiteY11" fmla="*/ 9005 h 10000"/>
                    <a:gd name="connsiteX12" fmla="*/ 8797 w 10241"/>
                    <a:gd name="connsiteY12" fmla="*/ 9503 h 10000"/>
                    <a:gd name="connsiteX13" fmla="*/ 8524 w 10241"/>
                    <a:gd name="connsiteY13" fmla="*/ 10000 h 10000"/>
                    <a:gd name="connsiteX0" fmla="*/ 8524 w 10070"/>
                    <a:gd name="connsiteY0" fmla="*/ 10000 h 10000"/>
                    <a:gd name="connsiteX1" fmla="*/ 1838 w 10070"/>
                    <a:gd name="connsiteY1" fmla="*/ 10000 h 10000"/>
                    <a:gd name="connsiteX2" fmla="*/ 1574 w 10070"/>
                    <a:gd name="connsiteY2" fmla="*/ 9645 h 10000"/>
                    <a:gd name="connsiteX3" fmla="*/ 10 w 10070"/>
                    <a:gd name="connsiteY3" fmla="*/ 657 h 10000"/>
                    <a:gd name="connsiteX4" fmla="*/ 49 w 10070"/>
                    <a:gd name="connsiteY4" fmla="*/ 213 h 10000"/>
                    <a:gd name="connsiteX5" fmla="*/ 273 w 10070"/>
                    <a:gd name="connsiteY5" fmla="*/ 0 h 10000"/>
                    <a:gd name="connsiteX6" fmla="*/ 9716 w 10070"/>
                    <a:gd name="connsiteY6" fmla="*/ 0 h 10000"/>
                    <a:gd name="connsiteX7" fmla="*/ 9990 w 10070"/>
                    <a:gd name="connsiteY7" fmla="*/ 497 h 10000"/>
                    <a:gd name="connsiteX8" fmla="*/ 9716 w 10070"/>
                    <a:gd name="connsiteY8" fmla="*/ 995 h 10000"/>
                    <a:gd name="connsiteX9" fmla="*/ 6517 w 10070"/>
                    <a:gd name="connsiteY9" fmla="*/ 3360 h 10000"/>
                    <a:gd name="connsiteX10" fmla="*/ 5723 w 10070"/>
                    <a:gd name="connsiteY10" fmla="*/ 4490 h 10000"/>
                    <a:gd name="connsiteX11" fmla="*/ 8524 w 10070"/>
                    <a:gd name="connsiteY11" fmla="*/ 9005 h 10000"/>
                    <a:gd name="connsiteX12" fmla="*/ 8797 w 10070"/>
                    <a:gd name="connsiteY12" fmla="*/ 9503 h 10000"/>
                    <a:gd name="connsiteX13" fmla="*/ 8524 w 10070"/>
                    <a:gd name="connsiteY13" fmla="*/ 10000 h 10000"/>
                    <a:gd name="connsiteX0" fmla="*/ 8524 w 10070"/>
                    <a:gd name="connsiteY0" fmla="*/ 10000 h 10000"/>
                    <a:gd name="connsiteX1" fmla="*/ 1838 w 10070"/>
                    <a:gd name="connsiteY1" fmla="*/ 10000 h 10000"/>
                    <a:gd name="connsiteX2" fmla="*/ 1574 w 10070"/>
                    <a:gd name="connsiteY2" fmla="*/ 9645 h 10000"/>
                    <a:gd name="connsiteX3" fmla="*/ 10 w 10070"/>
                    <a:gd name="connsiteY3" fmla="*/ 657 h 10000"/>
                    <a:gd name="connsiteX4" fmla="*/ 49 w 10070"/>
                    <a:gd name="connsiteY4" fmla="*/ 213 h 10000"/>
                    <a:gd name="connsiteX5" fmla="*/ 273 w 10070"/>
                    <a:gd name="connsiteY5" fmla="*/ 0 h 10000"/>
                    <a:gd name="connsiteX6" fmla="*/ 9716 w 10070"/>
                    <a:gd name="connsiteY6" fmla="*/ 0 h 10000"/>
                    <a:gd name="connsiteX7" fmla="*/ 9990 w 10070"/>
                    <a:gd name="connsiteY7" fmla="*/ 497 h 10000"/>
                    <a:gd name="connsiteX8" fmla="*/ 9716 w 10070"/>
                    <a:gd name="connsiteY8" fmla="*/ 995 h 10000"/>
                    <a:gd name="connsiteX9" fmla="*/ 6517 w 10070"/>
                    <a:gd name="connsiteY9" fmla="*/ 3360 h 10000"/>
                    <a:gd name="connsiteX10" fmla="*/ 9172 w 10070"/>
                    <a:gd name="connsiteY10" fmla="*/ 3907 h 10000"/>
                    <a:gd name="connsiteX11" fmla="*/ 8524 w 10070"/>
                    <a:gd name="connsiteY11" fmla="*/ 9005 h 10000"/>
                    <a:gd name="connsiteX12" fmla="*/ 8797 w 10070"/>
                    <a:gd name="connsiteY12" fmla="*/ 9503 h 10000"/>
                    <a:gd name="connsiteX13" fmla="*/ 8524 w 10070"/>
                    <a:gd name="connsiteY13" fmla="*/ 10000 h 10000"/>
                    <a:gd name="connsiteX0" fmla="*/ 8524 w 9990"/>
                    <a:gd name="connsiteY0" fmla="*/ 10000 h 10000"/>
                    <a:gd name="connsiteX1" fmla="*/ 1838 w 9990"/>
                    <a:gd name="connsiteY1" fmla="*/ 10000 h 10000"/>
                    <a:gd name="connsiteX2" fmla="*/ 1574 w 9990"/>
                    <a:gd name="connsiteY2" fmla="*/ 9645 h 10000"/>
                    <a:gd name="connsiteX3" fmla="*/ 10 w 9990"/>
                    <a:gd name="connsiteY3" fmla="*/ 657 h 10000"/>
                    <a:gd name="connsiteX4" fmla="*/ 49 w 9990"/>
                    <a:gd name="connsiteY4" fmla="*/ 213 h 10000"/>
                    <a:gd name="connsiteX5" fmla="*/ 273 w 9990"/>
                    <a:gd name="connsiteY5" fmla="*/ 0 h 10000"/>
                    <a:gd name="connsiteX6" fmla="*/ 9716 w 9990"/>
                    <a:gd name="connsiteY6" fmla="*/ 0 h 10000"/>
                    <a:gd name="connsiteX7" fmla="*/ 9990 w 9990"/>
                    <a:gd name="connsiteY7" fmla="*/ 497 h 10000"/>
                    <a:gd name="connsiteX8" fmla="*/ 9716 w 9990"/>
                    <a:gd name="connsiteY8" fmla="*/ 995 h 10000"/>
                    <a:gd name="connsiteX9" fmla="*/ 9404 w 9990"/>
                    <a:gd name="connsiteY9" fmla="*/ 1612 h 10000"/>
                    <a:gd name="connsiteX10" fmla="*/ 9172 w 9990"/>
                    <a:gd name="connsiteY10" fmla="*/ 3907 h 10000"/>
                    <a:gd name="connsiteX11" fmla="*/ 8524 w 9990"/>
                    <a:gd name="connsiteY11" fmla="*/ 9005 h 10000"/>
                    <a:gd name="connsiteX12" fmla="*/ 8797 w 9990"/>
                    <a:gd name="connsiteY12" fmla="*/ 9503 h 10000"/>
                    <a:gd name="connsiteX13" fmla="*/ 8524 w 9990"/>
                    <a:gd name="connsiteY13" fmla="*/ 10000 h 10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9990" h="10000">
                      <a:moveTo>
                        <a:pt x="8524" y="10000"/>
                      </a:moveTo>
                      <a:lnTo>
                        <a:pt x="1838" y="10000"/>
                      </a:lnTo>
                      <a:cubicBezTo>
                        <a:pt x="1710" y="10000"/>
                        <a:pt x="1613" y="9858"/>
                        <a:pt x="1574" y="9645"/>
                      </a:cubicBezTo>
                      <a:lnTo>
                        <a:pt x="10" y="657"/>
                      </a:lnTo>
                      <a:cubicBezTo>
                        <a:pt x="-10" y="497"/>
                        <a:pt x="0" y="337"/>
                        <a:pt x="49" y="213"/>
                      </a:cubicBezTo>
                      <a:cubicBezTo>
                        <a:pt x="107" y="89"/>
                        <a:pt x="186" y="0"/>
                        <a:pt x="273" y="0"/>
                      </a:cubicBezTo>
                      <a:lnTo>
                        <a:pt x="9716" y="0"/>
                      </a:lnTo>
                      <a:cubicBezTo>
                        <a:pt x="9873" y="0"/>
                        <a:pt x="9990" y="231"/>
                        <a:pt x="9990" y="497"/>
                      </a:cubicBezTo>
                      <a:cubicBezTo>
                        <a:pt x="9990" y="782"/>
                        <a:pt x="9814" y="809"/>
                        <a:pt x="9716" y="995"/>
                      </a:cubicBezTo>
                      <a:cubicBezTo>
                        <a:pt x="9618" y="1181"/>
                        <a:pt x="9495" y="1127"/>
                        <a:pt x="9404" y="1612"/>
                      </a:cubicBezTo>
                      <a:cubicBezTo>
                        <a:pt x="9313" y="2097"/>
                        <a:pt x="9319" y="2675"/>
                        <a:pt x="9172" y="3907"/>
                      </a:cubicBezTo>
                      <a:cubicBezTo>
                        <a:pt x="9025" y="5139"/>
                        <a:pt x="8524" y="9005"/>
                        <a:pt x="8524" y="9005"/>
                      </a:cubicBezTo>
                      <a:cubicBezTo>
                        <a:pt x="8680" y="9005"/>
                        <a:pt x="8797" y="9218"/>
                        <a:pt x="8797" y="9503"/>
                      </a:cubicBezTo>
                      <a:cubicBezTo>
                        <a:pt x="8797" y="9769"/>
                        <a:pt x="8680" y="10000"/>
                        <a:pt x="8524" y="1000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</p:grpSp>
        </p:grpSp>
        <p:grpSp>
          <p:nvGrpSpPr>
            <p:cNvPr id="37" name="Group 36"/>
            <p:cNvGrpSpPr/>
            <p:nvPr/>
          </p:nvGrpSpPr>
          <p:grpSpPr>
            <a:xfrm>
              <a:off x="3639172" y="6056872"/>
              <a:ext cx="416250" cy="356913"/>
              <a:chOff x="3639172" y="6056872"/>
              <a:chExt cx="416250" cy="356913"/>
            </a:xfrm>
          </p:grpSpPr>
          <p:grpSp>
            <p:nvGrpSpPr>
              <p:cNvPr id="558" name="Group 557">
                <a:extLst>
                  <a:ext uri="{FF2B5EF4-FFF2-40B4-BE49-F238E27FC236}">
                    <a16:creationId xmlns:a16="http://schemas.microsoft.com/office/drawing/2014/main" id="{060A5395-A506-4DAA-AFB2-A881E6BB6257}"/>
                  </a:ext>
                </a:extLst>
              </p:cNvPr>
              <p:cNvGrpSpPr/>
              <p:nvPr/>
            </p:nvGrpSpPr>
            <p:grpSpPr>
              <a:xfrm>
                <a:off x="3639172" y="6056872"/>
                <a:ext cx="149172" cy="356913"/>
                <a:chOff x="9860321" y="1950222"/>
                <a:chExt cx="201355" cy="481767"/>
              </a:xfrm>
              <a:solidFill>
                <a:schemeClr val="accent1"/>
              </a:solidFill>
            </p:grpSpPr>
            <p:sp>
              <p:nvSpPr>
                <p:cNvPr id="565" name="Oval 23">
                  <a:extLst>
                    <a:ext uri="{FF2B5EF4-FFF2-40B4-BE49-F238E27FC236}">
                      <a16:creationId xmlns:a16="http://schemas.microsoft.com/office/drawing/2014/main" id="{22296ABC-8BC5-40BF-9A04-D3A533D709A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9918380" y="1950222"/>
                  <a:ext cx="87707" cy="87707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566" name="Freeform 24">
                  <a:extLst>
                    <a:ext uri="{FF2B5EF4-FFF2-40B4-BE49-F238E27FC236}">
                      <a16:creationId xmlns:a16="http://schemas.microsoft.com/office/drawing/2014/main" id="{5E604A5E-B771-459D-BD95-1861E17F8FC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9860321" y="2044105"/>
                  <a:ext cx="201355" cy="387884"/>
                </a:xfrm>
                <a:custGeom>
                  <a:avLst/>
                  <a:gdLst>
                    <a:gd name="T0" fmla="*/ 69 w 69"/>
                    <a:gd name="T1" fmla="*/ 19 h 132"/>
                    <a:gd name="T2" fmla="*/ 50 w 69"/>
                    <a:gd name="T3" fmla="*/ 0 h 132"/>
                    <a:gd name="T4" fmla="*/ 30 w 69"/>
                    <a:gd name="T5" fmla="*/ 0 h 132"/>
                    <a:gd name="T6" fmla="*/ 28 w 69"/>
                    <a:gd name="T7" fmla="*/ 0 h 132"/>
                    <a:gd name="T8" fmla="*/ 20 w 69"/>
                    <a:gd name="T9" fmla="*/ 0 h 132"/>
                    <a:gd name="T10" fmla="*/ 0 w 69"/>
                    <a:gd name="T11" fmla="*/ 19 h 132"/>
                    <a:gd name="T12" fmla="*/ 0 w 69"/>
                    <a:gd name="T13" fmla="*/ 19 h 132"/>
                    <a:gd name="T14" fmla="*/ 0 w 69"/>
                    <a:gd name="T15" fmla="*/ 58 h 132"/>
                    <a:gd name="T16" fmla="*/ 7 w 69"/>
                    <a:gd name="T17" fmla="*/ 64 h 132"/>
                    <a:gd name="T18" fmla="*/ 13 w 69"/>
                    <a:gd name="T19" fmla="*/ 58 h 132"/>
                    <a:gd name="T20" fmla="*/ 13 w 69"/>
                    <a:gd name="T21" fmla="*/ 35 h 132"/>
                    <a:gd name="T22" fmla="*/ 13 w 69"/>
                    <a:gd name="T23" fmla="*/ 22 h 132"/>
                    <a:gd name="T24" fmla="*/ 16 w 69"/>
                    <a:gd name="T25" fmla="*/ 22 h 132"/>
                    <a:gd name="T26" fmla="*/ 16 w 69"/>
                    <a:gd name="T27" fmla="*/ 37 h 132"/>
                    <a:gd name="T28" fmla="*/ 16 w 69"/>
                    <a:gd name="T29" fmla="*/ 61 h 132"/>
                    <a:gd name="T30" fmla="*/ 16 w 69"/>
                    <a:gd name="T31" fmla="*/ 64 h 132"/>
                    <a:gd name="T32" fmla="*/ 16 w 69"/>
                    <a:gd name="T33" fmla="*/ 124 h 132"/>
                    <a:gd name="T34" fmla="*/ 25 w 69"/>
                    <a:gd name="T35" fmla="*/ 132 h 132"/>
                    <a:gd name="T36" fmla="*/ 33 w 69"/>
                    <a:gd name="T37" fmla="*/ 124 h 132"/>
                    <a:gd name="T38" fmla="*/ 33 w 69"/>
                    <a:gd name="T39" fmla="*/ 64 h 132"/>
                    <a:gd name="T40" fmla="*/ 37 w 69"/>
                    <a:gd name="T41" fmla="*/ 64 h 132"/>
                    <a:gd name="T42" fmla="*/ 37 w 69"/>
                    <a:gd name="T43" fmla="*/ 124 h 132"/>
                    <a:gd name="T44" fmla="*/ 45 w 69"/>
                    <a:gd name="T45" fmla="*/ 132 h 132"/>
                    <a:gd name="T46" fmla="*/ 53 w 69"/>
                    <a:gd name="T47" fmla="*/ 124 h 132"/>
                    <a:gd name="T48" fmla="*/ 53 w 69"/>
                    <a:gd name="T49" fmla="*/ 64 h 132"/>
                    <a:gd name="T50" fmla="*/ 53 w 69"/>
                    <a:gd name="T51" fmla="*/ 61 h 132"/>
                    <a:gd name="T52" fmla="*/ 53 w 69"/>
                    <a:gd name="T53" fmla="*/ 37 h 132"/>
                    <a:gd name="T54" fmla="*/ 53 w 69"/>
                    <a:gd name="T55" fmla="*/ 22 h 132"/>
                    <a:gd name="T56" fmla="*/ 57 w 69"/>
                    <a:gd name="T57" fmla="*/ 22 h 132"/>
                    <a:gd name="T58" fmla="*/ 57 w 69"/>
                    <a:gd name="T59" fmla="*/ 35 h 132"/>
                    <a:gd name="T60" fmla="*/ 57 w 69"/>
                    <a:gd name="T61" fmla="*/ 58 h 132"/>
                    <a:gd name="T62" fmla="*/ 63 w 69"/>
                    <a:gd name="T63" fmla="*/ 64 h 132"/>
                    <a:gd name="T64" fmla="*/ 69 w 69"/>
                    <a:gd name="T65" fmla="*/ 58 h 132"/>
                    <a:gd name="T66" fmla="*/ 69 w 69"/>
                    <a:gd name="T67" fmla="*/ 19 h 132"/>
                    <a:gd name="T68" fmla="*/ 69 w 69"/>
                    <a:gd name="T69" fmla="*/ 19 h 1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69" h="132">
                      <a:moveTo>
                        <a:pt x="69" y="19"/>
                      </a:moveTo>
                      <a:cubicBezTo>
                        <a:pt x="69" y="9"/>
                        <a:pt x="60" y="0"/>
                        <a:pt x="50" y="0"/>
                      </a:cubicBezTo>
                      <a:cubicBezTo>
                        <a:pt x="30" y="0"/>
                        <a:pt x="30" y="0"/>
                        <a:pt x="30" y="0"/>
                      </a:cubicBezTo>
                      <a:cubicBezTo>
                        <a:pt x="28" y="0"/>
                        <a:pt x="28" y="0"/>
                        <a:pt x="28" y="0"/>
                      </a:cubicBezTo>
                      <a:cubicBezTo>
                        <a:pt x="20" y="0"/>
                        <a:pt x="20" y="0"/>
                        <a:pt x="20" y="0"/>
                      </a:cubicBezTo>
                      <a:cubicBezTo>
                        <a:pt x="10" y="0"/>
                        <a:pt x="0" y="9"/>
                        <a:pt x="0" y="19"/>
                      </a:cubicBezTo>
                      <a:cubicBezTo>
                        <a:pt x="0" y="19"/>
                        <a:pt x="0" y="19"/>
                        <a:pt x="0" y="19"/>
                      </a:cubicBezTo>
                      <a:cubicBezTo>
                        <a:pt x="0" y="58"/>
                        <a:pt x="0" y="58"/>
                        <a:pt x="0" y="58"/>
                      </a:cubicBezTo>
                      <a:cubicBezTo>
                        <a:pt x="0" y="62"/>
                        <a:pt x="3" y="64"/>
                        <a:pt x="7" y="64"/>
                      </a:cubicBezTo>
                      <a:cubicBezTo>
                        <a:pt x="11" y="64"/>
                        <a:pt x="13" y="62"/>
                        <a:pt x="13" y="58"/>
                      </a:cubicBezTo>
                      <a:cubicBezTo>
                        <a:pt x="13" y="35"/>
                        <a:pt x="13" y="35"/>
                        <a:pt x="13" y="35"/>
                      </a:cubicBezTo>
                      <a:cubicBezTo>
                        <a:pt x="13" y="22"/>
                        <a:pt x="13" y="22"/>
                        <a:pt x="13" y="22"/>
                      </a:cubicBezTo>
                      <a:cubicBezTo>
                        <a:pt x="16" y="22"/>
                        <a:pt x="16" y="22"/>
                        <a:pt x="16" y="22"/>
                      </a:cubicBezTo>
                      <a:cubicBezTo>
                        <a:pt x="16" y="37"/>
                        <a:pt x="16" y="37"/>
                        <a:pt x="16" y="37"/>
                      </a:cubicBezTo>
                      <a:cubicBezTo>
                        <a:pt x="16" y="61"/>
                        <a:pt x="16" y="61"/>
                        <a:pt x="16" y="61"/>
                      </a:cubicBezTo>
                      <a:cubicBezTo>
                        <a:pt x="16" y="64"/>
                        <a:pt x="16" y="64"/>
                        <a:pt x="16" y="64"/>
                      </a:cubicBezTo>
                      <a:cubicBezTo>
                        <a:pt x="16" y="124"/>
                        <a:pt x="16" y="124"/>
                        <a:pt x="16" y="124"/>
                      </a:cubicBezTo>
                      <a:cubicBezTo>
                        <a:pt x="16" y="129"/>
                        <a:pt x="20" y="132"/>
                        <a:pt x="25" y="132"/>
                      </a:cubicBezTo>
                      <a:cubicBezTo>
                        <a:pt x="30" y="132"/>
                        <a:pt x="33" y="129"/>
                        <a:pt x="33" y="124"/>
                      </a:cubicBezTo>
                      <a:cubicBezTo>
                        <a:pt x="33" y="64"/>
                        <a:pt x="33" y="64"/>
                        <a:pt x="33" y="64"/>
                      </a:cubicBezTo>
                      <a:cubicBezTo>
                        <a:pt x="37" y="64"/>
                        <a:pt x="37" y="64"/>
                        <a:pt x="37" y="64"/>
                      </a:cubicBezTo>
                      <a:cubicBezTo>
                        <a:pt x="37" y="124"/>
                        <a:pt x="37" y="124"/>
                        <a:pt x="37" y="124"/>
                      </a:cubicBezTo>
                      <a:cubicBezTo>
                        <a:pt x="37" y="129"/>
                        <a:pt x="40" y="132"/>
                        <a:pt x="45" y="132"/>
                      </a:cubicBezTo>
                      <a:cubicBezTo>
                        <a:pt x="50" y="132"/>
                        <a:pt x="53" y="129"/>
                        <a:pt x="53" y="124"/>
                      </a:cubicBezTo>
                      <a:cubicBezTo>
                        <a:pt x="53" y="64"/>
                        <a:pt x="53" y="64"/>
                        <a:pt x="53" y="64"/>
                      </a:cubicBezTo>
                      <a:cubicBezTo>
                        <a:pt x="53" y="61"/>
                        <a:pt x="53" y="61"/>
                        <a:pt x="53" y="61"/>
                      </a:cubicBezTo>
                      <a:cubicBezTo>
                        <a:pt x="53" y="37"/>
                        <a:pt x="53" y="37"/>
                        <a:pt x="53" y="37"/>
                      </a:cubicBezTo>
                      <a:cubicBezTo>
                        <a:pt x="53" y="22"/>
                        <a:pt x="53" y="22"/>
                        <a:pt x="53" y="22"/>
                      </a:cubicBezTo>
                      <a:cubicBezTo>
                        <a:pt x="57" y="22"/>
                        <a:pt x="57" y="22"/>
                        <a:pt x="57" y="22"/>
                      </a:cubicBezTo>
                      <a:cubicBezTo>
                        <a:pt x="57" y="35"/>
                        <a:pt x="57" y="35"/>
                        <a:pt x="57" y="35"/>
                      </a:cubicBezTo>
                      <a:cubicBezTo>
                        <a:pt x="57" y="58"/>
                        <a:pt x="57" y="58"/>
                        <a:pt x="57" y="58"/>
                      </a:cubicBezTo>
                      <a:cubicBezTo>
                        <a:pt x="57" y="62"/>
                        <a:pt x="59" y="64"/>
                        <a:pt x="63" y="64"/>
                      </a:cubicBezTo>
                      <a:cubicBezTo>
                        <a:pt x="66" y="64"/>
                        <a:pt x="69" y="62"/>
                        <a:pt x="69" y="58"/>
                      </a:cubicBezTo>
                      <a:cubicBezTo>
                        <a:pt x="69" y="19"/>
                        <a:pt x="69" y="19"/>
                        <a:pt x="69" y="19"/>
                      </a:cubicBezTo>
                      <a:cubicBezTo>
                        <a:pt x="69" y="19"/>
                        <a:pt x="69" y="19"/>
                        <a:pt x="69" y="1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</p:grpSp>
          <p:grpSp>
            <p:nvGrpSpPr>
              <p:cNvPr id="518" name="Group 517"/>
              <p:cNvGrpSpPr/>
              <p:nvPr/>
            </p:nvGrpSpPr>
            <p:grpSpPr>
              <a:xfrm flipH="1">
                <a:off x="3849391" y="6234249"/>
                <a:ext cx="206031" cy="178930"/>
                <a:chOff x="8576326" y="1276900"/>
                <a:chExt cx="453012" cy="393965"/>
              </a:xfrm>
              <a:solidFill>
                <a:schemeClr val="bg1">
                  <a:lumMod val="65000"/>
                </a:schemeClr>
              </a:solidFill>
            </p:grpSpPr>
            <p:sp>
              <p:nvSpPr>
                <p:cNvPr id="519" name="Freeform 34"/>
                <p:cNvSpPr>
                  <a:spLocks noEditPoints="1"/>
                </p:cNvSpPr>
                <p:nvPr/>
              </p:nvSpPr>
              <p:spPr bwMode="auto">
                <a:xfrm>
                  <a:off x="8628338" y="1591134"/>
                  <a:ext cx="79731" cy="79731"/>
                </a:xfrm>
                <a:custGeom>
                  <a:avLst/>
                  <a:gdLst>
                    <a:gd name="T0" fmla="*/ 112 w 225"/>
                    <a:gd name="T1" fmla="*/ 225 h 225"/>
                    <a:gd name="T2" fmla="*/ 0 w 225"/>
                    <a:gd name="T3" fmla="*/ 113 h 225"/>
                    <a:gd name="T4" fmla="*/ 112 w 225"/>
                    <a:gd name="T5" fmla="*/ 0 h 225"/>
                    <a:gd name="T6" fmla="*/ 225 w 225"/>
                    <a:gd name="T7" fmla="*/ 113 h 225"/>
                    <a:gd name="T8" fmla="*/ 112 w 225"/>
                    <a:gd name="T9" fmla="*/ 225 h 225"/>
                    <a:gd name="T10" fmla="*/ 112 w 225"/>
                    <a:gd name="T11" fmla="*/ 56 h 225"/>
                    <a:gd name="T12" fmla="*/ 56 w 225"/>
                    <a:gd name="T13" fmla="*/ 113 h 225"/>
                    <a:gd name="T14" fmla="*/ 112 w 225"/>
                    <a:gd name="T15" fmla="*/ 169 h 225"/>
                    <a:gd name="T16" fmla="*/ 169 w 225"/>
                    <a:gd name="T17" fmla="*/ 113 h 225"/>
                    <a:gd name="T18" fmla="*/ 112 w 225"/>
                    <a:gd name="T19" fmla="*/ 56 h 2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225" h="225">
                      <a:moveTo>
                        <a:pt x="112" y="225"/>
                      </a:moveTo>
                      <a:cubicBezTo>
                        <a:pt x="50" y="225"/>
                        <a:pt x="0" y="175"/>
                        <a:pt x="0" y="113"/>
                      </a:cubicBezTo>
                      <a:cubicBezTo>
                        <a:pt x="0" y="51"/>
                        <a:pt x="50" y="0"/>
                        <a:pt x="112" y="0"/>
                      </a:cubicBezTo>
                      <a:cubicBezTo>
                        <a:pt x="174" y="0"/>
                        <a:pt x="225" y="51"/>
                        <a:pt x="225" y="113"/>
                      </a:cubicBezTo>
                      <a:cubicBezTo>
                        <a:pt x="225" y="175"/>
                        <a:pt x="174" y="225"/>
                        <a:pt x="112" y="225"/>
                      </a:cubicBezTo>
                      <a:close/>
                      <a:moveTo>
                        <a:pt x="112" y="56"/>
                      </a:moveTo>
                      <a:cubicBezTo>
                        <a:pt x="81" y="56"/>
                        <a:pt x="56" y="81"/>
                        <a:pt x="56" y="113"/>
                      </a:cubicBezTo>
                      <a:cubicBezTo>
                        <a:pt x="56" y="144"/>
                        <a:pt x="81" y="169"/>
                        <a:pt x="112" y="169"/>
                      </a:cubicBezTo>
                      <a:cubicBezTo>
                        <a:pt x="143" y="169"/>
                        <a:pt x="169" y="144"/>
                        <a:pt x="169" y="113"/>
                      </a:cubicBezTo>
                      <a:cubicBezTo>
                        <a:pt x="169" y="81"/>
                        <a:pt x="143" y="56"/>
                        <a:pt x="112" y="5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520" name="Freeform 35"/>
                <p:cNvSpPr>
                  <a:spLocks noEditPoints="1"/>
                </p:cNvSpPr>
                <p:nvPr/>
              </p:nvSpPr>
              <p:spPr bwMode="auto">
                <a:xfrm>
                  <a:off x="8830010" y="1591134"/>
                  <a:ext cx="79731" cy="79731"/>
                </a:xfrm>
                <a:custGeom>
                  <a:avLst/>
                  <a:gdLst>
                    <a:gd name="T0" fmla="*/ 112 w 224"/>
                    <a:gd name="T1" fmla="*/ 225 h 225"/>
                    <a:gd name="T2" fmla="*/ 0 w 224"/>
                    <a:gd name="T3" fmla="*/ 113 h 225"/>
                    <a:gd name="T4" fmla="*/ 112 w 224"/>
                    <a:gd name="T5" fmla="*/ 0 h 225"/>
                    <a:gd name="T6" fmla="*/ 224 w 224"/>
                    <a:gd name="T7" fmla="*/ 113 h 225"/>
                    <a:gd name="T8" fmla="*/ 112 w 224"/>
                    <a:gd name="T9" fmla="*/ 225 h 225"/>
                    <a:gd name="T10" fmla="*/ 112 w 224"/>
                    <a:gd name="T11" fmla="*/ 56 h 225"/>
                    <a:gd name="T12" fmla="*/ 56 w 224"/>
                    <a:gd name="T13" fmla="*/ 113 h 225"/>
                    <a:gd name="T14" fmla="*/ 112 w 224"/>
                    <a:gd name="T15" fmla="*/ 169 h 225"/>
                    <a:gd name="T16" fmla="*/ 168 w 224"/>
                    <a:gd name="T17" fmla="*/ 113 h 225"/>
                    <a:gd name="T18" fmla="*/ 112 w 224"/>
                    <a:gd name="T19" fmla="*/ 56 h 2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224" h="225">
                      <a:moveTo>
                        <a:pt x="112" y="225"/>
                      </a:moveTo>
                      <a:cubicBezTo>
                        <a:pt x="50" y="225"/>
                        <a:pt x="0" y="175"/>
                        <a:pt x="0" y="113"/>
                      </a:cubicBezTo>
                      <a:cubicBezTo>
                        <a:pt x="0" y="51"/>
                        <a:pt x="50" y="0"/>
                        <a:pt x="112" y="0"/>
                      </a:cubicBezTo>
                      <a:cubicBezTo>
                        <a:pt x="174" y="0"/>
                        <a:pt x="224" y="51"/>
                        <a:pt x="224" y="113"/>
                      </a:cubicBezTo>
                      <a:cubicBezTo>
                        <a:pt x="224" y="175"/>
                        <a:pt x="174" y="225"/>
                        <a:pt x="112" y="225"/>
                      </a:cubicBezTo>
                      <a:close/>
                      <a:moveTo>
                        <a:pt x="112" y="56"/>
                      </a:moveTo>
                      <a:cubicBezTo>
                        <a:pt x="81" y="56"/>
                        <a:pt x="56" y="81"/>
                        <a:pt x="56" y="113"/>
                      </a:cubicBezTo>
                      <a:cubicBezTo>
                        <a:pt x="56" y="144"/>
                        <a:pt x="81" y="169"/>
                        <a:pt x="112" y="169"/>
                      </a:cubicBezTo>
                      <a:cubicBezTo>
                        <a:pt x="143" y="169"/>
                        <a:pt x="168" y="144"/>
                        <a:pt x="168" y="113"/>
                      </a:cubicBezTo>
                      <a:cubicBezTo>
                        <a:pt x="168" y="81"/>
                        <a:pt x="143" y="56"/>
                        <a:pt x="112" y="5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521" name="Freeform 36"/>
                <p:cNvSpPr>
                  <a:spLocks/>
                </p:cNvSpPr>
                <p:nvPr/>
              </p:nvSpPr>
              <p:spPr bwMode="auto">
                <a:xfrm>
                  <a:off x="8658041" y="1276900"/>
                  <a:ext cx="371297" cy="333776"/>
                </a:xfrm>
                <a:custGeom>
                  <a:avLst/>
                  <a:gdLst>
                    <a:gd name="T0" fmla="*/ 619 w 1048"/>
                    <a:gd name="T1" fmla="*/ 942 h 942"/>
                    <a:gd name="T2" fmla="*/ 28 w 1048"/>
                    <a:gd name="T3" fmla="*/ 942 h 942"/>
                    <a:gd name="T4" fmla="*/ 0 w 1048"/>
                    <a:gd name="T5" fmla="*/ 914 h 942"/>
                    <a:gd name="T6" fmla="*/ 28 w 1048"/>
                    <a:gd name="T7" fmla="*/ 886 h 942"/>
                    <a:gd name="T8" fmla="*/ 597 w 1048"/>
                    <a:gd name="T9" fmla="*/ 886 h 942"/>
                    <a:gd name="T10" fmla="*/ 807 w 1048"/>
                    <a:gd name="T11" fmla="*/ 21 h 942"/>
                    <a:gd name="T12" fmla="*/ 834 w 1048"/>
                    <a:gd name="T13" fmla="*/ 0 h 942"/>
                    <a:gd name="T14" fmla="*/ 1020 w 1048"/>
                    <a:gd name="T15" fmla="*/ 0 h 942"/>
                    <a:gd name="T16" fmla="*/ 1048 w 1048"/>
                    <a:gd name="T17" fmla="*/ 28 h 942"/>
                    <a:gd name="T18" fmla="*/ 1020 w 1048"/>
                    <a:gd name="T19" fmla="*/ 56 h 942"/>
                    <a:gd name="T20" fmla="*/ 856 w 1048"/>
                    <a:gd name="T21" fmla="*/ 56 h 942"/>
                    <a:gd name="T22" fmla="*/ 646 w 1048"/>
                    <a:gd name="T23" fmla="*/ 921 h 942"/>
                    <a:gd name="T24" fmla="*/ 619 w 1048"/>
                    <a:gd name="T25" fmla="*/ 942 h 9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1048" h="942">
                      <a:moveTo>
                        <a:pt x="619" y="942"/>
                      </a:moveTo>
                      <a:cubicBezTo>
                        <a:pt x="28" y="942"/>
                        <a:pt x="28" y="942"/>
                        <a:pt x="28" y="942"/>
                      </a:cubicBezTo>
                      <a:cubicBezTo>
                        <a:pt x="13" y="942"/>
                        <a:pt x="0" y="930"/>
                        <a:pt x="0" y="914"/>
                      </a:cubicBezTo>
                      <a:cubicBezTo>
                        <a:pt x="0" y="899"/>
                        <a:pt x="13" y="886"/>
                        <a:pt x="28" y="886"/>
                      </a:cubicBezTo>
                      <a:cubicBezTo>
                        <a:pt x="597" y="886"/>
                        <a:pt x="597" y="886"/>
                        <a:pt x="597" y="886"/>
                      </a:cubicBezTo>
                      <a:cubicBezTo>
                        <a:pt x="807" y="21"/>
                        <a:pt x="807" y="21"/>
                        <a:pt x="807" y="21"/>
                      </a:cubicBezTo>
                      <a:cubicBezTo>
                        <a:pt x="810" y="9"/>
                        <a:pt x="821" y="0"/>
                        <a:pt x="834" y="0"/>
                      </a:cubicBezTo>
                      <a:cubicBezTo>
                        <a:pt x="1020" y="0"/>
                        <a:pt x="1020" y="0"/>
                        <a:pt x="1020" y="0"/>
                      </a:cubicBezTo>
                      <a:cubicBezTo>
                        <a:pt x="1035" y="0"/>
                        <a:pt x="1048" y="12"/>
                        <a:pt x="1048" y="28"/>
                      </a:cubicBezTo>
                      <a:cubicBezTo>
                        <a:pt x="1048" y="43"/>
                        <a:pt x="1035" y="56"/>
                        <a:pt x="1020" y="56"/>
                      </a:cubicBezTo>
                      <a:cubicBezTo>
                        <a:pt x="856" y="56"/>
                        <a:pt x="856" y="56"/>
                        <a:pt x="856" y="56"/>
                      </a:cubicBezTo>
                      <a:cubicBezTo>
                        <a:pt x="646" y="921"/>
                        <a:pt x="646" y="921"/>
                        <a:pt x="646" y="921"/>
                      </a:cubicBezTo>
                      <a:cubicBezTo>
                        <a:pt x="643" y="933"/>
                        <a:pt x="632" y="942"/>
                        <a:pt x="619" y="94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522" name="Freeform 37"/>
                <p:cNvSpPr>
                  <a:spLocks/>
                </p:cNvSpPr>
                <p:nvPr/>
              </p:nvSpPr>
              <p:spPr bwMode="auto">
                <a:xfrm>
                  <a:off x="8576326" y="1381645"/>
                  <a:ext cx="361555" cy="199328"/>
                </a:xfrm>
                <a:custGeom>
                  <a:avLst/>
                  <a:gdLst>
                    <a:gd name="T0" fmla="*/ 873 w 1023"/>
                    <a:gd name="T1" fmla="*/ 563 h 563"/>
                    <a:gd name="T2" fmla="*/ 189 w 1023"/>
                    <a:gd name="T3" fmla="*/ 563 h 563"/>
                    <a:gd name="T4" fmla="*/ 162 w 1023"/>
                    <a:gd name="T5" fmla="*/ 543 h 563"/>
                    <a:gd name="T6" fmla="*/ 2 w 1023"/>
                    <a:gd name="T7" fmla="*/ 37 h 563"/>
                    <a:gd name="T8" fmla="*/ 6 w 1023"/>
                    <a:gd name="T9" fmla="*/ 12 h 563"/>
                    <a:gd name="T10" fmla="*/ 29 w 1023"/>
                    <a:gd name="T11" fmla="*/ 0 h 563"/>
                    <a:gd name="T12" fmla="*/ 995 w 1023"/>
                    <a:gd name="T13" fmla="*/ 0 h 563"/>
                    <a:gd name="T14" fmla="*/ 1023 w 1023"/>
                    <a:gd name="T15" fmla="*/ 28 h 563"/>
                    <a:gd name="T16" fmla="*/ 995 w 1023"/>
                    <a:gd name="T17" fmla="*/ 56 h 563"/>
                    <a:gd name="T18" fmla="*/ 67 w 1023"/>
                    <a:gd name="T19" fmla="*/ 56 h 563"/>
                    <a:gd name="T20" fmla="*/ 209 w 1023"/>
                    <a:gd name="T21" fmla="*/ 507 h 563"/>
                    <a:gd name="T22" fmla="*/ 873 w 1023"/>
                    <a:gd name="T23" fmla="*/ 507 h 563"/>
                    <a:gd name="T24" fmla="*/ 901 w 1023"/>
                    <a:gd name="T25" fmla="*/ 535 h 563"/>
                    <a:gd name="T26" fmla="*/ 873 w 1023"/>
                    <a:gd name="T27" fmla="*/ 563 h 563"/>
                    <a:gd name="connsiteX0" fmla="*/ 8524 w 10241"/>
                    <a:gd name="connsiteY0" fmla="*/ 10000 h 10000"/>
                    <a:gd name="connsiteX1" fmla="*/ 1838 w 10241"/>
                    <a:gd name="connsiteY1" fmla="*/ 10000 h 10000"/>
                    <a:gd name="connsiteX2" fmla="*/ 1574 w 10241"/>
                    <a:gd name="connsiteY2" fmla="*/ 9645 h 10000"/>
                    <a:gd name="connsiteX3" fmla="*/ 10 w 10241"/>
                    <a:gd name="connsiteY3" fmla="*/ 657 h 10000"/>
                    <a:gd name="connsiteX4" fmla="*/ 49 w 10241"/>
                    <a:gd name="connsiteY4" fmla="*/ 213 h 10000"/>
                    <a:gd name="connsiteX5" fmla="*/ 273 w 10241"/>
                    <a:gd name="connsiteY5" fmla="*/ 0 h 10000"/>
                    <a:gd name="connsiteX6" fmla="*/ 9716 w 10241"/>
                    <a:gd name="connsiteY6" fmla="*/ 0 h 10000"/>
                    <a:gd name="connsiteX7" fmla="*/ 9990 w 10241"/>
                    <a:gd name="connsiteY7" fmla="*/ 497 h 10000"/>
                    <a:gd name="connsiteX8" fmla="*/ 9716 w 10241"/>
                    <a:gd name="connsiteY8" fmla="*/ 995 h 10000"/>
                    <a:gd name="connsiteX9" fmla="*/ 4031 w 10241"/>
                    <a:gd name="connsiteY9" fmla="*/ 3360 h 10000"/>
                    <a:gd name="connsiteX10" fmla="*/ 2033 w 10241"/>
                    <a:gd name="connsiteY10" fmla="*/ 9005 h 10000"/>
                    <a:gd name="connsiteX11" fmla="*/ 8524 w 10241"/>
                    <a:gd name="connsiteY11" fmla="*/ 9005 h 10000"/>
                    <a:gd name="connsiteX12" fmla="*/ 8797 w 10241"/>
                    <a:gd name="connsiteY12" fmla="*/ 9503 h 10000"/>
                    <a:gd name="connsiteX13" fmla="*/ 8524 w 10241"/>
                    <a:gd name="connsiteY13" fmla="*/ 10000 h 10000"/>
                    <a:gd name="connsiteX0" fmla="*/ 8524 w 10241"/>
                    <a:gd name="connsiteY0" fmla="*/ 10000 h 10000"/>
                    <a:gd name="connsiteX1" fmla="*/ 1838 w 10241"/>
                    <a:gd name="connsiteY1" fmla="*/ 10000 h 10000"/>
                    <a:gd name="connsiteX2" fmla="*/ 1574 w 10241"/>
                    <a:gd name="connsiteY2" fmla="*/ 9645 h 10000"/>
                    <a:gd name="connsiteX3" fmla="*/ 10 w 10241"/>
                    <a:gd name="connsiteY3" fmla="*/ 657 h 10000"/>
                    <a:gd name="connsiteX4" fmla="*/ 49 w 10241"/>
                    <a:gd name="connsiteY4" fmla="*/ 213 h 10000"/>
                    <a:gd name="connsiteX5" fmla="*/ 273 w 10241"/>
                    <a:gd name="connsiteY5" fmla="*/ 0 h 10000"/>
                    <a:gd name="connsiteX6" fmla="*/ 9716 w 10241"/>
                    <a:gd name="connsiteY6" fmla="*/ 0 h 10000"/>
                    <a:gd name="connsiteX7" fmla="*/ 9990 w 10241"/>
                    <a:gd name="connsiteY7" fmla="*/ 497 h 10000"/>
                    <a:gd name="connsiteX8" fmla="*/ 9716 w 10241"/>
                    <a:gd name="connsiteY8" fmla="*/ 995 h 10000"/>
                    <a:gd name="connsiteX9" fmla="*/ 4031 w 10241"/>
                    <a:gd name="connsiteY9" fmla="*/ 3360 h 10000"/>
                    <a:gd name="connsiteX10" fmla="*/ 5723 w 10241"/>
                    <a:gd name="connsiteY10" fmla="*/ 4490 h 10000"/>
                    <a:gd name="connsiteX11" fmla="*/ 8524 w 10241"/>
                    <a:gd name="connsiteY11" fmla="*/ 9005 h 10000"/>
                    <a:gd name="connsiteX12" fmla="*/ 8797 w 10241"/>
                    <a:gd name="connsiteY12" fmla="*/ 9503 h 10000"/>
                    <a:gd name="connsiteX13" fmla="*/ 8524 w 10241"/>
                    <a:gd name="connsiteY13" fmla="*/ 10000 h 10000"/>
                    <a:gd name="connsiteX0" fmla="*/ 8524 w 10070"/>
                    <a:gd name="connsiteY0" fmla="*/ 10000 h 10000"/>
                    <a:gd name="connsiteX1" fmla="*/ 1838 w 10070"/>
                    <a:gd name="connsiteY1" fmla="*/ 10000 h 10000"/>
                    <a:gd name="connsiteX2" fmla="*/ 1574 w 10070"/>
                    <a:gd name="connsiteY2" fmla="*/ 9645 h 10000"/>
                    <a:gd name="connsiteX3" fmla="*/ 10 w 10070"/>
                    <a:gd name="connsiteY3" fmla="*/ 657 h 10000"/>
                    <a:gd name="connsiteX4" fmla="*/ 49 w 10070"/>
                    <a:gd name="connsiteY4" fmla="*/ 213 h 10000"/>
                    <a:gd name="connsiteX5" fmla="*/ 273 w 10070"/>
                    <a:gd name="connsiteY5" fmla="*/ 0 h 10000"/>
                    <a:gd name="connsiteX6" fmla="*/ 9716 w 10070"/>
                    <a:gd name="connsiteY6" fmla="*/ 0 h 10000"/>
                    <a:gd name="connsiteX7" fmla="*/ 9990 w 10070"/>
                    <a:gd name="connsiteY7" fmla="*/ 497 h 10000"/>
                    <a:gd name="connsiteX8" fmla="*/ 9716 w 10070"/>
                    <a:gd name="connsiteY8" fmla="*/ 995 h 10000"/>
                    <a:gd name="connsiteX9" fmla="*/ 6517 w 10070"/>
                    <a:gd name="connsiteY9" fmla="*/ 3360 h 10000"/>
                    <a:gd name="connsiteX10" fmla="*/ 5723 w 10070"/>
                    <a:gd name="connsiteY10" fmla="*/ 4490 h 10000"/>
                    <a:gd name="connsiteX11" fmla="*/ 8524 w 10070"/>
                    <a:gd name="connsiteY11" fmla="*/ 9005 h 10000"/>
                    <a:gd name="connsiteX12" fmla="*/ 8797 w 10070"/>
                    <a:gd name="connsiteY12" fmla="*/ 9503 h 10000"/>
                    <a:gd name="connsiteX13" fmla="*/ 8524 w 10070"/>
                    <a:gd name="connsiteY13" fmla="*/ 10000 h 10000"/>
                    <a:gd name="connsiteX0" fmla="*/ 8524 w 10070"/>
                    <a:gd name="connsiteY0" fmla="*/ 10000 h 10000"/>
                    <a:gd name="connsiteX1" fmla="*/ 1838 w 10070"/>
                    <a:gd name="connsiteY1" fmla="*/ 10000 h 10000"/>
                    <a:gd name="connsiteX2" fmla="*/ 1574 w 10070"/>
                    <a:gd name="connsiteY2" fmla="*/ 9645 h 10000"/>
                    <a:gd name="connsiteX3" fmla="*/ 10 w 10070"/>
                    <a:gd name="connsiteY3" fmla="*/ 657 h 10000"/>
                    <a:gd name="connsiteX4" fmla="*/ 49 w 10070"/>
                    <a:gd name="connsiteY4" fmla="*/ 213 h 10000"/>
                    <a:gd name="connsiteX5" fmla="*/ 273 w 10070"/>
                    <a:gd name="connsiteY5" fmla="*/ 0 h 10000"/>
                    <a:gd name="connsiteX6" fmla="*/ 9716 w 10070"/>
                    <a:gd name="connsiteY6" fmla="*/ 0 h 10000"/>
                    <a:gd name="connsiteX7" fmla="*/ 9990 w 10070"/>
                    <a:gd name="connsiteY7" fmla="*/ 497 h 10000"/>
                    <a:gd name="connsiteX8" fmla="*/ 9716 w 10070"/>
                    <a:gd name="connsiteY8" fmla="*/ 995 h 10000"/>
                    <a:gd name="connsiteX9" fmla="*/ 6517 w 10070"/>
                    <a:gd name="connsiteY9" fmla="*/ 3360 h 10000"/>
                    <a:gd name="connsiteX10" fmla="*/ 9172 w 10070"/>
                    <a:gd name="connsiteY10" fmla="*/ 3907 h 10000"/>
                    <a:gd name="connsiteX11" fmla="*/ 8524 w 10070"/>
                    <a:gd name="connsiteY11" fmla="*/ 9005 h 10000"/>
                    <a:gd name="connsiteX12" fmla="*/ 8797 w 10070"/>
                    <a:gd name="connsiteY12" fmla="*/ 9503 h 10000"/>
                    <a:gd name="connsiteX13" fmla="*/ 8524 w 10070"/>
                    <a:gd name="connsiteY13" fmla="*/ 10000 h 10000"/>
                    <a:gd name="connsiteX0" fmla="*/ 8524 w 9990"/>
                    <a:gd name="connsiteY0" fmla="*/ 10000 h 10000"/>
                    <a:gd name="connsiteX1" fmla="*/ 1838 w 9990"/>
                    <a:gd name="connsiteY1" fmla="*/ 10000 h 10000"/>
                    <a:gd name="connsiteX2" fmla="*/ 1574 w 9990"/>
                    <a:gd name="connsiteY2" fmla="*/ 9645 h 10000"/>
                    <a:gd name="connsiteX3" fmla="*/ 10 w 9990"/>
                    <a:gd name="connsiteY3" fmla="*/ 657 h 10000"/>
                    <a:gd name="connsiteX4" fmla="*/ 49 w 9990"/>
                    <a:gd name="connsiteY4" fmla="*/ 213 h 10000"/>
                    <a:gd name="connsiteX5" fmla="*/ 273 w 9990"/>
                    <a:gd name="connsiteY5" fmla="*/ 0 h 10000"/>
                    <a:gd name="connsiteX6" fmla="*/ 9716 w 9990"/>
                    <a:gd name="connsiteY6" fmla="*/ 0 h 10000"/>
                    <a:gd name="connsiteX7" fmla="*/ 9990 w 9990"/>
                    <a:gd name="connsiteY7" fmla="*/ 497 h 10000"/>
                    <a:gd name="connsiteX8" fmla="*/ 9716 w 9990"/>
                    <a:gd name="connsiteY8" fmla="*/ 995 h 10000"/>
                    <a:gd name="connsiteX9" fmla="*/ 9404 w 9990"/>
                    <a:gd name="connsiteY9" fmla="*/ 1612 h 10000"/>
                    <a:gd name="connsiteX10" fmla="*/ 9172 w 9990"/>
                    <a:gd name="connsiteY10" fmla="*/ 3907 h 10000"/>
                    <a:gd name="connsiteX11" fmla="*/ 8524 w 9990"/>
                    <a:gd name="connsiteY11" fmla="*/ 9005 h 10000"/>
                    <a:gd name="connsiteX12" fmla="*/ 8797 w 9990"/>
                    <a:gd name="connsiteY12" fmla="*/ 9503 h 10000"/>
                    <a:gd name="connsiteX13" fmla="*/ 8524 w 9990"/>
                    <a:gd name="connsiteY13" fmla="*/ 10000 h 10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9990" h="10000">
                      <a:moveTo>
                        <a:pt x="8524" y="10000"/>
                      </a:moveTo>
                      <a:lnTo>
                        <a:pt x="1838" y="10000"/>
                      </a:lnTo>
                      <a:cubicBezTo>
                        <a:pt x="1710" y="10000"/>
                        <a:pt x="1613" y="9858"/>
                        <a:pt x="1574" y="9645"/>
                      </a:cubicBezTo>
                      <a:lnTo>
                        <a:pt x="10" y="657"/>
                      </a:lnTo>
                      <a:cubicBezTo>
                        <a:pt x="-10" y="497"/>
                        <a:pt x="0" y="337"/>
                        <a:pt x="49" y="213"/>
                      </a:cubicBezTo>
                      <a:cubicBezTo>
                        <a:pt x="107" y="89"/>
                        <a:pt x="186" y="0"/>
                        <a:pt x="273" y="0"/>
                      </a:cubicBezTo>
                      <a:lnTo>
                        <a:pt x="9716" y="0"/>
                      </a:lnTo>
                      <a:cubicBezTo>
                        <a:pt x="9873" y="0"/>
                        <a:pt x="9990" y="231"/>
                        <a:pt x="9990" y="497"/>
                      </a:cubicBezTo>
                      <a:cubicBezTo>
                        <a:pt x="9990" y="782"/>
                        <a:pt x="9814" y="809"/>
                        <a:pt x="9716" y="995"/>
                      </a:cubicBezTo>
                      <a:cubicBezTo>
                        <a:pt x="9618" y="1181"/>
                        <a:pt x="9495" y="1127"/>
                        <a:pt x="9404" y="1612"/>
                      </a:cubicBezTo>
                      <a:cubicBezTo>
                        <a:pt x="9313" y="2097"/>
                        <a:pt x="9319" y="2675"/>
                        <a:pt x="9172" y="3907"/>
                      </a:cubicBezTo>
                      <a:cubicBezTo>
                        <a:pt x="9025" y="5139"/>
                        <a:pt x="8524" y="9005"/>
                        <a:pt x="8524" y="9005"/>
                      </a:cubicBezTo>
                      <a:cubicBezTo>
                        <a:pt x="8680" y="9005"/>
                        <a:pt x="8797" y="9218"/>
                        <a:pt x="8797" y="9503"/>
                      </a:cubicBezTo>
                      <a:cubicBezTo>
                        <a:pt x="8797" y="9769"/>
                        <a:pt x="8680" y="10000"/>
                        <a:pt x="8524" y="1000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</p:grpSp>
        </p:grpSp>
        <p:grpSp>
          <p:nvGrpSpPr>
            <p:cNvPr id="38" name="Group 37"/>
            <p:cNvGrpSpPr/>
            <p:nvPr/>
          </p:nvGrpSpPr>
          <p:grpSpPr>
            <a:xfrm>
              <a:off x="4091505" y="6056872"/>
              <a:ext cx="416718" cy="356913"/>
              <a:chOff x="4091505" y="6056872"/>
              <a:chExt cx="416718" cy="356913"/>
            </a:xfrm>
          </p:grpSpPr>
          <p:grpSp>
            <p:nvGrpSpPr>
              <p:cNvPr id="549" name="Group 548">
                <a:extLst>
                  <a:ext uri="{FF2B5EF4-FFF2-40B4-BE49-F238E27FC236}">
                    <a16:creationId xmlns:a16="http://schemas.microsoft.com/office/drawing/2014/main" id="{060A5395-A506-4DAA-AFB2-A881E6BB6257}"/>
                  </a:ext>
                </a:extLst>
              </p:cNvPr>
              <p:cNvGrpSpPr/>
              <p:nvPr/>
            </p:nvGrpSpPr>
            <p:grpSpPr>
              <a:xfrm>
                <a:off x="4091505" y="6056872"/>
                <a:ext cx="149172" cy="356913"/>
                <a:chOff x="9860321" y="1950222"/>
                <a:chExt cx="201355" cy="481767"/>
              </a:xfrm>
              <a:solidFill>
                <a:schemeClr val="accent1"/>
              </a:solidFill>
            </p:grpSpPr>
            <p:sp>
              <p:nvSpPr>
                <p:cNvPr id="556" name="Oval 23">
                  <a:extLst>
                    <a:ext uri="{FF2B5EF4-FFF2-40B4-BE49-F238E27FC236}">
                      <a16:creationId xmlns:a16="http://schemas.microsoft.com/office/drawing/2014/main" id="{22296ABC-8BC5-40BF-9A04-D3A533D709A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9918380" y="1950222"/>
                  <a:ext cx="87707" cy="87707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557" name="Freeform 24">
                  <a:extLst>
                    <a:ext uri="{FF2B5EF4-FFF2-40B4-BE49-F238E27FC236}">
                      <a16:creationId xmlns:a16="http://schemas.microsoft.com/office/drawing/2014/main" id="{5E604A5E-B771-459D-BD95-1861E17F8FC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9860321" y="2044105"/>
                  <a:ext cx="201355" cy="387884"/>
                </a:xfrm>
                <a:custGeom>
                  <a:avLst/>
                  <a:gdLst>
                    <a:gd name="T0" fmla="*/ 69 w 69"/>
                    <a:gd name="T1" fmla="*/ 19 h 132"/>
                    <a:gd name="T2" fmla="*/ 50 w 69"/>
                    <a:gd name="T3" fmla="*/ 0 h 132"/>
                    <a:gd name="T4" fmla="*/ 30 w 69"/>
                    <a:gd name="T5" fmla="*/ 0 h 132"/>
                    <a:gd name="T6" fmla="*/ 28 w 69"/>
                    <a:gd name="T7" fmla="*/ 0 h 132"/>
                    <a:gd name="T8" fmla="*/ 20 w 69"/>
                    <a:gd name="T9" fmla="*/ 0 h 132"/>
                    <a:gd name="T10" fmla="*/ 0 w 69"/>
                    <a:gd name="T11" fmla="*/ 19 h 132"/>
                    <a:gd name="T12" fmla="*/ 0 w 69"/>
                    <a:gd name="T13" fmla="*/ 19 h 132"/>
                    <a:gd name="T14" fmla="*/ 0 w 69"/>
                    <a:gd name="T15" fmla="*/ 58 h 132"/>
                    <a:gd name="T16" fmla="*/ 7 w 69"/>
                    <a:gd name="T17" fmla="*/ 64 h 132"/>
                    <a:gd name="T18" fmla="*/ 13 w 69"/>
                    <a:gd name="T19" fmla="*/ 58 h 132"/>
                    <a:gd name="T20" fmla="*/ 13 w 69"/>
                    <a:gd name="T21" fmla="*/ 35 h 132"/>
                    <a:gd name="T22" fmla="*/ 13 w 69"/>
                    <a:gd name="T23" fmla="*/ 22 h 132"/>
                    <a:gd name="T24" fmla="*/ 16 w 69"/>
                    <a:gd name="T25" fmla="*/ 22 h 132"/>
                    <a:gd name="T26" fmla="*/ 16 w 69"/>
                    <a:gd name="T27" fmla="*/ 37 h 132"/>
                    <a:gd name="T28" fmla="*/ 16 w 69"/>
                    <a:gd name="T29" fmla="*/ 61 h 132"/>
                    <a:gd name="T30" fmla="*/ 16 w 69"/>
                    <a:gd name="T31" fmla="*/ 64 h 132"/>
                    <a:gd name="T32" fmla="*/ 16 w 69"/>
                    <a:gd name="T33" fmla="*/ 124 h 132"/>
                    <a:gd name="T34" fmla="*/ 25 w 69"/>
                    <a:gd name="T35" fmla="*/ 132 h 132"/>
                    <a:gd name="T36" fmla="*/ 33 w 69"/>
                    <a:gd name="T37" fmla="*/ 124 h 132"/>
                    <a:gd name="T38" fmla="*/ 33 w 69"/>
                    <a:gd name="T39" fmla="*/ 64 h 132"/>
                    <a:gd name="T40" fmla="*/ 37 w 69"/>
                    <a:gd name="T41" fmla="*/ 64 h 132"/>
                    <a:gd name="T42" fmla="*/ 37 w 69"/>
                    <a:gd name="T43" fmla="*/ 124 h 132"/>
                    <a:gd name="T44" fmla="*/ 45 w 69"/>
                    <a:gd name="T45" fmla="*/ 132 h 132"/>
                    <a:gd name="T46" fmla="*/ 53 w 69"/>
                    <a:gd name="T47" fmla="*/ 124 h 132"/>
                    <a:gd name="T48" fmla="*/ 53 w 69"/>
                    <a:gd name="T49" fmla="*/ 64 h 132"/>
                    <a:gd name="T50" fmla="*/ 53 w 69"/>
                    <a:gd name="T51" fmla="*/ 61 h 132"/>
                    <a:gd name="T52" fmla="*/ 53 w 69"/>
                    <a:gd name="T53" fmla="*/ 37 h 132"/>
                    <a:gd name="T54" fmla="*/ 53 w 69"/>
                    <a:gd name="T55" fmla="*/ 22 h 132"/>
                    <a:gd name="T56" fmla="*/ 57 w 69"/>
                    <a:gd name="T57" fmla="*/ 22 h 132"/>
                    <a:gd name="T58" fmla="*/ 57 w 69"/>
                    <a:gd name="T59" fmla="*/ 35 h 132"/>
                    <a:gd name="T60" fmla="*/ 57 w 69"/>
                    <a:gd name="T61" fmla="*/ 58 h 132"/>
                    <a:gd name="T62" fmla="*/ 63 w 69"/>
                    <a:gd name="T63" fmla="*/ 64 h 132"/>
                    <a:gd name="T64" fmla="*/ 69 w 69"/>
                    <a:gd name="T65" fmla="*/ 58 h 132"/>
                    <a:gd name="T66" fmla="*/ 69 w 69"/>
                    <a:gd name="T67" fmla="*/ 19 h 132"/>
                    <a:gd name="T68" fmla="*/ 69 w 69"/>
                    <a:gd name="T69" fmla="*/ 19 h 1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69" h="132">
                      <a:moveTo>
                        <a:pt x="69" y="19"/>
                      </a:moveTo>
                      <a:cubicBezTo>
                        <a:pt x="69" y="9"/>
                        <a:pt x="60" y="0"/>
                        <a:pt x="50" y="0"/>
                      </a:cubicBezTo>
                      <a:cubicBezTo>
                        <a:pt x="30" y="0"/>
                        <a:pt x="30" y="0"/>
                        <a:pt x="30" y="0"/>
                      </a:cubicBezTo>
                      <a:cubicBezTo>
                        <a:pt x="28" y="0"/>
                        <a:pt x="28" y="0"/>
                        <a:pt x="28" y="0"/>
                      </a:cubicBezTo>
                      <a:cubicBezTo>
                        <a:pt x="20" y="0"/>
                        <a:pt x="20" y="0"/>
                        <a:pt x="20" y="0"/>
                      </a:cubicBezTo>
                      <a:cubicBezTo>
                        <a:pt x="10" y="0"/>
                        <a:pt x="0" y="9"/>
                        <a:pt x="0" y="19"/>
                      </a:cubicBezTo>
                      <a:cubicBezTo>
                        <a:pt x="0" y="19"/>
                        <a:pt x="0" y="19"/>
                        <a:pt x="0" y="19"/>
                      </a:cubicBezTo>
                      <a:cubicBezTo>
                        <a:pt x="0" y="58"/>
                        <a:pt x="0" y="58"/>
                        <a:pt x="0" y="58"/>
                      </a:cubicBezTo>
                      <a:cubicBezTo>
                        <a:pt x="0" y="62"/>
                        <a:pt x="3" y="64"/>
                        <a:pt x="7" y="64"/>
                      </a:cubicBezTo>
                      <a:cubicBezTo>
                        <a:pt x="11" y="64"/>
                        <a:pt x="13" y="62"/>
                        <a:pt x="13" y="58"/>
                      </a:cubicBezTo>
                      <a:cubicBezTo>
                        <a:pt x="13" y="35"/>
                        <a:pt x="13" y="35"/>
                        <a:pt x="13" y="35"/>
                      </a:cubicBezTo>
                      <a:cubicBezTo>
                        <a:pt x="13" y="22"/>
                        <a:pt x="13" y="22"/>
                        <a:pt x="13" y="22"/>
                      </a:cubicBezTo>
                      <a:cubicBezTo>
                        <a:pt x="16" y="22"/>
                        <a:pt x="16" y="22"/>
                        <a:pt x="16" y="22"/>
                      </a:cubicBezTo>
                      <a:cubicBezTo>
                        <a:pt x="16" y="37"/>
                        <a:pt x="16" y="37"/>
                        <a:pt x="16" y="37"/>
                      </a:cubicBezTo>
                      <a:cubicBezTo>
                        <a:pt x="16" y="61"/>
                        <a:pt x="16" y="61"/>
                        <a:pt x="16" y="61"/>
                      </a:cubicBezTo>
                      <a:cubicBezTo>
                        <a:pt x="16" y="64"/>
                        <a:pt x="16" y="64"/>
                        <a:pt x="16" y="64"/>
                      </a:cubicBezTo>
                      <a:cubicBezTo>
                        <a:pt x="16" y="124"/>
                        <a:pt x="16" y="124"/>
                        <a:pt x="16" y="124"/>
                      </a:cubicBezTo>
                      <a:cubicBezTo>
                        <a:pt x="16" y="129"/>
                        <a:pt x="20" y="132"/>
                        <a:pt x="25" y="132"/>
                      </a:cubicBezTo>
                      <a:cubicBezTo>
                        <a:pt x="30" y="132"/>
                        <a:pt x="33" y="129"/>
                        <a:pt x="33" y="124"/>
                      </a:cubicBezTo>
                      <a:cubicBezTo>
                        <a:pt x="33" y="64"/>
                        <a:pt x="33" y="64"/>
                        <a:pt x="33" y="64"/>
                      </a:cubicBezTo>
                      <a:cubicBezTo>
                        <a:pt x="37" y="64"/>
                        <a:pt x="37" y="64"/>
                        <a:pt x="37" y="64"/>
                      </a:cubicBezTo>
                      <a:cubicBezTo>
                        <a:pt x="37" y="124"/>
                        <a:pt x="37" y="124"/>
                        <a:pt x="37" y="124"/>
                      </a:cubicBezTo>
                      <a:cubicBezTo>
                        <a:pt x="37" y="129"/>
                        <a:pt x="40" y="132"/>
                        <a:pt x="45" y="132"/>
                      </a:cubicBezTo>
                      <a:cubicBezTo>
                        <a:pt x="50" y="132"/>
                        <a:pt x="53" y="129"/>
                        <a:pt x="53" y="124"/>
                      </a:cubicBezTo>
                      <a:cubicBezTo>
                        <a:pt x="53" y="64"/>
                        <a:pt x="53" y="64"/>
                        <a:pt x="53" y="64"/>
                      </a:cubicBezTo>
                      <a:cubicBezTo>
                        <a:pt x="53" y="61"/>
                        <a:pt x="53" y="61"/>
                        <a:pt x="53" y="61"/>
                      </a:cubicBezTo>
                      <a:cubicBezTo>
                        <a:pt x="53" y="37"/>
                        <a:pt x="53" y="37"/>
                        <a:pt x="53" y="37"/>
                      </a:cubicBezTo>
                      <a:cubicBezTo>
                        <a:pt x="53" y="22"/>
                        <a:pt x="53" y="22"/>
                        <a:pt x="53" y="22"/>
                      </a:cubicBezTo>
                      <a:cubicBezTo>
                        <a:pt x="57" y="22"/>
                        <a:pt x="57" y="22"/>
                        <a:pt x="57" y="22"/>
                      </a:cubicBezTo>
                      <a:cubicBezTo>
                        <a:pt x="57" y="35"/>
                        <a:pt x="57" y="35"/>
                        <a:pt x="57" y="35"/>
                      </a:cubicBezTo>
                      <a:cubicBezTo>
                        <a:pt x="57" y="58"/>
                        <a:pt x="57" y="58"/>
                        <a:pt x="57" y="58"/>
                      </a:cubicBezTo>
                      <a:cubicBezTo>
                        <a:pt x="57" y="62"/>
                        <a:pt x="59" y="64"/>
                        <a:pt x="63" y="64"/>
                      </a:cubicBezTo>
                      <a:cubicBezTo>
                        <a:pt x="66" y="64"/>
                        <a:pt x="69" y="62"/>
                        <a:pt x="69" y="58"/>
                      </a:cubicBezTo>
                      <a:cubicBezTo>
                        <a:pt x="69" y="19"/>
                        <a:pt x="69" y="19"/>
                        <a:pt x="69" y="19"/>
                      </a:cubicBezTo>
                      <a:cubicBezTo>
                        <a:pt x="69" y="19"/>
                        <a:pt x="69" y="19"/>
                        <a:pt x="69" y="1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</p:grpSp>
          <p:grpSp>
            <p:nvGrpSpPr>
              <p:cNvPr id="523" name="Group 522"/>
              <p:cNvGrpSpPr/>
              <p:nvPr/>
            </p:nvGrpSpPr>
            <p:grpSpPr>
              <a:xfrm flipH="1">
                <a:off x="4302192" y="6233442"/>
                <a:ext cx="206031" cy="178930"/>
                <a:chOff x="8576326" y="1276900"/>
                <a:chExt cx="453012" cy="393965"/>
              </a:xfrm>
              <a:solidFill>
                <a:schemeClr val="bg1">
                  <a:lumMod val="65000"/>
                </a:schemeClr>
              </a:solidFill>
            </p:grpSpPr>
            <p:sp>
              <p:nvSpPr>
                <p:cNvPr id="524" name="Freeform 34"/>
                <p:cNvSpPr>
                  <a:spLocks noEditPoints="1"/>
                </p:cNvSpPr>
                <p:nvPr/>
              </p:nvSpPr>
              <p:spPr bwMode="auto">
                <a:xfrm>
                  <a:off x="8628338" y="1591134"/>
                  <a:ext cx="79731" cy="79731"/>
                </a:xfrm>
                <a:custGeom>
                  <a:avLst/>
                  <a:gdLst>
                    <a:gd name="T0" fmla="*/ 112 w 225"/>
                    <a:gd name="T1" fmla="*/ 225 h 225"/>
                    <a:gd name="T2" fmla="*/ 0 w 225"/>
                    <a:gd name="T3" fmla="*/ 113 h 225"/>
                    <a:gd name="T4" fmla="*/ 112 w 225"/>
                    <a:gd name="T5" fmla="*/ 0 h 225"/>
                    <a:gd name="T6" fmla="*/ 225 w 225"/>
                    <a:gd name="T7" fmla="*/ 113 h 225"/>
                    <a:gd name="T8" fmla="*/ 112 w 225"/>
                    <a:gd name="T9" fmla="*/ 225 h 225"/>
                    <a:gd name="T10" fmla="*/ 112 w 225"/>
                    <a:gd name="T11" fmla="*/ 56 h 225"/>
                    <a:gd name="T12" fmla="*/ 56 w 225"/>
                    <a:gd name="T13" fmla="*/ 113 h 225"/>
                    <a:gd name="T14" fmla="*/ 112 w 225"/>
                    <a:gd name="T15" fmla="*/ 169 h 225"/>
                    <a:gd name="T16" fmla="*/ 169 w 225"/>
                    <a:gd name="T17" fmla="*/ 113 h 225"/>
                    <a:gd name="T18" fmla="*/ 112 w 225"/>
                    <a:gd name="T19" fmla="*/ 56 h 2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225" h="225">
                      <a:moveTo>
                        <a:pt x="112" y="225"/>
                      </a:moveTo>
                      <a:cubicBezTo>
                        <a:pt x="50" y="225"/>
                        <a:pt x="0" y="175"/>
                        <a:pt x="0" y="113"/>
                      </a:cubicBezTo>
                      <a:cubicBezTo>
                        <a:pt x="0" y="51"/>
                        <a:pt x="50" y="0"/>
                        <a:pt x="112" y="0"/>
                      </a:cubicBezTo>
                      <a:cubicBezTo>
                        <a:pt x="174" y="0"/>
                        <a:pt x="225" y="51"/>
                        <a:pt x="225" y="113"/>
                      </a:cubicBezTo>
                      <a:cubicBezTo>
                        <a:pt x="225" y="175"/>
                        <a:pt x="174" y="225"/>
                        <a:pt x="112" y="225"/>
                      </a:cubicBezTo>
                      <a:close/>
                      <a:moveTo>
                        <a:pt x="112" y="56"/>
                      </a:moveTo>
                      <a:cubicBezTo>
                        <a:pt x="81" y="56"/>
                        <a:pt x="56" y="81"/>
                        <a:pt x="56" y="113"/>
                      </a:cubicBezTo>
                      <a:cubicBezTo>
                        <a:pt x="56" y="144"/>
                        <a:pt x="81" y="169"/>
                        <a:pt x="112" y="169"/>
                      </a:cubicBezTo>
                      <a:cubicBezTo>
                        <a:pt x="143" y="169"/>
                        <a:pt x="169" y="144"/>
                        <a:pt x="169" y="113"/>
                      </a:cubicBezTo>
                      <a:cubicBezTo>
                        <a:pt x="169" y="81"/>
                        <a:pt x="143" y="56"/>
                        <a:pt x="112" y="5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525" name="Freeform 35"/>
                <p:cNvSpPr>
                  <a:spLocks noEditPoints="1"/>
                </p:cNvSpPr>
                <p:nvPr/>
              </p:nvSpPr>
              <p:spPr bwMode="auto">
                <a:xfrm>
                  <a:off x="8830010" y="1591134"/>
                  <a:ext cx="79731" cy="79731"/>
                </a:xfrm>
                <a:custGeom>
                  <a:avLst/>
                  <a:gdLst>
                    <a:gd name="T0" fmla="*/ 112 w 224"/>
                    <a:gd name="T1" fmla="*/ 225 h 225"/>
                    <a:gd name="T2" fmla="*/ 0 w 224"/>
                    <a:gd name="T3" fmla="*/ 113 h 225"/>
                    <a:gd name="T4" fmla="*/ 112 w 224"/>
                    <a:gd name="T5" fmla="*/ 0 h 225"/>
                    <a:gd name="T6" fmla="*/ 224 w 224"/>
                    <a:gd name="T7" fmla="*/ 113 h 225"/>
                    <a:gd name="T8" fmla="*/ 112 w 224"/>
                    <a:gd name="T9" fmla="*/ 225 h 225"/>
                    <a:gd name="T10" fmla="*/ 112 w 224"/>
                    <a:gd name="T11" fmla="*/ 56 h 225"/>
                    <a:gd name="T12" fmla="*/ 56 w 224"/>
                    <a:gd name="T13" fmla="*/ 113 h 225"/>
                    <a:gd name="T14" fmla="*/ 112 w 224"/>
                    <a:gd name="T15" fmla="*/ 169 h 225"/>
                    <a:gd name="T16" fmla="*/ 168 w 224"/>
                    <a:gd name="T17" fmla="*/ 113 h 225"/>
                    <a:gd name="T18" fmla="*/ 112 w 224"/>
                    <a:gd name="T19" fmla="*/ 56 h 2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224" h="225">
                      <a:moveTo>
                        <a:pt x="112" y="225"/>
                      </a:moveTo>
                      <a:cubicBezTo>
                        <a:pt x="50" y="225"/>
                        <a:pt x="0" y="175"/>
                        <a:pt x="0" y="113"/>
                      </a:cubicBezTo>
                      <a:cubicBezTo>
                        <a:pt x="0" y="51"/>
                        <a:pt x="50" y="0"/>
                        <a:pt x="112" y="0"/>
                      </a:cubicBezTo>
                      <a:cubicBezTo>
                        <a:pt x="174" y="0"/>
                        <a:pt x="224" y="51"/>
                        <a:pt x="224" y="113"/>
                      </a:cubicBezTo>
                      <a:cubicBezTo>
                        <a:pt x="224" y="175"/>
                        <a:pt x="174" y="225"/>
                        <a:pt x="112" y="225"/>
                      </a:cubicBezTo>
                      <a:close/>
                      <a:moveTo>
                        <a:pt x="112" y="56"/>
                      </a:moveTo>
                      <a:cubicBezTo>
                        <a:pt x="81" y="56"/>
                        <a:pt x="56" y="81"/>
                        <a:pt x="56" y="113"/>
                      </a:cubicBezTo>
                      <a:cubicBezTo>
                        <a:pt x="56" y="144"/>
                        <a:pt x="81" y="169"/>
                        <a:pt x="112" y="169"/>
                      </a:cubicBezTo>
                      <a:cubicBezTo>
                        <a:pt x="143" y="169"/>
                        <a:pt x="168" y="144"/>
                        <a:pt x="168" y="113"/>
                      </a:cubicBezTo>
                      <a:cubicBezTo>
                        <a:pt x="168" y="81"/>
                        <a:pt x="143" y="56"/>
                        <a:pt x="112" y="5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576" name="Freeform 36"/>
                <p:cNvSpPr>
                  <a:spLocks/>
                </p:cNvSpPr>
                <p:nvPr/>
              </p:nvSpPr>
              <p:spPr bwMode="auto">
                <a:xfrm>
                  <a:off x="8658041" y="1276900"/>
                  <a:ext cx="371297" cy="333776"/>
                </a:xfrm>
                <a:custGeom>
                  <a:avLst/>
                  <a:gdLst>
                    <a:gd name="T0" fmla="*/ 619 w 1048"/>
                    <a:gd name="T1" fmla="*/ 942 h 942"/>
                    <a:gd name="T2" fmla="*/ 28 w 1048"/>
                    <a:gd name="T3" fmla="*/ 942 h 942"/>
                    <a:gd name="T4" fmla="*/ 0 w 1048"/>
                    <a:gd name="T5" fmla="*/ 914 h 942"/>
                    <a:gd name="T6" fmla="*/ 28 w 1048"/>
                    <a:gd name="T7" fmla="*/ 886 h 942"/>
                    <a:gd name="T8" fmla="*/ 597 w 1048"/>
                    <a:gd name="T9" fmla="*/ 886 h 942"/>
                    <a:gd name="T10" fmla="*/ 807 w 1048"/>
                    <a:gd name="T11" fmla="*/ 21 h 942"/>
                    <a:gd name="T12" fmla="*/ 834 w 1048"/>
                    <a:gd name="T13" fmla="*/ 0 h 942"/>
                    <a:gd name="T14" fmla="*/ 1020 w 1048"/>
                    <a:gd name="T15" fmla="*/ 0 h 942"/>
                    <a:gd name="T16" fmla="*/ 1048 w 1048"/>
                    <a:gd name="T17" fmla="*/ 28 h 942"/>
                    <a:gd name="T18" fmla="*/ 1020 w 1048"/>
                    <a:gd name="T19" fmla="*/ 56 h 942"/>
                    <a:gd name="T20" fmla="*/ 856 w 1048"/>
                    <a:gd name="T21" fmla="*/ 56 h 942"/>
                    <a:gd name="T22" fmla="*/ 646 w 1048"/>
                    <a:gd name="T23" fmla="*/ 921 h 942"/>
                    <a:gd name="T24" fmla="*/ 619 w 1048"/>
                    <a:gd name="T25" fmla="*/ 942 h 9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1048" h="942">
                      <a:moveTo>
                        <a:pt x="619" y="942"/>
                      </a:moveTo>
                      <a:cubicBezTo>
                        <a:pt x="28" y="942"/>
                        <a:pt x="28" y="942"/>
                        <a:pt x="28" y="942"/>
                      </a:cubicBezTo>
                      <a:cubicBezTo>
                        <a:pt x="13" y="942"/>
                        <a:pt x="0" y="930"/>
                        <a:pt x="0" y="914"/>
                      </a:cubicBezTo>
                      <a:cubicBezTo>
                        <a:pt x="0" y="899"/>
                        <a:pt x="13" y="886"/>
                        <a:pt x="28" y="886"/>
                      </a:cubicBezTo>
                      <a:cubicBezTo>
                        <a:pt x="597" y="886"/>
                        <a:pt x="597" y="886"/>
                        <a:pt x="597" y="886"/>
                      </a:cubicBezTo>
                      <a:cubicBezTo>
                        <a:pt x="807" y="21"/>
                        <a:pt x="807" y="21"/>
                        <a:pt x="807" y="21"/>
                      </a:cubicBezTo>
                      <a:cubicBezTo>
                        <a:pt x="810" y="9"/>
                        <a:pt x="821" y="0"/>
                        <a:pt x="834" y="0"/>
                      </a:cubicBezTo>
                      <a:cubicBezTo>
                        <a:pt x="1020" y="0"/>
                        <a:pt x="1020" y="0"/>
                        <a:pt x="1020" y="0"/>
                      </a:cubicBezTo>
                      <a:cubicBezTo>
                        <a:pt x="1035" y="0"/>
                        <a:pt x="1048" y="12"/>
                        <a:pt x="1048" y="28"/>
                      </a:cubicBezTo>
                      <a:cubicBezTo>
                        <a:pt x="1048" y="43"/>
                        <a:pt x="1035" y="56"/>
                        <a:pt x="1020" y="56"/>
                      </a:cubicBezTo>
                      <a:cubicBezTo>
                        <a:pt x="856" y="56"/>
                        <a:pt x="856" y="56"/>
                        <a:pt x="856" y="56"/>
                      </a:cubicBezTo>
                      <a:cubicBezTo>
                        <a:pt x="646" y="921"/>
                        <a:pt x="646" y="921"/>
                        <a:pt x="646" y="921"/>
                      </a:cubicBezTo>
                      <a:cubicBezTo>
                        <a:pt x="643" y="933"/>
                        <a:pt x="632" y="942"/>
                        <a:pt x="619" y="94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577" name="Freeform 37"/>
                <p:cNvSpPr>
                  <a:spLocks/>
                </p:cNvSpPr>
                <p:nvPr/>
              </p:nvSpPr>
              <p:spPr bwMode="auto">
                <a:xfrm>
                  <a:off x="8576326" y="1381645"/>
                  <a:ext cx="361555" cy="199328"/>
                </a:xfrm>
                <a:custGeom>
                  <a:avLst/>
                  <a:gdLst>
                    <a:gd name="T0" fmla="*/ 873 w 1023"/>
                    <a:gd name="T1" fmla="*/ 563 h 563"/>
                    <a:gd name="T2" fmla="*/ 189 w 1023"/>
                    <a:gd name="T3" fmla="*/ 563 h 563"/>
                    <a:gd name="T4" fmla="*/ 162 w 1023"/>
                    <a:gd name="T5" fmla="*/ 543 h 563"/>
                    <a:gd name="T6" fmla="*/ 2 w 1023"/>
                    <a:gd name="T7" fmla="*/ 37 h 563"/>
                    <a:gd name="T8" fmla="*/ 6 w 1023"/>
                    <a:gd name="T9" fmla="*/ 12 h 563"/>
                    <a:gd name="T10" fmla="*/ 29 w 1023"/>
                    <a:gd name="T11" fmla="*/ 0 h 563"/>
                    <a:gd name="T12" fmla="*/ 995 w 1023"/>
                    <a:gd name="T13" fmla="*/ 0 h 563"/>
                    <a:gd name="T14" fmla="*/ 1023 w 1023"/>
                    <a:gd name="T15" fmla="*/ 28 h 563"/>
                    <a:gd name="T16" fmla="*/ 995 w 1023"/>
                    <a:gd name="T17" fmla="*/ 56 h 563"/>
                    <a:gd name="T18" fmla="*/ 67 w 1023"/>
                    <a:gd name="T19" fmla="*/ 56 h 563"/>
                    <a:gd name="T20" fmla="*/ 209 w 1023"/>
                    <a:gd name="T21" fmla="*/ 507 h 563"/>
                    <a:gd name="T22" fmla="*/ 873 w 1023"/>
                    <a:gd name="T23" fmla="*/ 507 h 563"/>
                    <a:gd name="T24" fmla="*/ 901 w 1023"/>
                    <a:gd name="T25" fmla="*/ 535 h 563"/>
                    <a:gd name="T26" fmla="*/ 873 w 1023"/>
                    <a:gd name="T27" fmla="*/ 563 h 563"/>
                    <a:gd name="connsiteX0" fmla="*/ 8524 w 10241"/>
                    <a:gd name="connsiteY0" fmla="*/ 10000 h 10000"/>
                    <a:gd name="connsiteX1" fmla="*/ 1838 w 10241"/>
                    <a:gd name="connsiteY1" fmla="*/ 10000 h 10000"/>
                    <a:gd name="connsiteX2" fmla="*/ 1574 w 10241"/>
                    <a:gd name="connsiteY2" fmla="*/ 9645 h 10000"/>
                    <a:gd name="connsiteX3" fmla="*/ 10 w 10241"/>
                    <a:gd name="connsiteY3" fmla="*/ 657 h 10000"/>
                    <a:gd name="connsiteX4" fmla="*/ 49 w 10241"/>
                    <a:gd name="connsiteY4" fmla="*/ 213 h 10000"/>
                    <a:gd name="connsiteX5" fmla="*/ 273 w 10241"/>
                    <a:gd name="connsiteY5" fmla="*/ 0 h 10000"/>
                    <a:gd name="connsiteX6" fmla="*/ 9716 w 10241"/>
                    <a:gd name="connsiteY6" fmla="*/ 0 h 10000"/>
                    <a:gd name="connsiteX7" fmla="*/ 9990 w 10241"/>
                    <a:gd name="connsiteY7" fmla="*/ 497 h 10000"/>
                    <a:gd name="connsiteX8" fmla="*/ 9716 w 10241"/>
                    <a:gd name="connsiteY8" fmla="*/ 995 h 10000"/>
                    <a:gd name="connsiteX9" fmla="*/ 4031 w 10241"/>
                    <a:gd name="connsiteY9" fmla="*/ 3360 h 10000"/>
                    <a:gd name="connsiteX10" fmla="*/ 2033 w 10241"/>
                    <a:gd name="connsiteY10" fmla="*/ 9005 h 10000"/>
                    <a:gd name="connsiteX11" fmla="*/ 8524 w 10241"/>
                    <a:gd name="connsiteY11" fmla="*/ 9005 h 10000"/>
                    <a:gd name="connsiteX12" fmla="*/ 8797 w 10241"/>
                    <a:gd name="connsiteY12" fmla="*/ 9503 h 10000"/>
                    <a:gd name="connsiteX13" fmla="*/ 8524 w 10241"/>
                    <a:gd name="connsiteY13" fmla="*/ 10000 h 10000"/>
                    <a:gd name="connsiteX0" fmla="*/ 8524 w 10241"/>
                    <a:gd name="connsiteY0" fmla="*/ 10000 h 10000"/>
                    <a:gd name="connsiteX1" fmla="*/ 1838 w 10241"/>
                    <a:gd name="connsiteY1" fmla="*/ 10000 h 10000"/>
                    <a:gd name="connsiteX2" fmla="*/ 1574 w 10241"/>
                    <a:gd name="connsiteY2" fmla="*/ 9645 h 10000"/>
                    <a:gd name="connsiteX3" fmla="*/ 10 w 10241"/>
                    <a:gd name="connsiteY3" fmla="*/ 657 h 10000"/>
                    <a:gd name="connsiteX4" fmla="*/ 49 w 10241"/>
                    <a:gd name="connsiteY4" fmla="*/ 213 h 10000"/>
                    <a:gd name="connsiteX5" fmla="*/ 273 w 10241"/>
                    <a:gd name="connsiteY5" fmla="*/ 0 h 10000"/>
                    <a:gd name="connsiteX6" fmla="*/ 9716 w 10241"/>
                    <a:gd name="connsiteY6" fmla="*/ 0 h 10000"/>
                    <a:gd name="connsiteX7" fmla="*/ 9990 w 10241"/>
                    <a:gd name="connsiteY7" fmla="*/ 497 h 10000"/>
                    <a:gd name="connsiteX8" fmla="*/ 9716 w 10241"/>
                    <a:gd name="connsiteY8" fmla="*/ 995 h 10000"/>
                    <a:gd name="connsiteX9" fmla="*/ 4031 w 10241"/>
                    <a:gd name="connsiteY9" fmla="*/ 3360 h 10000"/>
                    <a:gd name="connsiteX10" fmla="*/ 5723 w 10241"/>
                    <a:gd name="connsiteY10" fmla="*/ 4490 h 10000"/>
                    <a:gd name="connsiteX11" fmla="*/ 8524 w 10241"/>
                    <a:gd name="connsiteY11" fmla="*/ 9005 h 10000"/>
                    <a:gd name="connsiteX12" fmla="*/ 8797 w 10241"/>
                    <a:gd name="connsiteY12" fmla="*/ 9503 h 10000"/>
                    <a:gd name="connsiteX13" fmla="*/ 8524 w 10241"/>
                    <a:gd name="connsiteY13" fmla="*/ 10000 h 10000"/>
                    <a:gd name="connsiteX0" fmla="*/ 8524 w 10070"/>
                    <a:gd name="connsiteY0" fmla="*/ 10000 h 10000"/>
                    <a:gd name="connsiteX1" fmla="*/ 1838 w 10070"/>
                    <a:gd name="connsiteY1" fmla="*/ 10000 h 10000"/>
                    <a:gd name="connsiteX2" fmla="*/ 1574 w 10070"/>
                    <a:gd name="connsiteY2" fmla="*/ 9645 h 10000"/>
                    <a:gd name="connsiteX3" fmla="*/ 10 w 10070"/>
                    <a:gd name="connsiteY3" fmla="*/ 657 h 10000"/>
                    <a:gd name="connsiteX4" fmla="*/ 49 w 10070"/>
                    <a:gd name="connsiteY4" fmla="*/ 213 h 10000"/>
                    <a:gd name="connsiteX5" fmla="*/ 273 w 10070"/>
                    <a:gd name="connsiteY5" fmla="*/ 0 h 10000"/>
                    <a:gd name="connsiteX6" fmla="*/ 9716 w 10070"/>
                    <a:gd name="connsiteY6" fmla="*/ 0 h 10000"/>
                    <a:gd name="connsiteX7" fmla="*/ 9990 w 10070"/>
                    <a:gd name="connsiteY7" fmla="*/ 497 h 10000"/>
                    <a:gd name="connsiteX8" fmla="*/ 9716 w 10070"/>
                    <a:gd name="connsiteY8" fmla="*/ 995 h 10000"/>
                    <a:gd name="connsiteX9" fmla="*/ 6517 w 10070"/>
                    <a:gd name="connsiteY9" fmla="*/ 3360 h 10000"/>
                    <a:gd name="connsiteX10" fmla="*/ 5723 w 10070"/>
                    <a:gd name="connsiteY10" fmla="*/ 4490 h 10000"/>
                    <a:gd name="connsiteX11" fmla="*/ 8524 w 10070"/>
                    <a:gd name="connsiteY11" fmla="*/ 9005 h 10000"/>
                    <a:gd name="connsiteX12" fmla="*/ 8797 w 10070"/>
                    <a:gd name="connsiteY12" fmla="*/ 9503 h 10000"/>
                    <a:gd name="connsiteX13" fmla="*/ 8524 w 10070"/>
                    <a:gd name="connsiteY13" fmla="*/ 10000 h 10000"/>
                    <a:gd name="connsiteX0" fmla="*/ 8524 w 10070"/>
                    <a:gd name="connsiteY0" fmla="*/ 10000 h 10000"/>
                    <a:gd name="connsiteX1" fmla="*/ 1838 w 10070"/>
                    <a:gd name="connsiteY1" fmla="*/ 10000 h 10000"/>
                    <a:gd name="connsiteX2" fmla="*/ 1574 w 10070"/>
                    <a:gd name="connsiteY2" fmla="*/ 9645 h 10000"/>
                    <a:gd name="connsiteX3" fmla="*/ 10 w 10070"/>
                    <a:gd name="connsiteY3" fmla="*/ 657 h 10000"/>
                    <a:gd name="connsiteX4" fmla="*/ 49 w 10070"/>
                    <a:gd name="connsiteY4" fmla="*/ 213 h 10000"/>
                    <a:gd name="connsiteX5" fmla="*/ 273 w 10070"/>
                    <a:gd name="connsiteY5" fmla="*/ 0 h 10000"/>
                    <a:gd name="connsiteX6" fmla="*/ 9716 w 10070"/>
                    <a:gd name="connsiteY6" fmla="*/ 0 h 10000"/>
                    <a:gd name="connsiteX7" fmla="*/ 9990 w 10070"/>
                    <a:gd name="connsiteY7" fmla="*/ 497 h 10000"/>
                    <a:gd name="connsiteX8" fmla="*/ 9716 w 10070"/>
                    <a:gd name="connsiteY8" fmla="*/ 995 h 10000"/>
                    <a:gd name="connsiteX9" fmla="*/ 6517 w 10070"/>
                    <a:gd name="connsiteY9" fmla="*/ 3360 h 10000"/>
                    <a:gd name="connsiteX10" fmla="*/ 9172 w 10070"/>
                    <a:gd name="connsiteY10" fmla="*/ 3907 h 10000"/>
                    <a:gd name="connsiteX11" fmla="*/ 8524 w 10070"/>
                    <a:gd name="connsiteY11" fmla="*/ 9005 h 10000"/>
                    <a:gd name="connsiteX12" fmla="*/ 8797 w 10070"/>
                    <a:gd name="connsiteY12" fmla="*/ 9503 h 10000"/>
                    <a:gd name="connsiteX13" fmla="*/ 8524 w 10070"/>
                    <a:gd name="connsiteY13" fmla="*/ 10000 h 10000"/>
                    <a:gd name="connsiteX0" fmla="*/ 8524 w 9990"/>
                    <a:gd name="connsiteY0" fmla="*/ 10000 h 10000"/>
                    <a:gd name="connsiteX1" fmla="*/ 1838 w 9990"/>
                    <a:gd name="connsiteY1" fmla="*/ 10000 h 10000"/>
                    <a:gd name="connsiteX2" fmla="*/ 1574 w 9990"/>
                    <a:gd name="connsiteY2" fmla="*/ 9645 h 10000"/>
                    <a:gd name="connsiteX3" fmla="*/ 10 w 9990"/>
                    <a:gd name="connsiteY3" fmla="*/ 657 h 10000"/>
                    <a:gd name="connsiteX4" fmla="*/ 49 w 9990"/>
                    <a:gd name="connsiteY4" fmla="*/ 213 h 10000"/>
                    <a:gd name="connsiteX5" fmla="*/ 273 w 9990"/>
                    <a:gd name="connsiteY5" fmla="*/ 0 h 10000"/>
                    <a:gd name="connsiteX6" fmla="*/ 9716 w 9990"/>
                    <a:gd name="connsiteY6" fmla="*/ 0 h 10000"/>
                    <a:gd name="connsiteX7" fmla="*/ 9990 w 9990"/>
                    <a:gd name="connsiteY7" fmla="*/ 497 h 10000"/>
                    <a:gd name="connsiteX8" fmla="*/ 9716 w 9990"/>
                    <a:gd name="connsiteY8" fmla="*/ 995 h 10000"/>
                    <a:gd name="connsiteX9" fmla="*/ 9404 w 9990"/>
                    <a:gd name="connsiteY9" fmla="*/ 1612 h 10000"/>
                    <a:gd name="connsiteX10" fmla="*/ 9172 w 9990"/>
                    <a:gd name="connsiteY10" fmla="*/ 3907 h 10000"/>
                    <a:gd name="connsiteX11" fmla="*/ 8524 w 9990"/>
                    <a:gd name="connsiteY11" fmla="*/ 9005 h 10000"/>
                    <a:gd name="connsiteX12" fmla="*/ 8797 w 9990"/>
                    <a:gd name="connsiteY12" fmla="*/ 9503 h 10000"/>
                    <a:gd name="connsiteX13" fmla="*/ 8524 w 9990"/>
                    <a:gd name="connsiteY13" fmla="*/ 10000 h 10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9990" h="10000">
                      <a:moveTo>
                        <a:pt x="8524" y="10000"/>
                      </a:moveTo>
                      <a:lnTo>
                        <a:pt x="1838" y="10000"/>
                      </a:lnTo>
                      <a:cubicBezTo>
                        <a:pt x="1710" y="10000"/>
                        <a:pt x="1613" y="9858"/>
                        <a:pt x="1574" y="9645"/>
                      </a:cubicBezTo>
                      <a:lnTo>
                        <a:pt x="10" y="657"/>
                      </a:lnTo>
                      <a:cubicBezTo>
                        <a:pt x="-10" y="497"/>
                        <a:pt x="0" y="337"/>
                        <a:pt x="49" y="213"/>
                      </a:cubicBezTo>
                      <a:cubicBezTo>
                        <a:pt x="107" y="89"/>
                        <a:pt x="186" y="0"/>
                        <a:pt x="273" y="0"/>
                      </a:cubicBezTo>
                      <a:lnTo>
                        <a:pt x="9716" y="0"/>
                      </a:lnTo>
                      <a:cubicBezTo>
                        <a:pt x="9873" y="0"/>
                        <a:pt x="9990" y="231"/>
                        <a:pt x="9990" y="497"/>
                      </a:cubicBezTo>
                      <a:cubicBezTo>
                        <a:pt x="9990" y="782"/>
                        <a:pt x="9814" y="809"/>
                        <a:pt x="9716" y="995"/>
                      </a:cubicBezTo>
                      <a:cubicBezTo>
                        <a:pt x="9618" y="1181"/>
                        <a:pt x="9495" y="1127"/>
                        <a:pt x="9404" y="1612"/>
                      </a:cubicBezTo>
                      <a:cubicBezTo>
                        <a:pt x="9313" y="2097"/>
                        <a:pt x="9319" y="2675"/>
                        <a:pt x="9172" y="3907"/>
                      </a:cubicBezTo>
                      <a:cubicBezTo>
                        <a:pt x="9025" y="5139"/>
                        <a:pt x="8524" y="9005"/>
                        <a:pt x="8524" y="9005"/>
                      </a:cubicBezTo>
                      <a:cubicBezTo>
                        <a:pt x="8680" y="9005"/>
                        <a:pt x="8797" y="9218"/>
                        <a:pt x="8797" y="9503"/>
                      </a:cubicBezTo>
                      <a:cubicBezTo>
                        <a:pt x="8797" y="9769"/>
                        <a:pt x="8680" y="10000"/>
                        <a:pt x="8524" y="1000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</p:grpSp>
        </p:grpSp>
        <p:grpSp>
          <p:nvGrpSpPr>
            <p:cNvPr id="39" name="Group 38"/>
            <p:cNvGrpSpPr/>
            <p:nvPr/>
          </p:nvGrpSpPr>
          <p:grpSpPr>
            <a:xfrm>
              <a:off x="4543234" y="6056872"/>
              <a:ext cx="416870" cy="356913"/>
              <a:chOff x="4543234" y="6056872"/>
              <a:chExt cx="416870" cy="356913"/>
            </a:xfrm>
          </p:grpSpPr>
          <p:grpSp>
            <p:nvGrpSpPr>
              <p:cNvPr id="540" name="Group 539">
                <a:extLst>
                  <a:ext uri="{FF2B5EF4-FFF2-40B4-BE49-F238E27FC236}">
                    <a16:creationId xmlns:a16="http://schemas.microsoft.com/office/drawing/2014/main" id="{060A5395-A506-4DAA-AFB2-A881E6BB6257}"/>
                  </a:ext>
                </a:extLst>
              </p:cNvPr>
              <p:cNvGrpSpPr/>
              <p:nvPr/>
            </p:nvGrpSpPr>
            <p:grpSpPr>
              <a:xfrm>
                <a:off x="4543234" y="6056872"/>
                <a:ext cx="149172" cy="356913"/>
                <a:chOff x="9860321" y="1950222"/>
                <a:chExt cx="201355" cy="481767"/>
              </a:xfrm>
              <a:solidFill>
                <a:schemeClr val="accent1"/>
              </a:solidFill>
            </p:grpSpPr>
            <p:sp>
              <p:nvSpPr>
                <p:cNvPr id="547" name="Oval 23">
                  <a:extLst>
                    <a:ext uri="{FF2B5EF4-FFF2-40B4-BE49-F238E27FC236}">
                      <a16:creationId xmlns:a16="http://schemas.microsoft.com/office/drawing/2014/main" id="{22296ABC-8BC5-40BF-9A04-D3A533D709A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9918380" y="1950222"/>
                  <a:ext cx="87707" cy="87707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548" name="Freeform 24">
                  <a:extLst>
                    <a:ext uri="{FF2B5EF4-FFF2-40B4-BE49-F238E27FC236}">
                      <a16:creationId xmlns:a16="http://schemas.microsoft.com/office/drawing/2014/main" id="{5E604A5E-B771-459D-BD95-1861E17F8FC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9860321" y="2044105"/>
                  <a:ext cx="201355" cy="387884"/>
                </a:xfrm>
                <a:custGeom>
                  <a:avLst/>
                  <a:gdLst>
                    <a:gd name="T0" fmla="*/ 69 w 69"/>
                    <a:gd name="T1" fmla="*/ 19 h 132"/>
                    <a:gd name="T2" fmla="*/ 50 w 69"/>
                    <a:gd name="T3" fmla="*/ 0 h 132"/>
                    <a:gd name="T4" fmla="*/ 30 w 69"/>
                    <a:gd name="T5" fmla="*/ 0 h 132"/>
                    <a:gd name="T6" fmla="*/ 28 w 69"/>
                    <a:gd name="T7" fmla="*/ 0 h 132"/>
                    <a:gd name="T8" fmla="*/ 20 w 69"/>
                    <a:gd name="T9" fmla="*/ 0 h 132"/>
                    <a:gd name="T10" fmla="*/ 0 w 69"/>
                    <a:gd name="T11" fmla="*/ 19 h 132"/>
                    <a:gd name="T12" fmla="*/ 0 w 69"/>
                    <a:gd name="T13" fmla="*/ 19 h 132"/>
                    <a:gd name="T14" fmla="*/ 0 w 69"/>
                    <a:gd name="T15" fmla="*/ 58 h 132"/>
                    <a:gd name="T16" fmla="*/ 7 w 69"/>
                    <a:gd name="T17" fmla="*/ 64 h 132"/>
                    <a:gd name="T18" fmla="*/ 13 w 69"/>
                    <a:gd name="T19" fmla="*/ 58 h 132"/>
                    <a:gd name="T20" fmla="*/ 13 w 69"/>
                    <a:gd name="T21" fmla="*/ 35 h 132"/>
                    <a:gd name="T22" fmla="*/ 13 w 69"/>
                    <a:gd name="T23" fmla="*/ 22 h 132"/>
                    <a:gd name="T24" fmla="*/ 16 w 69"/>
                    <a:gd name="T25" fmla="*/ 22 h 132"/>
                    <a:gd name="T26" fmla="*/ 16 w 69"/>
                    <a:gd name="T27" fmla="*/ 37 h 132"/>
                    <a:gd name="T28" fmla="*/ 16 w 69"/>
                    <a:gd name="T29" fmla="*/ 61 h 132"/>
                    <a:gd name="T30" fmla="*/ 16 w 69"/>
                    <a:gd name="T31" fmla="*/ 64 h 132"/>
                    <a:gd name="T32" fmla="*/ 16 w 69"/>
                    <a:gd name="T33" fmla="*/ 124 h 132"/>
                    <a:gd name="T34" fmla="*/ 25 w 69"/>
                    <a:gd name="T35" fmla="*/ 132 h 132"/>
                    <a:gd name="T36" fmla="*/ 33 w 69"/>
                    <a:gd name="T37" fmla="*/ 124 h 132"/>
                    <a:gd name="T38" fmla="*/ 33 w 69"/>
                    <a:gd name="T39" fmla="*/ 64 h 132"/>
                    <a:gd name="T40" fmla="*/ 37 w 69"/>
                    <a:gd name="T41" fmla="*/ 64 h 132"/>
                    <a:gd name="T42" fmla="*/ 37 w 69"/>
                    <a:gd name="T43" fmla="*/ 124 h 132"/>
                    <a:gd name="T44" fmla="*/ 45 w 69"/>
                    <a:gd name="T45" fmla="*/ 132 h 132"/>
                    <a:gd name="T46" fmla="*/ 53 w 69"/>
                    <a:gd name="T47" fmla="*/ 124 h 132"/>
                    <a:gd name="T48" fmla="*/ 53 w 69"/>
                    <a:gd name="T49" fmla="*/ 64 h 132"/>
                    <a:gd name="T50" fmla="*/ 53 w 69"/>
                    <a:gd name="T51" fmla="*/ 61 h 132"/>
                    <a:gd name="T52" fmla="*/ 53 w 69"/>
                    <a:gd name="T53" fmla="*/ 37 h 132"/>
                    <a:gd name="T54" fmla="*/ 53 w 69"/>
                    <a:gd name="T55" fmla="*/ 22 h 132"/>
                    <a:gd name="T56" fmla="*/ 57 w 69"/>
                    <a:gd name="T57" fmla="*/ 22 h 132"/>
                    <a:gd name="T58" fmla="*/ 57 w 69"/>
                    <a:gd name="T59" fmla="*/ 35 h 132"/>
                    <a:gd name="T60" fmla="*/ 57 w 69"/>
                    <a:gd name="T61" fmla="*/ 58 h 132"/>
                    <a:gd name="T62" fmla="*/ 63 w 69"/>
                    <a:gd name="T63" fmla="*/ 64 h 132"/>
                    <a:gd name="T64" fmla="*/ 69 w 69"/>
                    <a:gd name="T65" fmla="*/ 58 h 132"/>
                    <a:gd name="T66" fmla="*/ 69 w 69"/>
                    <a:gd name="T67" fmla="*/ 19 h 132"/>
                    <a:gd name="T68" fmla="*/ 69 w 69"/>
                    <a:gd name="T69" fmla="*/ 19 h 1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69" h="132">
                      <a:moveTo>
                        <a:pt x="69" y="19"/>
                      </a:moveTo>
                      <a:cubicBezTo>
                        <a:pt x="69" y="9"/>
                        <a:pt x="60" y="0"/>
                        <a:pt x="50" y="0"/>
                      </a:cubicBezTo>
                      <a:cubicBezTo>
                        <a:pt x="30" y="0"/>
                        <a:pt x="30" y="0"/>
                        <a:pt x="30" y="0"/>
                      </a:cubicBezTo>
                      <a:cubicBezTo>
                        <a:pt x="28" y="0"/>
                        <a:pt x="28" y="0"/>
                        <a:pt x="28" y="0"/>
                      </a:cubicBezTo>
                      <a:cubicBezTo>
                        <a:pt x="20" y="0"/>
                        <a:pt x="20" y="0"/>
                        <a:pt x="20" y="0"/>
                      </a:cubicBezTo>
                      <a:cubicBezTo>
                        <a:pt x="10" y="0"/>
                        <a:pt x="0" y="9"/>
                        <a:pt x="0" y="19"/>
                      </a:cubicBezTo>
                      <a:cubicBezTo>
                        <a:pt x="0" y="19"/>
                        <a:pt x="0" y="19"/>
                        <a:pt x="0" y="19"/>
                      </a:cubicBezTo>
                      <a:cubicBezTo>
                        <a:pt x="0" y="58"/>
                        <a:pt x="0" y="58"/>
                        <a:pt x="0" y="58"/>
                      </a:cubicBezTo>
                      <a:cubicBezTo>
                        <a:pt x="0" y="62"/>
                        <a:pt x="3" y="64"/>
                        <a:pt x="7" y="64"/>
                      </a:cubicBezTo>
                      <a:cubicBezTo>
                        <a:pt x="11" y="64"/>
                        <a:pt x="13" y="62"/>
                        <a:pt x="13" y="58"/>
                      </a:cubicBezTo>
                      <a:cubicBezTo>
                        <a:pt x="13" y="35"/>
                        <a:pt x="13" y="35"/>
                        <a:pt x="13" y="35"/>
                      </a:cubicBezTo>
                      <a:cubicBezTo>
                        <a:pt x="13" y="22"/>
                        <a:pt x="13" y="22"/>
                        <a:pt x="13" y="22"/>
                      </a:cubicBezTo>
                      <a:cubicBezTo>
                        <a:pt x="16" y="22"/>
                        <a:pt x="16" y="22"/>
                        <a:pt x="16" y="22"/>
                      </a:cubicBezTo>
                      <a:cubicBezTo>
                        <a:pt x="16" y="37"/>
                        <a:pt x="16" y="37"/>
                        <a:pt x="16" y="37"/>
                      </a:cubicBezTo>
                      <a:cubicBezTo>
                        <a:pt x="16" y="61"/>
                        <a:pt x="16" y="61"/>
                        <a:pt x="16" y="61"/>
                      </a:cubicBezTo>
                      <a:cubicBezTo>
                        <a:pt x="16" y="64"/>
                        <a:pt x="16" y="64"/>
                        <a:pt x="16" y="64"/>
                      </a:cubicBezTo>
                      <a:cubicBezTo>
                        <a:pt x="16" y="124"/>
                        <a:pt x="16" y="124"/>
                        <a:pt x="16" y="124"/>
                      </a:cubicBezTo>
                      <a:cubicBezTo>
                        <a:pt x="16" y="129"/>
                        <a:pt x="20" y="132"/>
                        <a:pt x="25" y="132"/>
                      </a:cubicBezTo>
                      <a:cubicBezTo>
                        <a:pt x="30" y="132"/>
                        <a:pt x="33" y="129"/>
                        <a:pt x="33" y="124"/>
                      </a:cubicBezTo>
                      <a:cubicBezTo>
                        <a:pt x="33" y="64"/>
                        <a:pt x="33" y="64"/>
                        <a:pt x="33" y="64"/>
                      </a:cubicBezTo>
                      <a:cubicBezTo>
                        <a:pt x="37" y="64"/>
                        <a:pt x="37" y="64"/>
                        <a:pt x="37" y="64"/>
                      </a:cubicBezTo>
                      <a:cubicBezTo>
                        <a:pt x="37" y="124"/>
                        <a:pt x="37" y="124"/>
                        <a:pt x="37" y="124"/>
                      </a:cubicBezTo>
                      <a:cubicBezTo>
                        <a:pt x="37" y="129"/>
                        <a:pt x="40" y="132"/>
                        <a:pt x="45" y="132"/>
                      </a:cubicBezTo>
                      <a:cubicBezTo>
                        <a:pt x="50" y="132"/>
                        <a:pt x="53" y="129"/>
                        <a:pt x="53" y="124"/>
                      </a:cubicBezTo>
                      <a:cubicBezTo>
                        <a:pt x="53" y="64"/>
                        <a:pt x="53" y="64"/>
                        <a:pt x="53" y="64"/>
                      </a:cubicBezTo>
                      <a:cubicBezTo>
                        <a:pt x="53" y="61"/>
                        <a:pt x="53" y="61"/>
                        <a:pt x="53" y="61"/>
                      </a:cubicBezTo>
                      <a:cubicBezTo>
                        <a:pt x="53" y="37"/>
                        <a:pt x="53" y="37"/>
                        <a:pt x="53" y="37"/>
                      </a:cubicBezTo>
                      <a:cubicBezTo>
                        <a:pt x="53" y="22"/>
                        <a:pt x="53" y="22"/>
                        <a:pt x="53" y="22"/>
                      </a:cubicBezTo>
                      <a:cubicBezTo>
                        <a:pt x="57" y="22"/>
                        <a:pt x="57" y="22"/>
                        <a:pt x="57" y="22"/>
                      </a:cubicBezTo>
                      <a:cubicBezTo>
                        <a:pt x="57" y="35"/>
                        <a:pt x="57" y="35"/>
                        <a:pt x="57" y="35"/>
                      </a:cubicBezTo>
                      <a:cubicBezTo>
                        <a:pt x="57" y="58"/>
                        <a:pt x="57" y="58"/>
                        <a:pt x="57" y="58"/>
                      </a:cubicBezTo>
                      <a:cubicBezTo>
                        <a:pt x="57" y="62"/>
                        <a:pt x="59" y="64"/>
                        <a:pt x="63" y="64"/>
                      </a:cubicBezTo>
                      <a:cubicBezTo>
                        <a:pt x="66" y="64"/>
                        <a:pt x="69" y="62"/>
                        <a:pt x="69" y="58"/>
                      </a:cubicBezTo>
                      <a:cubicBezTo>
                        <a:pt x="69" y="19"/>
                        <a:pt x="69" y="19"/>
                        <a:pt x="69" y="19"/>
                      </a:cubicBezTo>
                      <a:cubicBezTo>
                        <a:pt x="69" y="19"/>
                        <a:pt x="69" y="19"/>
                        <a:pt x="69" y="1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</p:grpSp>
          <p:grpSp>
            <p:nvGrpSpPr>
              <p:cNvPr id="578" name="Group 577"/>
              <p:cNvGrpSpPr/>
              <p:nvPr/>
            </p:nvGrpSpPr>
            <p:grpSpPr>
              <a:xfrm flipH="1">
                <a:off x="4754073" y="6233595"/>
                <a:ext cx="206031" cy="178930"/>
                <a:chOff x="8576326" y="1276900"/>
                <a:chExt cx="453012" cy="393965"/>
              </a:xfrm>
              <a:solidFill>
                <a:schemeClr val="bg1">
                  <a:lumMod val="65000"/>
                </a:schemeClr>
              </a:solidFill>
            </p:grpSpPr>
            <p:sp>
              <p:nvSpPr>
                <p:cNvPr id="579" name="Freeform 34"/>
                <p:cNvSpPr>
                  <a:spLocks noEditPoints="1"/>
                </p:cNvSpPr>
                <p:nvPr/>
              </p:nvSpPr>
              <p:spPr bwMode="auto">
                <a:xfrm>
                  <a:off x="8628338" y="1591134"/>
                  <a:ext cx="79731" cy="79731"/>
                </a:xfrm>
                <a:custGeom>
                  <a:avLst/>
                  <a:gdLst>
                    <a:gd name="T0" fmla="*/ 112 w 225"/>
                    <a:gd name="T1" fmla="*/ 225 h 225"/>
                    <a:gd name="T2" fmla="*/ 0 w 225"/>
                    <a:gd name="T3" fmla="*/ 113 h 225"/>
                    <a:gd name="T4" fmla="*/ 112 w 225"/>
                    <a:gd name="T5" fmla="*/ 0 h 225"/>
                    <a:gd name="T6" fmla="*/ 225 w 225"/>
                    <a:gd name="T7" fmla="*/ 113 h 225"/>
                    <a:gd name="T8" fmla="*/ 112 w 225"/>
                    <a:gd name="T9" fmla="*/ 225 h 225"/>
                    <a:gd name="T10" fmla="*/ 112 w 225"/>
                    <a:gd name="T11" fmla="*/ 56 h 225"/>
                    <a:gd name="T12" fmla="*/ 56 w 225"/>
                    <a:gd name="T13" fmla="*/ 113 h 225"/>
                    <a:gd name="T14" fmla="*/ 112 w 225"/>
                    <a:gd name="T15" fmla="*/ 169 h 225"/>
                    <a:gd name="T16" fmla="*/ 169 w 225"/>
                    <a:gd name="T17" fmla="*/ 113 h 225"/>
                    <a:gd name="T18" fmla="*/ 112 w 225"/>
                    <a:gd name="T19" fmla="*/ 56 h 2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225" h="225">
                      <a:moveTo>
                        <a:pt x="112" y="225"/>
                      </a:moveTo>
                      <a:cubicBezTo>
                        <a:pt x="50" y="225"/>
                        <a:pt x="0" y="175"/>
                        <a:pt x="0" y="113"/>
                      </a:cubicBezTo>
                      <a:cubicBezTo>
                        <a:pt x="0" y="51"/>
                        <a:pt x="50" y="0"/>
                        <a:pt x="112" y="0"/>
                      </a:cubicBezTo>
                      <a:cubicBezTo>
                        <a:pt x="174" y="0"/>
                        <a:pt x="225" y="51"/>
                        <a:pt x="225" y="113"/>
                      </a:cubicBezTo>
                      <a:cubicBezTo>
                        <a:pt x="225" y="175"/>
                        <a:pt x="174" y="225"/>
                        <a:pt x="112" y="225"/>
                      </a:cubicBezTo>
                      <a:close/>
                      <a:moveTo>
                        <a:pt x="112" y="56"/>
                      </a:moveTo>
                      <a:cubicBezTo>
                        <a:pt x="81" y="56"/>
                        <a:pt x="56" y="81"/>
                        <a:pt x="56" y="113"/>
                      </a:cubicBezTo>
                      <a:cubicBezTo>
                        <a:pt x="56" y="144"/>
                        <a:pt x="81" y="169"/>
                        <a:pt x="112" y="169"/>
                      </a:cubicBezTo>
                      <a:cubicBezTo>
                        <a:pt x="143" y="169"/>
                        <a:pt x="169" y="144"/>
                        <a:pt x="169" y="113"/>
                      </a:cubicBezTo>
                      <a:cubicBezTo>
                        <a:pt x="169" y="81"/>
                        <a:pt x="143" y="56"/>
                        <a:pt x="112" y="5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580" name="Freeform 35"/>
                <p:cNvSpPr>
                  <a:spLocks noEditPoints="1"/>
                </p:cNvSpPr>
                <p:nvPr/>
              </p:nvSpPr>
              <p:spPr bwMode="auto">
                <a:xfrm>
                  <a:off x="8830010" y="1591134"/>
                  <a:ext cx="79731" cy="79731"/>
                </a:xfrm>
                <a:custGeom>
                  <a:avLst/>
                  <a:gdLst>
                    <a:gd name="T0" fmla="*/ 112 w 224"/>
                    <a:gd name="T1" fmla="*/ 225 h 225"/>
                    <a:gd name="T2" fmla="*/ 0 w 224"/>
                    <a:gd name="T3" fmla="*/ 113 h 225"/>
                    <a:gd name="T4" fmla="*/ 112 w 224"/>
                    <a:gd name="T5" fmla="*/ 0 h 225"/>
                    <a:gd name="T6" fmla="*/ 224 w 224"/>
                    <a:gd name="T7" fmla="*/ 113 h 225"/>
                    <a:gd name="T8" fmla="*/ 112 w 224"/>
                    <a:gd name="T9" fmla="*/ 225 h 225"/>
                    <a:gd name="T10" fmla="*/ 112 w 224"/>
                    <a:gd name="T11" fmla="*/ 56 h 225"/>
                    <a:gd name="T12" fmla="*/ 56 w 224"/>
                    <a:gd name="T13" fmla="*/ 113 h 225"/>
                    <a:gd name="T14" fmla="*/ 112 w 224"/>
                    <a:gd name="T15" fmla="*/ 169 h 225"/>
                    <a:gd name="T16" fmla="*/ 168 w 224"/>
                    <a:gd name="T17" fmla="*/ 113 h 225"/>
                    <a:gd name="T18" fmla="*/ 112 w 224"/>
                    <a:gd name="T19" fmla="*/ 56 h 2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224" h="225">
                      <a:moveTo>
                        <a:pt x="112" y="225"/>
                      </a:moveTo>
                      <a:cubicBezTo>
                        <a:pt x="50" y="225"/>
                        <a:pt x="0" y="175"/>
                        <a:pt x="0" y="113"/>
                      </a:cubicBezTo>
                      <a:cubicBezTo>
                        <a:pt x="0" y="51"/>
                        <a:pt x="50" y="0"/>
                        <a:pt x="112" y="0"/>
                      </a:cubicBezTo>
                      <a:cubicBezTo>
                        <a:pt x="174" y="0"/>
                        <a:pt x="224" y="51"/>
                        <a:pt x="224" y="113"/>
                      </a:cubicBezTo>
                      <a:cubicBezTo>
                        <a:pt x="224" y="175"/>
                        <a:pt x="174" y="225"/>
                        <a:pt x="112" y="225"/>
                      </a:cubicBezTo>
                      <a:close/>
                      <a:moveTo>
                        <a:pt x="112" y="56"/>
                      </a:moveTo>
                      <a:cubicBezTo>
                        <a:pt x="81" y="56"/>
                        <a:pt x="56" y="81"/>
                        <a:pt x="56" y="113"/>
                      </a:cubicBezTo>
                      <a:cubicBezTo>
                        <a:pt x="56" y="144"/>
                        <a:pt x="81" y="169"/>
                        <a:pt x="112" y="169"/>
                      </a:cubicBezTo>
                      <a:cubicBezTo>
                        <a:pt x="143" y="169"/>
                        <a:pt x="168" y="144"/>
                        <a:pt x="168" y="113"/>
                      </a:cubicBezTo>
                      <a:cubicBezTo>
                        <a:pt x="168" y="81"/>
                        <a:pt x="143" y="56"/>
                        <a:pt x="112" y="5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581" name="Freeform 36"/>
                <p:cNvSpPr>
                  <a:spLocks/>
                </p:cNvSpPr>
                <p:nvPr/>
              </p:nvSpPr>
              <p:spPr bwMode="auto">
                <a:xfrm>
                  <a:off x="8658041" y="1276900"/>
                  <a:ext cx="371297" cy="333776"/>
                </a:xfrm>
                <a:custGeom>
                  <a:avLst/>
                  <a:gdLst>
                    <a:gd name="T0" fmla="*/ 619 w 1048"/>
                    <a:gd name="T1" fmla="*/ 942 h 942"/>
                    <a:gd name="T2" fmla="*/ 28 w 1048"/>
                    <a:gd name="T3" fmla="*/ 942 h 942"/>
                    <a:gd name="T4" fmla="*/ 0 w 1048"/>
                    <a:gd name="T5" fmla="*/ 914 h 942"/>
                    <a:gd name="T6" fmla="*/ 28 w 1048"/>
                    <a:gd name="T7" fmla="*/ 886 h 942"/>
                    <a:gd name="T8" fmla="*/ 597 w 1048"/>
                    <a:gd name="T9" fmla="*/ 886 h 942"/>
                    <a:gd name="T10" fmla="*/ 807 w 1048"/>
                    <a:gd name="T11" fmla="*/ 21 h 942"/>
                    <a:gd name="T12" fmla="*/ 834 w 1048"/>
                    <a:gd name="T13" fmla="*/ 0 h 942"/>
                    <a:gd name="T14" fmla="*/ 1020 w 1048"/>
                    <a:gd name="T15" fmla="*/ 0 h 942"/>
                    <a:gd name="T16" fmla="*/ 1048 w 1048"/>
                    <a:gd name="T17" fmla="*/ 28 h 942"/>
                    <a:gd name="T18" fmla="*/ 1020 w 1048"/>
                    <a:gd name="T19" fmla="*/ 56 h 942"/>
                    <a:gd name="T20" fmla="*/ 856 w 1048"/>
                    <a:gd name="T21" fmla="*/ 56 h 942"/>
                    <a:gd name="T22" fmla="*/ 646 w 1048"/>
                    <a:gd name="T23" fmla="*/ 921 h 942"/>
                    <a:gd name="T24" fmla="*/ 619 w 1048"/>
                    <a:gd name="T25" fmla="*/ 942 h 9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1048" h="942">
                      <a:moveTo>
                        <a:pt x="619" y="942"/>
                      </a:moveTo>
                      <a:cubicBezTo>
                        <a:pt x="28" y="942"/>
                        <a:pt x="28" y="942"/>
                        <a:pt x="28" y="942"/>
                      </a:cubicBezTo>
                      <a:cubicBezTo>
                        <a:pt x="13" y="942"/>
                        <a:pt x="0" y="930"/>
                        <a:pt x="0" y="914"/>
                      </a:cubicBezTo>
                      <a:cubicBezTo>
                        <a:pt x="0" y="899"/>
                        <a:pt x="13" y="886"/>
                        <a:pt x="28" y="886"/>
                      </a:cubicBezTo>
                      <a:cubicBezTo>
                        <a:pt x="597" y="886"/>
                        <a:pt x="597" y="886"/>
                        <a:pt x="597" y="886"/>
                      </a:cubicBezTo>
                      <a:cubicBezTo>
                        <a:pt x="807" y="21"/>
                        <a:pt x="807" y="21"/>
                        <a:pt x="807" y="21"/>
                      </a:cubicBezTo>
                      <a:cubicBezTo>
                        <a:pt x="810" y="9"/>
                        <a:pt x="821" y="0"/>
                        <a:pt x="834" y="0"/>
                      </a:cubicBezTo>
                      <a:cubicBezTo>
                        <a:pt x="1020" y="0"/>
                        <a:pt x="1020" y="0"/>
                        <a:pt x="1020" y="0"/>
                      </a:cubicBezTo>
                      <a:cubicBezTo>
                        <a:pt x="1035" y="0"/>
                        <a:pt x="1048" y="12"/>
                        <a:pt x="1048" y="28"/>
                      </a:cubicBezTo>
                      <a:cubicBezTo>
                        <a:pt x="1048" y="43"/>
                        <a:pt x="1035" y="56"/>
                        <a:pt x="1020" y="56"/>
                      </a:cubicBezTo>
                      <a:cubicBezTo>
                        <a:pt x="856" y="56"/>
                        <a:pt x="856" y="56"/>
                        <a:pt x="856" y="56"/>
                      </a:cubicBezTo>
                      <a:cubicBezTo>
                        <a:pt x="646" y="921"/>
                        <a:pt x="646" y="921"/>
                        <a:pt x="646" y="921"/>
                      </a:cubicBezTo>
                      <a:cubicBezTo>
                        <a:pt x="643" y="933"/>
                        <a:pt x="632" y="942"/>
                        <a:pt x="619" y="94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582" name="Freeform 37"/>
                <p:cNvSpPr>
                  <a:spLocks/>
                </p:cNvSpPr>
                <p:nvPr/>
              </p:nvSpPr>
              <p:spPr bwMode="auto">
                <a:xfrm>
                  <a:off x="8576326" y="1381645"/>
                  <a:ext cx="361555" cy="199328"/>
                </a:xfrm>
                <a:custGeom>
                  <a:avLst/>
                  <a:gdLst>
                    <a:gd name="T0" fmla="*/ 873 w 1023"/>
                    <a:gd name="T1" fmla="*/ 563 h 563"/>
                    <a:gd name="T2" fmla="*/ 189 w 1023"/>
                    <a:gd name="T3" fmla="*/ 563 h 563"/>
                    <a:gd name="T4" fmla="*/ 162 w 1023"/>
                    <a:gd name="T5" fmla="*/ 543 h 563"/>
                    <a:gd name="T6" fmla="*/ 2 w 1023"/>
                    <a:gd name="T7" fmla="*/ 37 h 563"/>
                    <a:gd name="T8" fmla="*/ 6 w 1023"/>
                    <a:gd name="T9" fmla="*/ 12 h 563"/>
                    <a:gd name="T10" fmla="*/ 29 w 1023"/>
                    <a:gd name="T11" fmla="*/ 0 h 563"/>
                    <a:gd name="T12" fmla="*/ 995 w 1023"/>
                    <a:gd name="T13" fmla="*/ 0 h 563"/>
                    <a:gd name="T14" fmla="*/ 1023 w 1023"/>
                    <a:gd name="T15" fmla="*/ 28 h 563"/>
                    <a:gd name="T16" fmla="*/ 995 w 1023"/>
                    <a:gd name="T17" fmla="*/ 56 h 563"/>
                    <a:gd name="T18" fmla="*/ 67 w 1023"/>
                    <a:gd name="T19" fmla="*/ 56 h 563"/>
                    <a:gd name="T20" fmla="*/ 209 w 1023"/>
                    <a:gd name="T21" fmla="*/ 507 h 563"/>
                    <a:gd name="T22" fmla="*/ 873 w 1023"/>
                    <a:gd name="T23" fmla="*/ 507 h 563"/>
                    <a:gd name="T24" fmla="*/ 901 w 1023"/>
                    <a:gd name="T25" fmla="*/ 535 h 563"/>
                    <a:gd name="T26" fmla="*/ 873 w 1023"/>
                    <a:gd name="T27" fmla="*/ 563 h 563"/>
                    <a:gd name="connsiteX0" fmla="*/ 8524 w 10241"/>
                    <a:gd name="connsiteY0" fmla="*/ 10000 h 10000"/>
                    <a:gd name="connsiteX1" fmla="*/ 1838 w 10241"/>
                    <a:gd name="connsiteY1" fmla="*/ 10000 h 10000"/>
                    <a:gd name="connsiteX2" fmla="*/ 1574 w 10241"/>
                    <a:gd name="connsiteY2" fmla="*/ 9645 h 10000"/>
                    <a:gd name="connsiteX3" fmla="*/ 10 w 10241"/>
                    <a:gd name="connsiteY3" fmla="*/ 657 h 10000"/>
                    <a:gd name="connsiteX4" fmla="*/ 49 w 10241"/>
                    <a:gd name="connsiteY4" fmla="*/ 213 h 10000"/>
                    <a:gd name="connsiteX5" fmla="*/ 273 w 10241"/>
                    <a:gd name="connsiteY5" fmla="*/ 0 h 10000"/>
                    <a:gd name="connsiteX6" fmla="*/ 9716 w 10241"/>
                    <a:gd name="connsiteY6" fmla="*/ 0 h 10000"/>
                    <a:gd name="connsiteX7" fmla="*/ 9990 w 10241"/>
                    <a:gd name="connsiteY7" fmla="*/ 497 h 10000"/>
                    <a:gd name="connsiteX8" fmla="*/ 9716 w 10241"/>
                    <a:gd name="connsiteY8" fmla="*/ 995 h 10000"/>
                    <a:gd name="connsiteX9" fmla="*/ 4031 w 10241"/>
                    <a:gd name="connsiteY9" fmla="*/ 3360 h 10000"/>
                    <a:gd name="connsiteX10" fmla="*/ 2033 w 10241"/>
                    <a:gd name="connsiteY10" fmla="*/ 9005 h 10000"/>
                    <a:gd name="connsiteX11" fmla="*/ 8524 w 10241"/>
                    <a:gd name="connsiteY11" fmla="*/ 9005 h 10000"/>
                    <a:gd name="connsiteX12" fmla="*/ 8797 w 10241"/>
                    <a:gd name="connsiteY12" fmla="*/ 9503 h 10000"/>
                    <a:gd name="connsiteX13" fmla="*/ 8524 w 10241"/>
                    <a:gd name="connsiteY13" fmla="*/ 10000 h 10000"/>
                    <a:gd name="connsiteX0" fmla="*/ 8524 w 10241"/>
                    <a:gd name="connsiteY0" fmla="*/ 10000 h 10000"/>
                    <a:gd name="connsiteX1" fmla="*/ 1838 w 10241"/>
                    <a:gd name="connsiteY1" fmla="*/ 10000 h 10000"/>
                    <a:gd name="connsiteX2" fmla="*/ 1574 w 10241"/>
                    <a:gd name="connsiteY2" fmla="*/ 9645 h 10000"/>
                    <a:gd name="connsiteX3" fmla="*/ 10 w 10241"/>
                    <a:gd name="connsiteY3" fmla="*/ 657 h 10000"/>
                    <a:gd name="connsiteX4" fmla="*/ 49 w 10241"/>
                    <a:gd name="connsiteY4" fmla="*/ 213 h 10000"/>
                    <a:gd name="connsiteX5" fmla="*/ 273 w 10241"/>
                    <a:gd name="connsiteY5" fmla="*/ 0 h 10000"/>
                    <a:gd name="connsiteX6" fmla="*/ 9716 w 10241"/>
                    <a:gd name="connsiteY6" fmla="*/ 0 h 10000"/>
                    <a:gd name="connsiteX7" fmla="*/ 9990 w 10241"/>
                    <a:gd name="connsiteY7" fmla="*/ 497 h 10000"/>
                    <a:gd name="connsiteX8" fmla="*/ 9716 w 10241"/>
                    <a:gd name="connsiteY8" fmla="*/ 995 h 10000"/>
                    <a:gd name="connsiteX9" fmla="*/ 4031 w 10241"/>
                    <a:gd name="connsiteY9" fmla="*/ 3360 h 10000"/>
                    <a:gd name="connsiteX10" fmla="*/ 5723 w 10241"/>
                    <a:gd name="connsiteY10" fmla="*/ 4490 h 10000"/>
                    <a:gd name="connsiteX11" fmla="*/ 8524 w 10241"/>
                    <a:gd name="connsiteY11" fmla="*/ 9005 h 10000"/>
                    <a:gd name="connsiteX12" fmla="*/ 8797 w 10241"/>
                    <a:gd name="connsiteY12" fmla="*/ 9503 h 10000"/>
                    <a:gd name="connsiteX13" fmla="*/ 8524 w 10241"/>
                    <a:gd name="connsiteY13" fmla="*/ 10000 h 10000"/>
                    <a:gd name="connsiteX0" fmla="*/ 8524 w 10070"/>
                    <a:gd name="connsiteY0" fmla="*/ 10000 h 10000"/>
                    <a:gd name="connsiteX1" fmla="*/ 1838 w 10070"/>
                    <a:gd name="connsiteY1" fmla="*/ 10000 h 10000"/>
                    <a:gd name="connsiteX2" fmla="*/ 1574 w 10070"/>
                    <a:gd name="connsiteY2" fmla="*/ 9645 h 10000"/>
                    <a:gd name="connsiteX3" fmla="*/ 10 w 10070"/>
                    <a:gd name="connsiteY3" fmla="*/ 657 h 10000"/>
                    <a:gd name="connsiteX4" fmla="*/ 49 w 10070"/>
                    <a:gd name="connsiteY4" fmla="*/ 213 h 10000"/>
                    <a:gd name="connsiteX5" fmla="*/ 273 w 10070"/>
                    <a:gd name="connsiteY5" fmla="*/ 0 h 10000"/>
                    <a:gd name="connsiteX6" fmla="*/ 9716 w 10070"/>
                    <a:gd name="connsiteY6" fmla="*/ 0 h 10000"/>
                    <a:gd name="connsiteX7" fmla="*/ 9990 w 10070"/>
                    <a:gd name="connsiteY7" fmla="*/ 497 h 10000"/>
                    <a:gd name="connsiteX8" fmla="*/ 9716 w 10070"/>
                    <a:gd name="connsiteY8" fmla="*/ 995 h 10000"/>
                    <a:gd name="connsiteX9" fmla="*/ 6517 w 10070"/>
                    <a:gd name="connsiteY9" fmla="*/ 3360 h 10000"/>
                    <a:gd name="connsiteX10" fmla="*/ 5723 w 10070"/>
                    <a:gd name="connsiteY10" fmla="*/ 4490 h 10000"/>
                    <a:gd name="connsiteX11" fmla="*/ 8524 w 10070"/>
                    <a:gd name="connsiteY11" fmla="*/ 9005 h 10000"/>
                    <a:gd name="connsiteX12" fmla="*/ 8797 w 10070"/>
                    <a:gd name="connsiteY12" fmla="*/ 9503 h 10000"/>
                    <a:gd name="connsiteX13" fmla="*/ 8524 w 10070"/>
                    <a:gd name="connsiteY13" fmla="*/ 10000 h 10000"/>
                    <a:gd name="connsiteX0" fmla="*/ 8524 w 10070"/>
                    <a:gd name="connsiteY0" fmla="*/ 10000 h 10000"/>
                    <a:gd name="connsiteX1" fmla="*/ 1838 w 10070"/>
                    <a:gd name="connsiteY1" fmla="*/ 10000 h 10000"/>
                    <a:gd name="connsiteX2" fmla="*/ 1574 w 10070"/>
                    <a:gd name="connsiteY2" fmla="*/ 9645 h 10000"/>
                    <a:gd name="connsiteX3" fmla="*/ 10 w 10070"/>
                    <a:gd name="connsiteY3" fmla="*/ 657 h 10000"/>
                    <a:gd name="connsiteX4" fmla="*/ 49 w 10070"/>
                    <a:gd name="connsiteY4" fmla="*/ 213 h 10000"/>
                    <a:gd name="connsiteX5" fmla="*/ 273 w 10070"/>
                    <a:gd name="connsiteY5" fmla="*/ 0 h 10000"/>
                    <a:gd name="connsiteX6" fmla="*/ 9716 w 10070"/>
                    <a:gd name="connsiteY6" fmla="*/ 0 h 10000"/>
                    <a:gd name="connsiteX7" fmla="*/ 9990 w 10070"/>
                    <a:gd name="connsiteY7" fmla="*/ 497 h 10000"/>
                    <a:gd name="connsiteX8" fmla="*/ 9716 w 10070"/>
                    <a:gd name="connsiteY8" fmla="*/ 995 h 10000"/>
                    <a:gd name="connsiteX9" fmla="*/ 6517 w 10070"/>
                    <a:gd name="connsiteY9" fmla="*/ 3360 h 10000"/>
                    <a:gd name="connsiteX10" fmla="*/ 9172 w 10070"/>
                    <a:gd name="connsiteY10" fmla="*/ 3907 h 10000"/>
                    <a:gd name="connsiteX11" fmla="*/ 8524 w 10070"/>
                    <a:gd name="connsiteY11" fmla="*/ 9005 h 10000"/>
                    <a:gd name="connsiteX12" fmla="*/ 8797 w 10070"/>
                    <a:gd name="connsiteY12" fmla="*/ 9503 h 10000"/>
                    <a:gd name="connsiteX13" fmla="*/ 8524 w 10070"/>
                    <a:gd name="connsiteY13" fmla="*/ 10000 h 10000"/>
                    <a:gd name="connsiteX0" fmla="*/ 8524 w 9990"/>
                    <a:gd name="connsiteY0" fmla="*/ 10000 h 10000"/>
                    <a:gd name="connsiteX1" fmla="*/ 1838 w 9990"/>
                    <a:gd name="connsiteY1" fmla="*/ 10000 h 10000"/>
                    <a:gd name="connsiteX2" fmla="*/ 1574 w 9990"/>
                    <a:gd name="connsiteY2" fmla="*/ 9645 h 10000"/>
                    <a:gd name="connsiteX3" fmla="*/ 10 w 9990"/>
                    <a:gd name="connsiteY3" fmla="*/ 657 h 10000"/>
                    <a:gd name="connsiteX4" fmla="*/ 49 w 9990"/>
                    <a:gd name="connsiteY4" fmla="*/ 213 h 10000"/>
                    <a:gd name="connsiteX5" fmla="*/ 273 w 9990"/>
                    <a:gd name="connsiteY5" fmla="*/ 0 h 10000"/>
                    <a:gd name="connsiteX6" fmla="*/ 9716 w 9990"/>
                    <a:gd name="connsiteY6" fmla="*/ 0 h 10000"/>
                    <a:gd name="connsiteX7" fmla="*/ 9990 w 9990"/>
                    <a:gd name="connsiteY7" fmla="*/ 497 h 10000"/>
                    <a:gd name="connsiteX8" fmla="*/ 9716 w 9990"/>
                    <a:gd name="connsiteY8" fmla="*/ 995 h 10000"/>
                    <a:gd name="connsiteX9" fmla="*/ 9404 w 9990"/>
                    <a:gd name="connsiteY9" fmla="*/ 1612 h 10000"/>
                    <a:gd name="connsiteX10" fmla="*/ 9172 w 9990"/>
                    <a:gd name="connsiteY10" fmla="*/ 3907 h 10000"/>
                    <a:gd name="connsiteX11" fmla="*/ 8524 w 9990"/>
                    <a:gd name="connsiteY11" fmla="*/ 9005 h 10000"/>
                    <a:gd name="connsiteX12" fmla="*/ 8797 w 9990"/>
                    <a:gd name="connsiteY12" fmla="*/ 9503 h 10000"/>
                    <a:gd name="connsiteX13" fmla="*/ 8524 w 9990"/>
                    <a:gd name="connsiteY13" fmla="*/ 10000 h 10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9990" h="10000">
                      <a:moveTo>
                        <a:pt x="8524" y="10000"/>
                      </a:moveTo>
                      <a:lnTo>
                        <a:pt x="1838" y="10000"/>
                      </a:lnTo>
                      <a:cubicBezTo>
                        <a:pt x="1710" y="10000"/>
                        <a:pt x="1613" y="9858"/>
                        <a:pt x="1574" y="9645"/>
                      </a:cubicBezTo>
                      <a:lnTo>
                        <a:pt x="10" y="657"/>
                      </a:lnTo>
                      <a:cubicBezTo>
                        <a:pt x="-10" y="497"/>
                        <a:pt x="0" y="337"/>
                        <a:pt x="49" y="213"/>
                      </a:cubicBezTo>
                      <a:cubicBezTo>
                        <a:pt x="107" y="89"/>
                        <a:pt x="186" y="0"/>
                        <a:pt x="273" y="0"/>
                      </a:cubicBezTo>
                      <a:lnTo>
                        <a:pt x="9716" y="0"/>
                      </a:lnTo>
                      <a:cubicBezTo>
                        <a:pt x="9873" y="0"/>
                        <a:pt x="9990" y="231"/>
                        <a:pt x="9990" y="497"/>
                      </a:cubicBezTo>
                      <a:cubicBezTo>
                        <a:pt x="9990" y="782"/>
                        <a:pt x="9814" y="809"/>
                        <a:pt x="9716" y="995"/>
                      </a:cubicBezTo>
                      <a:cubicBezTo>
                        <a:pt x="9618" y="1181"/>
                        <a:pt x="9495" y="1127"/>
                        <a:pt x="9404" y="1612"/>
                      </a:cubicBezTo>
                      <a:cubicBezTo>
                        <a:pt x="9313" y="2097"/>
                        <a:pt x="9319" y="2675"/>
                        <a:pt x="9172" y="3907"/>
                      </a:cubicBezTo>
                      <a:cubicBezTo>
                        <a:pt x="9025" y="5139"/>
                        <a:pt x="8524" y="9005"/>
                        <a:pt x="8524" y="9005"/>
                      </a:cubicBezTo>
                      <a:cubicBezTo>
                        <a:pt x="8680" y="9005"/>
                        <a:pt x="8797" y="9218"/>
                        <a:pt x="8797" y="9503"/>
                      </a:cubicBezTo>
                      <a:cubicBezTo>
                        <a:pt x="8797" y="9769"/>
                        <a:pt x="8680" y="10000"/>
                        <a:pt x="8524" y="1000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</p:grpSp>
        </p:grpSp>
        <p:grpSp>
          <p:nvGrpSpPr>
            <p:cNvPr id="43" name="Group 42"/>
            <p:cNvGrpSpPr/>
            <p:nvPr/>
          </p:nvGrpSpPr>
          <p:grpSpPr>
            <a:xfrm>
              <a:off x="4992261" y="6056314"/>
              <a:ext cx="416460" cy="357565"/>
              <a:chOff x="4992261" y="6056314"/>
              <a:chExt cx="416460" cy="357565"/>
            </a:xfrm>
          </p:grpSpPr>
          <p:grpSp>
            <p:nvGrpSpPr>
              <p:cNvPr id="531" name="Group 530">
                <a:extLst>
                  <a:ext uri="{FF2B5EF4-FFF2-40B4-BE49-F238E27FC236}">
                    <a16:creationId xmlns:a16="http://schemas.microsoft.com/office/drawing/2014/main" id="{060A5395-A506-4DAA-AFB2-A881E6BB6257}"/>
                  </a:ext>
                </a:extLst>
              </p:cNvPr>
              <p:cNvGrpSpPr/>
              <p:nvPr/>
            </p:nvGrpSpPr>
            <p:grpSpPr>
              <a:xfrm>
                <a:off x="4992261" y="6056314"/>
                <a:ext cx="149172" cy="356913"/>
                <a:chOff x="9860321" y="1950222"/>
                <a:chExt cx="201355" cy="481767"/>
              </a:xfrm>
              <a:solidFill>
                <a:schemeClr val="accent1"/>
              </a:solidFill>
            </p:grpSpPr>
            <p:sp>
              <p:nvSpPr>
                <p:cNvPr id="538" name="Oval 23">
                  <a:extLst>
                    <a:ext uri="{FF2B5EF4-FFF2-40B4-BE49-F238E27FC236}">
                      <a16:creationId xmlns:a16="http://schemas.microsoft.com/office/drawing/2014/main" id="{22296ABC-8BC5-40BF-9A04-D3A533D709A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9918380" y="1950222"/>
                  <a:ext cx="87707" cy="87707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539" name="Freeform 24">
                  <a:extLst>
                    <a:ext uri="{FF2B5EF4-FFF2-40B4-BE49-F238E27FC236}">
                      <a16:creationId xmlns:a16="http://schemas.microsoft.com/office/drawing/2014/main" id="{5E604A5E-B771-459D-BD95-1861E17F8FC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9860321" y="2044105"/>
                  <a:ext cx="201355" cy="387884"/>
                </a:xfrm>
                <a:custGeom>
                  <a:avLst/>
                  <a:gdLst>
                    <a:gd name="T0" fmla="*/ 69 w 69"/>
                    <a:gd name="T1" fmla="*/ 19 h 132"/>
                    <a:gd name="T2" fmla="*/ 50 w 69"/>
                    <a:gd name="T3" fmla="*/ 0 h 132"/>
                    <a:gd name="T4" fmla="*/ 30 w 69"/>
                    <a:gd name="T5" fmla="*/ 0 h 132"/>
                    <a:gd name="T6" fmla="*/ 28 w 69"/>
                    <a:gd name="T7" fmla="*/ 0 h 132"/>
                    <a:gd name="T8" fmla="*/ 20 w 69"/>
                    <a:gd name="T9" fmla="*/ 0 h 132"/>
                    <a:gd name="T10" fmla="*/ 0 w 69"/>
                    <a:gd name="T11" fmla="*/ 19 h 132"/>
                    <a:gd name="T12" fmla="*/ 0 w 69"/>
                    <a:gd name="T13" fmla="*/ 19 h 132"/>
                    <a:gd name="T14" fmla="*/ 0 w 69"/>
                    <a:gd name="T15" fmla="*/ 58 h 132"/>
                    <a:gd name="T16" fmla="*/ 7 w 69"/>
                    <a:gd name="T17" fmla="*/ 64 h 132"/>
                    <a:gd name="T18" fmla="*/ 13 w 69"/>
                    <a:gd name="T19" fmla="*/ 58 h 132"/>
                    <a:gd name="T20" fmla="*/ 13 w 69"/>
                    <a:gd name="T21" fmla="*/ 35 h 132"/>
                    <a:gd name="T22" fmla="*/ 13 w 69"/>
                    <a:gd name="T23" fmla="*/ 22 h 132"/>
                    <a:gd name="T24" fmla="*/ 16 w 69"/>
                    <a:gd name="T25" fmla="*/ 22 h 132"/>
                    <a:gd name="T26" fmla="*/ 16 w 69"/>
                    <a:gd name="T27" fmla="*/ 37 h 132"/>
                    <a:gd name="T28" fmla="*/ 16 w 69"/>
                    <a:gd name="T29" fmla="*/ 61 h 132"/>
                    <a:gd name="T30" fmla="*/ 16 w 69"/>
                    <a:gd name="T31" fmla="*/ 64 h 132"/>
                    <a:gd name="T32" fmla="*/ 16 w 69"/>
                    <a:gd name="T33" fmla="*/ 124 h 132"/>
                    <a:gd name="T34" fmla="*/ 25 w 69"/>
                    <a:gd name="T35" fmla="*/ 132 h 132"/>
                    <a:gd name="T36" fmla="*/ 33 w 69"/>
                    <a:gd name="T37" fmla="*/ 124 h 132"/>
                    <a:gd name="T38" fmla="*/ 33 w 69"/>
                    <a:gd name="T39" fmla="*/ 64 h 132"/>
                    <a:gd name="T40" fmla="*/ 37 w 69"/>
                    <a:gd name="T41" fmla="*/ 64 h 132"/>
                    <a:gd name="T42" fmla="*/ 37 w 69"/>
                    <a:gd name="T43" fmla="*/ 124 h 132"/>
                    <a:gd name="T44" fmla="*/ 45 w 69"/>
                    <a:gd name="T45" fmla="*/ 132 h 132"/>
                    <a:gd name="T46" fmla="*/ 53 w 69"/>
                    <a:gd name="T47" fmla="*/ 124 h 132"/>
                    <a:gd name="T48" fmla="*/ 53 w 69"/>
                    <a:gd name="T49" fmla="*/ 64 h 132"/>
                    <a:gd name="T50" fmla="*/ 53 w 69"/>
                    <a:gd name="T51" fmla="*/ 61 h 132"/>
                    <a:gd name="T52" fmla="*/ 53 w 69"/>
                    <a:gd name="T53" fmla="*/ 37 h 132"/>
                    <a:gd name="T54" fmla="*/ 53 w 69"/>
                    <a:gd name="T55" fmla="*/ 22 h 132"/>
                    <a:gd name="T56" fmla="*/ 57 w 69"/>
                    <a:gd name="T57" fmla="*/ 22 h 132"/>
                    <a:gd name="T58" fmla="*/ 57 w 69"/>
                    <a:gd name="T59" fmla="*/ 35 h 132"/>
                    <a:gd name="T60" fmla="*/ 57 w 69"/>
                    <a:gd name="T61" fmla="*/ 58 h 132"/>
                    <a:gd name="T62" fmla="*/ 63 w 69"/>
                    <a:gd name="T63" fmla="*/ 64 h 132"/>
                    <a:gd name="T64" fmla="*/ 69 w 69"/>
                    <a:gd name="T65" fmla="*/ 58 h 132"/>
                    <a:gd name="T66" fmla="*/ 69 w 69"/>
                    <a:gd name="T67" fmla="*/ 19 h 132"/>
                    <a:gd name="T68" fmla="*/ 69 w 69"/>
                    <a:gd name="T69" fmla="*/ 19 h 1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69" h="132">
                      <a:moveTo>
                        <a:pt x="69" y="19"/>
                      </a:moveTo>
                      <a:cubicBezTo>
                        <a:pt x="69" y="9"/>
                        <a:pt x="60" y="0"/>
                        <a:pt x="50" y="0"/>
                      </a:cubicBezTo>
                      <a:cubicBezTo>
                        <a:pt x="30" y="0"/>
                        <a:pt x="30" y="0"/>
                        <a:pt x="30" y="0"/>
                      </a:cubicBezTo>
                      <a:cubicBezTo>
                        <a:pt x="28" y="0"/>
                        <a:pt x="28" y="0"/>
                        <a:pt x="28" y="0"/>
                      </a:cubicBezTo>
                      <a:cubicBezTo>
                        <a:pt x="20" y="0"/>
                        <a:pt x="20" y="0"/>
                        <a:pt x="20" y="0"/>
                      </a:cubicBezTo>
                      <a:cubicBezTo>
                        <a:pt x="10" y="0"/>
                        <a:pt x="0" y="9"/>
                        <a:pt x="0" y="19"/>
                      </a:cubicBezTo>
                      <a:cubicBezTo>
                        <a:pt x="0" y="19"/>
                        <a:pt x="0" y="19"/>
                        <a:pt x="0" y="19"/>
                      </a:cubicBezTo>
                      <a:cubicBezTo>
                        <a:pt x="0" y="58"/>
                        <a:pt x="0" y="58"/>
                        <a:pt x="0" y="58"/>
                      </a:cubicBezTo>
                      <a:cubicBezTo>
                        <a:pt x="0" y="62"/>
                        <a:pt x="3" y="64"/>
                        <a:pt x="7" y="64"/>
                      </a:cubicBezTo>
                      <a:cubicBezTo>
                        <a:pt x="11" y="64"/>
                        <a:pt x="13" y="62"/>
                        <a:pt x="13" y="58"/>
                      </a:cubicBezTo>
                      <a:cubicBezTo>
                        <a:pt x="13" y="35"/>
                        <a:pt x="13" y="35"/>
                        <a:pt x="13" y="35"/>
                      </a:cubicBezTo>
                      <a:cubicBezTo>
                        <a:pt x="13" y="22"/>
                        <a:pt x="13" y="22"/>
                        <a:pt x="13" y="22"/>
                      </a:cubicBezTo>
                      <a:cubicBezTo>
                        <a:pt x="16" y="22"/>
                        <a:pt x="16" y="22"/>
                        <a:pt x="16" y="22"/>
                      </a:cubicBezTo>
                      <a:cubicBezTo>
                        <a:pt x="16" y="37"/>
                        <a:pt x="16" y="37"/>
                        <a:pt x="16" y="37"/>
                      </a:cubicBezTo>
                      <a:cubicBezTo>
                        <a:pt x="16" y="61"/>
                        <a:pt x="16" y="61"/>
                        <a:pt x="16" y="61"/>
                      </a:cubicBezTo>
                      <a:cubicBezTo>
                        <a:pt x="16" y="64"/>
                        <a:pt x="16" y="64"/>
                        <a:pt x="16" y="64"/>
                      </a:cubicBezTo>
                      <a:cubicBezTo>
                        <a:pt x="16" y="124"/>
                        <a:pt x="16" y="124"/>
                        <a:pt x="16" y="124"/>
                      </a:cubicBezTo>
                      <a:cubicBezTo>
                        <a:pt x="16" y="129"/>
                        <a:pt x="20" y="132"/>
                        <a:pt x="25" y="132"/>
                      </a:cubicBezTo>
                      <a:cubicBezTo>
                        <a:pt x="30" y="132"/>
                        <a:pt x="33" y="129"/>
                        <a:pt x="33" y="124"/>
                      </a:cubicBezTo>
                      <a:cubicBezTo>
                        <a:pt x="33" y="64"/>
                        <a:pt x="33" y="64"/>
                        <a:pt x="33" y="64"/>
                      </a:cubicBezTo>
                      <a:cubicBezTo>
                        <a:pt x="37" y="64"/>
                        <a:pt x="37" y="64"/>
                        <a:pt x="37" y="64"/>
                      </a:cubicBezTo>
                      <a:cubicBezTo>
                        <a:pt x="37" y="124"/>
                        <a:pt x="37" y="124"/>
                        <a:pt x="37" y="124"/>
                      </a:cubicBezTo>
                      <a:cubicBezTo>
                        <a:pt x="37" y="129"/>
                        <a:pt x="40" y="132"/>
                        <a:pt x="45" y="132"/>
                      </a:cubicBezTo>
                      <a:cubicBezTo>
                        <a:pt x="50" y="132"/>
                        <a:pt x="53" y="129"/>
                        <a:pt x="53" y="124"/>
                      </a:cubicBezTo>
                      <a:cubicBezTo>
                        <a:pt x="53" y="64"/>
                        <a:pt x="53" y="64"/>
                        <a:pt x="53" y="64"/>
                      </a:cubicBezTo>
                      <a:cubicBezTo>
                        <a:pt x="53" y="61"/>
                        <a:pt x="53" y="61"/>
                        <a:pt x="53" y="61"/>
                      </a:cubicBezTo>
                      <a:cubicBezTo>
                        <a:pt x="53" y="37"/>
                        <a:pt x="53" y="37"/>
                        <a:pt x="53" y="37"/>
                      </a:cubicBezTo>
                      <a:cubicBezTo>
                        <a:pt x="53" y="22"/>
                        <a:pt x="53" y="22"/>
                        <a:pt x="53" y="22"/>
                      </a:cubicBezTo>
                      <a:cubicBezTo>
                        <a:pt x="57" y="22"/>
                        <a:pt x="57" y="22"/>
                        <a:pt x="57" y="22"/>
                      </a:cubicBezTo>
                      <a:cubicBezTo>
                        <a:pt x="57" y="35"/>
                        <a:pt x="57" y="35"/>
                        <a:pt x="57" y="35"/>
                      </a:cubicBezTo>
                      <a:cubicBezTo>
                        <a:pt x="57" y="58"/>
                        <a:pt x="57" y="58"/>
                        <a:pt x="57" y="58"/>
                      </a:cubicBezTo>
                      <a:cubicBezTo>
                        <a:pt x="57" y="62"/>
                        <a:pt x="59" y="64"/>
                        <a:pt x="63" y="64"/>
                      </a:cubicBezTo>
                      <a:cubicBezTo>
                        <a:pt x="66" y="64"/>
                        <a:pt x="69" y="62"/>
                        <a:pt x="69" y="58"/>
                      </a:cubicBezTo>
                      <a:cubicBezTo>
                        <a:pt x="69" y="19"/>
                        <a:pt x="69" y="19"/>
                        <a:pt x="69" y="19"/>
                      </a:cubicBezTo>
                      <a:cubicBezTo>
                        <a:pt x="69" y="19"/>
                        <a:pt x="69" y="19"/>
                        <a:pt x="69" y="1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</p:grpSp>
          <p:grpSp>
            <p:nvGrpSpPr>
              <p:cNvPr id="583" name="Group 582"/>
              <p:cNvGrpSpPr/>
              <p:nvPr/>
            </p:nvGrpSpPr>
            <p:grpSpPr>
              <a:xfrm flipH="1">
                <a:off x="5202690" y="6234949"/>
                <a:ext cx="206031" cy="178930"/>
                <a:chOff x="8576326" y="1276900"/>
                <a:chExt cx="453012" cy="393965"/>
              </a:xfrm>
              <a:solidFill>
                <a:schemeClr val="bg1">
                  <a:lumMod val="65000"/>
                </a:schemeClr>
              </a:solidFill>
            </p:grpSpPr>
            <p:sp>
              <p:nvSpPr>
                <p:cNvPr id="584" name="Freeform 34"/>
                <p:cNvSpPr>
                  <a:spLocks noEditPoints="1"/>
                </p:cNvSpPr>
                <p:nvPr/>
              </p:nvSpPr>
              <p:spPr bwMode="auto">
                <a:xfrm>
                  <a:off x="8628338" y="1591134"/>
                  <a:ext cx="79731" cy="79731"/>
                </a:xfrm>
                <a:custGeom>
                  <a:avLst/>
                  <a:gdLst>
                    <a:gd name="T0" fmla="*/ 112 w 225"/>
                    <a:gd name="T1" fmla="*/ 225 h 225"/>
                    <a:gd name="T2" fmla="*/ 0 w 225"/>
                    <a:gd name="T3" fmla="*/ 113 h 225"/>
                    <a:gd name="T4" fmla="*/ 112 w 225"/>
                    <a:gd name="T5" fmla="*/ 0 h 225"/>
                    <a:gd name="T6" fmla="*/ 225 w 225"/>
                    <a:gd name="T7" fmla="*/ 113 h 225"/>
                    <a:gd name="T8" fmla="*/ 112 w 225"/>
                    <a:gd name="T9" fmla="*/ 225 h 225"/>
                    <a:gd name="T10" fmla="*/ 112 w 225"/>
                    <a:gd name="T11" fmla="*/ 56 h 225"/>
                    <a:gd name="T12" fmla="*/ 56 w 225"/>
                    <a:gd name="T13" fmla="*/ 113 h 225"/>
                    <a:gd name="T14" fmla="*/ 112 w 225"/>
                    <a:gd name="T15" fmla="*/ 169 h 225"/>
                    <a:gd name="T16" fmla="*/ 169 w 225"/>
                    <a:gd name="T17" fmla="*/ 113 h 225"/>
                    <a:gd name="T18" fmla="*/ 112 w 225"/>
                    <a:gd name="T19" fmla="*/ 56 h 2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225" h="225">
                      <a:moveTo>
                        <a:pt x="112" y="225"/>
                      </a:moveTo>
                      <a:cubicBezTo>
                        <a:pt x="50" y="225"/>
                        <a:pt x="0" y="175"/>
                        <a:pt x="0" y="113"/>
                      </a:cubicBezTo>
                      <a:cubicBezTo>
                        <a:pt x="0" y="51"/>
                        <a:pt x="50" y="0"/>
                        <a:pt x="112" y="0"/>
                      </a:cubicBezTo>
                      <a:cubicBezTo>
                        <a:pt x="174" y="0"/>
                        <a:pt x="225" y="51"/>
                        <a:pt x="225" y="113"/>
                      </a:cubicBezTo>
                      <a:cubicBezTo>
                        <a:pt x="225" y="175"/>
                        <a:pt x="174" y="225"/>
                        <a:pt x="112" y="225"/>
                      </a:cubicBezTo>
                      <a:close/>
                      <a:moveTo>
                        <a:pt x="112" y="56"/>
                      </a:moveTo>
                      <a:cubicBezTo>
                        <a:pt x="81" y="56"/>
                        <a:pt x="56" y="81"/>
                        <a:pt x="56" y="113"/>
                      </a:cubicBezTo>
                      <a:cubicBezTo>
                        <a:pt x="56" y="144"/>
                        <a:pt x="81" y="169"/>
                        <a:pt x="112" y="169"/>
                      </a:cubicBezTo>
                      <a:cubicBezTo>
                        <a:pt x="143" y="169"/>
                        <a:pt x="169" y="144"/>
                        <a:pt x="169" y="113"/>
                      </a:cubicBezTo>
                      <a:cubicBezTo>
                        <a:pt x="169" y="81"/>
                        <a:pt x="143" y="56"/>
                        <a:pt x="112" y="5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585" name="Freeform 35"/>
                <p:cNvSpPr>
                  <a:spLocks noEditPoints="1"/>
                </p:cNvSpPr>
                <p:nvPr/>
              </p:nvSpPr>
              <p:spPr bwMode="auto">
                <a:xfrm>
                  <a:off x="8830010" y="1591134"/>
                  <a:ext cx="79731" cy="79731"/>
                </a:xfrm>
                <a:custGeom>
                  <a:avLst/>
                  <a:gdLst>
                    <a:gd name="T0" fmla="*/ 112 w 224"/>
                    <a:gd name="T1" fmla="*/ 225 h 225"/>
                    <a:gd name="T2" fmla="*/ 0 w 224"/>
                    <a:gd name="T3" fmla="*/ 113 h 225"/>
                    <a:gd name="T4" fmla="*/ 112 w 224"/>
                    <a:gd name="T5" fmla="*/ 0 h 225"/>
                    <a:gd name="T6" fmla="*/ 224 w 224"/>
                    <a:gd name="T7" fmla="*/ 113 h 225"/>
                    <a:gd name="T8" fmla="*/ 112 w 224"/>
                    <a:gd name="T9" fmla="*/ 225 h 225"/>
                    <a:gd name="T10" fmla="*/ 112 w 224"/>
                    <a:gd name="T11" fmla="*/ 56 h 225"/>
                    <a:gd name="T12" fmla="*/ 56 w 224"/>
                    <a:gd name="T13" fmla="*/ 113 h 225"/>
                    <a:gd name="T14" fmla="*/ 112 w 224"/>
                    <a:gd name="T15" fmla="*/ 169 h 225"/>
                    <a:gd name="T16" fmla="*/ 168 w 224"/>
                    <a:gd name="T17" fmla="*/ 113 h 225"/>
                    <a:gd name="T18" fmla="*/ 112 w 224"/>
                    <a:gd name="T19" fmla="*/ 56 h 2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224" h="225">
                      <a:moveTo>
                        <a:pt x="112" y="225"/>
                      </a:moveTo>
                      <a:cubicBezTo>
                        <a:pt x="50" y="225"/>
                        <a:pt x="0" y="175"/>
                        <a:pt x="0" y="113"/>
                      </a:cubicBezTo>
                      <a:cubicBezTo>
                        <a:pt x="0" y="51"/>
                        <a:pt x="50" y="0"/>
                        <a:pt x="112" y="0"/>
                      </a:cubicBezTo>
                      <a:cubicBezTo>
                        <a:pt x="174" y="0"/>
                        <a:pt x="224" y="51"/>
                        <a:pt x="224" y="113"/>
                      </a:cubicBezTo>
                      <a:cubicBezTo>
                        <a:pt x="224" y="175"/>
                        <a:pt x="174" y="225"/>
                        <a:pt x="112" y="225"/>
                      </a:cubicBezTo>
                      <a:close/>
                      <a:moveTo>
                        <a:pt x="112" y="56"/>
                      </a:moveTo>
                      <a:cubicBezTo>
                        <a:pt x="81" y="56"/>
                        <a:pt x="56" y="81"/>
                        <a:pt x="56" y="113"/>
                      </a:cubicBezTo>
                      <a:cubicBezTo>
                        <a:pt x="56" y="144"/>
                        <a:pt x="81" y="169"/>
                        <a:pt x="112" y="169"/>
                      </a:cubicBezTo>
                      <a:cubicBezTo>
                        <a:pt x="143" y="169"/>
                        <a:pt x="168" y="144"/>
                        <a:pt x="168" y="113"/>
                      </a:cubicBezTo>
                      <a:cubicBezTo>
                        <a:pt x="168" y="81"/>
                        <a:pt x="143" y="56"/>
                        <a:pt x="112" y="5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586" name="Freeform 36"/>
                <p:cNvSpPr>
                  <a:spLocks/>
                </p:cNvSpPr>
                <p:nvPr/>
              </p:nvSpPr>
              <p:spPr bwMode="auto">
                <a:xfrm>
                  <a:off x="8658041" y="1276900"/>
                  <a:ext cx="371297" cy="333776"/>
                </a:xfrm>
                <a:custGeom>
                  <a:avLst/>
                  <a:gdLst>
                    <a:gd name="T0" fmla="*/ 619 w 1048"/>
                    <a:gd name="T1" fmla="*/ 942 h 942"/>
                    <a:gd name="T2" fmla="*/ 28 w 1048"/>
                    <a:gd name="T3" fmla="*/ 942 h 942"/>
                    <a:gd name="T4" fmla="*/ 0 w 1048"/>
                    <a:gd name="T5" fmla="*/ 914 h 942"/>
                    <a:gd name="T6" fmla="*/ 28 w 1048"/>
                    <a:gd name="T7" fmla="*/ 886 h 942"/>
                    <a:gd name="T8" fmla="*/ 597 w 1048"/>
                    <a:gd name="T9" fmla="*/ 886 h 942"/>
                    <a:gd name="T10" fmla="*/ 807 w 1048"/>
                    <a:gd name="T11" fmla="*/ 21 h 942"/>
                    <a:gd name="T12" fmla="*/ 834 w 1048"/>
                    <a:gd name="T13" fmla="*/ 0 h 942"/>
                    <a:gd name="T14" fmla="*/ 1020 w 1048"/>
                    <a:gd name="T15" fmla="*/ 0 h 942"/>
                    <a:gd name="T16" fmla="*/ 1048 w 1048"/>
                    <a:gd name="T17" fmla="*/ 28 h 942"/>
                    <a:gd name="T18" fmla="*/ 1020 w 1048"/>
                    <a:gd name="T19" fmla="*/ 56 h 942"/>
                    <a:gd name="T20" fmla="*/ 856 w 1048"/>
                    <a:gd name="T21" fmla="*/ 56 h 942"/>
                    <a:gd name="T22" fmla="*/ 646 w 1048"/>
                    <a:gd name="T23" fmla="*/ 921 h 942"/>
                    <a:gd name="T24" fmla="*/ 619 w 1048"/>
                    <a:gd name="T25" fmla="*/ 942 h 9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1048" h="942">
                      <a:moveTo>
                        <a:pt x="619" y="942"/>
                      </a:moveTo>
                      <a:cubicBezTo>
                        <a:pt x="28" y="942"/>
                        <a:pt x="28" y="942"/>
                        <a:pt x="28" y="942"/>
                      </a:cubicBezTo>
                      <a:cubicBezTo>
                        <a:pt x="13" y="942"/>
                        <a:pt x="0" y="930"/>
                        <a:pt x="0" y="914"/>
                      </a:cubicBezTo>
                      <a:cubicBezTo>
                        <a:pt x="0" y="899"/>
                        <a:pt x="13" y="886"/>
                        <a:pt x="28" y="886"/>
                      </a:cubicBezTo>
                      <a:cubicBezTo>
                        <a:pt x="597" y="886"/>
                        <a:pt x="597" y="886"/>
                        <a:pt x="597" y="886"/>
                      </a:cubicBezTo>
                      <a:cubicBezTo>
                        <a:pt x="807" y="21"/>
                        <a:pt x="807" y="21"/>
                        <a:pt x="807" y="21"/>
                      </a:cubicBezTo>
                      <a:cubicBezTo>
                        <a:pt x="810" y="9"/>
                        <a:pt x="821" y="0"/>
                        <a:pt x="834" y="0"/>
                      </a:cubicBezTo>
                      <a:cubicBezTo>
                        <a:pt x="1020" y="0"/>
                        <a:pt x="1020" y="0"/>
                        <a:pt x="1020" y="0"/>
                      </a:cubicBezTo>
                      <a:cubicBezTo>
                        <a:pt x="1035" y="0"/>
                        <a:pt x="1048" y="12"/>
                        <a:pt x="1048" y="28"/>
                      </a:cubicBezTo>
                      <a:cubicBezTo>
                        <a:pt x="1048" y="43"/>
                        <a:pt x="1035" y="56"/>
                        <a:pt x="1020" y="56"/>
                      </a:cubicBezTo>
                      <a:cubicBezTo>
                        <a:pt x="856" y="56"/>
                        <a:pt x="856" y="56"/>
                        <a:pt x="856" y="56"/>
                      </a:cubicBezTo>
                      <a:cubicBezTo>
                        <a:pt x="646" y="921"/>
                        <a:pt x="646" y="921"/>
                        <a:pt x="646" y="921"/>
                      </a:cubicBezTo>
                      <a:cubicBezTo>
                        <a:pt x="643" y="933"/>
                        <a:pt x="632" y="942"/>
                        <a:pt x="619" y="94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587" name="Freeform 37"/>
                <p:cNvSpPr>
                  <a:spLocks/>
                </p:cNvSpPr>
                <p:nvPr/>
              </p:nvSpPr>
              <p:spPr bwMode="auto">
                <a:xfrm>
                  <a:off x="8576326" y="1381645"/>
                  <a:ext cx="361555" cy="199328"/>
                </a:xfrm>
                <a:custGeom>
                  <a:avLst/>
                  <a:gdLst>
                    <a:gd name="T0" fmla="*/ 873 w 1023"/>
                    <a:gd name="T1" fmla="*/ 563 h 563"/>
                    <a:gd name="T2" fmla="*/ 189 w 1023"/>
                    <a:gd name="T3" fmla="*/ 563 h 563"/>
                    <a:gd name="T4" fmla="*/ 162 w 1023"/>
                    <a:gd name="T5" fmla="*/ 543 h 563"/>
                    <a:gd name="T6" fmla="*/ 2 w 1023"/>
                    <a:gd name="T7" fmla="*/ 37 h 563"/>
                    <a:gd name="T8" fmla="*/ 6 w 1023"/>
                    <a:gd name="T9" fmla="*/ 12 h 563"/>
                    <a:gd name="T10" fmla="*/ 29 w 1023"/>
                    <a:gd name="T11" fmla="*/ 0 h 563"/>
                    <a:gd name="T12" fmla="*/ 995 w 1023"/>
                    <a:gd name="T13" fmla="*/ 0 h 563"/>
                    <a:gd name="T14" fmla="*/ 1023 w 1023"/>
                    <a:gd name="T15" fmla="*/ 28 h 563"/>
                    <a:gd name="T16" fmla="*/ 995 w 1023"/>
                    <a:gd name="T17" fmla="*/ 56 h 563"/>
                    <a:gd name="T18" fmla="*/ 67 w 1023"/>
                    <a:gd name="T19" fmla="*/ 56 h 563"/>
                    <a:gd name="T20" fmla="*/ 209 w 1023"/>
                    <a:gd name="T21" fmla="*/ 507 h 563"/>
                    <a:gd name="T22" fmla="*/ 873 w 1023"/>
                    <a:gd name="T23" fmla="*/ 507 h 563"/>
                    <a:gd name="T24" fmla="*/ 901 w 1023"/>
                    <a:gd name="T25" fmla="*/ 535 h 563"/>
                    <a:gd name="T26" fmla="*/ 873 w 1023"/>
                    <a:gd name="T27" fmla="*/ 563 h 563"/>
                    <a:gd name="connsiteX0" fmla="*/ 8524 w 10241"/>
                    <a:gd name="connsiteY0" fmla="*/ 10000 h 10000"/>
                    <a:gd name="connsiteX1" fmla="*/ 1838 w 10241"/>
                    <a:gd name="connsiteY1" fmla="*/ 10000 h 10000"/>
                    <a:gd name="connsiteX2" fmla="*/ 1574 w 10241"/>
                    <a:gd name="connsiteY2" fmla="*/ 9645 h 10000"/>
                    <a:gd name="connsiteX3" fmla="*/ 10 w 10241"/>
                    <a:gd name="connsiteY3" fmla="*/ 657 h 10000"/>
                    <a:gd name="connsiteX4" fmla="*/ 49 w 10241"/>
                    <a:gd name="connsiteY4" fmla="*/ 213 h 10000"/>
                    <a:gd name="connsiteX5" fmla="*/ 273 w 10241"/>
                    <a:gd name="connsiteY5" fmla="*/ 0 h 10000"/>
                    <a:gd name="connsiteX6" fmla="*/ 9716 w 10241"/>
                    <a:gd name="connsiteY6" fmla="*/ 0 h 10000"/>
                    <a:gd name="connsiteX7" fmla="*/ 9990 w 10241"/>
                    <a:gd name="connsiteY7" fmla="*/ 497 h 10000"/>
                    <a:gd name="connsiteX8" fmla="*/ 9716 w 10241"/>
                    <a:gd name="connsiteY8" fmla="*/ 995 h 10000"/>
                    <a:gd name="connsiteX9" fmla="*/ 4031 w 10241"/>
                    <a:gd name="connsiteY9" fmla="*/ 3360 h 10000"/>
                    <a:gd name="connsiteX10" fmla="*/ 2033 w 10241"/>
                    <a:gd name="connsiteY10" fmla="*/ 9005 h 10000"/>
                    <a:gd name="connsiteX11" fmla="*/ 8524 w 10241"/>
                    <a:gd name="connsiteY11" fmla="*/ 9005 h 10000"/>
                    <a:gd name="connsiteX12" fmla="*/ 8797 w 10241"/>
                    <a:gd name="connsiteY12" fmla="*/ 9503 h 10000"/>
                    <a:gd name="connsiteX13" fmla="*/ 8524 w 10241"/>
                    <a:gd name="connsiteY13" fmla="*/ 10000 h 10000"/>
                    <a:gd name="connsiteX0" fmla="*/ 8524 w 10241"/>
                    <a:gd name="connsiteY0" fmla="*/ 10000 h 10000"/>
                    <a:gd name="connsiteX1" fmla="*/ 1838 w 10241"/>
                    <a:gd name="connsiteY1" fmla="*/ 10000 h 10000"/>
                    <a:gd name="connsiteX2" fmla="*/ 1574 w 10241"/>
                    <a:gd name="connsiteY2" fmla="*/ 9645 h 10000"/>
                    <a:gd name="connsiteX3" fmla="*/ 10 w 10241"/>
                    <a:gd name="connsiteY3" fmla="*/ 657 h 10000"/>
                    <a:gd name="connsiteX4" fmla="*/ 49 w 10241"/>
                    <a:gd name="connsiteY4" fmla="*/ 213 h 10000"/>
                    <a:gd name="connsiteX5" fmla="*/ 273 w 10241"/>
                    <a:gd name="connsiteY5" fmla="*/ 0 h 10000"/>
                    <a:gd name="connsiteX6" fmla="*/ 9716 w 10241"/>
                    <a:gd name="connsiteY6" fmla="*/ 0 h 10000"/>
                    <a:gd name="connsiteX7" fmla="*/ 9990 w 10241"/>
                    <a:gd name="connsiteY7" fmla="*/ 497 h 10000"/>
                    <a:gd name="connsiteX8" fmla="*/ 9716 w 10241"/>
                    <a:gd name="connsiteY8" fmla="*/ 995 h 10000"/>
                    <a:gd name="connsiteX9" fmla="*/ 4031 w 10241"/>
                    <a:gd name="connsiteY9" fmla="*/ 3360 h 10000"/>
                    <a:gd name="connsiteX10" fmla="*/ 5723 w 10241"/>
                    <a:gd name="connsiteY10" fmla="*/ 4490 h 10000"/>
                    <a:gd name="connsiteX11" fmla="*/ 8524 w 10241"/>
                    <a:gd name="connsiteY11" fmla="*/ 9005 h 10000"/>
                    <a:gd name="connsiteX12" fmla="*/ 8797 w 10241"/>
                    <a:gd name="connsiteY12" fmla="*/ 9503 h 10000"/>
                    <a:gd name="connsiteX13" fmla="*/ 8524 w 10241"/>
                    <a:gd name="connsiteY13" fmla="*/ 10000 h 10000"/>
                    <a:gd name="connsiteX0" fmla="*/ 8524 w 10070"/>
                    <a:gd name="connsiteY0" fmla="*/ 10000 h 10000"/>
                    <a:gd name="connsiteX1" fmla="*/ 1838 w 10070"/>
                    <a:gd name="connsiteY1" fmla="*/ 10000 h 10000"/>
                    <a:gd name="connsiteX2" fmla="*/ 1574 w 10070"/>
                    <a:gd name="connsiteY2" fmla="*/ 9645 h 10000"/>
                    <a:gd name="connsiteX3" fmla="*/ 10 w 10070"/>
                    <a:gd name="connsiteY3" fmla="*/ 657 h 10000"/>
                    <a:gd name="connsiteX4" fmla="*/ 49 w 10070"/>
                    <a:gd name="connsiteY4" fmla="*/ 213 h 10000"/>
                    <a:gd name="connsiteX5" fmla="*/ 273 w 10070"/>
                    <a:gd name="connsiteY5" fmla="*/ 0 h 10000"/>
                    <a:gd name="connsiteX6" fmla="*/ 9716 w 10070"/>
                    <a:gd name="connsiteY6" fmla="*/ 0 h 10000"/>
                    <a:gd name="connsiteX7" fmla="*/ 9990 w 10070"/>
                    <a:gd name="connsiteY7" fmla="*/ 497 h 10000"/>
                    <a:gd name="connsiteX8" fmla="*/ 9716 w 10070"/>
                    <a:gd name="connsiteY8" fmla="*/ 995 h 10000"/>
                    <a:gd name="connsiteX9" fmla="*/ 6517 w 10070"/>
                    <a:gd name="connsiteY9" fmla="*/ 3360 h 10000"/>
                    <a:gd name="connsiteX10" fmla="*/ 5723 w 10070"/>
                    <a:gd name="connsiteY10" fmla="*/ 4490 h 10000"/>
                    <a:gd name="connsiteX11" fmla="*/ 8524 w 10070"/>
                    <a:gd name="connsiteY11" fmla="*/ 9005 h 10000"/>
                    <a:gd name="connsiteX12" fmla="*/ 8797 w 10070"/>
                    <a:gd name="connsiteY12" fmla="*/ 9503 h 10000"/>
                    <a:gd name="connsiteX13" fmla="*/ 8524 w 10070"/>
                    <a:gd name="connsiteY13" fmla="*/ 10000 h 10000"/>
                    <a:gd name="connsiteX0" fmla="*/ 8524 w 10070"/>
                    <a:gd name="connsiteY0" fmla="*/ 10000 h 10000"/>
                    <a:gd name="connsiteX1" fmla="*/ 1838 w 10070"/>
                    <a:gd name="connsiteY1" fmla="*/ 10000 h 10000"/>
                    <a:gd name="connsiteX2" fmla="*/ 1574 w 10070"/>
                    <a:gd name="connsiteY2" fmla="*/ 9645 h 10000"/>
                    <a:gd name="connsiteX3" fmla="*/ 10 w 10070"/>
                    <a:gd name="connsiteY3" fmla="*/ 657 h 10000"/>
                    <a:gd name="connsiteX4" fmla="*/ 49 w 10070"/>
                    <a:gd name="connsiteY4" fmla="*/ 213 h 10000"/>
                    <a:gd name="connsiteX5" fmla="*/ 273 w 10070"/>
                    <a:gd name="connsiteY5" fmla="*/ 0 h 10000"/>
                    <a:gd name="connsiteX6" fmla="*/ 9716 w 10070"/>
                    <a:gd name="connsiteY6" fmla="*/ 0 h 10000"/>
                    <a:gd name="connsiteX7" fmla="*/ 9990 w 10070"/>
                    <a:gd name="connsiteY7" fmla="*/ 497 h 10000"/>
                    <a:gd name="connsiteX8" fmla="*/ 9716 w 10070"/>
                    <a:gd name="connsiteY8" fmla="*/ 995 h 10000"/>
                    <a:gd name="connsiteX9" fmla="*/ 6517 w 10070"/>
                    <a:gd name="connsiteY9" fmla="*/ 3360 h 10000"/>
                    <a:gd name="connsiteX10" fmla="*/ 9172 w 10070"/>
                    <a:gd name="connsiteY10" fmla="*/ 3907 h 10000"/>
                    <a:gd name="connsiteX11" fmla="*/ 8524 w 10070"/>
                    <a:gd name="connsiteY11" fmla="*/ 9005 h 10000"/>
                    <a:gd name="connsiteX12" fmla="*/ 8797 w 10070"/>
                    <a:gd name="connsiteY12" fmla="*/ 9503 h 10000"/>
                    <a:gd name="connsiteX13" fmla="*/ 8524 w 10070"/>
                    <a:gd name="connsiteY13" fmla="*/ 10000 h 10000"/>
                    <a:gd name="connsiteX0" fmla="*/ 8524 w 9990"/>
                    <a:gd name="connsiteY0" fmla="*/ 10000 h 10000"/>
                    <a:gd name="connsiteX1" fmla="*/ 1838 w 9990"/>
                    <a:gd name="connsiteY1" fmla="*/ 10000 h 10000"/>
                    <a:gd name="connsiteX2" fmla="*/ 1574 w 9990"/>
                    <a:gd name="connsiteY2" fmla="*/ 9645 h 10000"/>
                    <a:gd name="connsiteX3" fmla="*/ 10 w 9990"/>
                    <a:gd name="connsiteY3" fmla="*/ 657 h 10000"/>
                    <a:gd name="connsiteX4" fmla="*/ 49 w 9990"/>
                    <a:gd name="connsiteY4" fmla="*/ 213 h 10000"/>
                    <a:gd name="connsiteX5" fmla="*/ 273 w 9990"/>
                    <a:gd name="connsiteY5" fmla="*/ 0 h 10000"/>
                    <a:gd name="connsiteX6" fmla="*/ 9716 w 9990"/>
                    <a:gd name="connsiteY6" fmla="*/ 0 h 10000"/>
                    <a:gd name="connsiteX7" fmla="*/ 9990 w 9990"/>
                    <a:gd name="connsiteY7" fmla="*/ 497 h 10000"/>
                    <a:gd name="connsiteX8" fmla="*/ 9716 w 9990"/>
                    <a:gd name="connsiteY8" fmla="*/ 995 h 10000"/>
                    <a:gd name="connsiteX9" fmla="*/ 9404 w 9990"/>
                    <a:gd name="connsiteY9" fmla="*/ 1612 h 10000"/>
                    <a:gd name="connsiteX10" fmla="*/ 9172 w 9990"/>
                    <a:gd name="connsiteY10" fmla="*/ 3907 h 10000"/>
                    <a:gd name="connsiteX11" fmla="*/ 8524 w 9990"/>
                    <a:gd name="connsiteY11" fmla="*/ 9005 h 10000"/>
                    <a:gd name="connsiteX12" fmla="*/ 8797 w 9990"/>
                    <a:gd name="connsiteY12" fmla="*/ 9503 h 10000"/>
                    <a:gd name="connsiteX13" fmla="*/ 8524 w 9990"/>
                    <a:gd name="connsiteY13" fmla="*/ 10000 h 10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9990" h="10000">
                      <a:moveTo>
                        <a:pt x="8524" y="10000"/>
                      </a:moveTo>
                      <a:lnTo>
                        <a:pt x="1838" y="10000"/>
                      </a:lnTo>
                      <a:cubicBezTo>
                        <a:pt x="1710" y="10000"/>
                        <a:pt x="1613" y="9858"/>
                        <a:pt x="1574" y="9645"/>
                      </a:cubicBezTo>
                      <a:lnTo>
                        <a:pt x="10" y="657"/>
                      </a:lnTo>
                      <a:cubicBezTo>
                        <a:pt x="-10" y="497"/>
                        <a:pt x="0" y="337"/>
                        <a:pt x="49" y="213"/>
                      </a:cubicBezTo>
                      <a:cubicBezTo>
                        <a:pt x="107" y="89"/>
                        <a:pt x="186" y="0"/>
                        <a:pt x="273" y="0"/>
                      </a:cubicBezTo>
                      <a:lnTo>
                        <a:pt x="9716" y="0"/>
                      </a:lnTo>
                      <a:cubicBezTo>
                        <a:pt x="9873" y="0"/>
                        <a:pt x="9990" y="231"/>
                        <a:pt x="9990" y="497"/>
                      </a:cubicBezTo>
                      <a:cubicBezTo>
                        <a:pt x="9990" y="782"/>
                        <a:pt x="9814" y="809"/>
                        <a:pt x="9716" y="995"/>
                      </a:cubicBezTo>
                      <a:cubicBezTo>
                        <a:pt x="9618" y="1181"/>
                        <a:pt x="9495" y="1127"/>
                        <a:pt x="9404" y="1612"/>
                      </a:cubicBezTo>
                      <a:cubicBezTo>
                        <a:pt x="9313" y="2097"/>
                        <a:pt x="9319" y="2675"/>
                        <a:pt x="9172" y="3907"/>
                      </a:cubicBezTo>
                      <a:cubicBezTo>
                        <a:pt x="9025" y="5139"/>
                        <a:pt x="8524" y="9005"/>
                        <a:pt x="8524" y="9005"/>
                      </a:cubicBezTo>
                      <a:cubicBezTo>
                        <a:pt x="8680" y="9005"/>
                        <a:pt x="8797" y="9218"/>
                        <a:pt x="8797" y="9503"/>
                      </a:cubicBezTo>
                      <a:cubicBezTo>
                        <a:pt x="8797" y="9769"/>
                        <a:pt x="8680" y="10000"/>
                        <a:pt x="8524" y="1000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25836380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1" dur="500"/>
                                        <p:tgtEl>
                                          <p:spTgt spid="2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000"/>
                            </p:stCondLst>
                            <p:childTnLst>
                              <p:par>
                                <p:cTn id="3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500"/>
                            </p:stCondLst>
                            <p:childTnLst>
                              <p:par>
                                <p:cTn id="4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3000"/>
                            </p:stCondLst>
                            <p:childTnLst>
                              <p:par>
                                <p:cTn id="5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3500"/>
                            </p:stCondLst>
                            <p:childTnLst>
                              <p:par>
                                <p:cTn id="6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4000"/>
                            </p:stCondLst>
                            <p:childTnLst>
                              <p:par>
                                <p:cTn id="7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5" grpId="0" animBg="1"/>
      <p:bldP spid="63" grpId="0"/>
      <p:bldP spid="64" grpId="0"/>
      <p:bldP spid="65" grpId="0"/>
      <p:bldP spid="66" grpId="0"/>
      <p:bldP spid="67" grpId="0"/>
      <p:bldP spid="68" grpId="0"/>
      <p:bldP spid="69" grpId="0"/>
      <p:bldP spid="117" grpId="0" animBg="1"/>
      <p:bldP spid="289" grpId="0" animBg="1"/>
      <p:bldP spid="290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6" name="Group 125"/>
          <p:cNvGrpSpPr/>
          <p:nvPr/>
        </p:nvGrpSpPr>
        <p:grpSpPr>
          <a:xfrm>
            <a:off x="4732973" y="2226674"/>
            <a:ext cx="1190625" cy="71437"/>
            <a:chOff x="4106863" y="4170363"/>
            <a:chExt cx="1190625" cy="71437"/>
          </a:xfrm>
          <a:solidFill>
            <a:schemeClr val="accent1">
              <a:lumMod val="50000"/>
            </a:schemeClr>
          </a:solidFill>
        </p:grpSpPr>
        <p:sp>
          <p:nvSpPr>
            <p:cNvPr id="127" name="Freeform 43"/>
            <p:cNvSpPr>
              <a:spLocks noEditPoints="1"/>
            </p:cNvSpPr>
            <p:nvPr/>
          </p:nvSpPr>
          <p:spPr bwMode="auto">
            <a:xfrm>
              <a:off x="4106863" y="4205288"/>
              <a:ext cx="1152525" cy="15875"/>
            </a:xfrm>
            <a:custGeom>
              <a:avLst/>
              <a:gdLst>
                <a:gd name="T0" fmla="*/ 726 w 726"/>
                <a:gd name="T1" fmla="*/ 10 h 10"/>
                <a:gd name="T2" fmla="*/ 722 w 726"/>
                <a:gd name="T3" fmla="*/ 0 h 10"/>
                <a:gd name="T4" fmla="*/ 688 w 726"/>
                <a:gd name="T5" fmla="*/ 10 h 10"/>
                <a:gd name="T6" fmla="*/ 708 w 726"/>
                <a:gd name="T7" fmla="*/ 0 h 10"/>
                <a:gd name="T8" fmla="*/ 688 w 726"/>
                <a:gd name="T9" fmla="*/ 10 h 10"/>
                <a:gd name="T10" fmla="*/ 674 w 726"/>
                <a:gd name="T11" fmla="*/ 10 h 10"/>
                <a:gd name="T12" fmla="*/ 653 w 726"/>
                <a:gd name="T13" fmla="*/ 0 h 10"/>
                <a:gd name="T14" fmla="*/ 619 w 726"/>
                <a:gd name="T15" fmla="*/ 10 h 10"/>
                <a:gd name="T16" fmla="*/ 640 w 726"/>
                <a:gd name="T17" fmla="*/ 0 h 10"/>
                <a:gd name="T18" fmla="*/ 619 w 726"/>
                <a:gd name="T19" fmla="*/ 10 h 10"/>
                <a:gd name="T20" fmla="*/ 605 w 726"/>
                <a:gd name="T21" fmla="*/ 10 h 10"/>
                <a:gd name="T22" fmla="*/ 584 w 726"/>
                <a:gd name="T23" fmla="*/ 0 h 10"/>
                <a:gd name="T24" fmla="*/ 550 w 726"/>
                <a:gd name="T25" fmla="*/ 10 h 10"/>
                <a:gd name="T26" fmla="*/ 571 w 726"/>
                <a:gd name="T27" fmla="*/ 0 h 10"/>
                <a:gd name="T28" fmla="*/ 550 w 726"/>
                <a:gd name="T29" fmla="*/ 10 h 10"/>
                <a:gd name="T30" fmla="*/ 536 w 726"/>
                <a:gd name="T31" fmla="*/ 10 h 10"/>
                <a:gd name="T32" fmla="*/ 516 w 726"/>
                <a:gd name="T33" fmla="*/ 0 h 10"/>
                <a:gd name="T34" fmla="*/ 481 w 726"/>
                <a:gd name="T35" fmla="*/ 10 h 10"/>
                <a:gd name="T36" fmla="*/ 502 w 726"/>
                <a:gd name="T37" fmla="*/ 0 h 10"/>
                <a:gd name="T38" fmla="*/ 481 w 726"/>
                <a:gd name="T39" fmla="*/ 10 h 10"/>
                <a:gd name="T40" fmla="*/ 468 w 726"/>
                <a:gd name="T41" fmla="*/ 10 h 10"/>
                <a:gd name="T42" fmla="*/ 447 w 726"/>
                <a:gd name="T43" fmla="*/ 0 h 10"/>
                <a:gd name="T44" fmla="*/ 412 w 726"/>
                <a:gd name="T45" fmla="*/ 10 h 10"/>
                <a:gd name="T46" fmla="*/ 433 w 726"/>
                <a:gd name="T47" fmla="*/ 0 h 10"/>
                <a:gd name="T48" fmla="*/ 412 w 726"/>
                <a:gd name="T49" fmla="*/ 10 h 10"/>
                <a:gd name="T50" fmla="*/ 399 w 726"/>
                <a:gd name="T51" fmla="*/ 10 h 10"/>
                <a:gd name="T52" fmla="*/ 378 w 726"/>
                <a:gd name="T53" fmla="*/ 0 h 10"/>
                <a:gd name="T54" fmla="*/ 344 w 726"/>
                <a:gd name="T55" fmla="*/ 10 h 10"/>
                <a:gd name="T56" fmla="*/ 364 w 726"/>
                <a:gd name="T57" fmla="*/ 0 h 10"/>
                <a:gd name="T58" fmla="*/ 344 w 726"/>
                <a:gd name="T59" fmla="*/ 10 h 10"/>
                <a:gd name="T60" fmla="*/ 330 w 726"/>
                <a:gd name="T61" fmla="*/ 10 h 10"/>
                <a:gd name="T62" fmla="*/ 309 w 726"/>
                <a:gd name="T63" fmla="*/ 0 h 10"/>
                <a:gd name="T64" fmla="*/ 275 w 726"/>
                <a:gd name="T65" fmla="*/ 10 h 10"/>
                <a:gd name="T66" fmla="*/ 295 w 726"/>
                <a:gd name="T67" fmla="*/ 0 h 10"/>
                <a:gd name="T68" fmla="*/ 275 w 726"/>
                <a:gd name="T69" fmla="*/ 10 h 10"/>
                <a:gd name="T70" fmla="*/ 261 w 726"/>
                <a:gd name="T71" fmla="*/ 10 h 10"/>
                <a:gd name="T72" fmla="*/ 240 w 726"/>
                <a:gd name="T73" fmla="*/ 0 h 10"/>
                <a:gd name="T74" fmla="*/ 206 w 726"/>
                <a:gd name="T75" fmla="*/ 10 h 10"/>
                <a:gd name="T76" fmla="*/ 227 w 726"/>
                <a:gd name="T77" fmla="*/ 0 h 10"/>
                <a:gd name="T78" fmla="*/ 206 w 726"/>
                <a:gd name="T79" fmla="*/ 10 h 10"/>
                <a:gd name="T80" fmla="*/ 192 w 726"/>
                <a:gd name="T81" fmla="*/ 10 h 10"/>
                <a:gd name="T82" fmla="*/ 172 w 726"/>
                <a:gd name="T83" fmla="*/ 0 h 10"/>
                <a:gd name="T84" fmla="*/ 137 w 726"/>
                <a:gd name="T85" fmla="*/ 10 h 10"/>
                <a:gd name="T86" fmla="*/ 158 w 726"/>
                <a:gd name="T87" fmla="*/ 0 h 10"/>
                <a:gd name="T88" fmla="*/ 137 w 726"/>
                <a:gd name="T89" fmla="*/ 10 h 10"/>
                <a:gd name="T90" fmla="*/ 123 w 726"/>
                <a:gd name="T91" fmla="*/ 10 h 10"/>
                <a:gd name="T92" fmla="*/ 103 w 726"/>
                <a:gd name="T93" fmla="*/ 0 h 10"/>
                <a:gd name="T94" fmla="*/ 68 w 726"/>
                <a:gd name="T95" fmla="*/ 10 h 10"/>
                <a:gd name="T96" fmla="*/ 89 w 726"/>
                <a:gd name="T97" fmla="*/ 0 h 10"/>
                <a:gd name="T98" fmla="*/ 68 w 726"/>
                <a:gd name="T99" fmla="*/ 10 h 10"/>
                <a:gd name="T100" fmla="*/ 55 w 726"/>
                <a:gd name="T101" fmla="*/ 10 h 10"/>
                <a:gd name="T102" fmla="*/ 34 w 726"/>
                <a:gd name="T103" fmla="*/ 0 h 10"/>
                <a:gd name="T104" fmla="*/ 0 w 726"/>
                <a:gd name="T105" fmla="*/ 10 h 10"/>
                <a:gd name="T106" fmla="*/ 20 w 726"/>
                <a:gd name="T107" fmla="*/ 0 h 10"/>
                <a:gd name="T108" fmla="*/ 0 w 726"/>
                <a:gd name="T10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726" h="10">
                  <a:moveTo>
                    <a:pt x="722" y="10"/>
                  </a:moveTo>
                  <a:lnTo>
                    <a:pt x="726" y="10"/>
                  </a:lnTo>
                  <a:lnTo>
                    <a:pt x="726" y="0"/>
                  </a:lnTo>
                  <a:lnTo>
                    <a:pt x="722" y="0"/>
                  </a:lnTo>
                  <a:lnTo>
                    <a:pt x="722" y="10"/>
                  </a:lnTo>
                  <a:close/>
                  <a:moveTo>
                    <a:pt x="688" y="10"/>
                  </a:moveTo>
                  <a:lnTo>
                    <a:pt x="708" y="10"/>
                  </a:lnTo>
                  <a:lnTo>
                    <a:pt x="708" y="0"/>
                  </a:lnTo>
                  <a:lnTo>
                    <a:pt x="688" y="0"/>
                  </a:lnTo>
                  <a:lnTo>
                    <a:pt x="688" y="10"/>
                  </a:lnTo>
                  <a:close/>
                  <a:moveTo>
                    <a:pt x="653" y="10"/>
                  </a:moveTo>
                  <a:lnTo>
                    <a:pt x="674" y="10"/>
                  </a:lnTo>
                  <a:lnTo>
                    <a:pt x="674" y="0"/>
                  </a:lnTo>
                  <a:lnTo>
                    <a:pt x="653" y="0"/>
                  </a:lnTo>
                  <a:lnTo>
                    <a:pt x="653" y="10"/>
                  </a:lnTo>
                  <a:close/>
                  <a:moveTo>
                    <a:pt x="619" y="10"/>
                  </a:moveTo>
                  <a:lnTo>
                    <a:pt x="640" y="10"/>
                  </a:lnTo>
                  <a:lnTo>
                    <a:pt x="640" y="0"/>
                  </a:lnTo>
                  <a:lnTo>
                    <a:pt x="619" y="0"/>
                  </a:lnTo>
                  <a:lnTo>
                    <a:pt x="619" y="10"/>
                  </a:lnTo>
                  <a:close/>
                  <a:moveTo>
                    <a:pt x="584" y="10"/>
                  </a:moveTo>
                  <a:lnTo>
                    <a:pt x="605" y="10"/>
                  </a:lnTo>
                  <a:lnTo>
                    <a:pt x="605" y="0"/>
                  </a:lnTo>
                  <a:lnTo>
                    <a:pt x="584" y="0"/>
                  </a:lnTo>
                  <a:lnTo>
                    <a:pt x="584" y="10"/>
                  </a:lnTo>
                  <a:close/>
                  <a:moveTo>
                    <a:pt x="550" y="10"/>
                  </a:moveTo>
                  <a:lnTo>
                    <a:pt x="571" y="10"/>
                  </a:lnTo>
                  <a:lnTo>
                    <a:pt x="571" y="0"/>
                  </a:lnTo>
                  <a:lnTo>
                    <a:pt x="550" y="0"/>
                  </a:lnTo>
                  <a:lnTo>
                    <a:pt x="550" y="10"/>
                  </a:lnTo>
                  <a:close/>
                  <a:moveTo>
                    <a:pt x="516" y="10"/>
                  </a:moveTo>
                  <a:lnTo>
                    <a:pt x="536" y="10"/>
                  </a:lnTo>
                  <a:lnTo>
                    <a:pt x="536" y="0"/>
                  </a:lnTo>
                  <a:lnTo>
                    <a:pt x="516" y="0"/>
                  </a:lnTo>
                  <a:lnTo>
                    <a:pt x="516" y="10"/>
                  </a:lnTo>
                  <a:close/>
                  <a:moveTo>
                    <a:pt x="481" y="10"/>
                  </a:moveTo>
                  <a:lnTo>
                    <a:pt x="502" y="10"/>
                  </a:lnTo>
                  <a:lnTo>
                    <a:pt x="502" y="0"/>
                  </a:lnTo>
                  <a:lnTo>
                    <a:pt x="481" y="0"/>
                  </a:lnTo>
                  <a:lnTo>
                    <a:pt x="481" y="10"/>
                  </a:lnTo>
                  <a:close/>
                  <a:moveTo>
                    <a:pt x="447" y="10"/>
                  </a:moveTo>
                  <a:lnTo>
                    <a:pt x="468" y="10"/>
                  </a:lnTo>
                  <a:lnTo>
                    <a:pt x="468" y="0"/>
                  </a:lnTo>
                  <a:lnTo>
                    <a:pt x="447" y="0"/>
                  </a:lnTo>
                  <a:lnTo>
                    <a:pt x="447" y="10"/>
                  </a:lnTo>
                  <a:close/>
                  <a:moveTo>
                    <a:pt x="412" y="10"/>
                  </a:moveTo>
                  <a:lnTo>
                    <a:pt x="433" y="10"/>
                  </a:lnTo>
                  <a:lnTo>
                    <a:pt x="433" y="0"/>
                  </a:lnTo>
                  <a:lnTo>
                    <a:pt x="412" y="0"/>
                  </a:lnTo>
                  <a:lnTo>
                    <a:pt x="412" y="10"/>
                  </a:lnTo>
                  <a:close/>
                  <a:moveTo>
                    <a:pt x="378" y="10"/>
                  </a:moveTo>
                  <a:lnTo>
                    <a:pt x="399" y="10"/>
                  </a:lnTo>
                  <a:lnTo>
                    <a:pt x="399" y="0"/>
                  </a:lnTo>
                  <a:lnTo>
                    <a:pt x="378" y="0"/>
                  </a:lnTo>
                  <a:lnTo>
                    <a:pt x="378" y="10"/>
                  </a:lnTo>
                  <a:close/>
                  <a:moveTo>
                    <a:pt x="344" y="10"/>
                  </a:moveTo>
                  <a:lnTo>
                    <a:pt x="364" y="10"/>
                  </a:lnTo>
                  <a:lnTo>
                    <a:pt x="364" y="0"/>
                  </a:lnTo>
                  <a:lnTo>
                    <a:pt x="344" y="0"/>
                  </a:lnTo>
                  <a:lnTo>
                    <a:pt x="344" y="10"/>
                  </a:lnTo>
                  <a:close/>
                  <a:moveTo>
                    <a:pt x="309" y="10"/>
                  </a:moveTo>
                  <a:lnTo>
                    <a:pt x="330" y="10"/>
                  </a:lnTo>
                  <a:lnTo>
                    <a:pt x="330" y="0"/>
                  </a:lnTo>
                  <a:lnTo>
                    <a:pt x="309" y="0"/>
                  </a:lnTo>
                  <a:lnTo>
                    <a:pt x="309" y="10"/>
                  </a:lnTo>
                  <a:close/>
                  <a:moveTo>
                    <a:pt x="275" y="10"/>
                  </a:moveTo>
                  <a:lnTo>
                    <a:pt x="295" y="10"/>
                  </a:lnTo>
                  <a:lnTo>
                    <a:pt x="295" y="0"/>
                  </a:lnTo>
                  <a:lnTo>
                    <a:pt x="275" y="0"/>
                  </a:lnTo>
                  <a:lnTo>
                    <a:pt x="275" y="10"/>
                  </a:lnTo>
                  <a:close/>
                  <a:moveTo>
                    <a:pt x="240" y="10"/>
                  </a:moveTo>
                  <a:lnTo>
                    <a:pt x="261" y="10"/>
                  </a:lnTo>
                  <a:lnTo>
                    <a:pt x="261" y="0"/>
                  </a:lnTo>
                  <a:lnTo>
                    <a:pt x="240" y="0"/>
                  </a:lnTo>
                  <a:lnTo>
                    <a:pt x="240" y="10"/>
                  </a:lnTo>
                  <a:close/>
                  <a:moveTo>
                    <a:pt x="206" y="10"/>
                  </a:moveTo>
                  <a:lnTo>
                    <a:pt x="227" y="10"/>
                  </a:lnTo>
                  <a:lnTo>
                    <a:pt x="227" y="0"/>
                  </a:lnTo>
                  <a:lnTo>
                    <a:pt x="206" y="0"/>
                  </a:lnTo>
                  <a:lnTo>
                    <a:pt x="206" y="10"/>
                  </a:lnTo>
                  <a:close/>
                  <a:moveTo>
                    <a:pt x="172" y="10"/>
                  </a:moveTo>
                  <a:lnTo>
                    <a:pt x="192" y="10"/>
                  </a:lnTo>
                  <a:lnTo>
                    <a:pt x="192" y="0"/>
                  </a:lnTo>
                  <a:lnTo>
                    <a:pt x="172" y="0"/>
                  </a:lnTo>
                  <a:lnTo>
                    <a:pt x="172" y="10"/>
                  </a:lnTo>
                  <a:close/>
                  <a:moveTo>
                    <a:pt x="137" y="10"/>
                  </a:moveTo>
                  <a:lnTo>
                    <a:pt x="158" y="10"/>
                  </a:lnTo>
                  <a:lnTo>
                    <a:pt x="158" y="0"/>
                  </a:lnTo>
                  <a:lnTo>
                    <a:pt x="137" y="0"/>
                  </a:lnTo>
                  <a:lnTo>
                    <a:pt x="137" y="10"/>
                  </a:lnTo>
                  <a:close/>
                  <a:moveTo>
                    <a:pt x="103" y="10"/>
                  </a:moveTo>
                  <a:lnTo>
                    <a:pt x="123" y="10"/>
                  </a:lnTo>
                  <a:lnTo>
                    <a:pt x="123" y="0"/>
                  </a:lnTo>
                  <a:lnTo>
                    <a:pt x="103" y="0"/>
                  </a:lnTo>
                  <a:lnTo>
                    <a:pt x="103" y="10"/>
                  </a:lnTo>
                  <a:close/>
                  <a:moveTo>
                    <a:pt x="68" y="10"/>
                  </a:moveTo>
                  <a:lnTo>
                    <a:pt x="89" y="10"/>
                  </a:lnTo>
                  <a:lnTo>
                    <a:pt x="89" y="0"/>
                  </a:lnTo>
                  <a:lnTo>
                    <a:pt x="68" y="0"/>
                  </a:lnTo>
                  <a:lnTo>
                    <a:pt x="68" y="10"/>
                  </a:lnTo>
                  <a:close/>
                  <a:moveTo>
                    <a:pt x="34" y="10"/>
                  </a:moveTo>
                  <a:lnTo>
                    <a:pt x="55" y="10"/>
                  </a:lnTo>
                  <a:lnTo>
                    <a:pt x="55" y="0"/>
                  </a:lnTo>
                  <a:lnTo>
                    <a:pt x="34" y="0"/>
                  </a:lnTo>
                  <a:lnTo>
                    <a:pt x="34" y="10"/>
                  </a:lnTo>
                  <a:close/>
                  <a:moveTo>
                    <a:pt x="0" y="10"/>
                  </a:moveTo>
                  <a:lnTo>
                    <a:pt x="20" y="10"/>
                  </a:lnTo>
                  <a:lnTo>
                    <a:pt x="20" y="0"/>
                  </a:lnTo>
                  <a:lnTo>
                    <a:pt x="0" y="0"/>
                  </a:lnTo>
                  <a:lnTo>
                    <a:pt x="0" y="10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8" name="Freeform 44"/>
            <p:cNvSpPr>
              <a:spLocks noEditPoints="1"/>
            </p:cNvSpPr>
            <p:nvPr/>
          </p:nvSpPr>
          <p:spPr bwMode="auto">
            <a:xfrm>
              <a:off x="4106863" y="4205288"/>
              <a:ext cx="1152525" cy="15875"/>
            </a:xfrm>
            <a:custGeom>
              <a:avLst/>
              <a:gdLst>
                <a:gd name="T0" fmla="*/ 726 w 726"/>
                <a:gd name="T1" fmla="*/ 10 h 10"/>
                <a:gd name="T2" fmla="*/ 722 w 726"/>
                <a:gd name="T3" fmla="*/ 0 h 10"/>
                <a:gd name="T4" fmla="*/ 688 w 726"/>
                <a:gd name="T5" fmla="*/ 10 h 10"/>
                <a:gd name="T6" fmla="*/ 708 w 726"/>
                <a:gd name="T7" fmla="*/ 0 h 10"/>
                <a:gd name="T8" fmla="*/ 688 w 726"/>
                <a:gd name="T9" fmla="*/ 10 h 10"/>
                <a:gd name="T10" fmla="*/ 674 w 726"/>
                <a:gd name="T11" fmla="*/ 10 h 10"/>
                <a:gd name="T12" fmla="*/ 653 w 726"/>
                <a:gd name="T13" fmla="*/ 0 h 10"/>
                <a:gd name="T14" fmla="*/ 619 w 726"/>
                <a:gd name="T15" fmla="*/ 10 h 10"/>
                <a:gd name="T16" fmla="*/ 640 w 726"/>
                <a:gd name="T17" fmla="*/ 0 h 10"/>
                <a:gd name="T18" fmla="*/ 619 w 726"/>
                <a:gd name="T19" fmla="*/ 10 h 10"/>
                <a:gd name="T20" fmla="*/ 605 w 726"/>
                <a:gd name="T21" fmla="*/ 10 h 10"/>
                <a:gd name="T22" fmla="*/ 584 w 726"/>
                <a:gd name="T23" fmla="*/ 0 h 10"/>
                <a:gd name="T24" fmla="*/ 550 w 726"/>
                <a:gd name="T25" fmla="*/ 10 h 10"/>
                <a:gd name="T26" fmla="*/ 571 w 726"/>
                <a:gd name="T27" fmla="*/ 0 h 10"/>
                <a:gd name="T28" fmla="*/ 550 w 726"/>
                <a:gd name="T29" fmla="*/ 10 h 10"/>
                <a:gd name="T30" fmla="*/ 536 w 726"/>
                <a:gd name="T31" fmla="*/ 10 h 10"/>
                <a:gd name="T32" fmla="*/ 516 w 726"/>
                <a:gd name="T33" fmla="*/ 0 h 10"/>
                <a:gd name="T34" fmla="*/ 481 w 726"/>
                <a:gd name="T35" fmla="*/ 10 h 10"/>
                <a:gd name="T36" fmla="*/ 502 w 726"/>
                <a:gd name="T37" fmla="*/ 0 h 10"/>
                <a:gd name="T38" fmla="*/ 481 w 726"/>
                <a:gd name="T39" fmla="*/ 10 h 10"/>
                <a:gd name="T40" fmla="*/ 468 w 726"/>
                <a:gd name="T41" fmla="*/ 10 h 10"/>
                <a:gd name="T42" fmla="*/ 447 w 726"/>
                <a:gd name="T43" fmla="*/ 0 h 10"/>
                <a:gd name="T44" fmla="*/ 412 w 726"/>
                <a:gd name="T45" fmla="*/ 10 h 10"/>
                <a:gd name="T46" fmla="*/ 433 w 726"/>
                <a:gd name="T47" fmla="*/ 0 h 10"/>
                <a:gd name="T48" fmla="*/ 412 w 726"/>
                <a:gd name="T49" fmla="*/ 10 h 10"/>
                <a:gd name="T50" fmla="*/ 399 w 726"/>
                <a:gd name="T51" fmla="*/ 10 h 10"/>
                <a:gd name="T52" fmla="*/ 378 w 726"/>
                <a:gd name="T53" fmla="*/ 0 h 10"/>
                <a:gd name="T54" fmla="*/ 344 w 726"/>
                <a:gd name="T55" fmla="*/ 10 h 10"/>
                <a:gd name="T56" fmla="*/ 364 w 726"/>
                <a:gd name="T57" fmla="*/ 0 h 10"/>
                <a:gd name="T58" fmla="*/ 344 w 726"/>
                <a:gd name="T59" fmla="*/ 10 h 10"/>
                <a:gd name="T60" fmla="*/ 330 w 726"/>
                <a:gd name="T61" fmla="*/ 10 h 10"/>
                <a:gd name="T62" fmla="*/ 309 w 726"/>
                <a:gd name="T63" fmla="*/ 0 h 10"/>
                <a:gd name="T64" fmla="*/ 275 w 726"/>
                <a:gd name="T65" fmla="*/ 10 h 10"/>
                <a:gd name="T66" fmla="*/ 295 w 726"/>
                <a:gd name="T67" fmla="*/ 0 h 10"/>
                <a:gd name="T68" fmla="*/ 275 w 726"/>
                <a:gd name="T69" fmla="*/ 10 h 10"/>
                <a:gd name="T70" fmla="*/ 261 w 726"/>
                <a:gd name="T71" fmla="*/ 10 h 10"/>
                <a:gd name="T72" fmla="*/ 240 w 726"/>
                <a:gd name="T73" fmla="*/ 0 h 10"/>
                <a:gd name="T74" fmla="*/ 206 w 726"/>
                <a:gd name="T75" fmla="*/ 10 h 10"/>
                <a:gd name="T76" fmla="*/ 227 w 726"/>
                <a:gd name="T77" fmla="*/ 0 h 10"/>
                <a:gd name="T78" fmla="*/ 206 w 726"/>
                <a:gd name="T79" fmla="*/ 10 h 10"/>
                <a:gd name="T80" fmla="*/ 192 w 726"/>
                <a:gd name="T81" fmla="*/ 10 h 10"/>
                <a:gd name="T82" fmla="*/ 172 w 726"/>
                <a:gd name="T83" fmla="*/ 0 h 10"/>
                <a:gd name="T84" fmla="*/ 137 w 726"/>
                <a:gd name="T85" fmla="*/ 10 h 10"/>
                <a:gd name="T86" fmla="*/ 158 w 726"/>
                <a:gd name="T87" fmla="*/ 0 h 10"/>
                <a:gd name="T88" fmla="*/ 137 w 726"/>
                <a:gd name="T89" fmla="*/ 10 h 10"/>
                <a:gd name="T90" fmla="*/ 123 w 726"/>
                <a:gd name="T91" fmla="*/ 10 h 10"/>
                <a:gd name="T92" fmla="*/ 103 w 726"/>
                <a:gd name="T93" fmla="*/ 0 h 10"/>
                <a:gd name="T94" fmla="*/ 68 w 726"/>
                <a:gd name="T95" fmla="*/ 10 h 10"/>
                <a:gd name="T96" fmla="*/ 89 w 726"/>
                <a:gd name="T97" fmla="*/ 0 h 10"/>
                <a:gd name="T98" fmla="*/ 68 w 726"/>
                <a:gd name="T99" fmla="*/ 10 h 10"/>
                <a:gd name="T100" fmla="*/ 55 w 726"/>
                <a:gd name="T101" fmla="*/ 10 h 10"/>
                <a:gd name="T102" fmla="*/ 34 w 726"/>
                <a:gd name="T103" fmla="*/ 0 h 10"/>
                <a:gd name="T104" fmla="*/ 0 w 726"/>
                <a:gd name="T105" fmla="*/ 10 h 10"/>
                <a:gd name="T106" fmla="*/ 20 w 726"/>
                <a:gd name="T107" fmla="*/ 0 h 10"/>
                <a:gd name="T108" fmla="*/ 0 w 726"/>
                <a:gd name="T10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726" h="10">
                  <a:moveTo>
                    <a:pt x="722" y="10"/>
                  </a:moveTo>
                  <a:lnTo>
                    <a:pt x="726" y="10"/>
                  </a:lnTo>
                  <a:lnTo>
                    <a:pt x="726" y="0"/>
                  </a:lnTo>
                  <a:lnTo>
                    <a:pt x="722" y="0"/>
                  </a:lnTo>
                  <a:lnTo>
                    <a:pt x="722" y="10"/>
                  </a:lnTo>
                  <a:moveTo>
                    <a:pt x="688" y="10"/>
                  </a:moveTo>
                  <a:lnTo>
                    <a:pt x="708" y="10"/>
                  </a:lnTo>
                  <a:lnTo>
                    <a:pt x="708" y="0"/>
                  </a:lnTo>
                  <a:lnTo>
                    <a:pt x="688" y="0"/>
                  </a:lnTo>
                  <a:lnTo>
                    <a:pt x="688" y="10"/>
                  </a:lnTo>
                  <a:moveTo>
                    <a:pt x="653" y="10"/>
                  </a:moveTo>
                  <a:lnTo>
                    <a:pt x="674" y="10"/>
                  </a:lnTo>
                  <a:lnTo>
                    <a:pt x="674" y="0"/>
                  </a:lnTo>
                  <a:lnTo>
                    <a:pt x="653" y="0"/>
                  </a:lnTo>
                  <a:lnTo>
                    <a:pt x="653" y="10"/>
                  </a:lnTo>
                  <a:moveTo>
                    <a:pt x="619" y="10"/>
                  </a:moveTo>
                  <a:lnTo>
                    <a:pt x="640" y="10"/>
                  </a:lnTo>
                  <a:lnTo>
                    <a:pt x="640" y="0"/>
                  </a:lnTo>
                  <a:lnTo>
                    <a:pt x="619" y="0"/>
                  </a:lnTo>
                  <a:lnTo>
                    <a:pt x="619" y="10"/>
                  </a:lnTo>
                  <a:moveTo>
                    <a:pt x="584" y="10"/>
                  </a:moveTo>
                  <a:lnTo>
                    <a:pt x="605" y="10"/>
                  </a:lnTo>
                  <a:lnTo>
                    <a:pt x="605" y="0"/>
                  </a:lnTo>
                  <a:lnTo>
                    <a:pt x="584" y="0"/>
                  </a:lnTo>
                  <a:lnTo>
                    <a:pt x="584" y="10"/>
                  </a:lnTo>
                  <a:moveTo>
                    <a:pt x="550" y="10"/>
                  </a:moveTo>
                  <a:lnTo>
                    <a:pt x="571" y="10"/>
                  </a:lnTo>
                  <a:lnTo>
                    <a:pt x="571" y="0"/>
                  </a:lnTo>
                  <a:lnTo>
                    <a:pt x="550" y="0"/>
                  </a:lnTo>
                  <a:lnTo>
                    <a:pt x="550" y="10"/>
                  </a:lnTo>
                  <a:moveTo>
                    <a:pt x="516" y="10"/>
                  </a:moveTo>
                  <a:lnTo>
                    <a:pt x="536" y="10"/>
                  </a:lnTo>
                  <a:lnTo>
                    <a:pt x="536" y="0"/>
                  </a:lnTo>
                  <a:lnTo>
                    <a:pt x="516" y="0"/>
                  </a:lnTo>
                  <a:lnTo>
                    <a:pt x="516" y="10"/>
                  </a:lnTo>
                  <a:moveTo>
                    <a:pt x="481" y="10"/>
                  </a:moveTo>
                  <a:lnTo>
                    <a:pt x="502" y="10"/>
                  </a:lnTo>
                  <a:lnTo>
                    <a:pt x="502" y="0"/>
                  </a:lnTo>
                  <a:lnTo>
                    <a:pt x="481" y="0"/>
                  </a:lnTo>
                  <a:lnTo>
                    <a:pt x="481" y="10"/>
                  </a:lnTo>
                  <a:moveTo>
                    <a:pt x="447" y="10"/>
                  </a:moveTo>
                  <a:lnTo>
                    <a:pt x="468" y="10"/>
                  </a:lnTo>
                  <a:lnTo>
                    <a:pt x="468" y="0"/>
                  </a:lnTo>
                  <a:lnTo>
                    <a:pt x="447" y="0"/>
                  </a:lnTo>
                  <a:lnTo>
                    <a:pt x="447" y="10"/>
                  </a:lnTo>
                  <a:moveTo>
                    <a:pt x="412" y="10"/>
                  </a:moveTo>
                  <a:lnTo>
                    <a:pt x="433" y="10"/>
                  </a:lnTo>
                  <a:lnTo>
                    <a:pt x="433" y="0"/>
                  </a:lnTo>
                  <a:lnTo>
                    <a:pt x="412" y="0"/>
                  </a:lnTo>
                  <a:lnTo>
                    <a:pt x="412" y="10"/>
                  </a:lnTo>
                  <a:moveTo>
                    <a:pt x="378" y="10"/>
                  </a:moveTo>
                  <a:lnTo>
                    <a:pt x="399" y="10"/>
                  </a:lnTo>
                  <a:lnTo>
                    <a:pt x="399" y="0"/>
                  </a:lnTo>
                  <a:lnTo>
                    <a:pt x="378" y="0"/>
                  </a:lnTo>
                  <a:lnTo>
                    <a:pt x="378" y="10"/>
                  </a:lnTo>
                  <a:moveTo>
                    <a:pt x="344" y="10"/>
                  </a:moveTo>
                  <a:lnTo>
                    <a:pt x="364" y="10"/>
                  </a:lnTo>
                  <a:lnTo>
                    <a:pt x="364" y="0"/>
                  </a:lnTo>
                  <a:lnTo>
                    <a:pt x="344" y="0"/>
                  </a:lnTo>
                  <a:lnTo>
                    <a:pt x="344" y="10"/>
                  </a:lnTo>
                  <a:moveTo>
                    <a:pt x="309" y="10"/>
                  </a:moveTo>
                  <a:lnTo>
                    <a:pt x="330" y="10"/>
                  </a:lnTo>
                  <a:lnTo>
                    <a:pt x="330" y="0"/>
                  </a:lnTo>
                  <a:lnTo>
                    <a:pt x="309" y="0"/>
                  </a:lnTo>
                  <a:lnTo>
                    <a:pt x="309" y="10"/>
                  </a:lnTo>
                  <a:moveTo>
                    <a:pt x="275" y="10"/>
                  </a:moveTo>
                  <a:lnTo>
                    <a:pt x="295" y="10"/>
                  </a:lnTo>
                  <a:lnTo>
                    <a:pt x="295" y="0"/>
                  </a:lnTo>
                  <a:lnTo>
                    <a:pt x="275" y="0"/>
                  </a:lnTo>
                  <a:lnTo>
                    <a:pt x="275" y="10"/>
                  </a:lnTo>
                  <a:moveTo>
                    <a:pt x="240" y="10"/>
                  </a:moveTo>
                  <a:lnTo>
                    <a:pt x="261" y="10"/>
                  </a:lnTo>
                  <a:lnTo>
                    <a:pt x="261" y="0"/>
                  </a:lnTo>
                  <a:lnTo>
                    <a:pt x="240" y="0"/>
                  </a:lnTo>
                  <a:lnTo>
                    <a:pt x="240" y="10"/>
                  </a:lnTo>
                  <a:moveTo>
                    <a:pt x="206" y="10"/>
                  </a:moveTo>
                  <a:lnTo>
                    <a:pt x="227" y="10"/>
                  </a:lnTo>
                  <a:lnTo>
                    <a:pt x="227" y="0"/>
                  </a:lnTo>
                  <a:lnTo>
                    <a:pt x="206" y="0"/>
                  </a:lnTo>
                  <a:lnTo>
                    <a:pt x="206" y="10"/>
                  </a:lnTo>
                  <a:moveTo>
                    <a:pt x="172" y="10"/>
                  </a:moveTo>
                  <a:lnTo>
                    <a:pt x="192" y="10"/>
                  </a:lnTo>
                  <a:lnTo>
                    <a:pt x="192" y="0"/>
                  </a:lnTo>
                  <a:lnTo>
                    <a:pt x="172" y="0"/>
                  </a:lnTo>
                  <a:lnTo>
                    <a:pt x="172" y="10"/>
                  </a:lnTo>
                  <a:moveTo>
                    <a:pt x="137" y="10"/>
                  </a:moveTo>
                  <a:lnTo>
                    <a:pt x="158" y="10"/>
                  </a:lnTo>
                  <a:lnTo>
                    <a:pt x="158" y="0"/>
                  </a:lnTo>
                  <a:lnTo>
                    <a:pt x="137" y="0"/>
                  </a:lnTo>
                  <a:lnTo>
                    <a:pt x="137" y="10"/>
                  </a:lnTo>
                  <a:moveTo>
                    <a:pt x="103" y="10"/>
                  </a:moveTo>
                  <a:lnTo>
                    <a:pt x="123" y="10"/>
                  </a:lnTo>
                  <a:lnTo>
                    <a:pt x="123" y="0"/>
                  </a:lnTo>
                  <a:lnTo>
                    <a:pt x="103" y="0"/>
                  </a:lnTo>
                  <a:lnTo>
                    <a:pt x="103" y="10"/>
                  </a:lnTo>
                  <a:moveTo>
                    <a:pt x="68" y="10"/>
                  </a:moveTo>
                  <a:lnTo>
                    <a:pt x="89" y="10"/>
                  </a:lnTo>
                  <a:lnTo>
                    <a:pt x="89" y="0"/>
                  </a:lnTo>
                  <a:lnTo>
                    <a:pt x="68" y="0"/>
                  </a:lnTo>
                  <a:lnTo>
                    <a:pt x="68" y="10"/>
                  </a:lnTo>
                  <a:moveTo>
                    <a:pt x="34" y="10"/>
                  </a:moveTo>
                  <a:lnTo>
                    <a:pt x="55" y="10"/>
                  </a:lnTo>
                  <a:lnTo>
                    <a:pt x="55" y="0"/>
                  </a:lnTo>
                  <a:lnTo>
                    <a:pt x="34" y="0"/>
                  </a:lnTo>
                  <a:lnTo>
                    <a:pt x="34" y="10"/>
                  </a:lnTo>
                  <a:moveTo>
                    <a:pt x="0" y="10"/>
                  </a:moveTo>
                  <a:lnTo>
                    <a:pt x="20" y="10"/>
                  </a:lnTo>
                  <a:lnTo>
                    <a:pt x="20" y="0"/>
                  </a:lnTo>
                  <a:lnTo>
                    <a:pt x="0" y="0"/>
                  </a:lnTo>
                  <a:lnTo>
                    <a:pt x="0" y="1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9" name="Oval 45"/>
            <p:cNvSpPr>
              <a:spLocks noChangeArrowheads="1"/>
            </p:cNvSpPr>
            <p:nvPr/>
          </p:nvSpPr>
          <p:spPr bwMode="auto">
            <a:xfrm>
              <a:off x="5226050" y="4170363"/>
              <a:ext cx="71438" cy="71437"/>
            </a:xfrm>
            <a:prstGeom prst="ellipse">
              <a:avLst/>
            </a:pr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122" name="Group 121"/>
          <p:cNvGrpSpPr/>
          <p:nvPr/>
        </p:nvGrpSpPr>
        <p:grpSpPr>
          <a:xfrm>
            <a:off x="4732973" y="3157954"/>
            <a:ext cx="1190625" cy="71437"/>
            <a:chOff x="4106863" y="4170363"/>
            <a:chExt cx="1190625" cy="71437"/>
          </a:xfrm>
          <a:solidFill>
            <a:schemeClr val="accent2">
              <a:lumMod val="50000"/>
            </a:schemeClr>
          </a:solidFill>
        </p:grpSpPr>
        <p:sp>
          <p:nvSpPr>
            <p:cNvPr id="123" name="Freeform 43"/>
            <p:cNvSpPr>
              <a:spLocks noEditPoints="1"/>
            </p:cNvSpPr>
            <p:nvPr/>
          </p:nvSpPr>
          <p:spPr bwMode="auto">
            <a:xfrm>
              <a:off x="4106863" y="4205288"/>
              <a:ext cx="1152525" cy="15875"/>
            </a:xfrm>
            <a:custGeom>
              <a:avLst/>
              <a:gdLst>
                <a:gd name="T0" fmla="*/ 726 w 726"/>
                <a:gd name="T1" fmla="*/ 10 h 10"/>
                <a:gd name="T2" fmla="*/ 722 w 726"/>
                <a:gd name="T3" fmla="*/ 0 h 10"/>
                <a:gd name="T4" fmla="*/ 688 w 726"/>
                <a:gd name="T5" fmla="*/ 10 h 10"/>
                <a:gd name="T6" fmla="*/ 708 w 726"/>
                <a:gd name="T7" fmla="*/ 0 h 10"/>
                <a:gd name="T8" fmla="*/ 688 w 726"/>
                <a:gd name="T9" fmla="*/ 10 h 10"/>
                <a:gd name="T10" fmla="*/ 674 w 726"/>
                <a:gd name="T11" fmla="*/ 10 h 10"/>
                <a:gd name="T12" fmla="*/ 653 w 726"/>
                <a:gd name="T13" fmla="*/ 0 h 10"/>
                <a:gd name="T14" fmla="*/ 619 w 726"/>
                <a:gd name="T15" fmla="*/ 10 h 10"/>
                <a:gd name="T16" fmla="*/ 640 w 726"/>
                <a:gd name="T17" fmla="*/ 0 h 10"/>
                <a:gd name="T18" fmla="*/ 619 w 726"/>
                <a:gd name="T19" fmla="*/ 10 h 10"/>
                <a:gd name="T20" fmla="*/ 605 w 726"/>
                <a:gd name="T21" fmla="*/ 10 h 10"/>
                <a:gd name="T22" fmla="*/ 584 w 726"/>
                <a:gd name="T23" fmla="*/ 0 h 10"/>
                <a:gd name="T24" fmla="*/ 550 w 726"/>
                <a:gd name="T25" fmla="*/ 10 h 10"/>
                <a:gd name="T26" fmla="*/ 571 w 726"/>
                <a:gd name="T27" fmla="*/ 0 h 10"/>
                <a:gd name="T28" fmla="*/ 550 w 726"/>
                <a:gd name="T29" fmla="*/ 10 h 10"/>
                <a:gd name="T30" fmla="*/ 536 w 726"/>
                <a:gd name="T31" fmla="*/ 10 h 10"/>
                <a:gd name="T32" fmla="*/ 516 w 726"/>
                <a:gd name="T33" fmla="*/ 0 h 10"/>
                <a:gd name="T34" fmla="*/ 481 w 726"/>
                <a:gd name="T35" fmla="*/ 10 h 10"/>
                <a:gd name="T36" fmla="*/ 502 w 726"/>
                <a:gd name="T37" fmla="*/ 0 h 10"/>
                <a:gd name="T38" fmla="*/ 481 w 726"/>
                <a:gd name="T39" fmla="*/ 10 h 10"/>
                <a:gd name="T40" fmla="*/ 468 w 726"/>
                <a:gd name="T41" fmla="*/ 10 h 10"/>
                <a:gd name="T42" fmla="*/ 447 w 726"/>
                <a:gd name="T43" fmla="*/ 0 h 10"/>
                <a:gd name="T44" fmla="*/ 412 w 726"/>
                <a:gd name="T45" fmla="*/ 10 h 10"/>
                <a:gd name="T46" fmla="*/ 433 w 726"/>
                <a:gd name="T47" fmla="*/ 0 h 10"/>
                <a:gd name="T48" fmla="*/ 412 w 726"/>
                <a:gd name="T49" fmla="*/ 10 h 10"/>
                <a:gd name="T50" fmla="*/ 399 w 726"/>
                <a:gd name="T51" fmla="*/ 10 h 10"/>
                <a:gd name="T52" fmla="*/ 378 w 726"/>
                <a:gd name="T53" fmla="*/ 0 h 10"/>
                <a:gd name="T54" fmla="*/ 344 w 726"/>
                <a:gd name="T55" fmla="*/ 10 h 10"/>
                <a:gd name="T56" fmla="*/ 364 w 726"/>
                <a:gd name="T57" fmla="*/ 0 h 10"/>
                <a:gd name="T58" fmla="*/ 344 w 726"/>
                <a:gd name="T59" fmla="*/ 10 h 10"/>
                <a:gd name="T60" fmla="*/ 330 w 726"/>
                <a:gd name="T61" fmla="*/ 10 h 10"/>
                <a:gd name="T62" fmla="*/ 309 w 726"/>
                <a:gd name="T63" fmla="*/ 0 h 10"/>
                <a:gd name="T64" fmla="*/ 275 w 726"/>
                <a:gd name="T65" fmla="*/ 10 h 10"/>
                <a:gd name="T66" fmla="*/ 295 w 726"/>
                <a:gd name="T67" fmla="*/ 0 h 10"/>
                <a:gd name="T68" fmla="*/ 275 w 726"/>
                <a:gd name="T69" fmla="*/ 10 h 10"/>
                <a:gd name="T70" fmla="*/ 261 w 726"/>
                <a:gd name="T71" fmla="*/ 10 h 10"/>
                <a:gd name="T72" fmla="*/ 240 w 726"/>
                <a:gd name="T73" fmla="*/ 0 h 10"/>
                <a:gd name="T74" fmla="*/ 206 w 726"/>
                <a:gd name="T75" fmla="*/ 10 h 10"/>
                <a:gd name="T76" fmla="*/ 227 w 726"/>
                <a:gd name="T77" fmla="*/ 0 h 10"/>
                <a:gd name="T78" fmla="*/ 206 w 726"/>
                <a:gd name="T79" fmla="*/ 10 h 10"/>
                <a:gd name="T80" fmla="*/ 192 w 726"/>
                <a:gd name="T81" fmla="*/ 10 h 10"/>
                <a:gd name="T82" fmla="*/ 172 w 726"/>
                <a:gd name="T83" fmla="*/ 0 h 10"/>
                <a:gd name="T84" fmla="*/ 137 w 726"/>
                <a:gd name="T85" fmla="*/ 10 h 10"/>
                <a:gd name="T86" fmla="*/ 158 w 726"/>
                <a:gd name="T87" fmla="*/ 0 h 10"/>
                <a:gd name="T88" fmla="*/ 137 w 726"/>
                <a:gd name="T89" fmla="*/ 10 h 10"/>
                <a:gd name="T90" fmla="*/ 123 w 726"/>
                <a:gd name="T91" fmla="*/ 10 h 10"/>
                <a:gd name="T92" fmla="*/ 103 w 726"/>
                <a:gd name="T93" fmla="*/ 0 h 10"/>
                <a:gd name="T94" fmla="*/ 68 w 726"/>
                <a:gd name="T95" fmla="*/ 10 h 10"/>
                <a:gd name="T96" fmla="*/ 89 w 726"/>
                <a:gd name="T97" fmla="*/ 0 h 10"/>
                <a:gd name="T98" fmla="*/ 68 w 726"/>
                <a:gd name="T99" fmla="*/ 10 h 10"/>
                <a:gd name="T100" fmla="*/ 55 w 726"/>
                <a:gd name="T101" fmla="*/ 10 h 10"/>
                <a:gd name="T102" fmla="*/ 34 w 726"/>
                <a:gd name="T103" fmla="*/ 0 h 10"/>
                <a:gd name="T104" fmla="*/ 0 w 726"/>
                <a:gd name="T105" fmla="*/ 10 h 10"/>
                <a:gd name="T106" fmla="*/ 20 w 726"/>
                <a:gd name="T107" fmla="*/ 0 h 10"/>
                <a:gd name="T108" fmla="*/ 0 w 726"/>
                <a:gd name="T10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726" h="10">
                  <a:moveTo>
                    <a:pt x="722" y="10"/>
                  </a:moveTo>
                  <a:lnTo>
                    <a:pt x="726" y="10"/>
                  </a:lnTo>
                  <a:lnTo>
                    <a:pt x="726" y="0"/>
                  </a:lnTo>
                  <a:lnTo>
                    <a:pt x="722" y="0"/>
                  </a:lnTo>
                  <a:lnTo>
                    <a:pt x="722" y="10"/>
                  </a:lnTo>
                  <a:close/>
                  <a:moveTo>
                    <a:pt x="688" y="10"/>
                  </a:moveTo>
                  <a:lnTo>
                    <a:pt x="708" y="10"/>
                  </a:lnTo>
                  <a:lnTo>
                    <a:pt x="708" y="0"/>
                  </a:lnTo>
                  <a:lnTo>
                    <a:pt x="688" y="0"/>
                  </a:lnTo>
                  <a:lnTo>
                    <a:pt x="688" y="10"/>
                  </a:lnTo>
                  <a:close/>
                  <a:moveTo>
                    <a:pt x="653" y="10"/>
                  </a:moveTo>
                  <a:lnTo>
                    <a:pt x="674" y="10"/>
                  </a:lnTo>
                  <a:lnTo>
                    <a:pt x="674" y="0"/>
                  </a:lnTo>
                  <a:lnTo>
                    <a:pt x="653" y="0"/>
                  </a:lnTo>
                  <a:lnTo>
                    <a:pt x="653" y="10"/>
                  </a:lnTo>
                  <a:close/>
                  <a:moveTo>
                    <a:pt x="619" y="10"/>
                  </a:moveTo>
                  <a:lnTo>
                    <a:pt x="640" y="10"/>
                  </a:lnTo>
                  <a:lnTo>
                    <a:pt x="640" y="0"/>
                  </a:lnTo>
                  <a:lnTo>
                    <a:pt x="619" y="0"/>
                  </a:lnTo>
                  <a:lnTo>
                    <a:pt x="619" y="10"/>
                  </a:lnTo>
                  <a:close/>
                  <a:moveTo>
                    <a:pt x="584" y="10"/>
                  </a:moveTo>
                  <a:lnTo>
                    <a:pt x="605" y="10"/>
                  </a:lnTo>
                  <a:lnTo>
                    <a:pt x="605" y="0"/>
                  </a:lnTo>
                  <a:lnTo>
                    <a:pt x="584" y="0"/>
                  </a:lnTo>
                  <a:lnTo>
                    <a:pt x="584" y="10"/>
                  </a:lnTo>
                  <a:close/>
                  <a:moveTo>
                    <a:pt x="550" y="10"/>
                  </a:moveTo>
                  <a:lnTo>
                    <a:pt x="571" y="10"/>
                  </a:lnTo>
                  <a:lnTo>
                    <a:pt x="571" y="0"/>
                  </a:lnTo>
                  <a:lnTo>
                    <a:pt x="550" y="0"/>
                  </a:lnTo>
                  <a:lnTo>
                    <a:pt x="550" y="10"/>
                  </a:lnTo>
                  <a:close/>
                  <a:moveTo>
                    <a:pt x="516" y="10"/>
                  </a:moveTo>
                  <a:lnTo>
                    <a:pt x="536" y="10"/>
                  </a:lnTo>
                  <a:lnTo>
                    <a:pt x="536" y="0"/>
                  </a:lnTo>
                  <a:lnTo>
                    <a:pt x="516" y="0"/>
                  </a:lnTo>
                  <a:lnTo>
                    <a:pt x="516" y="10"/>
                  </a:lnTo>
                  <a:close/>
                  <a:moveTo>
                    <a:pt x="481" y="10"/>
                  </a:moveTo>
                  <a:lnTo>
                    <a:pt x="502" y="10"/>
                  </a:lnTo>
                  <a:lnTo>
                    <a:pt x="502" y="0"/>
                  </a:lnTo>
                  <a:lnTo>
                    <a:pt x="481" y="0"/>
                  </a:lnTo>
                  <a:lnTo>
                    <a:pt x="481" y="10"/>
                  </a:lnTo>
                  <a:close/>
                  <a:moveTo>
                    <a:pt x="447" y="10"/>
                  </a:moveTo>
                  <a:lnTo>
                    <a:pt x="468" y="10"/>
                  </a:lnTo>
                  <a:lnTo>
                    <a:pt x="468" y="0"/>
                  </a:lnTo>
                  <a:lnTo>
                    <a:pt x="447" y="0"/>
                  </a:lnTo>
                  <a:lnTo>
                    <a:pt x="447" y="10"/>
                  </a:lnTo>
                  <a:close/>
                  <a:moveTo>
                    <a:pt x="412" y="10"/>
                  </a:moveTo>
                  <a:lnTo>
                    <a:pt x="433" y="10"/>
                  </a:lnTo>
                  <a:lnTo>
                    <a:pt x="433" y="0"/>
                  </a:lnTo>
                  <a:lnTo>
                    <a:pt x="412" y="0"/>
                  </a:lnTo>
                  <a:lnTo>
                    <a:pt x="412" y="10"/>
                  </a:lnTo>
                  <a:close/>
                  <a:moveTo>
                    <a:pt x="378" y="10"/>
                  </a:moveTo>
                  <a:lnTo>
                    <a:pt x="399" y="10"/>
                  </a:lnTo>
                  <a:lnTo>
                    <a:pt x="399" y="0"/>
                  </a:lnTo>
                  <a:lnTo>
                    <a:pt x="378" y="0"/>
                  </a:lnTo>
                  <a:lnTo>
                    <a:pt x="378" y="10"/>
                  </a:lnTo>
                  <a:close/>
                  <a:moveTo>
                    <a:pt x="344" y="10"/>
                  </a:moveTo>
                  <a:lnTo>
                    <a:pt x="364" y="10"/>
                  </a:lnTo>
                  <a:lnTo>
                    <a:pt x="364" y="0"/>
                  </a:lnTo>
                  <a:lnTo>
                    <a:pt x="344" y="0"/>
                  </a:lnTo>
                  <a:lnTo>
                    <a:pt x="344" y="10"/>
                  </a:lnTo>
                  <a:close/>
                  <a:moveTo>
                    <a:pt x="309" y="10"/>
                  </a:moveTo>
                  <a:lnTo>
                    <a:pt x="330" y="10"/>
                  </a:lnTo>
                  <a:lnTo>
                    <a:pt x="330" y="0"/>
                  </a:lnTo>
                  <a:lnTo>
                    <a:pt x="309" y="0"/>
                  </a:lnTo>
                  <a:lnTo>
                    <a:pt x="309" y="10"/>
                  </a:lnTo>
                  <a:close/>
                  <a:moveTo>
                    <a:pt x="275" y="10"/>
                  </a:moveTo>
                  <a:lnTo>
                    <a:pt x="295" y="10"/>
                  </a:lnTo>
                  <a:lnTo>
                    <a:pt x="295" y="0"/>
                  </a:lnTo>
                  <a:lnTo>
                    <a:pt x="275" y="0"/>
                  </a:lnTo>
                  <a:lnTo>
                    <a:pt x="275" y="10"/>
                  </a:lnTo>
                  <a:close/>
                  <a:moveTo>
                    <a:pt x="240" y="10"/>
                  </a:moveTo>
                  <a:lnTo>
                    <a:pt x="261" y="10"/>
                  </a:lnTo>
                  <a:lnTo>
                    <a:pt x="261" y="0"/>
                  </a:lnTo>
                  <a:lnTo>
                    <a:pt x="240" y="0"/>
                  </a:lnTo>
                  <a:lnTo>
                    <a:pt x="240" y="10"/>
                  </a:lnTo>
                  <a:close/>
                  <a:moveTo>
                    <a:pt x="206" y="10"/>
                  </a:moveTo>
                  <a:lnTo>
                    <a:pt x="227" y="10"/>
                  </a:lnTo>
                  <a:lnTo>
                    <a:pt x="227" y="0"/>
                  </a:lnTo>
                  <a:lnTo>
                    <a:pt x="206" y="0"/>
                  </a:lnTo>
                  <a:lnTo>
                    <a:pt x="206" y="10"/>
                  </a:lnTo>
                  <a:close/>
                  <a:moveTo>
                    <a:pt x="172" y="10"/>
                  </a:moveTo>
                  <a:lnTo>
                    <a:pt x="192" y="10"/>
                  </a:lnTo>
                  <a:lnTo>
                    <a:pt x="192" y="0"/>
                  </a:lnTo>
                  <a:lnTo>
                    <a:pt x="172" y="0"/>
                  </a:lnTo>
                  <a:lnTo>
                    <a:pt x="172" y="10"/>
                  </a:lnTo>
                  <a:close/>
                  <a:moveTo>
                    <a:pt x="137" y="10"/>
                  </a:moveTo>
                  <a:lnTo>
                    <a:pt x="158" y="10"/>
                  </a:lnTo>
                  <a:lnTo>
                    <a:pt x="158" y="0"/>
                  </a:lnTo>
                  <a:lnTo>
                    <a:pt x="137" y="0"/>
                  </a:lnTo>
                  <a:lnTo>
                    <a:pt x="137" y="10"/>
                  </a:lnTo>
                  <a:close/>
                  <a:moveTo>
                    <a:pt x="103" y="10"/>
                  </a:moveTo>
                  <a:lnTo>
                    <a:pt x="123" y="10"/>
                  </a:lnTo>
                  <a:lnTo>
                    <a:pt x="123" y="0"/>
                  </a:lnTo>
                  <a:lnTo>
                    <a:pt x="103" y="0"/>
                  </a:lnTo>
                  <a:lnTo>
                    <a:pt x="103" y="10"/>
                  </a:lnTo>
                  <a:close/>
                  <a:moveTo>
                    <a:pt x="68" y="10"/>
                  </a:moveTo>
                  <a:lnTo>
                    <a:pt x="89" y="10"/>
                  </a:lnTo>
                  <a:lnTo>
                    <a:pt x="89" y="0"/>
                  </a:lnTo>
                  <a:lnTo>
                    <a:pt x="68" y="0"/>
                  </a:lnTo>
                  <a:lnTo>
                    <a:pt x="68" y="10"/>
                  </a:lnTo>
                  <a:close/>
                  <a:moveTo>
                    <a:pt x="34" y="10"/>
                  </a:moveTo>
                  <a:lnTo>
                    <a:pt x="55" y="10"/>
                  </a:lnTo>
                  <a:lnTo>
                    <a:pt x="55" y="0"/>
                  </a:lnTo>
                  <a:lnTo>
                    <a:pt x="34" y="0"/>
                  </a:lnTo>
                  <a:lnTo>
                    <a:pt x="34" y="10"/>
                  </a:lnTo>
                  <a:close/>
                  <a:moveTo>
                    <a:pt x="0" y="10"/>
                  </a:moveTo>
                  <a:lnTo>
                    <a:pt x="20" y="10"/>
                  </a:lnTo>
                  <a:lnTo>
                    <a:pt x="20" y="0"/>
                  </a:lnTo>
                  <a:lnTo>
                    <a:pt x="0" y="0"/>
                  </a:lnTo>
                  <a:lnTo>
                    <a:pt x="0" y="10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4" name="Freeform 44"/>
            <p:cNvSpPr>
              <a:spLocks noEditPoints="1"/>
            </p:cNvSpPr>
            <p:nvPr/>
          </p:nvSpPr>
          <p:spPr bwMode="auto">
            <a:xfrm>
              <a:off x="4106863" y="4205288"/>
              <a:ext cx="1152525" cy="15875"/>
            </a:xfrm>
            <a:custGeom>
              <a:avLst/>
              <a:gdLst>
                <a:gd name="T0" fmla="*/ 726 w 726"/>
                <a:gd name="T1" fmla="*/ 10 h 10"/>
                <a:gd name="T2" fmla="*/ 722 w 726"/>
                <a:gd name="T3" fmla="*/ 0 h 10"/>
                <a:gd name="T4" fmla="*/ 688 w 726"/>
                <a:gd name="T5" fmla="*/ 10 h 10"/>
                <a:gd name="T6" fmla="*/ 708 w 726"/>
                <a:gd name="T7" fmla="*/ 0 h 10"/>
                <a:gd name="T8" fmla="*/ 688 w 726"/>
                <a:gd name="T9" fmla="*/ 10 h 10"/>
                <a:gd name="T10" fmla="*/ 674 w 726"/>
                <a:gd name="T11" fmla="*/ 10 h 10"/>
                <a:gd name="T12" fmla="*/ 653 w 726"/>
                <a:gd name="T13" fmla="*/ 0 h 10"/>
                <a:gd name="T14" fmla="*/ 619 w 726"/>
                <a:gd name="T15" fmla="*/ 10 h 10"/>
                <a:gd name="T16" fmla="*/ 640 w 726"/>
                <a:gd name="T17" fmla="*/ 0 h 10"/>
                <a:gd name="T18" fmla="*/ 619 w 726"/>
                <a:gd name="T19" fmla="*/ 10 h 10"/>
                <a:gd name="T20" fmla="*/ 605 w 726"/>
                <a:gd name="T21" fmla="*/ 10 h 10"/>
                <a:gd name="T22" fmla="*/ 584 w 726"/>
                <a:gd name="T23" fmla="*/ 0 h 10"/>
                <a:gd name="T24" fmla="*/ 550 w 726"/>
                <a:gd name="T25" fmla="*/ 10 h 10"/>
                <a:gd name="T26" fmla="*/ 571 w 726"/>
                <a:gd name="T27" fmla="*/ 0 h 10"/>
                <a:gd name="T28" fmla="*/ 550 w 726"/>
                <a:gd name="T29" fmla="*/ 10 h 10"/>
                <a:gd name="T30" fmla="*/ 536 w 726"/>
                <a:gd name="T31" fmla="*/ 10 h 10"/>
                <a:gd name="T32" fmla="*/ 516 w 726"/>
                <a:gd name="T33" fmla="*/ 0 h 10"/>
                <a:gd name="T34" fmla="*/ 481 w 726"/>
                <a:gd name="T35" fmla="*/ 10 h 10"/>
                <a:gd name="T36" fmla="*/ 502 w 726"/>
                <a:gd name="T37" fmla="*/ 0 h 10"/>
                <a:gd name="T38" fmla="*/ 481 w 726"/>
                <a:gd name="T39" fmla="*/ 10 h 10"/>
                <a:gd name="T40" fmla="*/ 468 w 726"/>
                <a:gd name="T41" fmla="*/ 10 h 10"/>
                <a:gd name="T42" fmla="*/ 447 w 726"/>
                <a:gd name="T43" fmla="*/ 0 h 10"/>
                <a:gd name="T44" fmla="*/ 412 w 726"/>
                <a:gd name="T45" fmla="*/ 10 h 10"/>
                <a:gd name="T46" fmla="*/ 433 w 726"/>
                <a:gd name="T47" fmla="*/ 0 h 10"/>
                <a:gd name="T48" fmla="*/ 412 w 726"/>
                <a:gd name="T49" fmla="*/ 10 h 10"/>
                <a:gd name="T50" fmla="*/ 399 w 726"/>
                <a:gd name="T51" fmla="*/ 10 h 10"/>
                <a:gd name="T52" fmla="*/ 378 w 726"/>
                <a:gd name="T53" fmla="*/ 0 h 10"/>
                <a:gd name="T54" fmla="*/ 344 w 726"/>
                <a:gd name="T55" fmla="*/ 10 h 10"/>
                <a:gd name="T56" fmla="*/ 364 w 726"/>
                <a:gd name="T57" fmla="*/ 0 h 10"/>
                <a:gd name="T58" fmla="*/ 344 w 726"/>
                <a:gd name="T59" fmla="*/ 10 h 10"/>
                <a:gd name="T60" fmla="*/ 330 w 726"/>
                <a:gd name="T61" fmla="*/ 10 h 10"/>
                <a:gd name="T62" fmla="*/ 309 w 726"/>
                <a:gd name="T63" fmla="*/ 0 h 10"/>
                <a:gd name="T64" fmla="*/ 275 w 726"/>
                <a:gd name="T65" fmla="*/ 10 h 10"/>
                <a:gd name="T66" fmla="*/ 295 w 726"/>
                <a:gd name="T67" fmla="*/ 0 h 10"/>
                <a:gd name="T68" fmla="*/ 275 w 726"/>
                <a:gd name="T69" fmla="*/ 10 h 10"/>
                <a:gd name="T70" fmla="*/ 261 w 726"/>
                <a:gd name="T71" fmla="*/ 10 h 10"/>
                <a:gd name="T72" fmla="*/ 240 w 726"/>
                <a:gd name="T73" fmla="*/ 0 h 10"/>
                <a:gd name="T74" fmla="*/ 206 w 726"/>
                <a:gd name="T75" fmla="*/ 10 h 10"/>
                <a:gd name="T76" fmla="*/ 227 w 726"/>
                <a:gd name="T77" fmla="*/ 0 h 10"/>
                <a:gd name="T78" fmla="*/ 206 w 726"/>
                <a:gd name="T79" fmla="*/ 10 h 10"/>
                <a:gd name="T80" fmla="*/ 192 w 726"/>
                <a:gd name="T81" fmla="*/ 10 h 10"/>
                <a:gd name="T82" fmla="*/ 172 w 726"/>
                <a:gd name="T83" fmla="*/ 0 h 10"/>
                <a:gd name="T84" fmla="*/ 137 w 726"/>
                <a:gd name="T85" fmla="*/ 10 h 10"/>
                <a:gd name="T86" fmla="*/ 158 w 726"/>
                <a:gd name="T87" fmla="*/ 0 h 10"/>
                <a:gd name="T88" fmla="*/ 137 w 726"/>
                <a:gd name="T89" fmla="*/ 10 h 10"/>
                <a:gd name="T90" fmla="*/ 123 w 726"/>
                <a:gd name="T91" fmla="*/ 10 h 10"/>
                <a:gd name="T92" fmla="*/ 103 w 726"/>
                <a:gd name="T93" fmla="*/ 0 h 10"/>
                <a:gd name="T94" fmla="*/ 68 w 726"/>
                <a:gd name="T95" fmla="*/ 10 h 10"/>
                <a:gd name="T96" fmla="*/ 89 w 726"/>
                <a:gd name="T97" fmla="*/ 0 h 10"/>
                <a:gd name="T98" fmla="*/ 68 w 726"/>
                <a:gd name="T99" fmla="*/ 10 h 10"/>
                <a:gd name="T100" fmla="*/ 55 w 726"/>
                <a:gd name="T101" fmla="*/ 10 h 10"/>
                <a:gd name="T102" fmla="*/ 34 w 726"/>
                <a:gd name="T103" fmla="*/ 0 h 10"/>
                <a:gd name="T104" fmla="*/ 0 w 726"/>
                <a:gd name="T105" fmla="*/ 10 h 10"/>
                <a:gd name="T106" fmla="*/ 20 w 726"/>
                <a:gd name="T107" fmla="*/ 0 h 10"/>
                <a:gd name="T108" fmla="*/ 0 w 726"/>
                <a:gd name="T10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726" h="10">
                  <a:moveTo>
                    <a:pt x="722" y="10"/>
                  </a:moveTo>
                  <a:lnTo>
                    <a:pt x="726" y="10"/>
                  </a:lnTo>
                  <a:lnTo>
                    <a:pt x="726" y="0"/>
                  </a:lnTo>
                  <a:lnTo>
                    <a:pt x="722" y="0"/>
                  </a:lnTo>
                  <a:lnTo>
                    <a:pt x="722" y="10"/>
                  </a:lnTo>
                  <a:moveTo>
                    <a:pt x="688" y="10"/>
                  </a:moveTo>
                  <a:lnTo>
                    <a:pt x="708" y="10"/>
                  </a:lnTo>
                  <a:lnTo>
                    <a:pt x="708" y="0"/>
                  </a:lnTo>
                  <a:lnTo>
                    <a:pt x="688" y="0"/>
                  </a:lnTo>
                  <a:lnTo>
                    <a:pt x="688" y="10"/>
                  </a:lnTo>
                  <a:moveTo>
                    <a:pt x="653" y="10"/>
                  </a:moveTo>
                  <a:lnTo>
                    <a:pt x="674" y="10"/>
                  </a:lnTo>
                  <a:lnTo>
                    <a:pt x="674" y="0"/>
                  </a:lnTo>
                  <a:lnTo>
                    <a:pt x="653" y="0"/>
                  </a:lnTo>
                  <a:lnTo>
                    <a:pt x="653" y="10"/>
                  </a:lnTo>
                  <a:moveTo>
                    <a:pt x="619" y="10"/>
                  </a:moveTo>
                  <a:lnTo>
                    <a:pt x="640" y="10"/>
                  </a:lnTo>
                  <a:lnTo>
                    <a:pt x="640" y="0"/>
                  </a:lnTo>
                  <a:lnTo>
                    <a:pt x="619" y="0"/>
                  </a:lnTo>
                  <a:lnTo>
                    <a:pt x="619" y="10"/>
                  </a:lnTo>
                  <a:moveTo>
                    <a:pt x="584" y="10"/>
                  </a:moveTo>
                  <a:lnTo>
                    <a:pt x="605" y="10"/>
                  </a:lnTo>
                  <a:lnTo>
                    <a:pt x="605" y="0"/>
                  </a:lnTo>
                  <a:lnTo>
                    <a:pt x="584" y="0"/>
                  </a:lnTo>
                  <a:lnTo>
                    <a:pt x="584" y="10"/>
                  </a:lnTo>
                  <a:moveTo>
                    <a:pt x="550" y="10"/>
                  </a:moveTo>
                  <a:lnTo>
                    <a:pt x="571" y="10"/>
                  </a:lnTo>
                  <a:lnTo>
                    <a:pt x="571" y="0"/>
                  </a:lnTo>
                  <a:lnTo>
                    <a:pt x="550" y="0"/>
                  </a:lnTo>
                  <a:lnTo>
                    <a:pt x="550" y="10"/>
                  </a:lnTo>
                  <a:moveTo>
                    <a:pt x="516" y="10"/>
                  </a:moveTo>
                  <a:lnTo>
                    <a:pt x="536" y="10"/>
                  </a:lnTo>
                  <a:lnTo>
                    <a:pt x="536" y="0"/>
                  </a:lnTo>
                  <a:lnTo>
                    <a:pt x="516" y="0"/>
                  </a:lnTo>
                  <a:lnTo>
                    <a:pt x="516" y="10"/>
                  </a:lnTo>
                  <a:moveTo>
                    <a:pt x="481" y="10"/>
                  </a:moveTo>
                  <a:lnTo>
                    <a:pt x="502" y="10"/>
                  </a:lnTo>
                  <a:lnTo>
                    <a:pt x="502" y="0"/>
                  </a:lnTo>
                  <a:lnTo>
                    <a:pt x="481" y="0"/>
                  </a:lnTo>
                  <a:lnTo>
                    <a:pt x="481" y="10"/>
                  </a:lnTo>
                  <a:moveTo>
                    <a:pt x="447" y="10"/>
                  </a:moveTo>
                  <a:lnTo>
                    <a:pt x="468" y="10"/>
                  </a:lnTo>
                  <a:lnTo>
                    <a:pt x="468" y="0"/>
                  </a:lnTo>
                  <a:lnTo>
                    <a:pt x="447" y="0"/>
                  </a:lnTo>
                  <a:lnTo>
                    <a:pt x="447" y="10"/>
                  </a:lnTo>
                  <a:moveTo>
                    <a:pt x="412" y="10"/>
                  </a:moveTo>
                  <a:lnTo>
                    <a:pt x="433" y="10"/>
                  </a:lnTo>
                  <a:lnTo>
                    <a:pt x="433" y="0"/>
                  </a:lnTo>
                  <a:lnTo>
                    <a:pt x="412" y="0"/>
                  </a:lnTo>
                  <a:lnTo>
                    <a:pt x="412" y="10"/>
                  </a:lnTo>
                  <a:moveTo>
                    <a:pt x="378" y="10"/>
                  </a:moveTo>
                  <a:lnTo>
                    <a:pt x="399" y="10"/>
                  </a:lnTo>
                  <a:lnTo>
                    <a:pt x="399" y="0"/>
                  </a:lnTo>
                  <a:lnTo>
                    <a:pt x="378" y="0"/>
                  </a:lnTo>
                  <a:lnTo>
                    <a:pt x="378" y="10"/>
                  </a:lnTo>
                  <a:moveTo>
                    <a:pt x="344" y="10"/>
                  </a:moveTo>
                  <a:lnTo>
                    <a:pt x="364" y="10"/>
                  </a:lnTo>
                  <a:lnTo>
                    <a:pt x="364" y="0"/>
                  </a:lnTo>
                  <a:lnTo>
                    <a:pt x="344" y="0"/>
                  </a:lnTo>
                  <a:lnTo>
                    <a:pt x="344" y="10"/>
                  </a:lnTo>
                  <a:moveTo>
                    <a:pt x="309" y="10"/>
                  </a:moveTo>
                  <a:lnTo>
                    <a:pt x="330" y="10"/>
                  </a:lnTo>
                  <a:lnTo>
                    <a:pt x="330" y="0"/>
                  </a:lnTo>
                  <a:lnTo>
                    <a:pt x="309" y="0"/>
                  </a:lnTo>
                  <a:lnTo>
                    <a:pt x="309" y="10"/>
                  </a:lnTo>
                  <a:moveTo>
                    <a:pt x="275" y="10"/>
                  </a:moveTo>
                  <a:lnTo>
                    <a:pt x="295" y="10"/>
                  </a:lnTo>
                  <a:lnTo>
                    <a:pt x="295" y="0"/>
                  </a:lnTo>
                  <a:lnTo>
                    <a:pt x="275" y="0"/>
                  </a:lnTo>
                  <a:lnTo>
                    <a:pt x="275" y="10"/>
                  </a:lnTo>
                  <a:moveTo>
                    <a:pt x="240" y="10"/>
                  </a:moveTo>
                  <a:lnTo>
                    <a:pt x="261" y="10"/>
                  </a:lnTo>
                  <a:lnTo>
                    <a:pt x="261" y="0"/>
                  </a:lnTo>
                  <a:lnTo>
                    <a:pt x="240" y="0"/>
                  </a:lnTo>
                  <a:lnTo>
                    <a:pt x="240" y="10"/>
                  </a:lnTo>
                  <a:moveTo>
                    <a:pt x="206" y="10"/>
                  </a:moveTo>
                  <a:lnTo>
                    <a:pt x="227" y="10"/>
                  </a:lnTo>
                  <a:lnTo>
                    <a:pt x="227" y="0"/>
                  </a:lnTo>
                  <a:lnTo>
                    <a:pt x="206" y="0"/>
                  </a:lnTo>
                  <a:lnTo>
                    <a:pt x="206" y="10"/>
                  </a:lnTo>
                  <a:moveTo>
                    <a:pt x="172" y="10"/>
                  </a:moveTo>
                  <a:lnTo>
                    <a:pt x="192" y="10"/>
                  </a:lnTo>
                  <a:lnTo>
                    <a:pt x="192" y="0"/>
                  </a:lnTo>
                  <a:lnTo>
                    <a:pt x="172" y="0"/>
                  </a:lnTo>
                  <a:lnTo>
                    <a:pt x="172" y="10"/>
                  </a:lnTo>
                  <a:moveTo>
                    <a:pt x="137" y="10"/>
                  </a:moveTo>
                  <a:lnTo>
                    <a:pt x="158" y="10"/>
                  </a:lnTo>
                  <a:lnTo>
                    <a:pt x="158" y="0"/>
                  </a:lnTo>
                  <a:lnTo>
                    <a:pt x="137" y="0"/>
                  </a:lnTo>
                  <a:lnTo>
                    <a:pt x="137" y="10"/>
                  </a:lnTo>
                  <a:moveTo>
                    <a:pt x="103" y="10"/>
                  </a:moveTo>
                  <a:lnTo>
                    <a:pt x="123" y="10"/>
                  </a:lnTo>
                  <a:lnTo>
                    <a:pt x="123" y="0"/>
                  </a:lnTo>
                  <a:lnTo>
                    <a:pt x="103" y="0"/>
                  </a:lnTo>
                  <a:lnTo>
                    <a:pt x="103" y="10"/>
                  </a:lnTo>
                  <a:moveTo>
                    <a:pt x="68" y="10"/>
                  </a:moveTo>
                  <a:lnTo>
                    <a:pt x="89" y="10"/>
                  </a:lnTo>
                  <a:lnTo>
                    <a:pt x="89" y="0"/>
                  </a:lnTo>
                  <a:lnTo>
                    <a:pt x="68" y="0"/>
                  </a:lnTo>
                  <a:lnTo>
                    <a:pt x="68" y="10"/>
                  </a:lnTo>
                  <a:moveTo>
                    <a:pt x="34" y="10"/>
                  </a:moveTo>
                  <a:lnTo>
                    <a:pt x="55" y="10"/>
                  </a:lnTo>
                  <a:lnTo>
                    <a:pt x="55" y="0"/>
                  </a:lnTo>
                  <a:lnTo>
                    <a:pt x="34" y="0"/>
                  </a:lnTo>
                  <a:lnTo>
                    <a:pt x="34" y="10"/>
                  </a:lnTo>
                  <a:moveTo>
                    <a:pt x="0" y="10"/>
                  </a:moveTo>
                  <a:lnTo>
                    <a:pt x="20" y="10"/>
                  </a:lnTo>
                  <a:lnTo>
                    <a:pt x="20" y="0"/>
                  </a:lnTo>
                  <a:lnTo>
                    <a:pt x="0" y="0"/>
                  </a:lnTo>
                  <a:lnTo>
                    <a:pt x="0" y="1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5" name="Oval 45"/>
            <p:cNvSpPr>
              <a:spLocks noChangeArrowheads="1"/>
            </p:cNvSpPr>
            <p:nvPr/>
          </p:nvSpPr>
          <p:spPr bwMode="auto">
            <a:xfrm>
              <a:off x="5226050" y="4170363"/>
              <a:ext cx="71438" cy="71437"/>
            </a:xfrm>
            <a:prstGeom prst="ellipse">
              <a:avLst/>
            </a:pr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118" name="Group 117"/>
          <p:cNvGrpSpPr/>
          <p:nvPr/>
        </p:nvGrpSpPr>
        <p:grpSpPr>
          <a:xfrm>
            <a:off x="4732973" y="5948792"/>
            <a:ext cx="1190625" cy="71437"/>
            <a:chOff x="4106863" y="4170363"/>
            <a:chExt cx="1190625" cy="71437"/>
          </a:xfrm>
          <a:solidFill>
            <a:schemeClr val="accent5">
              <a:lumMod val="50000"/>
            </a:schemeClr>
          </a:solidFill>
        </p:grpSpPr>
        <p:sp>
          <p:nvSpPr>
            <p:cNvPr id="119" name="Freeform 43"/>
            <p:cNvSpPr>
              <a:spLocks noEditPoints="1"/>
            </p:cNvSpPr>
            <p:nvPr/>
          </p:nvSpPr>
          <p:spPr bwMode="auto">
            <a:xfrm>
              <a:off x="4106863" y="4205288"/>
              <a:ext cx="1152525" cy="15875"/>
            </a:xfrm>
            <a:custGeom>
              <a:avLst/>
              <a:gdLst>
                <a:gd name="T0" fmla="*/ 726 w 726"/>
                <a:gd name="T1" fmla="*/ 10 h 10"/>
                <a:gd name="T2" fmla="*/ 722 w 726"/>
                <a:gd name="T3" fmla="*/ 0 h 10"/>
                <a:gd name="T4" fmla="*/ 688 w 726"/>
                <a:gd name="T5" fmla="*/ 10 h 10"/>
                <a:gd name="T6" fmla="*/ 708 w 726"/>
                <a:gd name="T7" fmla="*/ 0 h 10"/>
                <a:gd name="T8" fmla="*/ 688 w 726"/>
                <a:gd name="T9" fmla="*/ 10 h 10"/>
                <a:gd name="T10" fmla="*/ 674 w 726"/>
                <a:gd name="T11" fmla="*/ 10 h 10"/>
                <a:gd name="T12" fmla="*/ 653 w 726"/>
                <a:gd name="T13" fmla="*/ 0 h 10"/>
                <a:gd name="T14" fmla="*/ 619 w 726"/>
                <a:gd name="T15" fmla="*/ 10 h 10"/>
                <a:gd name="T16" fmla="*/ 640 w 726"/>
                <a:gd name="T17" fmla="*/ 0 h 10"/>
                <a:gd name="T18" fmla="*/ 619 w 726"/>
                <a:gd name="T19" fmla="*/ 10 h 10"/>
                <a:gd name="T20" fmla="*/ 605 w 726"/>
                <a:gd name="T21" fmla="*/ 10 h 10"/>
                <a:gd name="T22" fmla="*/ 584 w 726"/>
                <a:gd name="T23" fmla="*/ 0 h 10"/>
                <a:gd name="T24" fmla="*/ 550 w 726"/>
                <a:gd name="T25" fmla="*/ 10 h 10"/>
                <a:gd name="T26" fmla="*/ 571 w 726"/>
                <a:gd name="T27" fmla="*/ 0 h 10"/>
                <a:gd name="T28" fmla="*/ 550 w 726"/>
                <a:gd name="T29" fmla="*/ 10 h 10"/>
                <a:gd name="T30" fmla="*/ 536 w 726"/>
                <a:gd name="T31" fmla="*/ 10 h 10"/>
                <a:gd name="T32" fmla="*/ 516 w 726"/>
                <a:gd name="T33" fmla="*/ 0 h 10"/>
                <a:gd name="T34" fmla="*/ 481 w 726"/>
                <a:gd name="T35" fmla="*/ 10 h 10"/>
                <a:gd name="T36" fmla="*/ 502 w 726"/>
                <a:gd name="T37" fmla="*/ 0 h 10"/>
                <a:gd name="T38" fmla="*/ 481 w 726"/>
                <a:gd name="T39" fmla="*/ 10 h 10"/>
                <a:gd name="T40" fmla="*/ 468 w 726"/>
                <a:gd name="T41" fmla="*/ 10 h 10"/>
                <a:gd name="T42" fmla="*/ 447 w 726"/>
                <a:gd name="T43" fmla="*/ 0 h 10"/>
                <a:gd name="T44" fmla="*/ 412 w 726"/>
                <a:gd name="T45" fmla="*/ 10 h 10"/>
                <a:gd name="T46" fmla="*/ 433 w 726"/>
                <a:gd name="T47" fmla="*/ 0 h 10"/>
                <a:gd name="T48" fmla="*/ 412 w 726"/>
                <a:gd name="T49" fmla="*/ 10 h 10"/>
                <a:gd name="T50" fmla="*/ 399 w 726"/>
                <a:gd name="T51" fmla="*/ 10 h 10"/>
                <a:gd name="T52" fmla="*/ 378 w 726"/>
                <a:gd name="T53" fmla="*/ 0 h 10"/>
                <a:gd name="T54" fmla="*/ 344 w 726"/>
                <a:gd name="T55" fmla="*/ 10 h 10"/>
                <a:gd name="T56" fmla="*/ 364 w 726"/>
                <a:gd name="T57" fmla="*/ 0 h 10"/>
                <a:gd name="T58" fmla="*/ 344 w 726"/>
                <a:gd name="T59" fmla="*/ 10 h 10"/>
                <a:gd name="T60" fmla="*/ 330 w 726"/>
                <a:gd name="T61" fmla="*/ 10 h 10"/>
                <a:gd name="T62" fmla="*/ 309 w 726"/>
                <a:gd name="T63" fmla="*/ 0 h 10"/>
                <a:gd name="T64" fmla="*/ 275 w 726"/>
                <a:gd name="T65" fmla="*/ 10 h 10"/>
                <a:gd name="T66" fmla="*/ 295 w 726"/>
                <a:gd name="T67" fmla="*/ 0 h 10"/>
                <a:gd name="T68" fmla="*/ 275 w 726"/>
                <a:gd name="T69" fmla="*/ 10 h 10"/>
                <a:gd name="T70" fmla="*/ 261 w 726"/>
                <a:gd name="T71" fmla="*/ 10 h 10"/>
                <a:gd name="T72" fmla="*/ 240 w 726"/>
                <a:gd name="T73" fmla="*/ 0 h 10"/>
                <a:gd name="T74" fmla="*/ 206 w 726"/>
                <a:gd name="T75" fmla="*/ 10 h 10"/>
                <a:gd name="T76" fmla="*/ 227 w 726"/>
                <a:gd name="T77" fmla="*/ 0 h 10"/>
                <a:gd name="T78" fmla="*/ 206 w 726"/>
                <a:gd name="T79" fmla="*/ 10 h 10"/>
                <a:gd name="T80" fmla="*/ 192 w 726"/>
                <a:gd name="T81" fmla="*/ 10 h 10"/>
                <a:gd name="T82" fmla="*/ 172 w 726"/>
                <a:gd name="T83" fmla="*/ 0 h 10"/>
                <a:gd name="T84" fmla="*/ 137 w 726"/>
                <a:gd name="T85" fmla="*/ 10 h 10"/>
                <a:gd name="T86" fmla="*/ 158 w 726"/>
                <a:gd name="T87" fmla="*/ 0 h 10"/>
                <a:gd name="T88" fmla="*/ 137 w 726"/>
                <a:gd name="T89" fmla="*/ 10 h 10"/>
                <a:gd name="T90" fmla="*/ 123 w 726"/>
                <a:gd name="T91" fmla="*/ 10 h 10"/>
                <a:gd name="T92" fmla="*/ 103 w 726"/>
                <a:gd name="T93" fmla="*/ 0 h 10"/>
                <a:gd name="T94" fmla="*/ 68 w 726"/>
                <a:gd name="T95" fmla="*/ 10 h 10"/>
                <a:gd name="T96" fmla="*/ 89 w 726"/>
                <a:gd name="T97" fmla="*/ 0 h 10"/>
                <a:gd name="T98" fmla="*/ 68 w 726"/>
                <a:gd name="T99" fmla="*/ 10 h 10"/>
                <a:gd name="T100" fmla="*/ 55 w 726"/>
                <a:gd name="T101" fmla="*/ 10 h 10"/>
                <a:gd name="T102" fmla="*/ 34 w 726"/>
                <a:gd name="T103" fmla="*/ 0 h 10"/>
                <a:gd name="T104" fmla="*/ 0 w 726"/>
                <a:gd name="T105" fmla="*/ 10 h 10"/>
                <a:gd name="T106" fmla="*/ 20 w 726"/>
                <a:gd name="T107" fmla="*/ 0 h 10"/>
                <a:gd name="T108" fmla="*/ 0 w 726"/>
                <a:gd name="T10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726" h="10">
                  <a:moveTo>
                    <a:pt x="722" y="10"/>
                  </a:moveTo>
                  <a:lnTo>
                    <a:pt x="726" y="10"/>
                  </a:lnTo>
                  <a:lnTo>
                    <a:pt x="726" y="0"/>
                  </a:lnTo>
                  <a:lnTo>
                    <a:pt x="722" y="0"/>
                  </a:lnTo>
                  <a:lnTo>
                    <a:pt x="722" y="10"/>
                  </a:lnTo>
                  <a:close/>
                  <a:moveTo>
                    <a:pt x="688" y="10"/>
                  </a:moveTo>
                  <a:lnTo>
                    <a:pt x="708" y="10"/>
                  </a:lnTo>
                  <a:lnTo>
                    <a:pt x="708" y="0"/>
                  </a:lnTo>
                  <a:lnTo>
                    <a:pt x="688" y="0"/>
                  </a:lnTo>
                  <a:lnTo>
                    <a:pt x="688" y="10"/>
                  </a:lnTo>
                  <a:close/>
                  <a:moveTo>
                    <a:pt x="653" y="10"/>
                  </a:moveTo>
                  <a:lnTo>
                    <a:pt x="674" y="10"/>
                  </a:lnTo>
                  <a:lnTo>
                    <a:pt x="674" y="0"/>
                  </a:lnTo>
                  <a:lnTo>
                    <a:pt x="653" y="0"/>
                  </a:lnTo>
                  <a:lnTo>
                    <a:pt x="653" y="10"/>
                  </a:lnTo>
                  <a:close/>
                  <a:moveTo>
                    <a:pt x="619" y="10"/>
                  </a:moveTo>
                  <a:lnTo>
                    <a:pt x="640" y="10"/>
                  </a:lnTo>
                  <a:lnTo>
                    <a:pt x="640" y="0"/>
                  </a:lnTo>
                  <a:lnTo>
                    <a:pt x="619" y="0"/>
                  </a:lnTo>
                  <a:lnTo>
                    <a:pt x="619" y="10"/>
                  </a:lnTo>
                  <a:close/>
                  <a:moveTo>
                    <a:pt x="584" y="10"/>
                  </a:moveTo>
                  <a:lnTo>
                    <a:pt x="605" y="10"/>
                  </a:lnTo>
                  <a:lnTo>
                    <a:pt x="605" y="0"/>
                  </a:lnTo>
                  <a:lnTo>
                    <a:pt x="584" y="0"/>
                  </a:lnTo>
                  <a:lnTo>
                    <a:pt x="584" y="10"/>
                  </a:lnTo>
                  <a:close/>
                  <a:moveTo>
                    <a:pt x="550" y="10"/>
                  </a:moveTo>
                  <a:lnTo>
                    <a:pt x="571" y="10"/>
                  </a:lnTo>
                  <a:lnTo>
                    <a:pt x="571" y="0"/>
                  </a:lnTo>
                  <a:lnTo>
                    <a:pt x="550" y="0"/>
                  </a:lnTo>
                  <a:lnTo>
                    <a:pt x="550" y="10"/>
                  </a:lnTo>
                  <a:close/>
                  <a:moveTo>
                    <a:pt x="516" y="10"/>
                  </a:moveTo>
                  <a:lnTo>
                    <a:pt x="536" y="10"/>
                  </a:lnTo>
                  <a:lnTo>
                    <a:pt x="536" y="0"/>
                  </a:lnTo>
                  <a:lnTo>
                    <a:pt x="516" y="0"/>
                  </a:lnTo>
                  <a:lnTo>
                    <a:pt x="516" y="10"/>
                  </a:lnTo>
                  <a:close/>
                  <a:moveTo>
                    <a:pt x="481" y="10"/>
                  </a:moveTo>
                  <a:lnTo>
                    <a:pt x="502" y="10"/>
                  </a:lnTo>
                  <a:lnTo>
                    <a:pt x="502" y="0"/>
                  </a:lnTo>
                  <a:lnTo>
                    <a:pt x="481" y="0"/>
                  </a:lnTo>
                  <a:lnTo>
                    <a:pt x="481" y="10"/>
                  </a:lnTo>
                  <a:close/>
                  <a:moveTo>
                    <a:pt x="447" y="10"/>
                  </a:moveTo>
                  <a:lnTo>
                    <a:pt x="468" y="10"/>
                  </a:lnTo>
                  <a:lnTo>
                    <a:pt x="468" y="0"/>
                  </a:lnTo>
                  <a:lnTo>
                    <a:pt x="447" y="0"/>
                  </a:lnTo>
                  <a:lnTo>
                    <a:pt x="447" y="10"/>
                  </a:lnTo>
                  <a:close/>
                  <a:moveTo>
                    <a:pt x="412" y="10"/>
                  </a:moveTo>
                  <a:lnTo>
                    <a:pt x="433" y="10"/>
                  </a:lnTo>
                  <a:lnTo>
                    <a:pt x="433" y="0"/>
                  </a:lnTo>
                  <a:lnTo>
                    <a:pt x="412" y="0"/>
                  </a:lnTo>
                  <a:lnTo>
                    <a:pt x="412" y="10"/>
                  </a:lnTo>
                  <a:close/>
                  <a:moveTo>
                    <a:pt x="378" y="10"/>
                  </a:moveTo>
                  <a:lnTo>
                    <a:pt x="399" y="10"/>
                  </a:lnTo>
                  <a:lnTo>
                    <a:pt x="399" y="0"/>
                  </a:lnTo>
                  <a:lnTo>
                    <a:pt x="378" y="0"/>
                  </a:lnTo>
                  <a:lnTo>
                    <a:pt x="378" y="10"/>
                  </a:lnTo>
                  <a:close/>
                  <a:moveTo>
                    <a:pt x="344" y="10"/>
                  </a:moveTo>
                  <a:lnTo>
                    <a:pt x="364" y="10"/>
                  </a:lnTo>
                  <a:lnTo>
                    <a:pt x="364" y="0"/>
                  </a:lnTo>
                  <a:lnTo>
                    <a:pt x="344" y="0"/>
                  </a:lnTo>
                  <a:lnTo>
                    <a:pt x="344" y="10"/>
                  </a:lnTo>
                  <a:close/>
                  <a:moveTo>
                    <a:pt x="309" y="10"/>
                  </a:moveTo>
                  <a:lnTo>
                    <a:pt x="330" y="10"/>
                  </a:lnTo>
                  <a:lnTo>
                    <a:pt x="330" y="0"/>
                  </a:lnTo>
                  <a:lnTo>
                    <a:pt x="309" y="0"/>
                  </a:lnTo>
                  <a:lnTo>
                    <a:pt x="309" y="10"/>
                  </a:lnTo>
                  <a:close/>
                  <a:moveTo>
                    <a:pt x="275" y="10"/>
                  </a:moveTo>
                  <a:lnTo>
                    <a:pt x="295" y="10"/>
                  </a:lnTo>
                  <a:lnTo>
                    <a:pt x="295" y="0"/>
                  </a:lnTo>
                  <a:lnTo>
                    <a:pt x="275" y="0"/>
                  </a:lnTo>
                  <a:lnTo>
                    <a:pt x="275" y="10"/>
                  </a:lnTo>
                  <a:close/>
                  <a:moveTo>
                    <a:pt x="240" y="10"/>
                  </a:moveTo>
                  <a:lnTo>
                    <a:pt x="261" y="10"/>
                  </a:lnTo>
                  <a:lnTo>
                    <a:pt x="261" y="0"/>
                  </a:lnTo>
                  <a:lnTo>
                    <a:pt x="240" y="0"/>
                  </a:lnTo>
                  <a:lnTo>
                    <a:pt x="240" y="10"/>
                  </a:lnTo>
                  <a:close/>
                  <a:moveTo>
                    <a:pt x="206" y="10"/>
                  </a:moveTo>
                  <a:lnTo>
                    <a:pt x="227" y="10"/>
                  </a:lnTo>
                  <a:lnTo>
                    <a:pt x="227" y="0"/>
                  </a:lnTo>
                  <a:lnTo>
                    <a:pt x="206" y="0"/>
                  </a:lnTo>
                  <a:lnTo>
                    <a:pt x="206" y="10"/>
                  </a:lnTo>
                  <a:close/>
                  <a:moveTo>
                    <a:pt x="172" y="10"/>
                  </a:moveTo>
                  <a:lnTo>
                    <a:pt x="192" y="10"/>
                  </a:lnTo>
                  <a:lnTo>
                    <a:pt x="192" y="0"/>
                  </a:lnTo>
                  <a:lnTo>
                    <a:pt x="172" y="0"/>
                  </a:lnTo>
                  <a:lnTo>
                    <a:pt x="172" y="10"/>
                  </a:lnTo>
                  <a:close/>
                  <a:moveTo>
                    <a:pt x="137" y="10"/>
                  </a:moveTo>
                  <a:lnTo>
                    <a:pt x="158" y="10"/>
                  </a:lnTo>
                  <a:lnTo>
                    <a:pt x="158" y="0"/>
                  </a:lnTo>
                  <a:lnTo>
                    <a:pt x="137" y="0"/>
                  </a:lnTo>
                  <a:lnTo>
                    <a:pt x="137" y="10"/>
                  </a:lnTo>
                  <a:close/>
                  <a:moveTo>
                    <a:pt x="103" y="10"/>
                  </a:moveTo>
                  <a:lnTo>
                    <a:pt x="123" y="10"/>
                  </a:lnTo>
                  <a:lnTo>
                    <a:pt x="123" y="0"/>
                  </a:lnTo>
                  <a:lnTo>
                    <a:pt x="103" y="0"/>
                  </a:lnTo>
                  <a:lnTo>
                    <a:pt x="103" y="10"/>
                  </a:lnTo>
                  <a:close/>
                  <a:moveTo>
                    <a:pt x="68" y="10"/>
                  </a:moveTo>
                  <a:lnTo>
                    <a:pt x="89" y="10"/>
                  </a:lnTo>
                  <a:lnTo>
                    <a:pt x="89" y="0"/>
                  </a:lnTo>
                  <a:lnTo>
                    <a:pt x="68" y="0"/>
                  </a:lnTo>
                  <a:lnTo>
                    <a:pt x="68" y="10"/>
                  </a:lnTo>
                  <a:close/>
                  <a:moveTo>
                    <a:pt x="34" y="10"/>
                  </a:moveTo>
                  <a:lnTo>
                    <a:pt x="55" y="10"/>
                  </a:lnTo>
                  <a:lnTo>
                    <a:pt x="55" y="0"/>
                  </a:lnTo>
                  <a:lnTo>
                    <a:pt x="34" y="0"/>
                  </a:lnTo>
                  <a:lnTo>
                    <a:pt x="34" y="10"/>
                  </a:lnTo>
                  <a:close/>
                  <a:moveTo>
                    <a:pt x="0" y="10"/>
                  </a:moveTo>
                  <a:lnTo>
                    <a:pt x="20" y="10"/>
                  </a:lnTo>
                  <a:lnTo>
                    <a:pt x="20" y="0"/>
                  </a:lnTo>
                  <a:lnTo>
                    <a:pt x="0" y="0"/>
                  </a:lnTo>
                  <a:lnTo>
                    <a:pt x="0" y="10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0" name="Freeform 44"/>
            <p:cNvSpPr>
              <a:spLocks noEditPoints="1"/>
            </p:cNvSpPr>
            <p:nvPr/>
          </p:nvSpPr>
          <p:spPr bwMode="auto">
            <a:xfrm>
              <a:off x="4106863" y="4205288"/>
              <a:ext cx="1152525" cy="15875"/>
            </a:xfrm>
            <a:custGeom>
              <a:avLst/>
              <a:gdLst>
                <a:gd name="T0" fmla="*/ 726 w 726"/>
                <a:gd name="T1" fmla="*/ 10 h 10"/>
                <a:gd name="T2" fmla="*/ 722 w 726"/>
                <a:gd name="T3" fmla="*/ 0 h 10"/>
                <a:gd name="T4" fmla="*/ 688 w 726"/>
                <a:gd name="T5" fmla="*/ 10 h 10"/>
                <a:gd name="T6" fmla="*/ 708 w 726"/>
                <a:gd name="T7" fmla="*/ 0 h 10"/>
                <a:gd name="T8" fmla="*/ 688 w 726"/>
                <a:gd name="T9" fmla="*/ 10 h 10"/>
                <a:gd name="T10" fmla="*/ 674 w 726"/>
                <a:gd name="T11" fmla="*/ 10 h 10"/>
                <a:gd name="T12" fmla="*/ 653 w 726"/>
                <a:gd name="T13" fmla="*/ 0 h 10"/>
                <a:gd name="T14" fmla="*/ 619 w 726"/>
                <a:gd name="T15" fmla="*/ 10 h 10"/>
                <a:gd name="T16" fmla="*/ 640 w 726"/>
                <a:gd name="T17" fmla="*/ 0 h 10"/>
                <a:gd name="T18" fmla="*/ 619 w 726"/>
                <a:gd name="T19" fmla="*/ 10 h 10"/>
                <a:gd name="T20" fmla="*/ 605 w 726"/>
                <a:gd name="T21" fmla="*/ 10 h 10"/>
                <a:gd name="T22" fmla="*/ 584 w 726"/>
                <a:gd name="T23" fmla="*/ 0 h 10"/>
                <a:gd name="T24" fmla="*/ 550 w 726"/>
                <a:gd name="T25" fmla="*/ 10 h 10"/>
                <a:gd name="T26" fmla="*/ 571 w 726"/>
                <a:gd name="T27" fmla="*/ 0 h 10"/>
                <a:gd name="T28" fmla="*/ 550 w 726"/>
                <a:gd name="T29" fmla="*/ 10 h 10"/>
                <a:gd name="T30" fmla="*/ 536 w 726"/>
                <a:gd name="T31" fmla="*/ 10 h 10"/>
                <a:gd name="T32" fmla="*/ 516 w 726"/>
                <a:gd name="T33" fmla="*/ 0 h 10"/>
                <a:gd name="T34" fmla="*/ 481 w 726"/>
                <a:gd name="T35" fmla="*/ 10 h 10"/>
                <a:gd name="T36" fmla="*/ 502 w 726"/>
                <a:gd name="T37" fmla="*/ 0 h 10"/>
                <a:gd name="T38" fmla="*/ 481 w 726"/>
                <a:gd name="T39" fmla="*/ 10 h 10"/>
                <a:gd name="T40" fmla="*/ 468 w 726"/>
                <a:gd name="T41" fmla="*/ 10 h 10"/>
                <a:gd name="T42" fmla="*/ 447 w 726"/>
                <a:gd name="T43" fmla="*/ 0 h 10"/>
                <a:gd name="T44" fmla="*/ 412 w 726"/>
                <a:gd name="T45" fmla="*/ 10 h 10"/>
                <a:gd name="T46" fmla="*/ 433 w 726"/>
                <a:gd name="T47" fmla="*/ 0 h 10"/>
                <a:gd name="T48" fmla="*/ 412 w 726"/>
                <a:gd name="T49" fmla="*/ 10 h 10"/>
                <a:gd name="T50" fmla="*/ 399 w 726"/>
                <a:gd name="T51" fmla="*/ 10 h 10"/>
                <a:gd name="T52" fmla="*/ 378 w 726"/>
                <a:gd name="T53" fmla="*/ 0 h 10"/>
                <a:gd name="T54" fmla="*/ 344 w 726"/>
                <a:gd name="T55" fmla="*/ 10 h 10"/>
                <a:gd name="T56" fmla="*/ 364 w 726"/>
                <a:gd name="T57" fmla="*/ 0 h 10"/>
                <a:gd name="T58" fmla="*/ 344 w 726"/>
                <a:gd name="T59" fmla="*/ 10 h 10"/>
                <a:gd name="T60" fmla="*/ 330 w 726"/>
                <a:gd name="T61" fmla="*/ 10 h 10"/>
                <a:gd name="T62" fmla="*/ 309 w 726"/>
                <a:gd name="T63" fmla="*/ 0 h 10"/>
                <a:gd name="T64" fmla="*/ 275 w 726"/>
                <a:gd name="T65" fmla="*/ 10 h 10"/>
                <a:gd name="T66" fmla="*/ 295 w 726"/>
                <a:gd name="T67" fmla="*/ 0 h 10"/>
                <a:gd name="T68" fmla="*/ 275 w 726"/>
                <a:gd name="T69" fmla="*/ 10 h 10"/>
                <a:gd name="T70" fmla="*/ 261 w 726"/>
                <a:gd name="T71" fmla="*/ 10 h 10"/>
                <a:gd name="T72" fmla="*/ 240 w 726"/>
                <a:gd name="T73" fmla="*/ 0 h 10"/>
                <a:gd name="T74" fmla="*/ 206 w 726"/>
                <a:gd name="T75" fmla="*/ 10 h 10"/>
                <a:gd name="T76" fmla="*/ 227 w 726"/>
                <a:gd name="T77" fmla="*/ 0 h 10"/>
                <a:gd name="T78" fmla="*/ 206 w 726"/>
                <a:gd name="T79" fmla="*/ 10 h 10"/>
                <a:gd name="T80" fmla="*/ 192 w 726"/>
                <a:gd name="T81" fmla="*/ 10 h 10"/>
                <a:gd name="T82" fmla="*/ 172 w 726"/>
                <a:gd name="T83" fmla="*/ 0 h 10"/>
                <a:gd name="T84" fmla="*/ 137 w 726"/>
                <a:gd name="T85" fmla="*/ 10 h 10"/>
                <a:gd name="T86" fmla="*/ 158 w 726"/>
                <a:gd name="T87" fmla="*/ 0 h 10"/>
                <a:gd name="T88" fmla="*/ 137 w 726"/>
                <a:gd name="T89" fmla="*/ 10 h 10"/>
                <a:gd name="T90" fmla="*/ 123 w 726"/>
                <a:gd name="T91" fmla="*/ 10 h 10"/>
                <a:gd name="T92" fmla="*/ 103 w 726"/>
                <a:gd name="T93" fmla="*/ 0 h 10"/>
                <a:gd name="T94" fmla="*/ 68 w 726"/>
                <a:gd name="T95" fmla="*/ 10 h 10"/>
                <a:gd name="T96" fmla="*/ 89 w 726"/>
                <a:gd name="T97" fmla="*/ 0 h 10"/>
                <a:gd name="T98" fmla="*/ 68 w 726"/>
                <a:gd name="T99" fmla="*/ 10 h 10"/>
                <a:gd name="T100" fmla="*/ 55 w 726"/>
                <a:gd name="T101" fmla="*/ 10 h 10"/>
                <a:gd name="T102" fmla="*/ 34 w 726"/>
                <a:gd name="T103" fmla="*/ 0 h 10"/>
                <a:gd name="T104" fmla="*/ 0 w 726"/>
                <a:gd name="T105" fmla="*/ 10 h 10"/>
                <a:gd name="T106" fmla="*/ 20 w 726"/>
                <a:gd name="T107" fmla="*/ 0 h 10"/>
                <a:gd name="T108" fmla="*/ 0 w 726"/>
                <a:gd name="T10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726" h="10">
                  <a:moveTo>
                    <a:pt x="722" y="10"/>
                  </a:moveTo>
                  <a:lnTo>
                    <a:pt x="726" y="10"/>
                  </a:lnTo>
                  <a:lnTo>
                    <a:pt x="726" y="0"/>
                  </a:lnTo>
                  <a:lnTo>
                    <a:pt x="722" y="0"/>
                  </a:lnTo>
                  <a:lnTo>
                    <a:pt x="722" y="10"/>
                  </a:lnTo>
                  <a:moveTo>
                    <a:pt x="688" y="10"/>
                  </a:moveTo>
                  <a:lnTo>
                    <a:pt x="708" y="10"/>
                  </a:lnTo>
                  <a:lnTo>
                    <a:pt x="708" y="0"/>
                  </a:lnTo>
                  <a:lnTo>
                    <a:pt x="688" y="0"/>
                  </a:lnTo>
                  <a:lnTo>
                    <a:pt x="688" y="10"/>
                  </a:lnTo>
                  <a:moveTo>
                    <a:pt x="653" y="10"/>
                  </a:moveTo>
                  <a:lnTo>
                    <a:pt x="674" y="10"/>
                  </a:lnTo>
                  <a:lnTo>
                    <a:pt x="674" y="0"/>
                  </a:lnTo>
                  <a:lnTo>
                    <a:pt x="653" y="0"/>
                  </a:lnTo>
                  <a:lnTo>
                    <a:pt x="653" y="10"/>
                  </a:lnTo>
                  <a:moveTo>
                    <a:pt x="619" y="10"/>
                  </a:moveTo>
                  <a:lnTo>
                    <a:pt x="640" y="10"/>
                  </a:lnTo>
                  <a:lnTo>
                    <a:pt x="640" y="0"/>
                  </a:lnTo>
                  <a:lnTo>
                    <a:pt x="619" y="0"/>
                  </a:lnTo>
                  <a:lnTo>
                    <a:pt x="619" y="10"/>
                  </a:lnTo>
                  <a:moveTo>
                    <a:pt x="584" y="10"/>
                  </a:moveTo>
                  <a:lnTo>
                    <a:pt x="605" y="10"/>
                  </a:lnTo>
                  <a:lnTo>
                    <a:pt x="605" y="0"/>
                  </a:lnTo>
                  <a:lnTo>
                    <a:pt x="584" y="0"/>
                  </a:lnTo>
                  <a:lnTo>
                    <a:pt x="584" y="10"/>
                  </a:lnTo>
                  <a:moveTo>
                    <a:pt x="550" y="10"/>
                  </a:moveTo>
                  <a:lnTo>
                    <a:pt x="571" y="10"/>
                  </a:lnTo>
                  <a:lnTo>
                    <a:pt x="571" y="0"/>
                  </a:lnTo>
                  <a:lnTo>
                    <a:pt x="550" y="0"/>
                  </a:lnTo>
                  <a:lnTo>
                    <a:pt x="550" y="10"/>
                  </a:lnTo>
                  <a:moveTo>
                    <a:pt x="516" y="10"/>
                  </a:moveTo>
                  <a:lnTo>
                    <a:pt x="536" y="10"/>
                  </a:lnTo>
                  <a:lnTo>
                    <a:pt x="536" y="0"/>
                  </a:lnTo>
                  <a:lnTo>
                    <a:pt x="516" y="0"/>
                  </a:lnTo>
                  <a:lnTo>
                    <a:pt x="516" y="10"/>
                  </a:lnTo>
                  <a:moveTo>
                    <a:pt x="481" y="10"/>
                  </a:moveTo>
                  <a:lnTo>
                    <a:pt x="502" y="10"/>
                  </a:lnTo>
                  <a:lnTo>
                    <a:pt x="502" y="0"/>
                  </a:lnTo>
                  <a:lnTo>
                    <a:pt x="481" y="0"/>
                  </a:lnTo>
                  <a:lnTo>
                    <a:pt x="481" y="10"/>
                  </a:lnTo>
                  <a:moveTo>
                    <a:pt x="447" y="10"/>
                  </a:moveTo>
                  <a:lnTo>
                    <a:pt x="468" y="10"/>
                  </a:lnTo>
                  <a:lnTo>
                    <a:pt x="468" y="0"/>
                  </a:lnTo>
                  <a:lnTo>
                    <a:pt x="447" y="0"/>
                  </a:lnTo>
                  <a:lnTo>
                    <a:pt x="447" y="10"/>
                  </a:lnTo>
                  <a:moveTo>
                    <a:pt x="412" y="10"/>
                  </a:moveTo>
                  <a:lnTo>
                    <a:pt x="433" y="10"/>
                  </a:lnTo>
                  <a:lnTo>
                    <a:pt x="433" y="0"/>
                  </a:lnTo>
                  <a:lnTo>
                    <a:pt x="412" y="0"/>
                  </a:lnTo>
                  <a:lnTo>
                    <a:pt x="412" y="10"/>
                  </a:lnTo>
                  <a:moveTo>
                    <a:pt x="378" y="10"/>
                  </a:moveTo>
                  <a:lnTo>
                    <a:pt x="399" y="10"/>
                  </a:lnTo>
                  <a:lnTo>
                    <a:pt x="399" y="0"/>
                  </a:lnTo>
                  <a:lnTo>
                    <a:pt x="378" y="0"/>
                  </a:lnTo>
                  <a:lnTo>
                    <a:pt x="378" y="10"/>
                  </a:lnTo>
                  <a:moveTo>
                    <a:pt x="344" y="10"/>
                  </a:moveTo>
                  <a:lnTo>
                    <a:pt x="364" y="10"/>
                  </a:lnTo>
                  <a:lnTo>
                    <a:pt x="364" y="0"/>
                  </a:lnTo>
                  <a:lnTo>
                    <a:pt x="344" y="0"/>
                  </a:lnTo>
                  <a:lnTo>
                    <a:pt x="344" y="10"/>
                  </a:lnTo>
                  <a:moveTo>
                    <a:pt x="309" y="10"/>
                  </a:moveTo>
                  <a:lnTo>
                    <a:pt x="330" y="10"/>
                  </a:lnTo>
                  <a:lnTo>
                    <a:pt x="330" y="0"/>
                  </a:lnTo>
                  <a:lnTo>
                    <a:pt x="309" y="0"/>
                  </a:lnTo>
                  <a:lnTo>
                    <a:pt x="309" y="10"/>
                  </a:lnTo>
                  <a:moveTo>
                    <a:pt x="275" y="10"/>
                  </a:moveTo>
                  <a:lnTo>
                    <a:pt x="295" y="10"/>
                  </a:lnTo>
                  <a:lnTo>
                    <a:pt x="295" y="0"/>
                  </a:lnTo>
                  <a:lnTo>
                    <a:pt x="275" y="0"/>
                  </a:lnTo>
                  <a:lnTo>
                    <a:pt x="275" y="10"/>
                  </a:lnTo>
                  <a:moveTo>
                    <a:pt x="240" y="10"/>
                  </a:moveTo>
                  <a:lnTo>
                    <a:pt x="261" y="10"/>
                  </a:lnTo>
                  <a:lnTo>
                    <a:pt x="261" y="0"/>
                  </a:lnTo>
                  <a:lnTo>
                    <a:pt x="240" y="0"/>
                  </a:lnTo>
                  <a:lnTo>
                    <a:pt x="240" y="10"/>
                  </a:lnTo>
                  <a:moveTo>
                    <a:pt x="206" y="10"/>
                  </a:moveTo>
                  <a:lnTo>
                    <a:pt x="227" y="10"/>
                  </a:lnTo>
                  <a:lnTo>
                    <a:pt x="227" y="0"/>
                  </a:lnTo>
                  <a:lnTo>
                    <a:pt x="206" y="0"/>
                  </a:lnTo>
                  <a:lnTo>
                    <a:pt x="206" y="10"/>
                  </a:lnTo>
                  <a:moveTo>
                    <a:pt x="172" y="10"/>
                  </a:moveTo>
                  <a:lnTo>
                    <a:pt x="192" y="10"/>
                  </a:lnTo>
                  <a:lnTo>
                    <a:pt x="192" y="0"/>
                  </a:lnTo>
                  <a:lnTo>
                    <a:pt x="172" y="0"/>
                  </a:lnTo>
                  <a:lnTo>
                    <a:pt x="172" y="10"/>
                  </a:lnTo>
                  <a:moveTo>
                    <a:pt x="137" y="10"/>
                  </a:moveTo>
                  <a:lnTo>
                    <a:pt x="158" y="10"/>
                  </a:lnTo>
                  <a:lnTo>
                    <a:pt x="158" y="0"/>
                  </a:lnTo>
                  <a:lnTo>
                    <a:pt x="137" y="0"/>
                  </a:lnTo>
                  <a:lnTo>
                    <a:pt x="137" y="10"/>
                  </a:lnTo>
                  <a:moveTo>
                    <a:pt x="103" y="10"/>
                  </a:moveTo>
                  <a:lnTo>
                    <a:pt x="123" y="10"/>
                  </a:lnTo>
                  <a:lnTo>
                    <a:pt x="123" y="0"/>
                  </a:lnTo>
                  <a:lnTo>
                    <a:pt x="103" y="0"/>
                  </a:lnTo>
                  <a:lnTo>
                    <a:pt x="103" y="10"/>
                  </a:lnTo>
                  <a:moveTo>
                    <a:pt x="68" y="10"/>
                  </a:moveTo>
                  <a:lnTo>
                    <a:pt x="89" y="10"/>
                  </a:lnTo>
                  <a:lnTo>
                    <a:pt x="89" y="0"/>
                  </a:lnTo>
                  <a:lnTo>
                    <a:pt x="68" y="0"/>
                  </a:lnTo>
                  <a:lnTo>
                    <a:pt x="68" y="10"/>
                  </a:lnTo>
                  <a:moveTo>
                    <a:pt x="34" y="10"/>
                  </a:moveTo>
                  <a:lnTo>
                    <a:pt x="55" y="10"/>
                  </a:lnTo>
                  <a:lnTo>
                    <a:pt x="55" y="0"/>
                  </a:lnTo>
                  <a:lnTo>
                    <a:pt x="34" y="0"/>
                  </a:lnTo>
                  <a:lnTo>
                    <a:pt x="34" y="10"/>
                  </a:lnTo>
                  <a:moveTo>
                    <a:pt x="0" y="10"/>
                  </a:moveTo>
                  <a:lnTo>
                    <a:pt x="20" y="10"/>
                  </a:lnTo>
                  <a:lnTo>
                    <a:pt x="20" y="0"/>
                  </a:lnTo>
                  <a:lnTo>
                    <a:pt x="0" y="0"/>
                  </a:lnTo>
                  <a:lnTo>
                    <a:pt x="0" y="1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1" name="Oval 45"/>
            <p:cNvSpPr>
              <a:spLocks noChangeArrowheads="1"/>
            </p:cNvSpPr>
            <p:nvPr/>
          </p:nvSpPr>
          <p:spPr bwMode="auto">
            <a:xfrm>
              <a:off x="5226050" y="4170363"/>
              <a:ext cx="71438" cy="71437"/>
            </a:xfrm>
            <a:prstGeom prst="ellipse">
              <a:avLst/>
            </a:pr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114" name="Group 113"/>
          <p:cNvGrpSpPr/>
          <p:nvPr/>
        </p:nvGrpSpPr>
        <p:grpSpPr>
          <a:xfrm>
            <a:off x="4732973" y="5012027"/>
            <a:ext cx="1190625" cy="71437"/>
            <a:chOff x="4106863" y="4170363"/>
            <a:chExt cx="1190625" cy="71437"/>
          </a:xfrm>
          <a:solidFill>
            <a:schemeClr val="accent4">
              <a:lumMod val="50000"/>
            </a:schemeClr>
          </a:solidFill>
        </p:grpSpPr>
        <p:sp>
          <p:nvSpPr>
            <p:cNvPr id="115" name="Freeform 43"/>
            <p:cNvSpPr>
              <a:spLocks noEditPoints="1"/>
            </p:cNvSpPr>
            <p:nvPr/>
          </p:nvSpPr>
          <p:spPr bwMode="auto">
            <a:xfrm>
              <a:off x="4106863" y="4205288"/>
              <a:ext cx="1152525" cy="15875"/>
            </a:xfrm>
            <a:custGeom>
              <a:avLst/>
              <a:gdLst>
                <a:gd name="T0" fmla="*/ 726 w 726"/>
                <a:gd name="T1" fmla="*/ 10 h 10"/>
                <a:gd name="T2" fmla="*/ 722 w 726"/>
                <a:gd name="T3" fmla="*/ 0 h 10"/>
                <a:gd name="T4" fmla="*/ 688 w 726"/>
                <a:gd name="T5" fmla="*/ 10 h 10"/>
                <a:gd name="T6" fmla="*/ 708 w 726"/>
                <a:gd name="T7" fmla="*/ 0 h 10"/>
                <a:gd name="T8" fmla="*/ 688 w 726"/>
                <a:gd name="T9" fmla="*/ 10 h 10"/>
                <a:gd name="T10" fmla="*/ 674 w 726"/>
                <a:gd name="T11" fmla="*/ 10 h 10"/>
                <a:gd name="T12" fmla="*/ 653 w 726"/>
                <a:gd name="T13" fmla="*/ 0 h 10"/>
                <a:gd name="T14" fmla="*/ 619 w 726"/>
                <a:gd name="T15" fmla="*/ 10 h 10"/>
                <a:gd name="T16" fmla="*/ 640 w 726"/>
                <a:gd name="T17" fmla="*/ 0 h 10"/>
                <a:gd name="T18" fmla="*/ 619 w 726"/>
                <a:gd name="T19" fmla="*/ 10 h 10"/>
                <a:gd name="T20" fmla="*/ 605 w 726"/>
                <a:gd name="T21" fmla="*/ 10 h 10"/>
                <a:gd name="T22" fmla="*/ 584 w 726"/>
                <a:gd name="T23" fmla="*/ 0 h 10"/>
                <a:gd name="T24" fmla="*/ 550 w 726"/>
                <a:gd name="T25" fmla="*/ 10 h 10"/>
                <a:gd name="T26" fmla="*/ 571 w 726"/>
                <a:gd name="T27" fmla="*/ 0 h 10"/>
                <a:gd name="T28" fmla="*/ 550 w 726"/>
                <a:gd name="T29" fmla="*/ 10 h 10"/>
                <a:gd name="T30" fmla="*/ 536 w 726"/>
                <a:gd name="T31" fmla="*/ 10 h 10"/>
                <a:gd name="T32" fmla="*/ 516 w 726"/>
                <a:gd name="T33" fmla="*/ 0 h 10"/>
                <a:gd name="T34" fmla="*/ 481 w 726"/>
                <a:gd name="T35" fmla="*/ 10 h 10"/>
                <a:gd name="T36" fmla="*/ 502 w 726"/>
                <a:gd name="T37" fmla="*/ 0 h 10"/>
                <a:gd name="T38" fmla="*/ 481 w 726"/>
                <a:gd name="T39" fmla="*/ 10 h 10"/>
                <a:gd name="T40" fmla="*/ 468 w 726"/>
                <a:gd name="T41" fmla="*/ 10 h 10"/>
                <a:gd name="T42" fmla="*/ 447 w 726"/>
                <a:gd name="T43" fmla="*/ 0 h 10"/>
                <a:gd name="T44" fmla="*/ 412 w 726"/>
                <a:gd name="T45" fmla="*/ 10 h 10"/>
                <a:gd name="T46" fmla="*/ 433 w 726"/>
                <a:gd name="T47" fmla="*/ 0 h 10"/>
                <a:gd name="T48" fmla="*/ 412 w 726"/>
                <a:gd name="T49" fmla="*/ 10 h 10"/>
                <a:gd name="T50" fmla="*/ 399 w 726"/>
                <a:gd name="T51" fmla="*/ 10 h 10"/>
                <a:gd name="T52" fmla="*/ 378 w 726"/>
                <a:gd name="T53" fmla="*/ 0 h 10"/>
                <a:gd name="T54" fmla="*/ 344 w 726"/>
                <a:gd name="T55" fmla="*/ 10 h 10"/>
                <a:gd name="T56" fmla="*/ 364 w 726"/>
                <a:gd name="T57" fmla="*/ 0 h 10"/>
                <a:gd name="T58" fmla="*/ 344 w 726"/>
                <a:gd name="T59" fmla="*/ 10 h 10"/>
                <a:gd name="T60" fmla="*/ 330 w 726"/>
                <a:gd name="T61" fmla="*/ 10 h 10"/>
                <a:gd name="T62" fmla="*/ 309 w 726"/>
                <a:gd name="T63" fmla="*/ 0 h 10"/>
                <a:gd name="T64" fmla="*/ 275 w 726"/>
                <a:gd name="T65" fmla="*/ 10 h 10"/>
                <a:gd name="T66" fmla="*/ 295 w 726"/>
                <a:gd name="T67" fmla="*/ 0 h 10"/>
                <a:gd name="T68" fmla="*/ 275 w 726"/>
                <a:gd name="T69" fmla="*/ 10 h 10"/>
                <a:gd name="T70" fmla="*/ 261 w 726"/>
                <a:gd name="T71" fmla="*/ 10 h 10"/>
                <a:gd name="T72" fmla="*/ 240 w 726"/>
                <a:gd name="T73" fmla="*/ 0 h 10"/>
                <a:gd name="T74" fmla="*/ 206 w 726"/>
                <a:gd name="T75" fmla="*/ 10 h 10"/>
                <a:gd name="T76" fmla="*/ 227 w 726"/>
                <a:gd name="T77" fmla="*/ 0 h 10"/>
                <a:gd name="T78" fmla="*/ 206 w 726"/>
                <a:gd name="T79" fmla="*/ 10 h 10"/>
                <a:gd name="T80" fmla="*/ 192 w 726"/>
                <a:gd name="T81" fmla="*/ 10 h 10"/>
                <a:gd name="T82" fmla="*/ 172 w 726"/>
                <a:gd name="T83" fmla="*/ 0 h 10"/>
                <a:gd name="T84" fmla="*/ 137 w 726"/>
                <a:gd name="T85" fmla="*/ 10 h 10"/>
                <a:gd name="T86" fmla="*/ 158 w 726"/>
                <a:gd name="T87" fmla="*/ 0 h 10"/>
                <a:gd name="T88" fmla="*/ 137 w 726"/>
                <a:gd name="T89" fmla="*/ 10 h 10"/>
                <a:gd name="T90" fmla="*/ 123 w 726"/>
                <a:gd name="T91" fmla="*/ 10 h 10"/>
                <a:gd name="T92" fmla="*/ 103 w 726"/>
                <a:gd name="T93" fmla="*/ 0 h 10"/>
                <a:gd name="T94" fmla="*/ 68 w 726"/>
                <a:gd name="T95" fmla="*/ 10 h 10"/>
                <a:gd name="T96" fmla="*/ 89 w 726"/>
                <a:gd name="T97" fmla="*/ 0 h 10"/>
                <a:gd name="T98" fmla="*/ 68 w 726"/>
                <a:gd name="T99" fmla="*/ 10 h 10"/>
                <a:gd name="T100" fmla="*/ 55 w 726"/>
                <a:gd name="T101" fmla="*/ 10 h 10"/>
                <a:gd name="T102" fmla="*/ 34 w 726"/>
                <a:gd name="T103" fmla="*/ 0 h 10"/>
                <a:gd name="T104" fmla="*/ 0 w 726"/>
                <a:gd name="T105" fmla="*/ 10 h 10"/>
                <a:gd name="T106" fmla="*/ 20 w 726"/>
                <a:gd name="T107" fmla="*/ 0 h 10"/>
                <a:gd name="T108" fmla="*/ 0 w 726"/>
                <a:gd name="T10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726" h="10">
                  <a:moveTo>
                    <a:pt x="722" y="10"/>
                  </a:moveTo>
                  <a:lnTo>
                    <a:pt x="726" y="10"/>
                  </a:lnTo>
                  <a:lnTo>
                    <a:pt x="726" y="0"/>
                  </a:lnTo>
                  <a:lnTo>
                    <a:pt x="722" y="0"/>
                  </a:lnTo>
                  <a:lnTo>
                    <a:pt x="722" y="10"/>
                  </a:lnTo>
                  <a:close/>
                  <a:moveTo>
                    <a:pt x="688" y="10"/>
                  </a:moveTo>
                  <a:lnTo>
                    <a:pt x="708" y="10"/>
                  </a:lnTo>
                  <a:lnTo>
                    <a:pt x="708" y="0"/>
                  </a:lnTo>
                  <a:lnTo>
                    <a:pt x="688" y="0"/>
                  </a:lnTo>
                  <a:lnTo>
                    <a:pt x="688" y="10"/>
                  </a:lnTo>
                  <a:close/>
                  <a:moveTo>
                    <a:pt x="653" y="10"/>
                  </a:moveTo>
                  <a:lnTo>
                    <a:pt x="674" y="10"/>
                  </a:lnTo>
                  <a:lnTo>
                    <a:pt x="674" y="0"/>
                  </a:lnTo>
                  <a:lnTo>
                    <a:pt x="653" y="0"/>
                  </a:lnTo>
                  <a:lnTo>
                    <a:pt x="653" y="10"/>
                  </a:lnTo>
                  <a:close/>
                  <a:moveTo>
                    <a:pt x="619" y="10"/>
                  </a:moveTo>
                  <a:lnTo>
                    <a:pt x="640" y="10"/>
                  </a:lnTo>
                  <a:lnTo>
                    <a:pt x="640" y="0"/>
                  </a:lnTo>
                  <a:lnTo>
                    <a:pt x="619" y="0"/>
                  </a:lnTo>
                  <a:lnTo>
                    <a:pt x="619" y="10"/>
                  </a:lnTo>
                  <a:close/>
                  <a:moveTo>
                    <a:pt x="584" y="10"/>
                  </a:moveTo>
                  <a:lnTo>
                    <a:pt x="605" y="10"/>
                  </a:lnTo>
                  <a:lnTo>
                    <a:pt x="605" y="0"/>
                  </a:lnTo>
                  <a:lnTo>
                    <a:pt x="584" y="0"/>
                  </a:lnTo>
                  <a:lnTo>
                    <a:pt x="584" y="10"/>
                  </a:lnTo>
                  <a:close/>
                  <a:moveTo>
                    <a:pt x="550" y="10"/>
                  </a:moveTo>
                  <a:lnTo>
                    <a:pt x="571" y="10"/>
                  </a:lnTo>
                  <a:lnTo>
                    <a:pt x="571" y="0"/>
                  </a:lnTo>
                  <a:lnTo>
                    <a:pt x="550" y="0"/>
                  </a:lnTo>
                  <a:lnTo>
                    <a:pt x="550" y="10"/>
                  </a:lnTo>
                  <a:close/>
                  <a:moveTo>
                    <a:pt x="516" y="10"/>
                  </a:moveTo>
                  <a:lnTo>
                    <a:pt x="536" y="10"/>
                  </a:lnTo>
                  <a:lnTo>
                    <a:pt x="536" y="0"/>
                  </a:lnTo>
                  <a:lnTo>
                    <a:pt x="516" y="0"/>
                  </a:lnTo>
                  <a:lnTo>
                    <a:pt x="516" y="10"/>
                  </a:lnTo>
                  <a:close/>
                  <a:moveTo>
                    <a:pt x="481" y="10"/>
                  </a:moveTo>
                  <a:lnTo>
                    <a:pt x="502" y="10"/>
                  </a:lnTo>
                  <a:lnTo>
                    <a:pt x="502" y="0"/>
                  </a:lnTo>
                  <a:lnTo>
                    <a:pt x="481" y="0"/>
                  </a:lnTo>
                  <a:lnTo>
                    <a:pt x="481" y="10"/>
                  </a:lnTo>
                  <a:close/>
                  <a:moveTo>
                    <a:pt x="447" y="10"/>
                  </a:moveTo>
                  <a:lnTo>
                    <a:pt x="468" y="10"/>
                  </a:lnTo>
                  <a:lnTo>
                    <a:pt x="468" y="0"/>
                  </a:lnTo>
                  <a:lnTo>
                    <a:pt x="447" y="0"/>
                  </a:lnTo>
                  <a:lnTo>
                    <a:pt x="447" y="10"/>
                  </a:lnTo>
                  <a:close/>
                  <a:moveTo>
                    <a:pt x="412" y="10"/>
                  </a:moveTo>
                  <a:lnTo>
                    <a:pt x="433" y="10"/>
                  </a:lnTo>
                  <a:lnTo>
                    <a:pt x="433" y="0"/>
                  </a:lnTo>
                  <a:lnTo>
                    <a:pt x="412" y="0"/>
                  </a:lnTo>
                  <a:lnTo>
                    <a:pt x="412" y="10"/>
                  </a:lnTo>
                  <a:close/>
                  <a:moveTo>
                    <a:pt x="378" y="10"/>
                  </a:moveTo>
                  <a:lnTo>
                    <a:pt x="399" y="10"/>
                  </a:lnTo>
                  <a:lnTo>
                    <a:pt x="399" y="0"/>
                  </a:lnTo>
                  <a:lnTo>
                    <a:pt x="378" y="0"/>
                  </a:lnTo>
                  <a:lnTo>
                    <a:pt x="378" y="10"/>
                  </a:lnTo>
                  <a:close/>
                  <a:moveTo>
                    <a:pt x="344" y="10"/>
                  </a:moveTo>
                  <a:lnTo>
                    <a:pt x="364" y="10"/>
                  </a:lnTo>
                  <a:lnTo>
                    <a:pt x="364" y="0"/>
                  </a:lnTo>
                  <a:lnTo>
                    <a:pt x="344" y="0"/>
                  </a:lnTo>
                  <a:lnTo>
                    <a:pt x="344" y="10"/>
                  </a:lnTo>
                  <a:close/>
                  <a:moveTo>
                    <a:pt x="309" y="10"/>
                  </a:moveTo>
                  <a:lnTo>
                    <a:pt x="330" y="10"/>
                  </a:lnTo>
                  <a:lnTo>
                    <a:pt x="330" y="0"/>
                  </a:lnTo>
                  <a:lnTo>
                    <a:pt x="309" y="0"/>
                  </a:lnTo>
                  <a:lnTo>
                    <a:pt x="309" y="10"/>
                  </a:lnTo>
                  <a:close/>
                  <a:moveTo>
                    <a:pt x="275" y="10"/>
                  </a:moveTo>
                  <a:lnTo>
                    <a:pt x="295" y="10"/>
                  </a:lnTo>
                  <a:lnTo>
                    <a:pt x="295" y="0"/>
                  </a:lnTo>
                  <a:lnTo>
                    <a:pt x="275" y="0"/>
                  </a:lnTo>
                  <a:lnTo>
                    <a:pt x="275" y="10"/>
                  </a:lnTo>
                  <a:close/>
                  <a:moveTo>
                    <a:pt x="240" y="10"/>
                  </a:moveTo>
                  <a:lnTo>
                    <a:pt x="261" y="10"/>
                  </a:lnTo>
                  <a:lnTo>
                    <a:pt x="261" y="0"/>
                  </a:lnTo>
                  <a:lnTo>
                    <a:pt x="240" y="0"/>
                  </a:lnTo>
                  <a:lnTo>
                    <a:pt x="240" y="10"/>
                  </a:lnTo>
                  <a:close/>
                  <a:moveTo>
                    <a:pt x="206" y="10"/>
                  </a:moveTo>
                  <a:lnTo>
                    <a:pt x="227" y="10"/>
                  </a:lnTo>
                  <a:lnTo>
                    <a:pt x="227" y="0"/>
                  </a:lnTo>
                  <a:lnTo>
                    <a:pt x="206" y="0"/>
                  </a:lnTo>
                  <a:lnTo>
                    <a:pt x="206" y="10"/>
                  </a:lnTo>
                  <a:close/>
                  <a:moveTo>
                    <a:pt x="172" y="10"/>
                  </a:moveTo>
                  <a:lnTo>
                    <a:pt x="192" y="10"/>
                  </a:lnTo>
                  <a:lnTo>
                    <a:pt x="192" y="0"/>
                  </a:lnTo>
                  <a:lnTo>
                    <a:pt x="172" y="0"/>
                  </a:lnTo>
                  <a:lnTo>
                    <a:pt x="172" y="10"/>
                  </a:lnTo>
                  <a:close/>
                  <a:moveTo>
                    <a:pt x="137" y="10"/>
                  </a:moveTo>
                  <a:lnTo>
                    <a:pt x="158" y="10"/>
                  </a:lnTo>
                  <a:lnTo>
                    <a:pt x="158" y="0"/>
                  </a:lnTo>
                  <a:lnTo>
                    <a:pt x="137" y="0"/>
                  </a:lnTo>
                  <a:lnTo>
                    <a:pt x="137" y="10"/>
                  </a:lnTo>
                  <a:close/>
                  <a:moveTo>
                    <a:pt x="103" y="10"/>
                  </a:moveTo>
                  <a:lnTo>
                    <a:pt x="123" y="10"/>
                  </a:lnTo>
                  <a:lnTo>
                    <a:pt x="123" y="0"/>
                  </a:lnTo>
                  <a:lnTo>
                    <a:pt x="103" y="0"/>
                  </a:lnTo>
                  <a:lnTo>
                    <a:pt x="103" y="10"/>
                  </a:lnTo>
                  <a:close/>
                  <a:moveTo>
                    <a:pt x="68" y="10"/>
                  </a:moveTo>
                  <a:lnTo>
                    <a:pt x="89" y="10"/>
                  </a:lnTo>
                  <a:lnTo>
                    <a:pt x="89" y="0"/>
                  </a:lnTo>
                  <a:lnTo>
                    <a:pt x="68" y="0"/>
                  </a:lnTo>
                  <a:lnTo>
                    <a:pt x="68" y="10"/>
                  </a:lnTo>
                  <a:close/>
                  <a:moveTo>
                    <a:pt x="34" y="10"/>
                  </a:moveTo>
                  <a:lnTo>
                    <a:pt x="55" y="10"/>
                  </a:lnTo>
                  <a:lnTo>
                    <a:pt x="55" y="0"/>
                  </a:lnTo>
                  <a:lnTo>
                    <a:pt x="34" y="0"/>
                  </a:lnTo>
                  <a:lnTo>
                    <a:pt x="34" y="10"/>
                  </a:lnTo>
                  <a:close/>
                  <a:moveTo>
                    <a:pt x="0" y="10"/>
                  </a:moveTo>
                  <a:lnTo>
                    <a:pt x="20" y="10"/>
                  </a:lnTo>
                  <a:lnTo>
                    <a:pt x="20" y="0"/>
                  </a:lnTo>
                  <a:lnTo>
                    <a:pt x="0" y="0"/>
                  </a:lnTo>
                  <a:lnTo>
                    <a:pt x="0" y="10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6" name="Freeform 44"/>
            <p:cNvSpPr>
              <a:spLocks noEditPoints="1"/>
            </p:cNvSpPr>
            <p:nvPr/>
          </p:nvSpPr>
          <p:spPr bwMode="auto">
            <a:xfrm>
              <a:off x="4106863" y="4205288"/>
              <a:ext cx="1152525" cy="15875"/>
            </a:xfrm>
            <a:custGeom>
              <a:avLst/>
              <a:gdLst>
                <a:gd name="T0" fmla="*/ 726 w 726"/>
                <a:gd name="T1" fmla="*/ 10 h 10"/>
                <a:gd name="T2" fmla="*/ 722 w 726"/>
                <a:gd name="T3" fmla="*/ 0 h 10"/>
                <a:gd name="T4" fmla="*/ 688 w 726"/>
                <a:gd name="T5" fmla="*/ 10 h 10"/>
                <a:gd name="T6" fmla="*/ 708 w 726"/>
                <a:gd name="T7" fmla="*/ 0 h 10"/>
                <a:gd name="T8" fmla="*/ 688 w 726"/>
                <a:gd name="T9" fmla="*/ 10 h 10"/>
                <a:gd name="T10" fmla="*/ 674 w 726"/>
                <a:gd name="T11" fmla="*/ 10 h 10"/>
                <a:gd name="T12" fmla="*/ 653 w 726"/>
                <a:gd name="T13" fmla="*/ 0 h 10"/>
                <a:gd name="T14" fmla="*/ 619 w 726"/>
                <a:gd name="T15" fmla="*/ 10 h 10"/>
                <a:gd name="T16" fmla="*/ 640 w 726"/>
                <a:gd name="T17" fmla="*/ 0 h 10"/>
                <a:gd name="T18" fmla="*/ 619 w 726"/>
                <a:gd name="T19" fmla="*/ 10 h 10"/>
                <a:gd name="T20" fmla="*/ 605 w 726"/>
                <a:gd name="T21" fmla="*/ 10 h 10"/>
                <a:gd name="T22" fmla="*/ 584 w 726"/>
                <a:gd name="T23" fmla="*/ 0 h 10"/>
                <a:gd name="T24" fmla="*/ 550 w 726"/>
                <a:gd name="T25" fmla="*/ 10 h 10"/>
                <a:gd name="T26" fmla="*/ 571 w 726"/>
                <a:gd name="T27" fmla="*/ 0 h 10"/>
                <a:gd name="T28" fmla="*/ 550 w 726"/>
                <a:gd name="T29" fmla="*/ 10 h 10"/>
                <a:gd name="T30" fmla="*/ 536 w 726"/>
                <a:gd name="T31" fmla="*/ 10 h 10"/>
                <a:gd name="T32" fmla="*/ 516 w 726"/>
                <a:gd name="T33" fmla="*/ 0 h 10"/>
                <a:gd name="T34" fmla="*/ 481 w 726"/>
                <a:gd name="T35" fmla="*/ 10 h 10"/>
                <a:gd name="T36" fmla="*/ 502 w 726"/>
                <a:gd name="T37" fmla="*/ 0 h 10"/>
                <a:gd name="T38" fmla="*/ 481 w 726"/>
                <a:gd name="T39" fmla="*/ 10 h 10"/>
                <a:gd name="T40" fmla="*/ 468 w 726"/>
                <a:gd name="T41" fmla="*/ 10 h 10"/>
                <a:gd name="T42" fmla="*/ 447 w 726"/>
                <a:gd name="T43" fmla="*/ 0 h 10"/>
                <a:gd name="T44" fmla="*/ 412 w 726"/>
                <a:gd name="T45" fmla="*/ 10 h 10"/>
                <a:gd name="T46" fmla="*/ 433 w 726"/>
                <a:gd name="T47" fmla="*/ 0 h 10"/>
                <a:gd name="T48" fmla="*/ 412 w 726"/>
                <a:gd name="T49" fmla="*/ 10 h 10"/>
                <a:gd name="T50" fmla="*/ 399 w 726"/>
                <a:gd name="T51" fmla="*/ 10 h 10"/>
                <a:gd name="T52" fmla="*/ 378 w 726"/>
                <a:gd name="T53" fmla="*/ 0 h 10"/>
                <a:gd name="T54" fmla="*/ 344 w 726"/>
                <a:gd name="T55" fmla="*/ 10 h 10"/>
                <a:gd name="T56" fmla="*/ 364 w 726"/>
                <a:gd name="T57" fmla="*/ 0 h 10"/>
                <a:gd name="T58" fmla="*/ 344 w 726"/>
                <a:gd name="T59" fmla="*/ 10 h 10"/>
                <a:gd name="T60" fmla="*/ 330 w 726"/>
                <a:gd name="T61" fmla="*/ 10 h 10"/>
                <a:gd name="T62" fmla="*/ 309 w 726"/>
                <a:gd name="T63" fmla="*/ 0 h 10"/>
                <a:gd name="T64" fmla="*/ 275 w 726"/>
                <a:gd name="T65" fmla="*/ 10 h 10"/>
                <a:gd name="T66" fmla="*/ 295 w 726"/>
                <a:gd name="T67" fmla="*/ 0 h 10"/>
                <a:gd name="T68" fmla="*/ 275 w 726"/>
                <a:gd name="T69" fmla="*/ 10 h 10"/>
                <a:gd name="T70" fmla="*/ 261 w 726"/>
                <a:gd name="T71" fmla="*/ 10 h 10"/>
                <a:gd name="T72" fmla="*/ 240 w 726"/>
                <a:gd name="T73" fmla="*/ 0 h 10"/>
                <a:gd name="T74" fmla="*/ 206 w 726"/>
                <a:gd name="T75" fmla="*/ 10 h 10"/>
                <a:gd name="T76" fmla="*/ 227 w 726"/>
                <a:gd name="T77" fmla="*/ 0 h 10"/>
                <a:gd name="T78" fmla="*/ 206 w 726"/>
                <a:gd name="T79" fmla="*/ 10 h 10"/>
                <a:gd name="T80" fmla="*/ 192 w 726"/>
                <a:gd name="T81" fmla="*/ 10 h 10"/>
                <a:gd name="T82" fmla="*/ 172 w 726"/>
                <a:gd name="T83" fmla="*/ 0 h 10"/>
                <a:gd name="T84" fmla="*/ 137 w 726"/>
                <a:gd name="T85" fmla="*/ 10 h 10"/>
                <a:gd name="T86" fmla="*/ 158 w 726"/>
                <a:gd name="T87" fmla="*/ 0 h 10"/>
                <a:gd name="T88" fmla="*/ 137 w 726"/>
                <a:gd name="T89" fmla="*/ 10 h 10"/>
                <a:gd name="T90" fmla="*/ 123 w 726"/>
                <a:gd name="T91" fmla="*/ 10 h 10"/>
                <a:gd name="T92" fmla="*/ 103 w 726"/>
                <a:gd name="T93" fmla="*/ 0 h 10"/>
                <a:gd name="T94" fmla="*/ 68 w 726"/>
                <a:gd name="T95" fmla="*/ 10 h 10"/>
                <a:gd name="T96" fmla="*/ 89 w 726"/>
                <a:gd name="T97" fmla="*/ 0 h 10"/>
                <a:gd name="T98" fmla="*/ 68 w 726"/>
                <a:gd name="T99" fmla="*/ 10 h 10"/>
                <a:gd name="T100" fmla="*/ 55 w 726"/>
                <a:gd name="T101" fmla="*/ 10 h 10"/>
                <a:gd name="T102" fmla="*/ 34 w 726"/>
                <a:gd name="T103" fmla="*/ 0 h 10"/>
                <a:gd name="T104" fmla="*/ 0 w 726"/>
                <a:gd name="T105" fmla="*/ 10 h 10"/>
                <a:gd name="T106" fmla="*/ 20 w 726"/>
                <a:gd name="T107" fmla="*/ 0 h 10"/>
                <a:gd name="T108" fmla="*/ 0 w 726"/>
                <a:gd name="T10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726" h="10">
                  <a:moveTo>
                    <a:pt x="722" y="10"/>
                  </a:moveTo>
                  <a:lnTo>
                    <a:pt x="726" y="10"/>
                  </a:lnTo>
                  <a:lnTo>
                    <a:pt x="726" y="0"/>
                  </a:lnTo>
                  <a:lnTo>
                    <a:pt x="722" y="0"/>
                  </a:lnTo>
                  <a:lnTo>
                    <a:pt x="722" y="10"/>
                  </a:lnTo>
                  <a:moveTo>
                    <a:pt x="688" y="10"/>
                  </a:moveTo>
                  <a:lnTo>
                    <a:pt x="708" y="10"/>
                  </a:lnTo>
                  <a:lnTo>
                    <a:pt x="708" y="0"/>
                  </a:lnTo>
                  <a:lnTo>
                    <a:pt x="688" y="0"/>
                  </a:lnTo>
                  <a:lnTo>
                    <a:pt x="688" y="10"/>
                  </a:lnTo>
                  <a:moveTo>
                    <a:pt x="653" y="10"/>
                  </a:moveTo>
                  <a:lnTo>
                    <a:pt x="674" y="10"/>
                  </a:lnTo>
                  <a:lnTo>
                    <a:pt x="674" y="0"/>
                  </a:lnTo>
                  <a:lnTo>
                    <a:pt x="653" y="0"/>
                  </a:lnTo>
                  <a:lnTo>
                    <a:pt x="653" y="10"/>
                  </a:lnTo>
                  <a:moveTo>
                    <a:pt x="619" y="10"/>
                  </a:moveTo>
                  <a:lnTo>
                    <a:pt x="640" y="10"/>
                  </a:lnTo>
                  <a:lnTo>
                    <a:pt x="640" y="0"/>
                  </a:lnTo>
                  <a:lnTo>
                    <a:pt x="619" y="0"/>
                  </a:lnTo>
                  <a:lnTo>
                    <a:pt x="619" y="10"/>
                  </a:lnTo>
                  <a:moveTo>
                    <a:pt x="584" y="10"/>
                  </a:moveTo>
                  <a:lnTo>
                    <a:pt x="605" y="10"/>
                  </a:lnTo>
                  <a:lnTo>
                    <a:pt x="605" y="0"/>
                  </a:lnTo>
                  <a:lnTo>
                    <a:pt x="584" y="0"/>
                  </a:lnTo>
                  <a:lnTo>
                    <a:pt x="584" y="10"/>
                  </a:lnTo>
                  <a:moveTo>
                    <a:pt x="550" y="10"/>
                  </a:moveTo>
                  <a:lnTo>
                    <a:pt x="571" y="10"/>
                  </a:lnTo>
                  <a:lnTo>
                    <a:pt x="571" y="0"/>
                  </a:lnTo>
                  <a:lnTo>
                    <a:pt x="550" y="0"/>
                  </a:lnTo>
                  <a:lnTo>
                    <a:pt x="550" y="10"/>
                  </a:lnTo>
                  <a:moveTo>
                    <a:pt x="516" y="10"/>
                  </a:moveTo>
                  <a:lnTo>
                    <a:pt x="536" y="10"/>
                  </a:lnTo>
                  <a:lnTo>
                    <a:pt x="536" y="0"/>
                  </a:lnTo>
                  <a:lnTo>
                    <a:pt x="516" y="0"/>
                  </a:lnTo>
                  <a:lnTo>
                    <a:pt x="516" y="10"/>
                  </a:lnTo>
                  <a:moveTo>
                    <a:pt x="481" y="10"/>
                  </a:moveTo>
                  <a:lnTo>
                    <a:pt x="502" y="10"/>
                  </a:lnTo>
                  <a:lnTo>
                    <a:pt x="502" y="0"/>
                  </a:lnTo>
                  <a:lnTo>
                    <a:pt x="481" y="0"/>
                  </a:lnTo>
                  <a:lnTo>
                    <a:pt x="481" y="10"/>
                  </a:lnTo>
                  <a:moveTo>
                    <a:pt x="447" y="10"/>
                  </a:moveTo>
                  <a:lnTo>
                    <a:pt x="468" y="10"/>
                  </a:lnTo>
                  <a:lnTo>
                    <a:pt x="468" y="0"/>
                  </a:lnTo>
                  <a:lnTo>
                    <a:pt x="447" y="0"/>
                  </a:lnTo>
                  <a:lnTo>
                    <a:pt x="447" y="10"/>
                  </a:lnTo>
                  <a:moveTo>
                    <a:pt x="412" y="10"/>
                  </a:moveTo>
                  <a:lnTo>
                    <a:pt x="433" y="10"/>
                  </a:lnTo>
                  <a:lnTo>
                    <a:pt x="433" y="0"/>
                  </a:lnTo>
                  <a:lnTo>
                    <a:pt x="412" y="0"/>
                  </a:lnTo>
                  <a:lnTo>
                    <a:pt x="412" y="10"/>
                  </a:lnTo>
                  <a:moveTo>
                    <a:pt x="378" y="10"/>
                  </a:moveTo>
                  <a:lnTo>
                    <a:pt x="399" y="10"/>
                  </a:lnTo>
                  <a:lnTo>
                    <a:pt x="399" y="0"/>
                  </a:lnTo>
                  <a:lnTo>
                    <a:pt x="378" y="0"/>
                  </a:lnTo>
                  <a:lnTo>
                    <a:pt x="378" y="10"/>
                  </a:lnTo>
                  <a:moveTo>
                    <a:pt x="344" y="10"/>
                  </a:moveTo>
                  <a:lnTo>
                    <a:pt x="364" y="10"/>
                  </a:lnTo>
                  <a:lnTo>
                    <a:pt x="364" y="0"/>
                  </a:lnTo>
                  <a:lnTo>
                    <a:pt x="344" y="0"/>
                  </a:lnTo>
                  <a:lnTo>
                    <a:pt x="344" y="10"/>
                  </a:lnTo>
                  <a:moveTo>
                    <a:pt x="309" y="10"/>
                  </a:moveTo>
                  <a:lnTo>
                    <a:pt x="330" y="10"/>
                  </a:lnTo>
                  <a:lnTo>
                    <a:pt x="330" y="0"/>
                  </a:lnTo>
                  <a:lnTo>
                    <a:pt x="309" y="0"/>
                  </a:lnTo>
                  <a:lnTo>
                    <a:pt x="309" y="10"/>
                  </a:lnTo>
                  <a:moveTo>
                    <a:pt x="275" y="10"/>
                  </a:moveTo>
                  <a:lnTo>
                    <a:pt x="295" y="10"/>
                  </a:lnTo>
                  <a:lnTo>
                    <a:pt x="295" y="0"/>
                  </a:lnTo>
                  <a:lnTo>
                    <a:pt x="275" y="0"/>
                  </a:lnTo>
                  <a:lnTo>
                    <a:pt x="275" y="10"/>
                  </a:lnTo>
                  <a:moveTo>
                    <a:pt x="240" y="10"/>
                  </a:moveTo>
                  <a:lnTo>
                    <a:pt x="261" y="10"/>
                  </a:lnTo>
                  <a:lnTo>
                    <a:pt x="261" y="0"/>
                  </a:lnTo>
                  <a:lnTo>
                    <a:pt x="240" y="0"/>
                  </a:lnTo>
                  <a:lnTo>
                    <a:pt x="240" y="10"/>
                  </a:lnTo>
                  <a:moveTo>
                    <a:pt x="206" y="10"/>
                  </a:moveTo>
                  <a:lnTo>
                    <a:pt x="227" y="10"/>
                  </a:lnTo>
                  <a:lnTo>
                    <a:pt x="227" y="0"/>
                  </a:lnTo>
                  <a:lnTo>
                    <a:pt x="206" y="0"/>
                  </a:lnTo>
                  <a:lnTo>
                    <a:pt x="206" y="10"/>
                  </a:lnTo>
                  <a:moveTo>
                    <a:pt x="172" y="10"/>
                  </a:moveTo>
                  <a:lnTo>
                    <a:pt x="192" y="10"/>
                  </a:lnTo>
                  <a:lnTo>
                    <a:pt x="192" y="0"/>
                  </a:lnTo>
                  <a:lnTo>
                    <a:pt x="172" y="0"/>
                  </a:lnTo>
                  <a:lnTo>
                    <a:pt x="172" y="10"/>
                  </a:lnTo>
                  <a:moveTo>
                    <a:pt x="137" y="10"/>
                  </a:moveTo>
                  <a:lnTo>
                    <a:pt x="158" y="10"/>
                  </a:lnTo>
                  <a:lnTo>
                    <a:pt x="158" y="0"/>
                  </a:lnTo>
                  <a:lnTo>
                    <a:pt x="137" y="0"/>
                  </a:lnTo>
                  <a:lnTo>
                    <a:pt x="137" y="10"/>
                  </a:lnTo>
                  <a:moveTo>
                    <a:pt x="103" y="10"/>
                  </a:moveTo>
                  <a:lnTo>
                    <a:pt x="123" y="10"/>
                  </a:lnTo>
                  <a:lnTo>
                    <a:pt x="123" y="0"/>
                  </a:lnTo>
                  <a:lnTo>
                    <a:pt x="103" y="0"/>
                  </a:lnTo>
                  <a:lnTo>
                    <a:pt x="103" y="10"/>
                  </a:lnTo>
                  <a:moveTo>
                    <a:pt x="68" y="10"/>
                  </a:moveTo>
                  <a:lnTo>
                    <a:pt x="89" y="10"/>
                  </a:lnTo>
                  <a:lnTo>
                    <a:pt x="89" y="0"/>
                  </a:lnTo>
                  <a:lnTo>
                    <a:pt x="68" y="0"/>
                  </a:lnTo>
                  <a:lnTo>
                    <a:pt x="68" y="10"/>
                  </a:lnTo>
                  <a:moveTo>
                    <a:pt x="34" y="10"/>
                  </a:moveTo>
                  <a:lnTo>
                    <a:pt x="55" y="10"/>
                  </a:lnTo>
                  <a:lnTo>
                    <a:pt x="55" y="0"/>
                  </a:lnTo>
                  <a:lnTo>
                    <a:pt x="34" y="0"/>
                  </a:lnTo>
                  <a:lnTo>
                    <a:pt x="34" y="10"/>
                  </a:lnTo>
                  <a:moveTo>
                    <a:pt x="0" y="10"/>
                  </a:moveTo>
                  <a:lnTo>
                    <a:pt x="20" y="10"/>
                  </a:lnTo>
                  <a:lnTo>
                    <a:pt x="20" y="0"/>
                  </a:lnTo>
                  <a:lnTo>
                    <a:pt x="0" y="0"/>
                  </a:lnTo>
                  <a:lnTo>
                    <a:pt x="0" y="1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7" name="Oval 45"/>
            <p:cNvSpPr>
              <a:spLocks noChangeArrowheads="1"/>
            </p:cNvSpPr>
            <p:nvPr/>
          </p:nvSpPr>
          <p:spPr bwMode="auto">
            <a:xfrm>
              <a:off x="5226050" y="4170363"/>
              <a:ext cx="71438" cy="71437"/>
            </a:xfrm>
            <a:prstGeom prst="ellipse">
              <a:avLst/>
            </a:pr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FUNNEL DIAGRAM</a:t>
            </a:r>
          </a:p>
        </p:txBody>
      </p:sp>
      <p:sp>
        <p:nvSpPr>
          <p:cNvPr id="9" name="Freeform 6"/>
          <p:cNvSpPr>
            <a:spLocks noEditPoints="1"/>
          </p:cNvSpPr>
          <p:nvPr/>
        </p:nvSpPr>
        <p:spPr bwMode="auto">
          <a:xfrm>
            <a:off x="2296160" y="1620838"/>
            <a:ext cx="1319213" cy="4840287"/>
          </a:xfrm>
          <a:custGeom>
            <a:avLst/>
            <a:gdLst>
              <a:gd name="T0" fmla="*/ 861 w 966"/>
              <a:gd name="T1" fmla="*/ 12 h 3544"/>
              <a:gd name="T2" fmla="*/ 821 w 966"/>
              <a:gd name="T3" fmla="*/ 12 h 3544"/>
              <a:gd name="T4" fmla="*/ 701 w 966"/>
              <a:gd name="T5" fmla="*/ 12 h 3544"/>
              <a:gd name="T6" fmla="*/ 645 w 966"/>
              <a:gd name="T7" fmla="*/ 12 h 3544"/>
              <a:gd name="T8" fmla="*/ 565 w 966"/>
              <a:gd name="T9" fmla="*/ 0 h 3544"/>
              <a:gd name="T10" fmla="*/ 461 w 966"/>
              <a:gd name="T11" fmla="*/ 0 h 3544"/>
              <a:gd name="T12" fmla="*/ 381 w 966"/>
              <a:gd name="T13" fmla="*/ 12 h 3544"/>
              <a:gd name="T14" fmla="*/ 262 w 966"/>
              <a:gd name="T15" fmla="*/ 13 h 3544"/>
              <a:gd name="T16" fmla="*/ 208 w 966"/>
              <a:gd name="T17" fmla="*/ 24 h 3544"/>
              <a:gd name="T18" fmla="*/ 131 w 966"/>
              <a:gd name="T19" fmla="*/ 47 h 3544"/>
              <a:gd name="T20" fmla="*/ 55 w 966"/>
              <a:gd name="T21" fmla="*/ 120 h 3544"/>
              <a:gd name="T22" fmla="*/ 28 w 966"/>
              <a:gd name="T23" fmla="*/ 196 h 3544"/>
              <a:gd name="T24" fmla="*/ 12 w 966"/>
              <a:gd name="T25" fmla="*/ 312 h 3544"/>
              <a:gd name="T26" fmla="*/ 12 w 966"/>
              <a:gd name="T27" fmla="*/ 352 h 3544"/>
              <a:gd name="T28" fmla="*/ 12 w 966"/>
              <a:gd name="T29" fmla="*/ 472 h 3544"/>
              <a:gd name="T30" fmla="*/ 12 w 966"/>
              <a:gd name="T31" fmla="*/ 528 h 3544"/>
              <a:gd name="T32" fmla="*/ 0 w 966"/>
              <a:gd name="T33" fmla="*/ 608 h 3544"/>
              <a:gd name="T34" fmla="*/ 0 w 966"/>
              <a:gd name="T35" fmla="*/ 712 h 3544"/>
              <a:gd name="T36" fmla="*/ 12 w 966"/>
              <a:gd name="T37" fmla="*/ 792 h 3544"/>
              <a:gd name="T38" fmla="*/ 12 w 966"/>
              <a:gd name="T39" fmla="*/ 912 h 3544"/>
              <a:gd name="T40" fmla="*/ 12 w 966"/>
              <a:gd name="T41" fmla="*/ 968 h 3544"/>
              <a:gd name="T42" fmla="*/ 0 w 966"/>
              <a:gd name="T43" fmla="*/ 1048 h 3544"/>
              <a:gd name="T44" fmla="*/ 0 w 966"/>
              <a:gd name="T45" fmla="*/ 1152 h 3544"/>
              <a:gd name="T46" fmla="*/ 12 w 966"/>
              <a:gd name="T47" fmla="*/ 1232 h 3544"/>
              <a:gd name="T48" fmla="*/ 12 w 966"/>
              <a:gd name="T49" fmla="*/ 1352 h 3544"/>
              <a:gd name="T50" fmla="*/ 12 w 966"/>
              <a:gd name="T51" fmla="*/ 1408 h 3544"/>
              <a:gd name="T52" fmla="*/ 0 w 966"/>
              <a:gd name="T53" fmla="*/ 1488 h 3544"/>
              <a:gd name="T54" fmla="*/ 0 w 966"/>
              <a:gd name="T55" fmla="*/ 1592 h 3544"/>
              <a:gd name="T56" fmla="*/ 12 w 966"/>
              <a:gd name="T57" fmla="*/ 1672 h 3544"/>
              <a:gd name="T58" fmla="*/ 12 w 966"/>
              <a:gd name="T59" fmla="*/ 1792 h 3544"/>
              <a:gd name="T60" fmla="*/ 12 w 966"/>
              <a:gd name="T61" fmla="*/ 1848 h 3544"/>
              <a:gd name="T62" fmla="*/ 0 w 966"/>
              <a:gd name="T63" fmla="*/ 1928 h 3544"/>
              <a:gd name="T64" fmla="*/ 0 w 966"/>
              <a:gd name="T65" fmla="*/ 2032 h 3544"/>
              <a:gd name="T66" fmla="*/ 12 w 966"/>
              <a:gd name="T67" fmla="*/ 2112 h 3544"/>
              <a:gd name="T68" fmla="*/ 12 w 966"/>
              <a:gd name="T69" fmla="*/ 2232 h 3544"/>
              <a:gd name="T70" fmla="*/ 12 w 966"/>
              <a:gd name="T71" fmla="*/ 2288 h 3544"/>
              <a:gd name="T72" fmla="*/ 0 w 966"/>
              <a:gd name="T73" fmla="*/ 2368 h 3544"/>
              <a:gd name="T74" fmla="*/ 0 w 966"/>
              <a:gd name="T75" fmla="*/ 2472 h 3544"/>
              <a:gd name="T76" fmla="*/ 12 w 966"/>
              <a:gd name="T77" fmla="*/ 2552 h 3544"/>
              <a:gd name="T78" fmla="*/ 12 w 966"/>
              <a:gd name="T79" fmla="*/ 2672 h 3544"/>
              <a:gd name="T80" fmla="*/ 12 w 966"/>
              <a:gd name="T81" fmla="*/ 2728 h 3544"/>
              <a:gd name="T82" fmla="*/ 0 w 966"/>
              <a:gd name="T83" fmla="*/ 2808 h 3544"/>
              <a:gd name="T84" fmla="*/ 0 w 966"/>
              <a:gd name="T85" fmla="*/ 2912 h 3544"/>
              <a:gd name="T86" fmla="*/ 12 w 966"/>
              <a:gd name="T87" fmla="*/ 2992 h 3544"/>
              <a:gd name="T88" fmla="*/ 12 w 966"/>
              <a:gd name="T89" fmla="*/ 3112 h 3544"/>
              <a:gd name="T90" fmla="*/ 12 w 966"/>
              <a:gd name="T91" fmla="*/ 3168 h 3544"/>
              <a:gd name="T92" fmla="*/ 0 w 966"/>
              <a:gd name="T93" fmla="*/ 3248 h 3544"/>
              <a:gd name="T94" fmla="*/ 12 w 966"/>
              <a:gd name="T95" fmla="*/ 3329 h 3544"/>
              <a:gd name="T96" fmla="*/ 44 w 966"/>
              <a:gd name="T97" fmla="*/ 3403 h 3544"/>
              <a:gd name="T98" fmla="*/ 114 w 966"/>
              <a:gd name="T99" fmla="*/ 3482 h 3544"/>
              <a:gd name="T100" fmla="*/ 184 w 966"/>
              <a:gd name="T101" fmla="*/ 3523 h 3544"/>
              <a:gd name="T102" fmla="*/ 264 w 966"/>
              <a:gd name="T103" fmla="*/ 3531 h 3544"/>
              <a:gd name="T104" fmla="*/ 344 w 966"/>
              <a:gd name="T105" fmla="*/ 3544 h 3544"/>
              <a:gd name="T106" fmla="*/ 424 w 966"/>
              <a:gd name="T107" fmla="*/ 3532 h 3544"/>
              <a:gd name="T108" fmla="*/ 544 w 966"/>
              <a:gd name="T109" fmla="*/ 3532 h 3544"/>
              <a:gd name="T110" fmla="*/ 600 w 966"/>
              <a:gd name="T111" fmla="*/ 3532 h 3544"/>
              <a:gd name="T112" fmla="*/ 680 w 966"/>
              <a:gd name="T113" fmla="*/ 3544 h 3544"/>
              <a:gd name="T114" fmla="*/ 784 w 966"/>
              <a:gd name="T115" fmla="*/ 3544 h 3544"/>
              <a:gd name="T116" fmla="*/ 864 w 966"/>
              <a:gd name="T117" fmla="*/ 3532 h 35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966" h="3544">
                <a:moveTo>
                  <a:pt x="940" y="18"/>
                </a:moveTo>
                <a:cubicBezTo>
                  <a:pt x="947" y="20"/>
                  <a:pt x="955" y="22"/>
                  <a:pt x="962" y="24"/>
                </a:cubicBezTo>
                <a:cubicBezTo>
                  <a:pt x="966" y="13"/>
                  <a:pt x="966" y="13"/>
                  <a:pt x="966" y="13"/>
                </a:cubicBezTo>
                <a:cubicBezTo>
                  <a:pt x="958" y="10"/>
                  <a:pt x="950" y="8"/>
                  <a:pt x="942" y="7"/>
                </a:cubicBezTo>
                <a:cubicBezTo>
                  <a:pt x="940" y="18"/>
                  <a:pt x="940" y="18"/>
                  <a:pt x="940" y="18"/>
                </a:cubicBezTo>
                <a:moveTo>
                  <a:pt x="901" y="13"/>
                </a:moveTo>
                <a:cubicBezTo>
                  <a:pt x="909" y="13"/>
                  <a:pt x="916" y="14"/>
                  <a:pt x="924" y="16"/>
                </a:cubicBezTo>
                <a:cubicBezTo>
                  <a:pt x="926" y="4"/>
                  <a:pt x="926" y="4"/>
                  <a:pt x="926" y="4"/>
                </a:cubicBezTo>
                <a:cubicBezTo>
                  <a:pt x="918" y="2"/>
                  <a:pt x="910" y="1"/>
                  <a:pt x="902" y="1"/>
                </a:cubicBezTo>
                <a:cubicBezTo>
                  <a:pt x="901" y="13"/>
                  <a:pt x="901" y="13"/>
                  <a:pt x="901" y="13"/>
                </a:cubicBezTo>
                <a:moveTo>
                  <a:pt x="861" y="12"/>
                </a:moveTo>
                <a:cubicBezTo>
                  <a:pt x="879" y="12"/>
                  <a:pt x="879" y="12"/>
                  <a:pt x="879" y="12"/>
                </a:cubicBezTo>
                <a:cubicBezTo>
                  <a:pt x="881" y="12"/>
                  <a:pt x="883" y="12"/>
                  <a:pt x="885" y="12"/>
                </a:cubicBezTo>
                <a:cubicBezTo>
                  <a:pt x="885" y="0"/>
                  <a:pt x="885" y="0"/>
                  <a:pt x="885" y="0"/>
                </a:cubicBezTo>
                <a:cubicBezTo>
                  <a:pt x="883" y="0"/>
                  <a:pt x="881" y="0"/>
                  <a:pt x="879" y="0"/>
                </a:cubicBezTo>
                <a:cubicBezTo>
                  <a:pt x="861" y="0"/>
                  <a:pt x="861" y="0"/>
                  <a:pt x="861" y="0"/>
                </a:cubicBezTo>
                <a:cubicBezTo>
                  <a:pt x="861" y="12"/>
                  <a:pt x="861" y="12"/>
                  <a:pt x="861" y="12"/>
                </a:cubicBezTo>
                <a:moveTo>
                  <a:pt x="821" y="12"/>
                </a:moveTo>
                <a:cubicBezTo>
                  <a:pt x="845" y="12"/>
                  <a:pt x="845" y="12"/>
                  <a:pt x="845" y="12"/>
                </a:cubicBezTo>
                <a:cubicBezTo>
                  <a:pt x="845" y="0"/>
                  <a:pt x="845" y="0"/>
                  <a:pt x="845" y="0"/>
                </a:cubicBezTo>
                <a:cubicBezTo>
                  <a:pt x="821" y="0"/>
                  <a:pt x="821" y="0"/>
                  <a:pt x="821" y="0"/>
                </a:cubicBezTo>
                <a:cubicBezTo>
                  <a:pt x="821" y="12"/>
                  <a:pt x="821" y="12"/>
                  <a:pt x="821" y="12"/>
                </a:cubicBezTo>
                <a:moveTo>
                  <a:pt x="781" y="12"/>
                </a:moveTo>
                <a:cubicBezTo>
                  <a:pt x="805" y="12"/>
                  <a:pt x="805" y="12"/>
                  <a:pt x="805" y="12"/>
                </a:cubicBezTo>
                <a:cubicBezTo>
                  <a:pt x="805" y="0"/>
                  <a:pt x="805" y="0"/>
                  <a:pt x="805" y="0"/>
                </a:cubicBezTo>
                <a:cubicBezTo>
                  <a:pt x="781" y="0"/>
                  <a:pt x="781" y="0"/>
                  <a:pt x="781" y="0"/>
                </a:cubicBezTo>
                <a:cubicBezTo>
                  <a:pt x="781" y="12"/>
                  <a:pt x="781" y="12"/>
                  <a:pt x="781" y="12"/>
                </a:cubicBezTo>
                <a:moveTo>
                  <a:pt x="741" y="12"/>
                </a:moveTo>
                <a:cubicBezTo>
                  <a:pt x="765" y="12"/>
                  <a:pt x="765" y="12"/>
                  <a:pt x="765" y="12"/>
                </a:cubicBezTo>
                <a:cubicBezTo>
                  <a:pt x="765" y="0"/>
                  <a:pt x="765" y="0"/>
                  <a:pt x="765" y="0"/>
                </a:cubicBezTo>
                <a:cubicBezTo>
                  <a:pt x="741" y="0"/>
                  <a:pt x="741" y="0"/>
                  <a:pt x="741" y="0"/>
                </a:cubicBezTo>
                <a:cubicBezTo>
                  <a:pt x="741" y="12"/>
                  <a:pt x="741" y="12"/>
                  <a:pt x="741" y="12"/>
                </a:cubicBezTo>
                <a:moveTo>
                  <a:pt x="701" y="12"/>
                </a:moveTo>
                <a:cubicBezTo>
                  <a:pt x="725" y="12"/>
                  <a:pt x="725" y="12"/>
                  <a:pt x="725" y="12"/>
                </a:cubicBezTo>
                <a:cubicBezTo>
                  <a:pt x="725" y="0"/>
                  <a:pt x="725" y="0"/>
                  <a:pt x="725" y="0"/>
                </a:cubicBezTo>
                <a:cubicBezTo>
                  <a:pt x="701" y="0"/>
                  <a:pt x="701" y="0"/>
                  <a:pt x="701" y="0"/>
                </a:cubicBezTo>
                <a:cubicBezTo>
                  <a:pt x="701" y="12"/>
                  <a:pt x="701" y="12"/>
                  <a:pt x="701" y="12"/>
                </a:cubicBezTo>
                <a:moveTo>
                  <a:pt x="661" y="12"/>
                </a:moveTo>
                <a:cubicBezTo>
                  <a:pt x="685" y="12"/>
                  <a:pt x="685" y="12"/>
                  <a:pt x="685" y="12"/>
                </a:cubicBezTo>
                <a:cubicBezTo>
                  <a:pt x="685" y="0"/>
                  <a:pt x="685" y="0"/>
                  <a:pt x="685" y="0"/>
                </a:cubicBezTo>
                <a:cubicBezTo>
                  <a:pt x="661" y="0"/>
                  <a:pt x="661" y="0"/>
                  <a:pt x="661" y="0"/>
                </a:cubicBezTo>
                <a:cubicBezTo>
                  <a:pt x="661" y="12"/>
                  <a:pt x="661" y="12"/>
                  <a:pt x="661" y="12"/>
                </a:cubicBezTo>
                <a:moveTo>
                  <a:pt x="621" y="12"/>
                </a:moveTo>
                <a:cubicBezTo>
                  <a:pt x="645" y="12"/>
                  <a:pt x="645" y="12"/>
                  <a:pt x="645" y="12"/>
                </a:cubicBezTo>
                <a:cubicBezTo>
                  <a:pt x="645" y="0"/>
                  <a:pt x="645" y="0"/>
                  <a:pt x="645" y="0"/>
                </a:cubicBezTo>
                <a:cubicBezTo>
                  <a:pt x="621" y="0"/>
                  <a:pt x="621" y="0"/>
                  <a:pt x="621" y="0"/>
                </a:cubicBezTo>
                <a:cubicBezTo>
                  <a:pt x="621" y="12"/>
                  <a:pt x="621" y="12"/>
                  <a:pt x="621" y="12"/>
                </a:cubicBezTo>
                <a:moveTo>
                  <a:pt x="581" y="12"/>
                </a:moveTo>
                <a:cubicBezTo>
                  <a:pt x="605" y="12"/>
                  <a:pt x="605" y="12"/>
                  <a:pt x="605" y="12"/>
                </a:cubicBezTo>
                <a:cubicBezTo>
                  <a:pt x="605" y="0"/>
                  <a:pt x="605" y="0"/>
                  <a:pt x="605" y="0"/>
                </a:cubicBezTo>
                <a:cubicBezTo>
                  <a:pt x="581" y="0"/>
                  <a:pt x="581" y="0"/>
                  <a:pt x="581" y="0"/>
                </a:cubicBezTo>
                <a:cubicBezTo>
                  <a:pt x="581" y="12"/>
                  <a:pt x="581" y="12"/>
                  <a:pt x="581" y="12"/>
                </a:cubicBezTo>
                <a:moveTo>
                  <a:pt x="541" y="12"/>
                </a:moveTo>
                <a:cubicBezTo>
                  <a:pt x="565" y="12"/>
                  <a:pt x="565" y="12"/>
                  <a:pt x="565" y="12"/>
                </a:cubicBezTo>
                <a:cubicBezTo>
                  <a:pt x="565" y="0"/>
                  <a:pt x="565" y="0"/>
                  <a:pt x="565" y="0"/>
                </a:cubicBezTo>
                <a:cubicBezTo>
                  <a:pt x="541" y="0"/>
                  <a:pt x="541" y="0"/>
                  <a:pt x="541" y="0"/>
                </a:cubicBezTo>
                <a:cubicBezTo>
                  <a:pt x="541" y="12"/>
                  <a:pt x="541" y="12"/>
                  <a:pt x="541" y="12"/>
                </a:cubicBezTo>
                <a:moveTo>
                  <a:pt x="501" y="12"/>
                </a:moveTo>
                <a:cubicBezTo>
                  <a:pt x="525" y="12"/>
                  <a:pt x="525" y="12"/>
                  <a:pt x="525" y="12"/>
                </a:cubicBezTo>
                <a:cubicBezTo>
                  <a:pt x="525" y="0"/>
                  <a:pt x="525" y="0"/>
                  <a:pt x="525" y="0"/>
                </a:cubicBezTo>
                <a:cubicBezTo>
                  <a:pt x="501" y="0"/>
                  <a:pt x="501" y="0"/>
                  <a:pt x="501" y="0"/>
                </a:cubicBezTo>
                <a:cubicBezTo>
                  <a:pt x="501" y="12"/>
                  <a:pt x="501" y="12"/>
                  <a:pt x="501" y="12"/>
                </a:cubicBezTo>
                <a:moveTo>
                  <a:pt x="461" y="12"/>
                </a:moveTo>
                <a:cubicBezTo>
                  <a:pt x="485" y="12"/>
                  <a:pt x="485" y="12"/>
                  <a:pt x="485" y="12"/>
                </a:cubicBezTo>
                <a:cubicBezTo>
                  <a:pt x="485" y="0"/>
                  <a:pt x="485" y="0"/>
                  <a:pt x="485" y="0"/>
                </a:cubicBezTo>
                <a:cubicBezTo>
                  <a:pt x="461" y="0"/>
                  <a:pt x="461" y="0"/>
                  <a:pt x="461" y="0"/>
                </a:cubicBezTo>
                <a:cubicBezTo>
                  <a:pt x="461" y="12"/>
                  <a:pt x="461" y="12"/>
                  <a:pt x="461" y="12"/>
                </a:cubicBezTo>
                <a:moveTo>
                  <a:pt x="421" y="12"/>
                </a:moveTo>
                <a:cubicBezTo>
                  <a:pt x="445" y="12"/>
                  <a:pt x="445" y="12"/>
                  <a:pt x="445" y="12"/>
                </a:cubicBezTo>
                <a:cubicBezTo>
                  <a:pt x="445" y="0"/>
                  <a:pt x="445" y="0"/>
                  <a:pt x="445" y="0"/>
                </a:cubicBezTo>
                <a:cubicBezTo>
                  <a:pt x="421" y="0"/>
                  <a:pt x="421" y="0"/>
                  <a:pt x="421" y="0"/>
                </a:cubicBezTo>
                <a:cubicBezTo>
                  <a:pt x="421" y="12"/>
                  <a:pt x="421" y="12"/>
                  <a:pt x="421" y="12"/>
                </a:cubicBezTo>
                <a:moveTo>
                  <a:pt x="381" y="12"/>
                </a:moveTo>
                <a:cubicBezTo>
                  <a:pt x="405" y="12"/>
                  <a:pt x="405" y="12"/>
                  <a:pt x="405" y="12"/>
                </a:cubicBezTo>
                <a:cubicBezTo>
                  <a:pt x="405" y="0"/>
                  <a:pt x="405" y="0"/>
                  <a:pt x="405" y="0"/>
                </a:cubicBezTo>
                <a:cubicBezTo>
                  <a:pt x="381" y="0"/>
                  <a:pt x="381" y="0"/>
                  <a:pt x="381" y="0"/>
                </a:cubicBezTo>
                <a:cubicBezTo>
                  <a:pt x="381" y="12"/>
                  <a:pt x="381" y="12"/>
                  <a:pt x="381" y="12"/>
                </a:cubicBezTo>
                <a:moveTo>
                  <a:pt x="341" y="12"/>
                </a:moveTo>
                <a:cubicBezTo>
                  <a:pt x="365" y="12"/>
                  <a:pt x="365" y="12"/>
                  <a:pt x="365" y="12"/>
                </a:cubicBezTo>
                <a:cubicBezTo>
                  <a:pt x="365" y="0"/>
                  <a:pt x="365" y="0"/>
                  <a:pt x="365" y="0"/>
                </a:cubicBezTo>
                <a:cubicBezTo>
                  <a:pt x="341" y="0"/>
                  <a:pt x="341" y="0"/>
                  <a:pt x="341" y="0"/>
                </a:cubicBezTo>
                <a:cubicBezTo>
                  <a:pt x="341" y="12"/>
                  <a:pt x="341" y="12"/>
                  <a:pt x="341" y="12"/>
                </a:cubicBezTo>
                <a:moveTo>
                  <a:pt x="301" y="12"/>
                </a:moveTo>
                <a:cubicBezTo>
                  <a:pt x="325" y="12"/>
                  <a:pt x="325" y="12"/>
                  <a:pt x="325" y="12"/>
                </a:cubicBezTo>
                <a:cubicBezTo>
                  <a:pt x="325" y="0"/>
                  <a:pt x="325" y="0"/>
                  <a:pt x="325" y="0"/>
                </a:cubicBezTo>
                <a:cubicBezTo>
                  <a:pt x="301" y="0"/>
                  <a:pt x="301" y="0"/>
                  <a:pt x="301" y="0"/>
                </a:cubicBezTo>
                <a:cubicBezTo>
                  <a:pt x="301" y="12"/>
                  <a:pt x="301" y="12"/>
                  <a:pt x="301" y="12"/>
                </a:cubicBezTo>
                <a:moveTo>
                  <a:pt x="262" y="13"/>
                </a:moveTo>
                <a:cubicBezTo>
                  <a:pt x="270" y="13"/>
                  <a:pt x="277" y="12"/>
                  <a:pt x="285" y="12"/>
                </a:cubicBezTo>
                <a:cubicBezTo>
                  <a:pt x="285" y="0"/>
                  <a:pt x="285" y="0"/>
                  <a:pt x="285" y="0"/>
                </a:cubicBezTo>
                <a:cubicBezTo>
                  <a:pt x="277" y="0"/>
                  <a:pt x="269" y="1"/>
                  <a:pt x="261" y="1"/>
                </a:cubicBezTo>
                <a:cubicBezTo>
                  <a:pt x="262" y="13"/>
                  <a:pt x="262" y="13"/>
                  <a:pt x="262" y="13"/>
                </a:cubicBezTo>
                <a:moveTo>
                  <a:pt x="223" y="20"/>
                </a:moveTo>
                <a:cubicBezTo>
                  <a:pt x="231" y="18"/>
                  <a:pt x="239" y="17"/>
                  <a:pt x="246" y="15"/>
                </a:cubicBezTo>
                <a:cubicBezTo>
                  <a:pt x="245" y="4"/>
                  <a:pt x="245" y="4"/>
                  <a:pt x="245" y="4"/>
                </a:cubicBezTo>
                <a:cubicBezTo>
                  <a:pt x="236" y="5"/>
                  <a:pt x="228" y="6"/>
                  <a:pt x="220" y="8"/>
                </a:cubicBezTo>
                <a:cubicBezTo>
                  <a:pt x="223" y="20"/>
                  <a:pt x="223" y="20"/>
                  <a:pt x="223" y="20"/>
                </a:cubicBezTo>
                <a:moveTo>
                  <a:pt x="186" y="32"/>
                </a:moveTo>
                <a:cubicBezTo>
                  <a:pt x="193" y="29"/>
                  <a:pt x="201" y="26"/>
                  <a:pt x="208" y="24"/>
                </a:cubicBezTo>
                <a:cubicBezTo>
                  <a:pt x="205" y="13"/>
                  <a:pt x="205" y="13"/>
                  <a:pt x="205" y="13"/>
                </a:cubicBezTo>
                <a:cubicBezTo>
                  <a:pt x="197" y="15"/>
                  <a:pt x="189" y="18"/>
                  <a:pt x="182" y="21"/>
                </a:cubicBezTo>
                <a:cubicBezTo>
                  <a:pt x="186" y="32"/>
                  <a:pt x="186" y="32"/>
                  <a:pt x="186" y="32"/>
                </a:cubicBezTo>
                <a:moveTo>
                  <a:pt x="151" y="49"/>
                </a:moveTo>
                <a:cubicBezTo>
                  <a:pt x="158" y="45"/>
                  <a:pt x="165" y="41"/>
                  <a:pt x="172" y="38"/>
                </a:cubicBezTo>
                <a:cubicBezTo>
                  <a:pt x="167" y="27"/>
                  <a:pt x="167" y="27"/>
                  <a:pt x="167" y="27"/>
                </a:cubicBezTo>
                <a:cubicBezTo>
                  <a:pt x="159" y="31"/>
                  <a:pt x="152" y="34"/>
                  <a:pt x="145" y="38"/>
                </a:cubicBezTo>
                <a:cubicBezTo>
                  <a:pt x="151" y="49"/>
                  <a:pt x="151" y="49"/>
                  <a:pt x="151" y="49"/>
                </a:cubicBezTo>
                <a:moveTo>
                  <a:pt x="118" y="71"/>
                </a:moveTo>
                <a:cubicBezTo>
                  <a:pt x="125" y="66"/>
                  <a:pt x="131" y="61"/>
                  <a:pt x="138" y="57"/>
                </a:cubicBezTo>
                <a:cubicBezTo>
                  <a:pt x="131" y="47"/>
                  <a:pt x="131" y="47"/>
                  <a:pt x="131" y="47"/>
                </a:cubicBezTo>
                <a:cubicBezTo>
                  <a:pt x="124" y="51"/>
                  <a:pt x="117" y="56"/>
                  <a:pt x="111" y="61"/>
                </a:cubicBezTo>
                <a:cubicBezTo>
                  <a:pt x="118" y="71"/>
                  <a:pt x="118" y="71"/>
                  <a:pt x="118" y="71"/>
                </a:cubicBezTo>
                <a:moveTo>
                  <a:pt x="89" y="97"/>
                </a:moveTo>
                <a:cubicBezTo>
                  <a:pt x="95" y="91"/>
                  <a:pt x="101" y="86"/>
                  <a:pt x="106" y="81"/>
                </a:cubicBezTo>
                <a:cubicBezTo>
                  <a:pt x="98" y="72"/>
                  <a:pt x="98" y="72"/>
                  <a:pt x="98" y="72"/>
                </a:cubicBezTo>
                <a:cubicBezTo>
                  <a:pt x="92" y="77"/>
                  <a:pt x="86" y="83"/>
                  <a:pt x="81" y="89"/>
                </a:cubicBezTo>
                <a:cubicBezTo>
                  <a:pt x="89" y="97"/>
                  <a:pt x="89" y="97"/>
                  <a:pt x="89" y="97"/>
                </a:cubicBezTo>
                <a:moveTo>
                  <a:pt x="64" y="127"/>
                </a:moveTo>
                <a:cubicBezTo>
                  <a:pt x="69" y="121"/>
                  <a:pt x="74" y="114"/>
                  <a:pt x="79" y="108"/>
                </a:cubicBezTo>
                <a:cubicBezTo>
                  <a:pt x="70" y="101"/>
                  <a:pt x="70" y="101"/>
                  <a:pt x="70" y="101"/>
                </a:cubicBezTo>
                <a:cubicBezTo>
                  <a:pt x="64" y="107"/>
                  <a:pt x="59" y="113"/>
                  <a:pt x="55" y="120"/>
                </a:cubicBezTo>
                <a:cubicBezTo>
                  <a:pt x="64" y="127"/>
                  <a:pt x="64" y="127"/>
                  <a:pt x="64" y="127"/>
                </a:cubicBezTo>
                <a:moveTo>
                  <a:pt x="44" y="160"/>
                </a:moveTo>
                <a:cubicBezTo>
                  <a:pt x="48" y="153"/>
                  <a:pt x="51" y="146"/>
                  <a:pt x="56" y="140"/>
                </a:cubicBezTo>
                <a:cubicBezTo>
                  <a:pt x="46" y="133"/>
                  <a:pt x="46" y="133"/>
                  <a:pt x="46" y="133"/>
                </a:cubicBezTo>
                <a:cubicBezTo>
                  <a:pt x="41" y="140"/>
                  <a:pt x="37" y="147"/>
                  <a:pt x="33" y="155"/>
                </a:cubicBezTo>
                <a:cubicBezTo>
                  <a:pt x="44" y="160"/>
                  <a:pt x="44" y="160"/>
                  <a:pt x="44" y="160"/>
                </a:cubicBezTo>
                <a:moveTo>
                  <a:pt x="28" y="196"/>
                </a:moveTo>
                <a:cubicBezTo>
                  <a:pt x="31" y="189"/>
                  <a:pt x="34" y="181"/>
                  <a:pt x="37" y="174"/>
                </a:cubicBezTo>
                <a:cubicBezTo>
                  <a:pt x="26" y="169"/>
                  <a:pt x="26" y="169"/>
                  <a:pt x="26" y="169"/>
                </a:cubicBezTo>
                <a:cubicBezTo>
                  <a:pt x="23" y="177"/>
                  <a:pt x="20" y="184"/>
                  <a:pt x="17" y="192"/>
                </a:cubicBezTo>
                <a:cubicBezTo>
                  <a:pt x="28" y="196"/>
                  <a:pt x="28" y="196"/>
                  <a:pt x="28" y="196"/>
                </a:cubicBezTo>
                <a:moveTo>
                  <a:pt x="18" y="234"/>
                </a:moveTo>
                <a:cubicBezTo>
                  <a:pt x="19" y="226"/>
                  <a:pt x="21" y="218"/>
                  <a:pt x="23" y="211"/>
                </a:cubicBezTo>
                <a:cubicBezTo>
                  <a:pt x="12" y="208"/>
                  <a:pt x="12" y="208"/>
                  <a:pt x="12" y="208"/>
                </a:cubicBezTo>
                <a:cubicBezTo>
                  <a:pt x="10" y="215"/>
                  <a:pt x="8" y="223"/>
                  <a:pt x="6" y="231"/>
                </a:cubicBezTo>
                <a:cubicBezTo>
                  <a:pt x="18" y="234"/>
                  <a:pt x="18" y="234"/>
                  <a:pt x="18" y="234"/>
                </a:cubicBezTo>
                <a:moveTo>
                  <a:pt x="13" y="273"/>
                </a:moveTo>
                <a:cubicBezTo>
                  <a:pt x="13" y="265"/>
                  <a:pt x="14" y="257"/>
                  <a:pt x="15" y="249"/>
                </a:cubicBezTo>
                <a:cubicBezTo>
                  <a:pt x="3" y="247"/>
                  <a:pt x="3" y="247"/>
                  <a:pt x="3" y="247"/>
                </a:cubicBezTo>
                <a:cubicBezTo>
                  <a:pt x="2" y="255"/>
                  <a:pt x="1" y="264"/>
                  <a:pt x="1" y="272"/>
                </a:cubicBezTo>
                <a:cubicBezTo>
                  <a:pt x="13" y="273"/>
                  <a:pt x="13" y="273"/>
                  <a:pt x="13" y="273"/>
                </a:cubicBezTo>
                <a:moveTo>
                  <a:pt x="12" y="312"/>
                </a:moveTo>
                <a:cubicBezTo>
                  <a:pt x="12" y="292"/>
                  <a:pt x="12" y="292"/>
                  <a:pt x="12" y="292"/>
                </a:cubicBezTo>
                <a:cubicBezTo>
                  <a:pt x="12" y="291"/>
                  <a:pt x="12" y="289"/>
                  <a:pt x="12" y="288"/>
                </a:cubicBezTo>
                <a:cubicBezTo>
                  <a:pt x="0" y="288"/>
                  <a:pt x="0" y="288"/>
                  <a:pt x="0" y="288"/>
                </a:cubicBezTo>
                <a:cubicBezTo>
                  <a:pt x="0" y="289"/>
                  <a:pt x="0" y="290"/>
                  <a:pt x="0" y="292"/>
                </a:cubicBezTo>
                <a:cubicBezTo>
                  <a:pt x="0" y="312"/>
                  <a:pt x="0" y="312"/>
                  <a:pt x="0" y="312"/>
                </a:cubicBezTo>
                <a:cubicBezTo>
                  <a:pt x="12" y="312"/>
                  <a:pt x="12" y="312"/>
                  <a:pt x="12" y="312"/>
                </a:cubicBezTo>
                <a:moveTo>
                  <a:pt x="12" y="352"/>
                </a:moveTo>
                <a:cubicBezTo>
                  <a:pt x="12" y="328"/>
                  <a:pt x="12" y="328"/>
                  <a:pt x="12" y="328"/>
                </a:cubicBezTo>
                <a:cubicBezTo>
                  <a:pt x="0" y="328"/>
                  <a:pt x="0" y="328"/>
                  <a:pt x="0" y="328"/>
                </a:cubicBezTo>
                <a:cubicBezTo>
                  <a:pt x="0" y="352"/>
                  <a:pt x="0" y="352"/>
                  <a:pt x="0" y="352"/>
                </a:cubicBezTo>
                <a:cubicBezTo>
                  <a:pt x="12" y="352"/>
                  <a:pt x="12" y="352"/>
                  <a:pt x="12" y="352"/>
                </a:cubicBezTo>
                <a:moveTo>
                  <a:pt x="12" y="392"/>
                </a:moveTo>
                <a:cubicBezTo>
                  <a:pt x="12" y="368"/>
                  <a:pt x="12" y="368"/>
                  <a:pt x="12" y="368"/>
                </a:cubicBezTo>
                <a:cubicBezTo>
                  <a:pt x="0" y="368"/>
                  <a:pt x="0" y="368"/>
                  <a:pt x="0" y="368"/>
                </a:cubicBezTo>
                <a:cubicBezTo>
                  <a:pt x="0" y="392"/>
                  <a:pt x="0" y="392"/>
                  <a:pt x="0" y="392"/>
                </a:cubicBezTo>
                <a:cubicBezTo>
                  <a:pt x="12" y="392"/>
                  <a:pt x="12" y="392"/>
                  <a:pt x="12" y="392"/>
                </a:cubicBezTo>
                <a:moveTo>
                  <a:pt x="12" y="432"/>
                </a:moveTo>
                <a:cubicBezTo>
                  <a:pt x="12" y="408"/>
                  <a:pt x="12" y="408"/>
                  <a:pt x="12" y="408"/>
                </a:cubicBezTo>
                <a:cubicBezTo>
                  <a:pt x="0" y="408"/>
                  <a:pt x="0" y="408"/>
                  <a:pt x="0" y="408"/>
                </a:cubicBezTo>
                <a:cubicBezTo>
                  <a:pt x="0" y="432"/>
                  <a:pt x="0" y="432"/>
                  <a:pt x="0" y="432"/>
                </a:cubicBezTo>
                <a:cubicBezTo>
                  <a:pt x="12" y="432"/>
                  <a:pt x="12" y="432"/>
                  <a:pt x="12" y="432"/>
                </a:cubicBezTo>
                <a:moveTo>
                  <a:pt x="12" y="472"/>
                </a:moveTo>
                <a:cubicBezTo>
                  <a:pt x="12" y="448"/>
                  <a:pt x="12" y="448"/>
                  <a:pt x="12" y="448"/>
                </a:cubicBezTo>
                <a:cubicBezTo>
                  <a:pt x="0" y="448"/>
                  <a:pt x="0" y="448"/>
                  <a:pt x="0" y="448"/>
                </a:cubicBezTo>
                <a:cubicBezTo>
                  <a:pt x="0" y="472"/>
                  <a:pt x="0" y="472"/>
                  <a:pt x="0" y="472"/>
                </a:cubicBezTo>
                <a:cubicBezTo>
                  <a:pt x="12" y="472"/>
                  <a:pt x="12" y="472"/>
                  <a:pt x="12" y="472"/>
                </a:cubicBezTo>
                <a:moveTo>
                  <a:pt x="12" y="512"/>
                </a:moveTo>
                <a:cubicBezTo>
                  <a:pt x="12" y="488"/>
                  <a:pt x="12" y="488"/>
                  <a:pt x="12" y="488"/>
                </a:cubicBezTo>
                <a:cubicBezTo>
                  <a:pt x="0" y="488"/>
                  <a:pt x="0" y="488"/>
                  <a:pt x="0" y="488"/>
                </a:cubicBezTo>
                <a:cubicBezTo>
                  <a:pt x="0" y="512"/>
                  <a:pt x="0" y="512"/>
                  <a:pt x="0" y="512"/>
                </a:cubicBezTo>
                <a:cubicBezTo>
                  <a:pt x="12" y="512"/>
                  <a:pt x="12" y="512"/>
                  <a:pt x="12" y="512"/>
                </a:cubicBezTo>
                <a:moveTo>
                  <a:pt x="12" y="552"/>
                </a:moveTo>
                <a:cubicBezTo>
                  <a:pt x="12" y="528"/>
                  <a:pt x="12" y="528"/>
                  <a:pt x="12" y="528"/>
                </a:cubicBezTo>
                <a:cubicBezTo>
                  <a:pt x="0" y="528"/>
                  <a:pt x="0" y="528"/>
                  <a:pt x="0" y="528"/>
                </a:cubicBezTo>
                <a:cubicBezTo>
                  <a:pt x="0" y="552"/>
                  <a:pt x="0" y="552"/>
                  <a:pt x="0" y="552"/>
                </a:cubicBezTo>
                <a:cubicBezTo>
                  <a:pt x="12" y="552"/>
                  <a:pt x="12" y="552"/>
                  <a:pt x="12" y="552"/>
                </a:cubicBezTo>
                <a:moveTo>
                  <a:pt x="12" y="592"/>
                </a:moveTo>
                <a:cubicBezTo>
                  <a:pt x="12" y="568"/>
                  <a:pt x="12" y="568"/>
                  <a:pt x="12" y="568"/>
                </a:cubicBezTo>
                <a:cubicBezTo>
                  <a:pt x="0" y="568"/>
                  <a:pt x="0" y="568"/>
                  <a:pt x="0" y="568"/>
                </a:cubicBezTo>
                <a:cubicBezTo>
                  <a:pt x="0" y="592"/>
                  <a:pt x="0" y="592"/>
                  <a:pt x="0" y="592"/>
                </a:cubicBezTo>
                <a:cubicBezTo>
                  <a:pt x="12" y="592"/>
                  <a:pt x="12" y="592"/>
                  <a:pt x="12" y="592"/>
                </a:cubicBezTo>
                <a:moveTo>
                  <a:pt x="12" y="632"/>
                </a:moveTo>
                <a:cubicBezTo>
                  <a:pt x="12" y="608"/>
                  <a:pt x="12" y="608"/>
                  <a:pt x="12" y="608"/>
                </a:cubicBezTo>
                <a:cubicBezTo>
                  <a:pt x="0" y="608"/>
                  <a:pt x="0" y="608"/>
                  <a:pt x="0" y="608"/>
                </a:cubicBezTo>
                <a:cubicBezTo>
                  <a:pt x="0" y="632"/>
                  <a:pt x="0" y="632"/>
                  <a:pt x="0" y="632"/>
                </a:cubicBezTo>
                <a:cubicBezTo>
                  <a:pt x="12" y="632"/>
                  <a:pt x="12" y="632"/>
                  <a:pt x="12" y="632"/>
                </a:cubicBezTo>
                <a:moveTo>
                  <a:pt x="12" y="672"/>
                </a:moveTo>
                <a:cubicBezTo>
                  <a:pt x="12" y="648"/>
                  <a:pt x="12" y="648"/>
                  <a:pt x="12" y="648"/>
                </a:cubicBezTo>
                <a:cubicBezTo>
                  <a:pt x="0" y="648"/>
                  <a:pt x="0" y="648"/>
                  <a:pt x="0" y="648"/>
                </a:cubicBezTo>
                <a:cubicBezTo>
                  <a:pt x="0" y="672"/>
                  <a:pt x="0" y="672"/>
                  <a:pt x="0" y="672"/>
                </a:cubicBezTo>
                <a:cubicBezTo>
                  <a:pt x="12" y="672"/>
                  <a:pt x="12" y="672"/>
                  <a:pt x="12" y="672"/>
                </a:cubicBezTo>
                <a:moveTo>
                  <a:pt x="12" y="712"/>
                </a:moveTo>
                <a:cubicBezTo>
                  <a:pt x="12" y="688"/>
                  <a:pt x="12" y="688"/>
                  <a:pt x="12" y="688"/>
                </a:cubicBezTo>
                <a:cubicBezTo>
                  <a:pt x="0" y="688"/>
                  <a:pt x="0" y="688"/>
                  <a:pt x="0" y="688"/>
                </a:cubicBezTo>
                <a:cubicBezTo>
                  <a:pt x="0" y="712"/>
                  <a:pt x="0" y="712"/>
                  <a:pt x="0" y="712"/>
                </a:cubicBezTo>
                <a:cubicBezTo>
                  <a:pt x="12" y="712"/>
                  <a:pt x="12" y="712"/>
                  <a:pt x="12" y="712"/>
                </a:cubicBezTo>
                <a:moveTo>
                  <a:pt x="12" y="752"/>
                </a:moveTo>
                <a:cubicBezTo>
                  <a:pt x="12" y="728"/>
                  <a:pt x="12" y="728"/>
                  <a:pt x="12" y="728"/>
                </a:cubicBezTo>
                <a:cubicBezTo>
                  <a:pt x="0" y="728"/>
                  <a:pt x="0" y="728"/>
                  <a:pt x="0" y="728"/>
                </a:cubicBezTo>
                <a:cubicBezTo>
                  <a:pt x="0" y="752"/>
                  <a:pt x="0" y="752"/>
                  <a:pt x="0" y="752"/>
                </a:cubicBezTo>
                <a:cubicBezTo>
                  <a:pt x="12" y="752"/>
                  <a:pt x="12" y="752"/>
                  <a:pt x="12" y="752"/>
                </a:cubicBezTo>
                <a:moveTo>
                  <a:pt x="12" y="792"/>
                </a:moveTo>
                <a:cubicBezTo>
                  <a:pt x="12" y="768"/>
                  <a:pt x="12" y="768"/>
                  <a:pt x="12" y="768"/>
                </a:cubicBezTo>
                <a:cubicBezTo>
                  <a:pt x="0" y="768"/>
                  <a:pt x="0" y="768"/>
                  <a:pt x="0" y="768"/>
                </a:cubicBezTo>
                <a:cubicBezTo>
                  <a:pt x="0" y="792"/>
                  <a:pt x="0" y="792"/>
                  <a:pt x="0" y="792"/>
                </a:cubicBezTo>
                <a:cubicBezTo>
                  <a:pt x="12" y="792"/>
                  <a:pt x="12" y="792"/>
                  <a:pt x="12" y="792"/>
                </a:cubicBezTo>
                <a:moveTo>
                  <a:pt x="12" y="832"/>
                </a:moveTo>
                <a:cubicBezTo>
                  <a:pt x="12" y="808"/>
                  <a:pt x="12" y="808"/>
                  <a:pt x="12" y="808"/>
                </a:cubicBezTo>
                <a:cubicBezTo>
                  <a:pt x="0" y="808"/>
                  <a:pt x="0" y="808"/>
                  <a:pt x="0" y="808"/>
                </a:cubicBezTo>
                <a:cubicBezTo>
                  <a:pt x="0" y="832"/>
                  <a:pt x="0" y="832"/>
                  <a:pt x="0" y="832"/>
                </a:cubicBezTo>
                <a:cubicBezTo>
                  <a:pt x="12" y="832"/>
                  <a:pt x="12" y="832"/>
                  <a:pt x="12" y="832"/>
                </a:cubicBezTo>
                <a:moveTo>
                  <a:pt x="12" y="872"/>
                </a:moveTo>
                <a:cubicBezTo>
                  <a:pt x="12" y="848"/>
                  <a:pt x="12" y="848"/>
                  <a:pt x="12" y="848"/>
                </a:cubicBezTo>
                <a:cubicBezTo>
                  <a:pt x="0" y="848"/>
                  <a:pt x="0" y="848"/>
                  <a:pt x="0" y="848"/>
                </a:cubicBezTo>
                <a:cubicBezTo>
                  <a:pt x="0" y="872"/>
                  <a:pt x="0" y="872"/>
                  <a:pt x="0" y="872"/>
                </a:cubicBezTo>
                <a:cubicBezTo>
                  <a:pt x="12" y="872"/>
                  <a:pt x="12" y="872"/>
                  <a:pt x="12" y="872"/>
                </a:cubicBezTo>
                <a:moveTo>
                  <a:pt x="12" y="912"/>
                </a:moveTo>
                <a:cubicBezTo>
                  <a:pt x="12" y="888"/>
                  <a:pt x="12" y="888"/>
                  <a:pt x="12" y="888"/>
                </a:cubicBezTo>
                <a:cubicBezTo>
                  <a:pt x="0" y="888"/>
                  <a:pt x="0" y="888"/>
                  <a:pt x="0" y="888"/>
                </a:cubicBezTo>
                <a:cubicBezTo>
                  <a:pt x="0" y="912"/>
                  <a:pt x="0" y="912"/>
                  <a:pt x="0" y="912"/>
                </a:cubicBezTo>
                <a:cubicBezTo>
                  <a:pt x="12" y="912"/>
                  <a:pt x="12" y="912"/>
                  <a:pt x="12" y="912"/>
                </a:cubicBezTo>
                <a:moveTo>
                  <a:pt x="12" y="952"/>
                </a:moveTo>
                <a:cubicBezTo>
                  <a:pt x="12" y="928"/>
                  <a:pt x="12" y="928"/>
                  <a:pt x="12" y="928"/>
                </a:cubicBezTo>
                <a:cubicBezTo>
                  <a:pt x="0" y="928"/>
                  <a:pt x="0" y="928"/>
                  <a:pt x="0" y="928"/>
                </a:cubicBezTo>
                <a:cubicBezTo>
                  <a:pt x="0" y="952"/>
                  <a:pt x="0" y="952"/>
                  <a:pt x="0" y="952"/>
                </a:cubicBezTo>
                <a:cubicBezTo>
                  <a:pt x="12" y="952"/>
                  <a:pt x="12" y="952"/>
                  <a:pt x="12" y="952"/>
                </a:cubicBezTo>
                <a:moveTo>
                  <a:pt x="12" y="992"/>
                </a:moveTo>
                <a:cubicBezTo>
                  <a:pt x="12" y="968"/>
                  <a:pt x="12" y="968"/>
                  <a:pt x="12" y="968"/>
                </a:cubicBezTo>
                <a:cubicBezTo>
                  <a:pt x="0" y="968"/>
                  <a:pt x="0" y="968"/>
                  <a:pt x="0" y="968"/>
                </a:cubicBezTo>
                <a:cubicBezTo>
                  <a:pt x="0" y="992"/>
                  <a:pt x="0" y="992"/>
                  <a:pt x="0" y="992"/>
                </a:cubicBezTo>
                <a:cubicBezTo>
                  <a:pt x="12" y="992"/>
                  <a:pt x="12" y="992"/>
                  <a:pt x="12" y="992"/>
                </a:cubicBezTo>
                <a:moveTo>
                  <a:pt x="12" y="1032"/>
                </a:moveTo>
                <a:cubicBezTo>
                  <a:pt x="12" y="1008"/>
                  <a:pt x="12" y="1008"/>
                  <a:pt x="12" y="1008"/>
                </a:cubicBezTo>
                <a:cubicBezTo>
                  <a:pt x="0" y="1008"/>
                  <a:pt x="0" y="1008"/>
                  <a:pt x="0" y="1008"/>
                </a:cubicBezTo>
                <a:cubicBezTo>
                  <a:pt x="0" y="1032"/>
                  <a:pt x="0" y="1032"/>
                  <a:pt x="0" y="1032"/>
                </a:cubicBezTo>
                <a:cubicBezTo>
                  <a:pt x="12" y="1032"/>
                  <a:pt x="12" y="1032"/>
                  <a:pt x="12" y="1032"/>
                </a:cubicBezTo>
                <a:moveTo>
                  <a:pt x="12" y="1072"/>
                </a:moveTo>
                <a:cubicBezTo>
                  <a:pt x="12" y="1048"/>
                  <a:pt x="12" y="1048"/>
                  <a:pt x="12" y="1048"/>
                </a:cubicBezTo>
                <a:cubicBezTo>
                  <a:pt x="0" y="1048"/>
                  <a:pt x="0" y="1048"/>
                  <a:pt x="0" y="1048"/>
                </a:cubicBezTo>
                <a:cubicBezTo>
                  <a:pt x="0" y="1072"/>
                  <a:pt x="0" y="1072"/>
                  <a:pt x="0" y="1072"/>
                </a:cubicBezTo>
                <a:cubicBezTo>
                  <a:pt x="12" y="1072"/>
                  <a:pt x="12" y="1072"/>
                  <a:pt x="12" y="1072"/>
                </a:cubicBezTo>
                <a:moveTo>
                  <a:pt x="12" y="1112"/>
                </a:moveTo>
                <a:cubicBezTo>
                  <a:pt x="12" y="1088"/>
                  <a:pt x="12" y="1088"/>
                  <a:pt x="12" y="1088"/>
                </a:cubicBezTo>
                <a:cubicBezTo>
                  <a:pt x="0" y="1088"/>
                  <a:pt x="0" y="1088"/>
                  <a:pt x="0" y="1088"/>
                </a:cubicBezTo>
                <a:cubicBezTo>
                  <a:pt x="0" y="1112"/>
                  <a:pt x="0" y="1112"/>
                  <a:pt x="0" y="1112"/>
                </a:cubicBezTo>
                <a:cubicBezTo>
                  <a:pt x="12" y="1112"/>
                  <a:pt x="12" y="1112"/>
                  <a:pt x="12" y="1112"/>
                </a:cubicBezTo>
                <a:moveTo>
                  <a:pt x="12" y="1152"/>
                </a:moveTo>
                <a:cubicBezTo>
                  <a:pt x="12" y="1128"/>
                  <a:pt x="12" y="1128"/>
                  <a:pt x="12" y="1128"/>
                </a:cubicBezTo>
                <a:cubicBezTo>
                  <a:pt x="0" y="1128"/>
                  <a:pt x="0" y="1128"/>
                  <a:pt x="0" y="1128"/>
                </a:cubicBezTo>
                <a:cubicBezTo>
                  <a:pt x="0" y="1152"/>
                  <a:pt x="0" y="1152"/>
                  <a:pt x="0" y="1152"/>
                </a:cubicBezTo>
                <a:cubicBezTo>
                  <a:pt x="12" y="1152"/>
                  <a:pt x="12" y="1152"/>
                  <a:pt x="12" y="1152"/>
                </a:cubicBezTo>
                <a:moveTo>
                  <a:pt x="12" y="1192"/>
                </a:moveTo>
                <a:cubicBezTo>
                  <a:pt x="12" y="1168"/>
                  <a:pt x="12" y="1168"/>
                  <a:pt x="12" y="1168"/>
                </a:cubicBezTo>
                <a:cubicBezTo>
                  <a:pt x="0" y="1168"/>
                  <a:pt x="0" y="1168"/>
                  <a:pt x="0" y="1168"/>
                </a:cubicBezTo>
                <a:cubicBezTo>
                  <a:pt x="0" y="1192"/>
                  <a:pt x="0" y="1192"/>
                  <a:pt x="0" y="1192"/>
                </a:cubicBezTo>
                <a:cubicBezTo>
                  <a:pt x="12" y="1192"/>
                  <a:pt x="12" y="1192"/>
                  <a:pt x="12" y="1192"/>
                </a:cubicBezTo>
                <a:moveTo>
                  <a:pt x="12" y="1232"/>
                </a:moveTo>
                <a:cubicBezTo>
                  <a:pt x="12" y="1208"/>
                  <a:pt x="12" y="1208"/>
                  <a:pt x="12" y="1208"/>
                </a:cubicBezTo>
                <a:cubicBezTo>
                  <a:pt x="0" y="1208"/>
                  <a:pt x="0" y="1208"/>
                  <a:pt x="0" y="1208"/>
                </a:cubicBezTo>
                <a:cubicBezTo>
                  <a:pt x="0" y="1232"/>
                  <a:pt x="0" y="1232"/>
                  <a:pt x="0" y="1232"/>
                </a:cubicBezTo>
                <a:cubicBezTo>
                  <a:pt x="12" y="1232"/>
                  <a:pt x="12" y="1232"/>
                  <a:pt x="12" y="1232"/>
                </a:cubicBezTo>
                <a:moveTo>
                  <a:pt x="12" y="1272"/>
                </a:moveTo>
                <a:cubicBezTo>
                  <a:pt x="12" y="1248"/>
                  <a:pt x="12" y="1248"/>
                  <a:pt x="12" y="1248"/>
                </a:cubicBezTo>
                <a:cubicBezTo>
                  <a:pt x="0" y="1248"/>
                  <a:pt x="0" y="1248"/>
                  <a:pt x="0" y="1248"/>
                </a:cubicBezTo>
                <a:cubicBezTo>
                  <a:pt x="0" y="1272"/>
                  <a:pt x="0" y="1272"/>
                  <a:pt x="0" y="1272"/>
                </a:cubicBezTo>
                <a:cubicBezTo>
                  <a:pt x="12" y="1272"/>
                  <a:pt x="12" y="1272"/>
                  <a:pt x="12" y="1272"/>
                </a:cubicBezTo>
                <a:moveTo>
                  <a:pt x="12" y="1312"/>
                </a:moveTo>
                <a:cubicBezTo>
                  <a:pt x="12" y="1288"/>
                  <a:pt x="12" y="1288"/>
                  <a:pt x="12" y="1288"/>
                </a:cubicBezTo>
                <a:cubicBezTo>
                  <a:pt x="0" y="1288"/>
                  <a:pt x="0" y="1288"/>
                  <a:pt x="0" y="1288"/>
                </a:cubicBezTo>
                <a:cubicBezTo>
                  <a:pt x="0" y="1312"/>
                  <a:pt x="0" y="1312"/>
                  <a:pt x="0" y="1312"/>
                </a:cubicBezTo>
                <a:cubicBezTo>
                  <a:pt x="12" y="1312"/>
                  <a:pt x="12" y="1312"/>
                  <a:pt x="12" y="1312"/>
                </a:cubicBezTo>
                <a:moveTo>
                  <a:pt x="12" y="1352"/>
                </a:moveTo>
                <a:cubicBezTo>
                  <a:pt x="12" y="1328"/>
                  <a:pt x="12" y="1328"/>
                  <a:pt x="12" y="1328"/>
                </a:cubicBezTo>
                <a:cubicBezTo>
                  <a:pt x="0" y="1328"/>
                  <a:pt x="0" y="1328"/>
                  <a:pt x="0" y="1328"/>
                </a:cubicBezTo>
                <a:cubicBezTo>
                  <a:pt x="0" y="1352"/>
                  <a:pt x="0" y="1352"/>
                  <a:pt x="0" y="1352"/>
                </a:cubicBezTo>
                <a:cubicBezTo>
                  <a:pt x="12" y="1352"/>
                  <a:pt x="12" y="1352"/>
                  <a:pt x="12" y="1352"/>
                </a:cubicBezTo>
                <a:moveTo>
                  <a:pt x="12" y="1392"/>
                </a:moveTo>
                <a:cubicBezTo>
                  <a:pt x="12" y="1368"/>
                  <a:pt x="12" y="1368"/>
                  <a:pt x="12" y="1368"/>
                </a:cubicBezTo>
                <a:cubicBezTo>
                  <a:pt x="0" y="1368"/>
                  <a:pt x="0" y="1368"/>
                  <a:pt x="0" y="1368"/>
                </a:cubicBezTo>
                <a:cubicBezTo>
                  <a:pt x="0" y="1392"/>
                  <a:pt x="0" y="1392"/>
                  <a:pt x="0" y="1392"/>
                </a:cubicBezTo>
                <a:cubicBezTo>
                  <a:pt x="12" y="1392"/>
                  <a:pt x="12" y="1392"/>
                  <a:pt x="12" y="1392"/>
                </a:cubicBezTo>
                <a:moveTo>
                  <a:pt x="12" y="1432"/>
                </a:moveTo>
                <a:cubicBezTo>
                  <a:pt x="12" y="1408"/>
                  <a:pt x="12" y="1408"/>
                  <a:pt x="12" y="1408"/>
                </a:cubicBezTo>
                <a:cubicBezTo>
                  <a:pt x="0" y="1408"/>
                  <a:pt x="0" y="1408"/>
                  <a:pt x="0" y="1408"/>
                </a:cubicBezTo>
                <a:cubicBezTo>
                  <a:pt x="0" y="1432"/>
                  <a:pt x="0" y="1432"/>
                  <a:pt x="0" y="1432"/>
                </a:cubicBezTo>
                <a:cubicBezTo>
                  <a:pt x="12" y="1432"/>
                  <a:pt x="12" y="1432"/>
                  <a:pt x="12" y="1432"/>
                </a:cubicBezTo>
                <a:moveTo>
                  <a:pt x="12" y="1472"/>
                </a:moveTo>
                <a:cubicBezTo>
                  <a:pt x="12" y="1448"/>
                  <a:pt x="12" y="1448"/>
                  <a:pt x="12" y="1448"/>
                </a:cubicBezTo>
                <a:cubicBezTo>
                  <a:pt x="0" y="1448"/>
                  <a:pt x="0" y="1448"/>
                  <a:pt x="0" y="1448"/>
                </a:cubicBezTo>
                <a:cubicBezTo>
                  <a:pt x="0" y="1472"/>
                  <a:pt x="0" y="1472"/>
                  <a:pt x="0" y="1472"/>
                </a:cubicBezTo>
                <a:cubicBezTo>
                  <a:pt x="12" y="1472"/>
                  <a:pt x="12" y="1472"/>
                  <a:pt x="12" y="1472"/>
                </a:cubicBezTo>
                <a:moveTo>
                  <a:pt x="12" y="1512"/>
                </a:moveTo>
                <a:cubicBezTo>
                  <a:pt x="12" y="1488"/>
                  <a:pt x="12" y="1488"/>
                  <a:pt x="12" y="1488"/>
                </a:cubicBezTo>
                <a:cubicBezTo>
                  <a:pt x="0" y="1488"/>
                  <a:pt x="0" y="1488"/>
                  <a:pt x="0" y="1488"/>
                </a:cubicBezTo>
                <a:cubicBezTo>
                  <a:pt x="0" y="1512"/>
                  <a:pt x="0" y="1512"/>
                  <a:pt x="0" y="1512"/>
                </a:cubicBezTo>
                <a:cubicBezTo>
                  <a:pt x="12" y="1512"/>
                  <a:pt x="12" y="1512"/>
                  <a:pt x="12" y="1512"/>
                </a:cubicBezTo>
                <a:moveTo>
                  <a:pt x="12" y="1552"/>
                </a:moveTo>
                <a:cubicBezTo>
                  <a:pt x="12" y="1528"/>
                  <a:pt x="12" y="1528"/>
                  <a:pt x="12" y="1528"/>
                </a:cubicBezTo>
                <a:cubicBezTo>
                  <a:pt x="0" y="1528"/>
                  <a:pt x="0" y="1528"/>
                  <a:pt x="0" y="1528"/>
                </a:cubicBezTo>
                <a:cubicBezTo>
                  <a:pt x="0" y="1552"/>
                  <a:pt x="0" y="1552"/>
                  <a:pt x="0" y="1552"/>
                </a:cubicBezTo>
                <a:cubicBezTo>
                  <a:pt x="12" y="1552"/>
                  <a:pt x="12" y="1552"/>
                  <a:pt x="12" y="1552"/>
                </a:cubicBezTo>
                <a:moveTo>
                  <a:pt x="12" y="1592"/>
                </a:moveTo>
                <a:cubicBezTo>
                  <a:pt x="12" y="1568"/>
                  <a:pt x="12" y="1568"/>
                  <a:pt x="12" y="1568"/>
                </a:cubicBezTo>
                <a:cubicBezTo>
                  <a:pt x="0" y="1568"/>
                  <a:pt x="0" y="1568"/>
                  <a:pt x="0" y="1568"/>
                </a:cubicBezTo>
                <a:cubicBezTo>
                  <a:pt x="0" y="1592"/>
                  <a:pt x="0" y="1592"/>
                  <a:pt x="0" y="1592"/>
                </a:cubicBezTo>
                <a:cubicBezTo>
                  <a:pt x="12" y="1592"/>
                  <a:pt x="12" y="1592"/>
                  <a:pt x="12" y="1592"/>
                </a:cubicBezTo>
                <a:moveTo>
                  <a:pt x="12" y="1632"/>
                </a:moveTo>
                <a:cubicBezTo>
                  <a:pt x="12" y="1608"/>
                  <a:pt x="12" y="1608"/>
                  <a:pt x="12" y="1608"/>
                </a:cubicBezTo>
                <a:cubicBezTo>
                  <a:pt x="0" y="1608"/>
                  <a:pt x="0" y="1608"/>
                  <a:pt x="0" y="1608"/>
                </a:cubicBezTo>
                <a:cubicBezTo>
                  <a:pt x="0" y="1632"/>
                  <a:pt x="0" y="1632"/>
                  <a:pt x="0" y="1632"/>
                </a:cubicBezTo>
                <a:cubicBezTo>
                  <a:pt x="12" y="1632"/>
                  <a:pt x="12" y="1632"/>
                  <a:pt x="12" y="1632"/>
                </a:cubicBezTo>
                <a:moveTo>
                  <a:pt x="12" y="1672"/>
                </a:moveTo>
                <a:cubicBezTo>
                  <a:pt x="12" y="1648"/>
                  <a:pt x="12" y="1648"/>
                  <a:pt x="12" y="1648"/>
                </a:cubicBezTo>
                <a:cubicBezTo>
                  <a:pt x="0" y="1648"/>
                  <a:pt x="0" y="1648"/>
                  <a:pt x="0" y="1648"/>
                </a:cubicBezTo>
                <a:cubicBezTo>
                  <a:pt x="0" y="1672"/>
                  <a:pt x="0" y="1672"/>
                  <a:pt x="0" y="1672"/>
                </a:cubicBezTo>
                <a:cubicBezTo>
                  <a:pt x="12" y="1672"/>
                  <a:pt x="12" y="1672"/>
                  <a:pt x="12" y="1672"/>
                </a:cubicBezTo>
                <a:moveTo>
                  <a:pt x="12" y="1712"/>
                </a:moveTo>
                <a:cubicBezTo>
                  <a:pt x="12" y="1688"/>
                  <a:pt x="12" y="1688"/>
                  <a:pt x="12" y="1688"/>
                </a:cubicBezTo>
                <a:cubicBezTo>
                  <a:pt x="0" y="1688"/>
                  <a:pt x="0" y="1688"/>
                  <a:pt x="0" y="1688"/>
                </a:cubicBezTo>
                <a:cubicBezTo>
                  <a:pt x="0" y="1712"/>
                  <a:pt x="0" y="1712"/>
                  <a:pt x="0" y="1712"/>
                </a:cubicBezTo>
                <a:cubicBezTo>
                  <a:pt x="12" y="1712"/>
                  <a:pt x="12" y="1712"/>
                  <a:pt x="12" y="1712"/>
                </a:cubicBezTo>
                <a:moveTo>
                  <a:pt x="12" y="1752"/>
                </a:moveTo>
                <a:cubicBezTo>
                  <a:pt x="12" y="1728"/>
                  <a:pt x="12" y="1728"/>
                  <a:pt x="12" y="1728"/>
                </a:cubicBezTo>
                <a:cubicBezTo>
                  <a:pt x="0" y="1728"/>
                  <a:pt x="0" y="1728"/>
                  <a:pt x="0" y="1728"/>
                </a:cubicBezTo>
                <a:cubicBezTo>
                  <a:pt x="0" y="1752"/>
                  <a:pt x="0" y="1752"/>
                  <a:pt x="0" y="1752"/>
                </a:cubicBezTo>
                <a:cubicBezTo>
                  <a:pt x="12" y="1752"/>
                  <a:pt x="12" y="1752"/>
                  <a:pt x="12" y="1752"/>
                </a:cubicBezTo>
                <a:moveTo>
                  <a:pt x="12" y="1792"/>
                </a:moveTo>
                <a:cubicBezTo>
                  <a:pt x="12" y="1768"/>
                  <a:pt x="12" y="1768"/>
                  <a:pt x="12" y="1768"/>
                </a:cubicBezTo>
                <a:cubicBezTo>
                  <a:pt x="0" y="1768"/>
                  <a:pt x="0" y="1768"/>
                  <a:pt x="0" y="1768"/>
                </a:cubicBezTo>
                <a:cubicBezTo>
                  <a:pt x="0" y="1792"/>
                  <a:pt x="0" y="1792"/>
                  <a:pt x="0" y="1792"/>
                </a:cubicBezTo>
                <a:cubicBezTo>
                  <a:pt x="12" y="1792"/>
                  <a:pt x="12" y="1792"/>
                  <a:pt x="12" y="1792"/>
                </a:cubicBezTo>
                <a:moveTo>
                  <a:pt x="12" y="1832"/>
                </a:moveTo>
                <a:cubicBezTo>
                  <a:pt x="12" y="1808"/>
                  <a:pt x="12" y="1808"/>
                  <a:pt x="12" y="1808"/>
                </a:cubicBezTo>
                <a:cubicBezTo>
                  <a:pt x="0" y="1808"/>
                  <a:pt x="0" y="1808"/>
                  <a:pt x="0" y="1808"/>
                </a:cubicBezTo>
                <a:cubicBezTo>
                  <a:pt x="0" y="1832"/>
                  <a:pt x="0" y="1832"/>
                  <a:pt x="0" y="1832"/>
                </a:cubicBezTo>
                <a:cubicBezTo>
                  <a:pt x="12" y="1832"/>
                  <a:pt x="12" y="1832"/>
                  <a:pt x="12" y="1832"/>
                </a:cubicBezTo>
                <a:moveTo>
                  <a:pt x="12" y="1872"/>
                </a:moveTo>
                <a:cubicBezTo>
                  <a:pt x="12" y="1848"/>
                  <a:pt x="12" y="1848"/>
                  <a:pt x="12" y="1848"/>
                </a:cubicBezTo>
                <a:cubicBezTo>
                  <a:pt x="0" y="1848"/>
                  <a:pt x="0" y="1848"/>
                  <a:pt x="0" y="1848"/>
                </a:cubicBezTo>
                <a:cubicBezTo>
                  <a:pt x="0" y="1872"/>
                  <a:pt x="0" y="1872"/>
                  <a:pt x="0" y="1872"/>
                </a:cubicBezTo>
                <a:cubicBezTo>
                  <a:pt x="12" y="1872"/>
                  <a:pt x="12" y="1872"/>
                  <a:pt x="12" y="1872"/>
                </a:cubicBezTo>
                <a:moveTo>
                  <a:pt x="12" y="1912"/>
                </a:moveTo>
                <a:cubicBezTo>
                  <a:pt x="12" y="1888"/>
                  <a:pt x="12" y="1888"/>
                  <a:pt x="12" y="1888"/>
                </a:cubicBezTo>
                <a:cubicBezTo>
                  <a:pt x="0" y="1888"/>
                  <a:pt x="0" y="1888"/>
                  <a:pt x="0" y="1888"/>
                </a:cubicBezTo>
                <a:cubicBezTo>
                  <a:pt x="0" y="1912"/>
                  <a:pt x="0" y="1912"/>
                  <a:pt x="0" y="1912"/>
                </a:cubicBezTo>
                <a:cubicBezTo>
                  <a:pt x="12" y="1912"/>
                  <a:pt x="12" y="1912"/>
                  <a:pt x="12" y="1912"/>
                </a:cubicBezTo>
                <a:moveTo>
                  <a:pt x="12" y="1952"/>
                </a:moveTo>
                <a:cubicBezTo>
                  <a:pt x="12" y="1928"/>
                  <a:pt x="12" y="1928"/>
                  <a:pt x="12" y="1928"/>
                </a:cubicBezTo>
                <a:cubicBezTo>
                  <a:pt x="0" y="1928"/>
                  <a:pt x="0" y="1928"/>
                  <a:pt x="0" y="1928"/>
                </a:cubicBezTo>
                <a:cubicBezTo>
                  <a:pt x="0" y="1952"/>
                  <a:pt x="0" y="1952"/>
                  <a:pt x="0" y="1952"/>
                </a:cubicBezTo>
                <a:cubicBezTo>
                  <a:pt x="12" y="1952"/>
                  <a:pt x="12" y="1952"/>
                  <a:pt x="12" y="1952"/>
                </a:cubicBezTo>
                <a:moveTo>
                  <a:pt x="12" y="1992"/>
                </a:moveTo>
                <a:cubicBezTo>
                  <a:pt x="12" y="1968"/>
                  <a:pt x="12" y="1968"/>
                  <a:pt x="12" y="1968"/>
                </a:cubicBezTo>
                <a:cubicBezTo>
                  <a:pt x="0" y="1968"/>
                  <a:pt x="0" y="1968"/>
                  <a:pt x="0" y="1968"/>
                </a:cubicBezTo>
                <a:cubicBezTo>
                  <a:pt x="0" y="1992"/>
                  <a:pt x="0" y="1992"/>
                  <a:pt x="0" y="1992"/>
                </a:cubicBezTo>
                <a:cubicBezTo>
                  <a:pt x="12" y="1992"/>
                  <a:pt x="12" y="1992"/>
                  <a:pt x="12" y="1992"/>
                </a:cubicBezTo>
                <a:moveTo>
                  <a:pt x="12" y="2032"/>
                </a:moveTo>
                <a:cubicBezTo>
                  <a:pt x="12" y="2008"/>
                  <a:pt x="12" y="2008"/>
                  <a:pt x="12" y="2008"/>
                </a:cubicBezTo>
                <a:cubicBezTo>
                  <a:pt x="0" y="2008"/>
                  <a:pt x="0" y="2008"/>
                  <a:pt x="0" y="2008"/>
                </a:cubicBezTo>
                <a:cubicBezTo>
                  <a:pt x="0" y="2032"/>
                  <a:pt x="0" y="2032"/>
                  <a:pt x="0" y="2032"/>
                </a:cubicBezTo>
                <a:cubicBezTo>
                  <a:pt x="12" y="2032"/>
                  <a:pt x="12" y="2032"/>
                  <a:pt x="12" y="2032"/>
                </a:cubicBezTo>
                <a:moveTo>
                  <a:pt x="12" y="2072"/>
                </a:moveTo>
                <a:cubicBezTo>
                  <a:pt x="12" y="2048"/>
                  <a:pt x="12" y="2048"/>
                  <a:pt x="12" y="2048"/>
                </a:cubicBezTo>
                <a:cubicBezTo>
                  <a:pt x="0" y="2048"/>
                  <a:pt x="0" y="2048"/>
                  <a:pt x="0" y="2048"/>
                </a:cubicBezTo>
                <a:cubicBezTo>
                  <a:pt x="0" y="2072"/>
                  <a:pt x="0" y="2072"/>
                  <a:pt x="0" y="2072"/>
                </a:cubicBezTo>
                <a:cubicBezTo>
                  <a:pt x="12" y="2072"/>
                  <a:pt x="12" y="2072"/>
                  <a:pt x="12" y="2072"/>
                </a:cubicBezTo>
                <a:moveTo>
                  <a:pt x="12" y="2112"/>
                </a:moveTo>
                <a:cubicBezTo>
                  <a:pt x="12" y="2088"/>
                  <a:pt x="12" y="2088"/>
                  <a:pt x="12" y="2088"/>
                </a:cubicBezTo>
                <a:cubicBezTo>
                  <a:pt x="0" y="2088"/>
                  <a:pt x="0" y="2088"/>
                  <a:pt x="0" y="2088"/>
                </a:cubicBezTo>
                <a:cubicBezTo>
                  <a:pt x="0" y="2112"/>
                  <a:pt x="0" y="2112"/>
                  <a:pt x="0" y="2112"/>
                </a:cubicBezTo>
                <a:cubicBezTo>
                  <a:pt x="12" y="2112"/>
                  <a:pt x="12" y="2112"/>
                  <a:pt x="12" y="2112"/>
                </a:cubicBezTo>
                <a:moveTo>
                  <a:pt x="12" y="2152"/>
                </a:moveTo>
                <a:cubicBezTo>
                  <a:pt x="12" y="2128"/>
                  <a:pt x="12" y="2128"/>
                  <a:pt x="12" y="2128"/>
                </a:cubicBezTo>
                <a:cubicBezTo>
                  <a:pt x="0" y="2128"/>
                  <a:pt x="0" y="2128"/>
                  <a:pt x="0" y="2128"/>
                </a:cubicBezTo>
                <a:cubicBezTo>
                  <a:pt x="0" y="2152"/>
                  <a:pt x="0" y="2152"/>
                  <a:pt x="0" y="2152"/>
                </a:cubicBezTo>
                <a:cubicBezTo>
                  <a:pt x="12" y="2152"/>
                  <a:pt x="12" y="2152"/>
                  <a:pt x="12" y="2152"/>
                </a:cubicBezTo>
                <a:moveTo>
                  <a:pt x="12" y="2192"/>
                </a:moveTo>
                <a:cubicBezTo>
                  <a:pt x="12" y="2168"/>
                  <a:pt x="12" y="2168"/>
                  <a:pt x="12" y="2168"/>
                </a:cubicBezTo>
                <a:cubicBezTo>
                  <a:pt x="0" y="2168"/>
                  <a:pt x="0" y="2168"/>
                  <a:pt x="0" y="2168"/>
                </a:cubicBezTo>
                <a:cubicBezTo>
                  <a:pt x="0" y="2192"/>
                  <a:pt x="0" y="2192"/>
                  <a:pt x="0" y="2192"/>
                </a:cubicBezTo>
                <a:cubicBezTo>
                  <a:pt x="12" y="2192"/>
                  <a:pt x="12" y="2192"/>
                  <a:pt x="12" y="2192"/>
                </a:cubicBezTo>
                <a:moveTo>
                  <a:pt x="12" y="2232"/>
                </a:moveTo>
                <a:cubicBezTo>
                  <a:pt x="12" y="2208"/>
                  <a:pt x="12" y="2208"/>
                  <a:pt x="12" y="2208"/>
                </a:cubicBezTo>
                <a:cubicBezTo>
                  <a:pt x="0" y="2208"/>
                  <a:pt x="0" y="2208"/>
                  <a:pt x="0" y="2208"/>
                </a:cubicBezTo>
                <a:cubicBezTo>
                  <a:pt x="0" y="2232"/>
                  <a:pt x="0" y="2232"/>
                  <a:pt x="0" y="2232"/>
                </a:cubicBezTo>
                <a:cubicBezTo>
                  <a:pt x="12" y="2232"/>
                  <a:pt x="12" y="2232"/>
                  <a:pt x="12" y="2232"/>
                </a:cubicBezTo>
                <a:moveTo>
                  <a:pt x="12" y="2272"/>
                </a:moveTo>
                <a:cubicBezTo>
                  <a:pt x="12" y="2248"/>
                  <a:pt x="12" y="2248"/>
                  <a:pt x="12" y="2248"/>
                </a:cubicBezTo>
                <a:cubicBezTo>
                  <a:pt x="0" y="2248"/>
                  <a:pt x="0" y="2248"/>
                  <a:pt x="0" y="2248"/>
                </a:cubicBezTo>
                <a:cubicBezTo>
                  <a:pt x="0" y="2272"/>
                  <a:pt x="0" y="2272"/>
                  <a:pt x="0" y="2272"/>
                </a:cubicBezTo>
                <a:cubicBezTo>
                  <a:pt x="12" y="2272"/>
                  <a:pt x="12" y="2272"/>
                  <a:pt x="12" y="2272"/>
                </a:cubicBezTo>
                <a:moveTo>
                  <a:pt x="12" y="2312"/>
                </a:moveTo>
                <a:cubicBezTo>
                  <a:pt x="12" y="2288"/>
                  <a:pt x="12" y="2288"/>
                  <a:pt x="12" y="2288"/>
                </a:cubicBezTo>
                <a:cubicBezTo>
                  <a:pt x="0" y="2288"/>
                  <a:pt x="0" y="2288"/>
                  <a:pt x="0" y="2288"/>
                </a:cubicBezTo>
                <a:cubicBezTo>
                  <a:pt x="0" y="2312"/>
                  <a:pt x="0" y="2312"/>
                  <a:pt x="0" y="2312"/>
                </a:cubicBezTo>
                <a:cubicBezTo>
                  <a:pt x="12" y="2312"/>
                  <a:pt x="12" y="2312"/>
                  <a:pt x="12" y="2312"/>
                </a:cubicBezTo>
                <a:moveTo>
                  <a:pt x="12" y="2352"/>
                </a:moveTo>
                <a:cubicBezTo>
                  <a:pt x="12" y="2328"/>
                  <a:pt x="12" y="2328"/>
                  <a:pt x="12" y="2328"/>
                </a:cubicBezTo>
                <a:cubicBezTo>
                  <a:pt x="0" y="2328"/>
                  <a:pt x="0" y="2328"/>
                  <a:pt x="0" y="2328"/>
                </a:cubicBezTo>
                <a:cubicBezTo>
                  <a:pt x="0" y="2352"/>
                  <a:pt x="0" y="2352"/>
                  <a:pt x="0" y="2352"/>
                </a:cubicBezTo>
                <a:cubicBezTo>
                  <a:pt x="12" y="2352"/>
                  <a:pt x="12" y="2352"/>
                  <a:pt x="12" y="2352"/>
                </a:cubicBezTo>
                <a:moveTo>
                  <a:pt x="12" y="2392"/>
                </a:moveTo>
                <a:cubicBezTo>
                  <a:pt x="12" y="2368"/>
                  <a:pt x="12" y="2368"/>
                  <a:pt x="12" y="2368"/>
                </a:cubicBezTo>
                <a:cubicBezTo>
                  <a:pt x="0" y="2368"/>
                  <a:pt x="0" y="2368"/>
                  <a:pt x="0" y="2368"/>
                </a:cubicBezTo>
                <a:cubicBezTo>
                  <a:pt x="0" y="2392"/>
                  <a:pt x="0" y="2392"/>
                  <a:pt x="0" y="2392"/>
                </a:cubicBezTo>
                <a:cubicBezTo>
                  <a:pt x="12" y="2392"/>
                  <a:pt x="12" y="2392"/>
                  <a:pt x="12" y="2392"/>
                </a:cubicBezTo>
                <a:moveTo>
                  <a:pt x="12" y="2432"/>
                </a:moveTo>
                <a:cubicBezTo>
                  <a:pt x="12" y="2408"/>
                  <a:pt x="12" y="2408"/>
                  <a:pt x="12" y="2408"/>
                </a:cubicBezTo>
                <a:cubicBezTo>
                  <a:pt x="0" y="2408"/>
                  <a:pt x="0" y="2408"/>
                  <a:pt x="0" y="2408"/>
                </a:cubicBezTo>
                <a:cubicBezTo>
                  <a:pt x="0" y="2432"/>
                  <a:pt x="0" y="2432"/>
                  <a:pt x="0" y="2432"/>
                </a:cubicBezTo>
                <a:cubicBezTo>
                  <a:pt x="12" y="2432"/>
                  <a:pt x="12" y="2432"/>
                  <a:pt x="12" y="2432"/>
                </a:cubicBezTo>
                <a:moveTo>
                  <a:pt x="12" y="2472"/>
                </a:moveTo>
                <a:cubicBezTo>
                  <a:pt x="12" y="2448"/>
                  <a:pt x="12" y="2448"/>
                  <a:pt x="12" y="2448"/>
                </a:cubicBezTo>
                <a:cubicBezTo>
                  <a:pt x="0" y="2448"/>
                  <a:pt x="0" y="2448"/>
                  <a:pt x="0" y="2448"/>
                </a:cubicBezTo>
                <a:cubicBezTo>
                  <a:pt x="0" y="2472"/>
                  <a:pt x="0" y="2472"/>
                  <a:pt x="0" y="2472"/>
                </a:cubicBezTo>
                <a:cubicBezTo>
                  <a:pt x="12" y="2472"/>
                  <a:pt x="12" y="2472"/>
                  <a:pt x="12" y="2472"/>
                </a:cubicBezTo>
                <a:moveTo>
                  <a:pt x="12" y="2512"/>
                </a:moveTo>
                <a:cubicBezTo>
                  <a:pt x="12" y="2488"/>
                  <a:pt x="12" y="2488"/>
                  <a:pt x="12" y="2488"/>
                </a:cubicBezTo>
                <a:cubicBezTo>
                  <a:pt x="0" y="2488"/>
                  <a:pt x="0" y="2488"/>
                  <a:pt x="0" y="2488"/>
                </a:cubicBezTo>
                <a:cubicBezTo>
                  <a:pt x="0" y="2512"/>
                  <a:pt x="0" y="2512"/>
                  <a:pt x="0" y="2512"/>
                </a:cubicBezTo>
                <a:cubicBezTo>
                  <a:pt x="12" y="2512"/>
                  <a:pt x="12" y="2512"/>
                  <a:pt x="12" y="2512"/>
                </a:cubicBezTo>
                <a:moveTo>
                  <a:pt x="12" y="2552"/>
                </a:moveTo>
                <a:cubicBezTo>
                  <a:pt x="12" y="2528"/>
                  <a:pt x="12" y="2528"/>
                  <a:pt x="12" y="2528"/>
                </a:cubicBezTo>
                <a:cubicBezTo>
                  <a:pt x="0" y="2528"/>
                  <a:pt x="0" y="2528"/>
                  <a:pt x="0" y="2528"/>
                </a:cubicBezTo>
                <a:cubicBezTo>
                  <a:pt x="0" y="2552"/>
                  <a:pt x="0" y="2552"/>
                  <a:pt x="0" y="2552"/>
                </a:cubicBezTo>
                <a:cubicBezTo>
                  <a:pt x="12" y="2552"/>
                  <a:pt x="12" y="2552"/>
                  <a:pt x="12" y="2552"/>
                </a:cubicBezTo>
                <a:moveTo>
                  <a:pt x="12" y="2592"/>
                </a:moveTo>
                <a:cubicBezTo>
                  <a:pt x="12" y="2568"/>
                  <a:pt x="12" y="2568"/>
                  <a:pt x="12" y="2568"/>
                </a:cubicBezTo>
                <a:cubicBezTo>
                  <a:pt x="0" y="2568"/>
                  <a:pt x="0" y="2568"/>
                  <a:pt x="0" y="2568"/>
                </a:cubicBezTo>
                <a:cubicBezTo>
                  <a:pt x="0" y="2592"/>
                  <a:pt x="0" y="2592"/>
                  <a:pt x="0" y="2592"/>
                </a:cubicBezTo>
                <a:cubicBezTo>
                  <a:pt x="12" y="2592"/>
                  <a:pt x="12" y="2592"/>
                  <a:pt x="12" y="2592"/>
                </a:cubicBezTo>
                <a:moveTo>
                  <a:pt x="12" y="2632"/>
                </a:moveTo>
                <a:cubicBezTo>
                  <a:pt x="12" y="2608"/>
                  <a:pt x="12" y="2608"/>
                  <a:pt x="12" y="2608"/>
                </a:cubicBezTo>
                <a:cubicBezTo>
                  <a:pt x="0" y="2608"/>
                  <a:pt x="0" y="2608"/>
                  <a:pt x="0" y="2608"/>
                </a:cubicBezTo>
                <a:cubicBezTo>
                  <a:pt x="0" y="2632"/>
                  <a:pt x="0" y="2632"/>
                  <a:pt x="0" y="2632"/>
                </a:cubicBezTo>
                <a:cubicBezTo>
                  <a:pt x="12" y="2632"/>
                  <a:pt x="12" y="2632"/>
                  <a:pt x="12" y="2632"/>
                </a:cubicBezTo>
                <a:moveTo>
                  <a:pt x="12" y="2672"/>
                </a:moveTo>
                <a:cubicBezTo>
                  <a:pt x="12" y="2648"/>
                  <a:pt x="12" y="2648"/>
                  <a:pt x="12" y="2648"/>
                </a:cubicBezTo>
                <a:cubicBezTo>
                  <a:pt x="0" y="2648"/>
                  <a:pt x="0" y="2648"/>
                  <a:pt x="0" y="2648"/>
                </a:cubicBezTo>
                <a:cubicBezTo>
                  <a:pt x="0" y="2672"/>
                  <a:pt x="0" y="2672"/>
                  <a:pt x="0" y="2672"/>
                </a:cubicBezTo>
                <a:cubicBezTo>
                  <a:pt x="12" y="2672"/>
                  <a:pt x="12" y="2672"/>
                  <a:pt x="12" y="2672"/>
                </a:cubicBezTo>
                <a:moveTo>
                  <a:pt x="12" y="2712"/>
                </a:moveTo>
                <a:cubicBezTo>
                  <a:pt x="12" y="2688"/>
                  <a:pt x="12" y="2688"/>
                  <a:pt x="12" y="2688"/>
                </a:cubicBezTo>
                <a:cubicBezTo>
                  <a:pt x="0" y="2688"/>
                  <a:pt x="0" y="2688"/>
                  <a:pt x="0" y="2688"/>
                </a:cubicBezTo>
                <a:cubicBezTo>
                  <a:pt x="0" y="2712"/>
                  <a:pt x="0" y="2712"/>
                  <a:pt x="0" y="2712"/>
                </a:cubicBezTo>
                <a:cubicBezTo>
                  <a:pt x="12" y="2712"/>
                  <a:pt x="12" y="2712"/>
                  <a:pt x="12" y="2712"/>
                </a:cubicBezTo>
                <a:moveTo>
                  <a:pt x="12" y="2752"/>
                </a:moveTo>
                <a:cubicBezTo>
                  <a:pt x="12" y="2728"/>
                  <a:pt x="12" y="2728"/>
                  <a:pt x="12" y="2728"/>
                </a:cubicBezTo>
                <a:cubicBezTo>
                  <a:pt x="0" y="2728"/>
                  <a:pt x="0" y="2728"/>
                  <a:pt x="0" y="2728"/>
                </a:cubicBezTo>
                <a:cubicBezTo>
                  <a:pt x="0" y="2752"/>
                  <a:pt x="0" y="2752"/>
                  <a:pt x="0" y="2752"/>
                </a:cubicBezTo>
                <a:cubicBezTo>
                  <a:pt x="12" y="2752"/>
                  <a:pt x="12" y="2752"/>
                  <a:pt x="12" y="2752"/>
                </a:cubicBezTo>
                <a:moveTo>
                  <a:pt x="12" y="2792"/>
                </a:moveTo>
                <a:cubicBezTo>
                  <a:pt x="12" y="2768"/>
                  <a:pt x="12" y="2768"/>
                  <a:pt x="12" y="2768"/>
                </a:cubicBezTo>
                <a:cubicBezTo>
                  <a:pt x="0" y="2768"/>
                  <a:pt x="0" y="2768"/>
                  <a:pt x="0" y="2768"/>
                </a:cubicBezTo>
                <a:cubicBezTo>
                  <a:pt x="0" y="2792"/>
                  <a:pt x="0" y="2792"/>
                  <a:pt x="0" y="2792"/>
                </a:cubicBezTo>
                <a:cubicBezTo>
                  <a:pt x="12" y="2792"/>
                  <a:pt x="12" y="2792"/>
                  <a:pt x="12" y="2792"/>
                </a:cubicBezTo>
                <a:moveTo>
                  <a:pt x="12" y="2832"/>
                </a:moveTo>
                <a:cubicBezTo>
                  <a:pt x="12" y="2808"/>
                  <a:pt x="12" y="2808"/>
                  <a:pt x="12" y="2808"/>
                </a:cubicBezTo>
                <a:cubicBezTo>
                  <a:pt x="0" y="2808"/>
                  <a:pt x="0" y="2808"/>
                  <a:pt x="0" y="2808"/>
                </a:cubicBezTo>
                <a:cubicBezTo>
                  <a:pt x="0" y="2832"/>
                  <a:pt x="0" y="2832"/>
                  <a:pt x="0" y="2832"/>
                </a:cubicBezTo>
                <a:cubicBezTo>
                  <a:pt x="12" y="2832"/>
                  <a:pt x="12" y="2832"/>
                  <a:pt x="12" y="2832"/>
                </a:cubicBezTo>
                <a:moveTo>
                  <a:pt x="12" y="2872"/>
                </a:moveTo>
                <a:cubicBezTo>
                  <a:pt x="12" y="2848"/>
                  <a:pt x="12" y="2848"/>
                  <a:pt x="12" y="2848"/>
                </a:cubicBezTo>
                <a:cubicBezTo>
                  <a:pt x="0" y="2848"/>
                  <a:pt x="0" y="2848"/>
                  <a:pt x="0" y="2848"/>
                </a:cubicBezTo>
                <a:cubicBezTo>
                  <a:pt x="0" y="2872"/>
                  <a:pt x="0" y="2872"/>
                  <a:pt x="0" y="2872"/>
                </a:cubicBezTo>
                <a:cubicBezTo>
                  <a:pt x="12" y="2872"/>
                  <a:pt x="12" y="2872"/>
                  <a:pt x="12" y="2872"/>
                </a:cubicBezTo>
                <a:moveTo>
                  <a:pt x="12" y="2912"/>
                </a:moveTo>
                <a:cubicBezTo>
                  <a:pt x="12" y="2888"/>
                  <a:pt x="12" y="2888"/>
                  <a:pt x="12" y="2888"/>
                </a:cubicBezTo>
                <a:cubicBezTo>
                  <a:pt x="0" y="2888"/>
                  <a:pt x="0" y="2888"/>
                  <a:pt x="0" y="2888"/>
                </a:cubicBezTo>
                <a:cubicBezTo>
                  <a:pt x="0" y="2912"/>
                  <a:pt x="0" y="2912"/>
                  <a:pt x="0" y="2912"/>
                </a:cubicBezTo>
                <a:cubicBezTo>
                  <a:pt x="12" y="2912"/>
                  <a:pt x="12" y="2912"/>
                  <a:pt x="12" y="2912"/>
                </a:cubicBezTo>
                <a:moveTo>
                  <a:pt x="12" y="2952"/>
                </a:moveTo>
                <a:cubicBezTo>
                  <a:pt x="12" y="2928"/>
                  <a:pt x="12" y="2928"/>
                  <a:pt x="12" y="2928"/>
                </a:cubicBezTo>
                <a:cubicBezTo>
                  <a:pt x="0" y="2928"/>
                  <a:pt x="0" y="2928"/>
                  <a:pt x="0" y="2928"/>
                </a:cubicBezTo>
                <a:cubicBezTo>
                  <a:pt x="0" y="2952"/>
                  <a:pt x="0" y="2952"/>
                  <a:pt x="0" y="2952"/>
                </a:cubicBezTo>
                <a:cubicBezTo>
                  <a:pt x="12" y="2952"/>
                  <a:pt x="12" y="2952"/>
                  <a:pt x="12" y="2952"/>
                </a:cubicBezTo>
                <a:moveTo>
                  <a:pt x="12" y="2992"/>
                </a:moveTo>
                <a:cubicBezTo>
                  <a:pt x="12" y="2968"/>
                  <a:pt x="12" y="2968"/>
                  <a:pt x="12" y="2968"/>
                </a:cubicBezTo>
                <a:cubicBezTo>
                  <a:pt x="0" y="2968"/>
                  <a:pt x="0" y="2968"/>
                  <a:pt x="0" y="2968"/>
                </a:cubicBezTo>
                <a:cubicBezTo>
                  <a:pt x="0" y="2992"/>
                  <a:pt x="0" y="2992"/>
                  <a:pt x="0" y="2992"/>
                </a:cubicBezTo>
                <a:cubicBezTo>
                  <a:pt x="12" y="2992"/>
                  <a:pt x="12" y="2992"/>
                  <a:pt x="12" y="2992"/>
                </a:cubicBezTo>
                <a:moveTo>
                  <a:pt x="12" y="3032"/>
                </a:moveTo>
                <a:cubicBezTo>
                  <a:pt x="12" y="3008"/>
                  <a:pt x="12" y="3008"/>
                  <a:pt x="12" y="3008"/>
                </a:cubicBezTo>
                <a:cubicBezTo>
                  <a:pt x="0" y="3008"/>
                  <a:pt x="0" y="3008"/>
                  <a:pt x="0" y="3008"/>
                </a:cubicBezTo>
                <a:cubicBezTo>
                  <a:pt x="0" y="3032"/>
                  <a:pt x="0" y="3032"/>
                  <a:pt x="0" y="3032"/>
                </a:cubicBezTo>
                <a:cubicBezTo>
                  <a:pt x="12" y="3032"/>
                  <a:pt x="12" y="3032"/>
                  <a:pt x="12" y="3032"/>
                </a:cubicBezTo>
                <a:moveTo>
                  <a:pt x="12" y="3072"/>
                </a:moveTo>
                <a:cubicBezTo>
                  <a:pt x="12" y="3048"/>
                  <a:pt x="12" y="3048"/>
                  <a:pt x="12" y="3048"/>
                </a:cubicBezTo>
                <a:cubicBezTo>
                  <a:pt x="0" y="3048"/>
                  <a:pt x="0" y="3048"/>
                  <a:pt x="0" y="3048"/>
                </a:cubicBezTo>
                <a:cubicBezTo>
                  <a:pt x="0" y="3072"/>
                  <a:pt x="0" y="3072"/>
                  <a:pt x="0" y="3072"/>
                </a:cubicBezTo>
                <a:cubicBezTo>
                  <a:pt x="12" y="3072"/>
                  <a:pt x="12" y="3072"/>
                  <a:pt x="12" y="3072"/>
                </a:cubicBezTo>
                <a:moveTo>
                  <a:pt x="12" y="3112"/>
                </a:moveTo>
                <a:cubicBezTo>
                  <a:pt x="12" y="3088"/>
                  <a:pt x="12" y="3088"/>
                  <a:pt x="12" y="3088"/>
                </a:cubicBezTo>
                <a:cubicBezTo>
                  <a:pt x="0" y="3088"/>
                  <a:pt x="0" y="3088"/>
                  <a:pt x="0" y="3088"/>
                </a:cubicBezTo>
                <a:cubicBezTo>
                  <a:pt x="0" y="3112"/>
                  <a:pt x="0" y="3112"/>
                  <a:pt x="0" y="3112"/>
                </a:cubicBezTo>
                <a:cubicBezTo>
                  <a:pt x="12" y="3112"/>
                  <a:pt x="12" y="3112"/>
                  <a:pt x="12" y="3112"/>
                </a:cubicBezTo>
                <a:moveTo>
                  <a:pt x="12" y="3152"/>
                </a:moveTo>
                <a:cubicBezTo>
                  <a:pt x="12" y="3128"/>
                  <a:pt x="12" y="3128"/>
                  <a:pt x="12" y="3128"/>
                </a:cubicBezTo>
                <a:cubicBezTo>
                  <a:pt x="0" y="3128"/>
                  <a:pt x="0" y="3128"/>
                  <a:pt x="0" y="3128"/>
                </a:cubicBezTo>
                <a:cubicBezTo>
                  <a:pt x="0" y="3152"/>
                  <a:pt x="0" y="3152"/>
                  <a:pt x="0" y="3152"/>
                </a:cubicBezTo>
                <a:cubicBezTo>
                  <a:pt x="12" y="3152"/>
                  <a:pt x="12" y="3152"/>
                  <a:pt x="12" y="3152"/>
                </a:cubicBezTo>
                <a:moveTo>
                  <a:pt x="12" y="3192"/>
                </a:moveTo>
                <a:cubicBezTo>
                  <a:pt x="12" y="3168"/>
                  <a:pt x="12" y="3168"/>
                  <a:pt x="12" y="3168"/>
                </a:cubicBezTo>
                <a:cubicBezTo>
                  <a:pt x="0" y="3168"/>
                  <a:pt x="0" y="3168"/>
                  <a:pt x="0" y="3168"/>
                </a:cubicBezTo>
                <a:cubicBezTo>
                  <a:pt x="0" y="3192"/>
                  <a:pt x="0" y="3192"/>
                  <a:pt x="0" y="3192"/>
                </a:cubicBezTo>
                <a:cubicBezTo>
                  <a:pt x="12" y="3192"/>
                  <a:pt x="12" y="3192"/>
                  <a:pt x="12" y="3192"/>
                </a:cubicBezTo>
                <a:moveTo>
                  <a:pt x="12" y="3232"/>
                </a:moveTo>
                <a:cubicBezTo>
                  <a:pt x="12" y="3208"/>
                  <a:pt x="12" y="3208"/>
                  <a:pt x="12" y="3208"/>
                </a:cubicBezTo>
                <a:cubicBezTo>
                  <a:pt x="0" y="3208"/>
                  <a:pt x="0" y="3208"/>
                  <a:pt x="0" y="3208"/>
                </a:cubicBezTo>
                <a:cubicBezTo>
                  <a:pt x="0" y="3232"/>
                  <a:pt x="0" y="3232"/>
                  <a:pt x="0" y="3232"/>
                </a:cubicBezTo>
                <a:cubicBezTo>
                  <a:pt x="12" y="3232"/>
                  <a:pt x="12" y="3232"/>
                  <a:pt x="12" y="3232"/>
                </a:cubicBezTo>
                <a:moveTo>
                  <a:pt x="13" y="3272"/>
                </a:moveTo>
                <a:cubicBezTo>
                  <a:pt x="12" y="3264"/>
                  <a:pt x="12" y="3256"/>
                  <a:pt x="12" y="3248"/>
                </a:cubicBezTo>
                <a:cubicBezTo>
                  <a:pt x="0" y="3248"/>
                  <a:pt x="0" y="3248"/>
                  <a:pt x="0" y="3248"/>
                </a:cubicBezTo>
                <a:cubicBezTo>
                  <a:pt x="0" y="3256"/>
                  <a:pt x="0" y="3265"/>
                  <a:pt x="1" y="3273"/>
                </a:cubicBezTo>
                <a:cubicBezTo>
                  <a:pt x="13" y="3272"/>
                  <a:pt x="13" y="3272"/>
                  <a:pt x="13" y="3272"/>
                </a:cubicBezTo>
                <a:moveTo>
                  <a:pt x="19" y="3310"/>
                </a:moveTo>
                <a:cubicBezTo>
                  <a:pt x="18" y="3303"/>
                  <a:pt x="16" y="3295"/>
                  <a:pt x="15" y="3287"/>
                </a:cubicBezTo>
                <a:cubicBezTo>
                  <a:pt x="3" y="3289"/>
                  <a:pt x="3" y="3289"/>
                  <a:pt x="3" y="3289"/>
                </a:cubicBezTo>
                <a:cubicBezTo>
                  <a:pt x="4" y="3297"/>
                  <a:pt x="6" y="3305"/>
                  <a:pt x="8" y="3313"/>
                </a:cubicBezTo>
                <a:cubicBezTo>
                  <a:pt x="19" y="3310"/>
                  <a:pt x="19" y="3310"/>
                  <a:pt x="19" y="3310"/>
                </a:cubicBezTo>
                <a:cubicBezTo>
                  <a:pt x="19" y="3310"/>
                  <a:pt x="19" y="3310"/>
                  <a:pt x="19" y="3310"/>
                </a:cubicBezTo>
                <a:moveTo>
                  <a:pt x="30" y="3348"/>
                </a:moveTo>
                <a:cubicBezTo>
                  <a:pt x="28" y="3340"/>
                  <a:pt x="25" y="3333"/>
                  <a:pt x="23" y="3325"/>
                </a:cubicBezTo>
                <a:cubicBezTo>
                  <a:pt x="12" y="3329"/>
                  <a:pt x="12" y="3329"/>
                  <a:pt x="12" y="3329"/>
                </a:cubicBezTo>
                <a:cubicBezTo>
                  <a:pt x="14" y="3337"/>
                  <a:pt x="16" y="3344"/>
                  <a:pt x="19" y="3352"/>
                </a:cubicBezTo>
                <a:cubicBezTo>
                  <a:pt x="30" y="3348"/>
                  <a:pt x="30" y="3348"/>
                  <a:pt x="30" y="3348"/>
                </a:cubicBezTo>
                <a:cubicBezTo>
                  <a:pt x="30" y="3348"/>
                  <a:pt x="30" y="3348"/>
                  <a:pt x="30" y="3348"/>
                </a:cubicBezTo>
                <a:moveTo>
                  <a:pt x="47" y="3383"/>
                </a:moveTo>
                <a:cubicBezTo>
                  <a:pt x="43" y="3377"/>
                  <a:pt x="39" y="3370"/>
                  <a:pt x="36" y="3362"/>
                </a:cubicBezTo>
                <a:cubicBezTo>
                  <a:pt x="25" y="3367"/>
                  <a:pt x="25" y="3367"/>
                  <a:pt x="25" y="3367"/>
                </a:cubicBezTo>
                <a:cubicBezTo>
                  <a:pt x="29" y="3375"/>
                  <a:pt x="32" y="3382"/>
                  <a:pt x="36" y="3389"/>
                </a:cubicBezTo>
                <a:cubicBezTo>
                  <a:pt x="47" y="3383"/>
                  <a:pt x="47" y="3383"/>
                  <a:pt x="47" y="3383"/>
                </a:cubicBezTo>
                <a:moveTo>
                  <a:pt x="67" y="3417"/>
                </a:moveTo>
                <a:cubicBezTo>
                  <a:pt x="63" y="3410"/>
                  <a:pt x="58" y="3404"/>
                  <a:pt x="54" y="3397"/>
                </a:cubicBezTo>
                <a:cubicBezTo>
                  <a:pt x="44" y="3403"/>
                  <a:pt x="44" y="3403"/>
                  <a:pt x="44" y="3403"/>
                </a:cubicBezTo>
                <a:cubicBezTo>
                  <a:pt x="48" y="3410"/>
                  <a:pt x="53" y="3417"/>
                  <a:pt x="58" y="3424"/>
                </a:cubicBezTo>
                <a:cubicBezTo>
                  <a:pt x="67" y="3417"/>
                  <a:pt x="67" y="3417"/>
                  <a:pt x="67" y="3417"/>
                </a:cubicBezTo>
                <a:moveTo>
                  <a:pt x="92" y="3447"/>
                </a:moveTo>
                <a:cubicBezTo>
                  <a:pt x="87" y="3441"/>
                  <a:pt x="82" y="3435"/>
                  <a:pt x="77" y="3429"/>
                </a:cubicBezTo>
                <a:cubicBezTo>
                  <a:pt x="67" y="3437"/>
                  <a:pt x="67" y="3437"/>
                  <a:pt x="67" y="3437"/>
                </a:cubicBezTo>
                <a:cubicBezTo>
                  <a:pt x="73" y="3443"/>
                  <a:pt x="78" y="3449"/>
                  <a:pt x="84" y="3455"/>
                </a:cubicBezTo>
                <a:cubicBezTo>
                  <a:pt x="92" y="3447"/>
                  <a:pt x="92" y="3447"/>
                  <a:pt x="92" y="3447"/>
                </a:cubicBezTo>
                <a:moveTo>
                  <a:pt x="121" y="3473"/>
                </a:moveTo>
                <a:cubicBezTo>
                  <a:pt x="115" y="3468"/>
                  <a:pt x="109" y="3463"/>
                  <a:pt x="103" y="3458"/>
                </a:cubicBezTo>
                <a:cubicBezTo>
                  <a:pt x="95" y="3466"/>
                  <a:pt x="95" y="3466"/>
                  <a:pt x="95" y="3466"/>
                </a:cubicBezTo>
                <a:cubicBezTo>
                  <a:pt x="101" y="3472"/>
                  <a:pt x="107" y="3477"/>
                  <a:pt x="114" y="3482"/>
                </a:cubicBezTo>
                <a:cubicBezTo>
                  <a:pt x="121" y="3473"/>
                  <a:pt x="121" y="3473"/>
                  <a:pt x="121" y="3473"/>
                </a:cubicBezTo>
                <a:cubicBezTo>
                  <a:pt x="121" y="3473"/>
                  <a:pt x="121" y="3473"/>
                  <a:pt x="121" y="3473"/>
                </a:cubicBezTo>
                <a:moveTo>
                  <a:pt x="154" y="3495"/>
                </a:moveTo>
                <a:cubicBezTo>
                  <a:pt x="147" y="3491"/>
                  <a:pt x="140" y="3487"/>
                  <a:pt x="134" y="3482"/>
                </a:cubicBezTo>
                <a:cubicBezTo>
                  <a:pt x="127" y="3492"/>
                  <a:pt x="127" y="3492"/>
                  <a:pt x="127" y="3492"/>
                </a:cubicBezTo>
                <a:cubicBezTo>
                  <a:pt x="134" y="3497"/>
                  <a:pt x="140" y="3501"/>
                  <a:pt x="148" y="3505"/>
                </a:cubicBezTo>
                <a:cubicBezTo>
                  <a:pt x="154" y="3495"/>
                  <a:pt x="154" y="3495"/>
                  <a:pt x="154" y="3495"/>
                </a:cubicBezTo>
                <a:moveTo>
                  <a:pt x="189" y="3512"/>
                </a:moveTo>
                <a:cubicBezTo>
                  <a:pt x="181" y="3509"/>
                  <a:pt x="174" y="3506"/>
                  <a:pt x="167" y="3503"/>
                </a:cubicBezTo>
                <a:cubicBezTo>
                  <a:pt x="162" y="3513"/>
                  <a:pt x="162" y="3513"/>
                  <a:pt x="162" y="3513"/>
                </a:cubicBezTo>
                <a:cubicBezTo>
                  <a:pt x="169" y="3517"/>
                  <a:pt x="177" y="3520"/>
                  <a:pt x="184" y="3523"/>
                </a:cubicBezTo>
                <a:cubicBezTo>
                  <a:pt x="189" y="3512"/>
                  <a:pt x="189" y="3512"/>
                  <a:pt x="189" y="3512"/>
                </a:cubicBezTo>
                <a:moveTo>
                  <a:pt x="226" y="3524"/>
                </a:moveTo>
                <a:cubicBezTo>
                  <a:pt x="218" y="3522"/>
                  <a:pt x="211" y="3520"/>
                  <a:pt x="203" y="3518"/>
                </a:cubicBezTo>
                <a:cubicBezTo>
                  <a:pt x="200" y="3529"/>
                  <a:pt x="200" y="3529"/>
                  <a:pt x="200" y="3529"/>
                </a:cubicBezTo>
                <a:cubicBezTo>
                  <a:pt x="207" y="3532"/>
                  <a:pt x="215" y="3534"/>
                  <a:pt x="223" y="3536"/>
                </a:cubicBezTo>
                <a:cubicBezTo>
                  <a:pt x="226" y="3524"/>
                  <a:pt x="226" y="3524"/>
                  <a:pt x="226" y="3524"/>
                </a:cubicBezTo>
                <a:moveTo>
                  <a:pt x="264" y="3531"/>
                </a:moveTo>
                <a:cubicBezTo>
                  <a:pt x="257" y="3530"/>
                  <a:pt x="249" y="3529"/>
                  <a:pt x="241" y="3528"/>
                </a:cubicBezTo>
                <a:cubicBezTo>
                  <a:pt x="239" y="3539"/>
                  <a:pt x="239" y="3539"/>
                  <a:pt x="239" y="3539"/>
                </a:cubicBezTo>
                <a:cubicBezTo>
                  <a:pt x="247" y="3541"/>
                  <a:pt x="255" y="3542"/>
                  <a:pt x="263" y="3543"/>
                </a:cubicBezTo>
                <a:cubicBezTo>
                  <a:pt x="264" y="3531"/>
                  <a:pt x="264" y="3531"/>
                  <a:pt x="264" y="3531"/>
                </a:cubicBezTo>
                <a:moveTo>
                  <a:pt x="304" y="3532"/>
                </a:moveTo>
                <a:cubicBezTo>
                  <a:pt x="291" y="3532"/>
                  <a:pt x="291" y="3532"/>
                  <a:pt x="291" y="3532"/>
                </a:cubicBezTo>
                <a:cubicBezTo>
                  <a:pt x="287" y="3532"/>
                  <a:pt x="284" y="3532"/>
                  <a:pt x="280" y="3532"/>
                </a:cubicBezTo>
                <a:cubicBezTo>
                  <a:pt x="280" y="3544"/>
                  <a:pt x="280" y="3544"/>
                  <a:pt x="280" y="3544"/>
                </a:cubicBezTo>
                <a:cubicBezTo>
                  <a:pt x="283" y="3544"/>
                  <a:pt x="287" y="3544"/>
                  <a:pt x="291" y="3544"/>
                </a:cubicBezTo>
                <a:cubicBezTo>
                  <a:pt x="304" y="3544"/>
                  <a:pt x="304" y="3544"/>
                  <a:pt x="304" y="3544"/>
                </a:cubicBezTo>
                <a:cubicBezTo>
                  <a:pt x="304" y="3532"/>
                  <a:pt x="304" y="3532"/>
                  <a:pt x="304" y="3532"/>
                </a:cubicBezTo>
                <a:moveTo>
                  <a:pt x="344" y="3532"/>
                </a:moveTo>
                <a:cubicBezTo>
                  <a:pt x="320" y="3532"/>
                  <a:pt x="320" y="3532"/>
                  <a:pt x="320" y="3532"/>
                </a:cubicBezTo>
                <a:cubicBezTo>
                  <a:pt x="320" y="3544"/>
                  <a:pt x="320" y="3544"/>
                  <a:pt x="320" y="3544"/>
                </a:cubicBezTo>
                <a:cubicBezTo>
                  <a:pt x="344" y="3544"/>
                  <a:pt x="344" y="3544"/>
                  <a:pt x="344" y="3544"/>
                </a:cubicBezTo>
                <a:cubicBezTo>
                  <a:pt x="344" y="3532"/>
                  <a:pt x="344" y="3532"/>
                  <a:pt x="344" y="3532"/>
                </a:cubicBezTo>
                <a:moveTo>
                  <a:pt x="384" y="3532"/>
                </a:moveTo>
                <a:cubicBezTo>
                  <a:pt x="360" y="3532"/>
                  <a:pt x="360" y="3532"/>
                  <a:pt x="360" y="3532"/>
                </a:cubicBezTo>
                <a:cubicBezTo>
                  <a:pt x="360" y="3544"/>
                  <a:pt x="360" y="3544"/>
                  <a:pt x="360" y="3544"/>
                </a:cubicBezTo>
                <a:cubicBezTo>
                  <a:pt x="384" y="3544"/>
                  <a:pt x="384" y="3544"/>
                  <a:pt x="384" y="3544"/>
                </a:cubicBezTo>
                <a:cubicBezTo>
                  <a:pt x="384" y="3532"/>
                  <a:pt x="384" y="3532"/>
                  <a:pt x="384" y="3532"/>
                </a:cubicBezTo>
                <a:moveTo>
                  <a:pt x="424" y="3532"/>
                </a:moveTo>
                <a:cubicBezTo>
                  <a:pt x="400" y="3532"/>
                  <a:pt x="400" y="3532"/>
                  <a:pt x="400" y="3532"/>
                </a:cubicBezTo>
                <a:cubicBezTo>
                  <a:pt x="400" y="3544"/>
                  <a:pt x="400" y="3544"/>
                  <a:pt x="400" y="3544"/>
                </a:cubicBezTo>
                <a:cubicBezTo>
                  <a:pt x="424" y="3544"/>
                  <a:pt x="424" y="3544"/>
                  <a:pt x="424" y="3544"/>
                </a:cubicBezTo>
                <a:cubicBezTo>
                  <a:pt x="424" y="3532"/>
                  <a:pt x="424" y="3532"/>
                  <a:pt x="424" y="3532"/>
                </a:cubicBezTo>
                <a:moveTo>
                  <a:pt x="464" y="3532"/>
                </a:moveTo>
                <a:cubicBezTo>
                  <a:pt x="440" y="3532"/>
                  <a:pt x="440" y="3532"/>
                  <a:pt x="440" y="3532"/>
                </a:cubicBezTo>
                <a:cubicBezTo>
                  <a:pt x="440" y="3544"/>
                  <a:pt x="440" y="3544"/>
                  <a:pt x="440" y="3544"/>
                </a:cubicBezTo>
                <a:cubicBezTo>
                  <a:pt x="464" y="3544"/>
                  <a:pt x="464" y="3544"/>
                  <a:pt x="464" y="3544"/>
                </a:cubicBezTo>
                <a:cubicBezTo>
                  <a:pt x="464" y="3532"/>
                  <a:pt x="464" y="3532"/>
                  <a:pt x="464" y="3532"/>
                </a:cubicBezTo>
                <a:moveTo>
                  <a:pt x="504" y="3532"/>
                </a:moveTo>
                <a:cubicBezTo>
                  <a:pt x="480" y="3532"/>
                  <a:pt x="480" y="3532"/>
                  <a:pt x="480" y="3532"/>
                </a:cubicBezTo>
                <a:cubicBezTo>
                  <a:pt x="480" y="3544"/>
                  <a:pt x="480" y="3544"/>
                  <a:pt x="480" y="3544"/>
                </a:cubicBezTo>
                <a:cubicBezTo>
                  <a:pt x="504" y="3544"/>
                  <a:pt x="504" y="3544"/>
                  <a:pt x="504" y="3544"/>
                </a:cubicBezTo>
                <a:cubicBezTo>
                  <a:pt x="504" y="3532"/>
                  <a:pt x="504" y="3532"/>
                  <a:pt x="504" y="3532"/>
                </a:cubicBezTo>
                <a:moveTo>
                  <a:pt x="544" y="3532"/>
                </a:moveTo>
                <a:cubicBezTo>
                  <a:pt x="520" y="3532"/>
                  <a:pt x="520" y="3532"/>
                  <a:pt x="520" y="3532"/>
                </a:cubicBezTo>
                <a:cubicBezTo>
                  <a:pt x="520" y="3544"/>
                  <a:pt x="520" y="3544"/>
                  <a:pt x="520" y="3544"/>
                </a:cubicBezTo>
                <a:cubicBezTo>
                  <a:pt x="544" y="3544"/>
                  <a:pt x="544" y="3544"/>
                  <a:pt x="544" y="3544"/>
                </a:cubicBezTo>
                <a:cubicBezTo>
                  <a:pt x="544" y="3532"/>
                  <a:pt x="544" y="3532"/>
                  <a:pt x="544" y="3532"/>
                </a:cubicBezTo>
                <a:moveTo>
                  <a:pt x="584" y="3532"/>
                </a:moveTo>
                <a:cubicBezTo>
                  <a:pt x="560" y="3532"/>
                  <a:pt x="560" y="3532"/>
                  <a:pt x="560" y="3532"/>
                </a:cubicBezTo>
                <a:cubicBezTo>
                  <a:pt x="560" y="3544"/>
                  <a:pt x="560" y="3544"/>
                  <a:pt x="560" y="3544"/>
                </a:cubicBezTo>
                <a:cubicBezTo>
                  <a:pt x="584" y="3544"/>
                  <a:pt x="584" y="3544"/>
                  <a:pt x="584" y="3544"/>
                </a:cubicBezTo>
                <a:cubicBezTo>
                  <a:pt x="584" y="3532"/>
                  <a:pt x="584" y="3532"/>
                  <a:pt x="584" y="3532"/>
                </a:cubicBezTo>
                <a:moveTo>
                  <a:pt x="624" y="3532"/>
                </a:moveTo>
                <a:cubicBezTo>
                  <a:pt x="600" y="3532"/>
                  <a:pt x="600" y="3532"/>
                  <a:pt x="600" y="3532"/>
                </a:cubicBezTo>
                <a:cubicBezTo>
                  <a:pt x="600" y="3544"/>
                  <a:pt x="600" y="3544"/>
                  <a:pt x="600" y="3544"/>
                </a:cubicBezTo>
                <a:cubicBezTo>
                  <a:pt x="624" y="3544"/>
                  <a:pt x="624" y="3544"/>
                  <a:pt x="624" y="3544"/>
                </a:cubicBezTo>
                <a:cubicBezTo>
                  <a:pt x="624" y="3532"/>
                  <a:pt x="624" y="3532"/>
                  <a:pt x="624" y="3532"/>
                </a:cubicBezTo>
                <a:moveTo>
                  <a:pt x="664" y="3532"/>
                </a:moveTo>
                <a:cubicBezTo>
                  <a:pt x="640" y="3532"/>
                  <a:pt x="640" y="3532"/>
                  <a:pt x="640" y="3532"/>
                </a:cubicBezTo>
                <a:cubicBezTo>
                  <a:pt x="640" y="3544"/>
                  <a:pt x="640" y="3544"/>
                  <a:pt x="640" y="3544"/>
                </a:cubicBezTo>
                <a:cubicBezTo>
                  <a:pt x="664" y="3544"/>
                  <a:pt x="664" y="3544"/>
                  <a:pt x="664" y="3544"/>
                </a:cubicBezTo>
                <a:cubicBezTo>
                  <a:pt x="664" y="3532"/>
                  <a:pt x="664" y="3532"/>
                  <a:pt x="664" y="3532"/>
                </a:cubicBezTo>
                <a:moveTo>
                  <a:pt x="704" y="3532"/>
                </a:moveTo>
                <a:cubicBezTo>
                  <a:pt x="680" y="3532"/>
                  <a:pt x="680" y="3532"/>
                  <a:pt x="680" y="3532"/>
                </a:cubicBezTo>
                <a:cubicBezTo>
                  <a:pt x="680" y="3544"/>
                  <a:pt x="680" y="3544"/>
                  <a:pt x="680" y="3544"/>
                </a:cubicBezTo>
                <a:cubicBezTo>
                  <a:pt x="704" y="3544"/>
                  <a:pt x="704" y="3544"/>
                  <a:pt x="704" y="3544"/>
                </a:cubicBezTo>
                <a:cubicBezTo>
                  <a:pt x="704" y="3532"/>
                  <a:pt x="704" y="3532"/>
                  <a:pt x="704" y="3532"/>
                </a:cubicBezTo>
                <a:moveTo>
                  <a:pt x="744" y="3532"/>
                </a:moveTo>
                <a:cubicBezTo>
                  <a:pt x="720" y="3532"/>
                  <a:pt x="720" y="3532"/>
                  <a:pt x="720" y="3532"/>
                </a:cubicBezTo>
                <a:cubicBezTo>
                  <a:pt x="720" y="3544"/>
                  <a:pt x="720" y="3544"/>
                  <a:pt x="720" y="3544"/>
                </a:cubicBezTo>
                <a:cubicBezTo>
                  <a:pt x="744" y="3544"/>
                  <a:pt x="744" y="3544"/>
                  <a:pt x="744" y="3544"/>
                </a:cubicBezTo>
                <a:cubicBezTo>
                  <a:pt x="744" y="3532"/>
                  <a:pt x="744" y="3532"/>
                  <a:pt x="744" y="3532"/>
                </a:cubicBezTo>
                <a:moveTo>
                  <a:pt x="784" y="3532"/>
                </a:moveTo>
                <a:cubicBezTo>
                  <a:pt x="760" y="3532"/>
                  <a:pt x="760" y="3532"/>
                  <a:pt x="760" y="3532"/>
                </a:cubicBezTo>
                <a:cubicBezTo>
                  <a:pt x="760" y="3544"/>
                  <a:pt x="760" y="3544"/>
                  <a:pt x="760" y="3544"/>
                </a:cubicBezTo>
                <a:cubicBezTo>
                  <a:pt x="784" y="3544"/>
                  <a:pt x="784" y="3544"/>
                  <a:pt x="784" y="3544"/>
                </a:cubicBezTo>
                <a:cubicBezTo>
                  <a:pt x="784" y="3532"/>
                  <a:pt x="784" y="3532"/>
                  <a:pt x="784" y="3532"/>
                </a:cubicBezTo>
                <a:moveTo>
                  <a:pt x="824" y="3532"/>
                </a:moveTo>
                <a:cubicBezTo>
                  <a:pt x="800" y="3532"/>
                  <a:pt x="800" y="3532"/>
                  <a:pt x="800" y="3532"/>
                </a:cubicBezTo>
                <a:cubicBezTo>
                  <a:pt x="800" y="3544"/>
                  <a:pt x="800" y="3544"/>
                  <a:pt x="800" y="3544"/>
                </a:cubicBezTo>
                <a:cubicBezTo>
                  <a:pt x="824" y="3544"/>
                  <a:pt x="824" y="3544"/>
                  <a:pt x="824" y="3544"/>
                </a:cubicBezTo>
                <a:cubicBezTo>
                  <a:pt x="824" y="3532"/>
                  <a:pt x="824" y="3532"/>
                  <a:pt x="824" y="3532"/>
                </a:cubicBezTo>
                <a:moveTo>
                  <a:pt x="864" y="3532"/>
                </a:moveTo>
                <a:cubicBezTo>
                  <a:pt x="840" y="3532"/>
                  <a:pt x="840" y="3532"/>
                  <a:pt x="840" y="3532"/>
                </a:cubicBezTo>
                <a:cubicBezTo>
                  <a:pt x="840" y="3544"/>
                  <a:pt x="840" y="3544"/>
                  <a:pt x="840" y="3544"/>
                </a:cubicBezTo>
                <a:cubicBezTo>
                  <a:pt x="864" y="3544"/>
                  <a:pt x="864" y="3544"/>
                  <a:pt x="864" y="3544"/>
                </a:cubicBezTo>
                <a:cubicBezTo>
                  <a:pt x="864" y="3532"/>
                  <a:pt x="864" y="3532"/>
                  <a:pt x="864" y="3532"/>
                </a:cubicBezTo>
                <a:moveTo>
                  <a:pt x="903" y="3529"/>
                </a:moveTo>
                <a:cubicBezTo>
                  <a:pt x="894" y="3530"/>
                  <a:pt x="887" y="3532"/>
                  <a:pt x="880" y="3532"/>
                </a:cubicBezTo>
                <a:cubicBezTo>
                  <a:pt x="880" y="3544"/>
                  <a:pt x="880" y="3544"/>
                  <a:pt x="880" y="3544"/>
                </a:cubicBezTo>
                <a:cubicBezTo>
                  <a:pt x="889" y="3544"/>
                  <a:pt x="897" y="3541"/>
                  <a:pt x="904" y="3541"/>
                </a:cubicBezTo>
                <a:cubicBezTo>
                  <a:pt x="903" y="3529"/>
                  <a:pt x="903" y="3529"/>
                  <a:pt x="903" y="3529"/>
                </a:cubicBezTo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9" name="Freeform 16"/>
          <p:cNvSpPr>
            <a:spLocks noEditPoints="1"/>
          </p:cNvSpPr>
          <p:nvPr/>
        </p:nvSpPr>
        <p:spPr bwMode="auto">
          <a:xfrm>
            <a:off x="3598374" y="3152503"/>
            <a:ext cx="1152525" cy="15875"/>
          </a:xfrm>
          <a:custGeom>
            <a:avLst/>
            <a:gdLst>
              <a:gd name="T0" fmla="*/ 726 w 726"/>
              <a:gd name="T1" fmla="*/ 10 h 10"/>
              <a:gd name="T2" fmla="*/ 722 w 726"/>
              <a:gd name="T3" fmla="*/ 0 h 10"/>
              <a:gd name="T4" fmla="*/ 688 w 726"/>
              <a:gd name="T5" fmla="*/ 10 h 10"/>
              <a:gd name="T6" fmla="*/ 708 w 726"/>
              <a:gd name="T7" fmla="*/ 0 h 10"/>
              <a:gd name="T8" fmla="*/ 688 w 726"/>
              <a:gd name="T9" fmla="*/ 10 h 10"/>
              <a:gd name="T10" fmla="*/ 674 w 726"/>
              <a:gd name="T11" fmla="*/ 10 h 10"/>
              <a:gd name="T12" fmla="*/ 653 w 726"/>
              <a:gd name="T13" fmla="*/ 0 h 10"/>
              <a:gd name="T14" fmla="*/ 619 w 726"/>
              <a:gd name="T15" fmla="*/ 10 h 10"/>
              <a:gd name="T16" fmla="*/ 640 w 726"/>
              <a:gd name="T17" fmla="*/ 0 h 10"/>
              <a:gd name="T18" fmla="*/ 619 w 726"/>
              <a:gd name="T19" fmla="*/ 10 h 10"/>
              <a:gd name="T20" fmla="*/ 605 w 726"/>
              <a:gd name="T21" fmla="*/ 10 h 10"/>
              <a:gd name="T22" fmla="*/ 584 w 726"/>
              <a:gd name="T23" fmla="*/ 0 h 10"/>
              <a:gd name="T24" fmla="*/ 550 w 726"/>
              <a:gd name="T25" fmla="*/ 10 h 10"/>
              <a:gd name="T26" fmla="*/ 571 w 726"/>
              <a:gd name="T27" fmla="*/ 0 h 10"/>
              <a:gd name="T28" fmla="*/ 550 w 726"/>
              <a:gd name="T29" fmla="*/ 10 h 10"/>
              <a:gd name="T30" fmla="*/ 536 w 726"/>
              <a:gd name="T31" fmla="*/ 10 h 10"/>
              <a:gd name="T32" fmla="*/ 516 w 726"/>
              <a:gd name="T33" fmla="*/ 0 h 10"/>
              <a:gd name="T34" fmla="*/ 481 w 726"/>
              <a:gd name="T35" fmla="*/ 10 h 10"/>
              <a:gd name="T36" fmla="*/ 502 w 726"/>
              <a:gd name="T37" fmla="*/ 0 h 10"/>
              <a:gd name="T38" fmla="*/ 481 w 726"/>
              <a:gd name="T39" fmla="*/ 10 h 10"/>
              <a:gd name="T40" fmla="*/ 468 w 726"/>
              <a:gd name="T41" fmla="*/ 10 h 10"/>
              <a:gd name="T42" fmla="*/ 447 w 726"/>
              <a:gd name="T43" fmla="*/ 0 h 10"/>
              <a:gd name="T44" fmla="*/ 412 w 726"/>
              <a:gd name="T45" fmla="*/ 10 h 10"/>
              <a:gd name="T46" fmla="*/ 433 w 726"/>
              <a:gd name="T47" fmla="*/ 0 h 10"/>
              <a:gd name="T48" fmla="*/ 412 w 726"/>
              <a:gd name="T49" fmla="*/ 10 h 10"/>
              <a:gd name="T50" fmla="*/ 399 w 726"/>
              <a:gd name="T51" fmla="*/ 10 h 10"/>
              <a:gd name="T52" fmla="*/ 378 w 726"/>
              <a:gd name="T53" fmla="*/ 0 h 10"/>
              <a:gd name="T54" fmla="*/ 344 w 726"/>
              <a:gd name="T55" fmla="*/ 10 h 10"/>
              <a:gd name="T56" fmla="*/ 364 w 726"/>
              <a:gd name="T57" fmla="*/ 0 h 10"/>
              <a:gd name="T58" fmla="*/ 344 w 726"/>
              <a:gd name="T59" fmla="*/ 10 h 10"/>
              <a:gd name="T60" fmla="*/ 330 w 726"/>
              <a:gd name="T61" fmla="*/ 10 h 10"/>
              <a:gd name="T62" fmla="*/ 309 w 726"/>
              <a:gd name="T63" fmla="*/ 0 h 10"/>
              <a:gd name="T64" fmla="*/ 275 w 726"/>
              <a:gd name="T65" fmla="*/ 10 h 10"/>
              <a:gd name="T66" fmla="*/ 295 w 726"/>
              <a:gd name="T67" fmla="*/ 0 h 10"/>
              <a:gd name="T68" fmla="*/ 275 w 726"/>
              <a:gd name="T69" fmla="*/ 10 h 10"/>
              <a:gd name="T70" fmla="*/ 261 w 726"/>
              <a:gd name="T71" fmla="*/ 10 h 10"/>
              <a:gd name="T72" fmla="*/ 240 w 726"/>
              <a:gd name="T73" fmla="*/ 0 h 10"/>
              <a:gd name="T74" fmla="*/ 206 w 726"/>
              <a:gd name="T75" fmla="*/ 10 h 10"/>
              <a:gd name="T76" fmla="*/ 227 w 726"/>
              <a:gd name="T77" fmla="*/ 0 h 10"/>
              <a:gd name="T78" fmla="*/ 206 w 726"/>
              <a:gd name="T79" fmla="*/ 10 h 10"/>
              <a:gd name="T80" fmla="*/ 192 w 726"/>
              <a:gd name="T81" fmla="*/ 10 h 10"/>
              <a:gd name="T82" fmla="*/ 172 w 726"/>
              <a:gd name="T83" fmla="*/ 0 h 10"/>
              <a:gd name="T84" fmla="*/ 137 w 726"/>
              <a:gd name="T85" fmla="*/ 10 h 10"/>
              <a:gd name="T86" fmla="*/ 158 w 726"/>
              <a:gd name="T87" fmla="*/ 0 h 10"/>
              <a:gd name="T88" fmla="*/ 137 w 726"/>
              <a:gd name="T89" fmla="*/ 10 h 10"/>
              <a:gd name="T90" fmla="*/ 123 w 726"/>
              <a:gd name="T91" fmla="*/ 10 h 10"/>
              <a:gd name="T92" fmla="*/ 103 w 726"/>
              <a:gd name="T93" fmla="*/ 0 h 10"/>
              <a:gd name="T94" fmla="*/ 68 w 726"/>
              <a:gd name="T95" fmla="*/ 10 h 10"/>
              <a:gd name="T96" fmla="*/ 89 w 726"/>
              <a:gd name="T97" fmla="*/ 0 h 10"/>
              <a:gd name="T98" fmla="*/ 68 w 726"/>
              <a:gd name="T99" fmla="*/ 10 h 10"/>
              <a:gd name="T100" fmla="*/ 55 w 726"/>
              <a:gd name="T101" fmla="*/ 10 h 10"/>
              <a:gd name="T102" fmla="*/ 34 w 726"/>
              <a:gd name="T103" fmla="*/ 0 h 10"/>
              <a:gd name="T104" fmla="*/ 0 w 726"/>
              <a:gd name="T105" fmla="*/ 10 h 10"/>
              <a:gd name="T106" fmla="*/ 20 w 726"/>
              <a:gd name="T107" fmla="*/ 0 h 10"/>
              <a:gd name="T108" fmla="*/ 0 w 726"/>
              <a:gd name="T109" fmla="*/ 1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726" h="10">
                <a:moveTo>
                  <a:pt x="722" y="10"/>
                </a:moveTo>
                <a:lnTo>
                  <a:pt x="726" y="10"/>
                </a:lnTo>
                <a:lnTo>
                  <a:pt x="726" y="0"/>
                </a:lnTo>
                <a:lnTo>
                  <a:pt x="722" y="0"/>
                </a:lnTo>
                <a:lnTo>
                  <a:pt x="722" y="10"/>
                </a:lnTo>
                <a:moveTo>
                  <a:pt x="688" y="10"/>
                </a:moveTo>
                <a:lnTo>
                  <a:pt x="708" y="10"/>
                </a:lnTo>
                <a:lnTo>
                  <a:pt x="708" y="0"/>
                </a:lnTo>
                <a:lnTo>
                  <a:pt x="688" y="0"/>
                </a:lnTo>
                <a:lnTo>
                  <a:pt x="688" y="10"/>
                </a:lnTo>
                <a:moveTo>
                  <a:pt x="653" y="10"/>
                </a:moveTo>
                <a:lnTo>
                  <a:pt x="674" y="10"/>
                </a:lnTo>
                <a:lnTo>
                  <a:pt x="674" y="0"/>
                </a:lnTo>
                <a:lnTo>
                  <a:pt x="653" y="0"/>
                </a:lnTo>
                <a:lnTo>
                  <a:pt x="653" y="10"/>
                </a:lnTo>
                <a:moveTo>
                  <a:pt x="619" y="10"/>
                </a:moveTo>
                <a:lnTo>
                  <a:pt x="640" y="10"/>
                </a:lnTo>
                <a:lnTo>
                  <a:pt x="640" y="0"/>
                </a:lnTo>
                <a:lnTo>
                  <a:pt x="619" y="0"/>
                </a:lnTo>
                <a:lnTo>
                  <a:pt x="619" y="10"/>
                </a:lnTo>
                <a:moveTo>
                  <a:pt x="584" y="10"/>
                </a:moveTo>
                <a:lnTo>
                  <a:pt x="605" y="10"/>
                </a:lnTo>
                <a:lnTo>
                  <a:pt x="605" y="0"/>
                </a:lnTo>
                <a:lnTo>
                  <a:pt x="584" y="0"/>
                </a:lnTo>
                <a:lnTo>
                  <a:pt x="584" y="10"/>
                </a:lnTo>
                <a:moveTo>
                  <a:pt x="550" y="10"/>
                </a:moveTo>
                <a:lnTo>
                  <a:pt x="571" y="10"/>
                </a:lnTo>
                <a:lnTo>
                  <a:pt x="571" y="0"/>
                </a:lnTo>
                <a:lnTo>
                  <a:pt x="550" y="0"/>
                </a:lnTo>
                <a:lnTo>
                  <a:pt x="550" y="10"/>
                </a:lnTo>
                <a:moveTo>
                  <a:pt x="516" y="10"/>
                </a:moveTo>
                <a:lnTo>
                  <a:pt x="536" y="10"/>
                </a:lnTo>
                <a:lnTo>
                  <a:pt x="536" y="0"/>
                </a:lnTo>
                <a:lnTo>
                  <a:pt x="516" y="0"/>
                </a:lnTo>
                <a:lnTo>
                  <a:pt x="516" y="10"/>
                </a:lnTo>
                <a:moveTo>
                  <a:pt x="481" y="10"/>
                </a:moveTo>
                <a:lnTo>
                  <a:pt x="502" y="10"/>
                </a:lnTo>
                <a:lnTo>
                  <a:pt x="502" y="0"/>
                </a:lnTo>
                <a:lnTo>
                  <a:pt x="481" y="0"/>
                </a:lnTo>
                <a:lnTo>
                  <a:pt x="481" y="10"/>
                </a:lnTo>
                <a:moveTo>
                  <a:pt x="447" y="10"/>
                </a:moveTo>
                <a:lnTo>
                  <a:pt x="468" y="10"/>
                </a:lnTo>
                <a:lnTo>
                  <a:pt x="468" y="0"/>
                </a:lnTo>
                <a:lnTo>
                  <a:pt x="447" y="0"/>
                </a:lnTo>
                <a:lnTo>
                  <a:pt x="447" y="10"/>
                </a:lnTo>
                <a:moveTo>
                  <a:pt x="412" y="10"/>
                </a:moveTo>
                <a:lnTo>
                  <a:pt x="433" y="10"/>
                </a:lnTo>
                <a:lnTo>
                  <a:pt x="433" y="0"/>
                </a:lnTo>
                <a:lnTo>
                  <a:pt x="412" y="0"/>
                </a:lnTo>
                <a:lnTo>
                  <a:pt x="412" y="10"/>
                </a:lnTo>
                <a:moveTo>
                  <a:pt x="378" y="10"/>
                </a:moveTo>
                <a:lnTo>
                  <a:pt x="399" y="10"/>
                </a:lnTo>
                <a:lnTo>
                  <a:pt x="399" y="0"/>
                </a:lnTo>
                <a:lnTo>
                  <a:pt x="378" y="0"/>
                </a:lnTo>
                <a:lnTo>
                  <a:pt x="378" y="10"/>
                </a:lnTo>
                <a:moveTo>
                  <a:pt x="344" y="10"/>
                </a:moveTo>
                <a:lnTo>
                  <a:pt x="364" y="10"/>
                </a:lnTo>
                <a:lnTo>
                  <a:pt x="364" y="0"/>
                </a:lnTo>
                <a:lnTo>
                  <a:pt x="344" y="0"/>
                </a:lnTo>
                <a:lnTo>
                  <a:pt x="344" y="10"/>
                </a:lnTo>
                <a:moveTo>
                  <a:pt x="309" y="10"/>
                </a:moveTo>
                <a:lnTo>
                  <a:pt x="330" y="10"/>
                </a:lnTo>
                <a:lnTo>
                  <a:pt x="330" y="0"/>
                </a:lnTo>
                <a:lnTo>
                  <a:pt x="309" y="0"/>
                </a:lnTo>
                <a:lnTo>
                  <a:pt x="309" y="10"/>
                </a:lnTo>
                <a:moveTo>
                  <a:pt x="275" y="10"/>
                </a:moveTo>
                <a:lnTo>
                  <a:pt x="295" y="10"/>
                </a:lnTo>
                <a:lnTo>
                  <a:pt x="295" y="0"/>
                </a:lnTo>
                <a:lnTo>
                  <a:pt x="275" y="0"/>
                </a:lnTo>
                <a:lnTo>
                  <a:pt x="275" y="10"/>
                </a:lnTo>
                <a:moveTo>
                  <a:pt x="240" y="10"/>
                </a:moveTo>
                <a:lnTo>
                  <a:pt x="261" y="10"/>
                </a:lnTo>
                <a:lnTo>
                  <a:pt x="261" y="0"/>
                </a:lnTo>
                <a:lnTo>
                  <a:pt x="240" y="0"/>
                </a:lnTo>
                <a:lnTo>
                  <a:pt x="240" y="10"/>
                </a:lnTo>
                <a:moveTo>
                  <a:pt x="206" y="10"/>
                </a:moveTo>
                <a:lnTo>
                  <a:pt x="227" y="10"/>
                </a:lnTo>
                <a:lnTo>
                  <a:pt x="227" y="0"/>
                </a:lnTo>
                <a:lnTo>
                  <a:pt x="206" y="0"/>
                </a:lnTo>
                <a:lnTo>
                  <a:pt x="206" y="10"/>
                </a:lnTo>
                <a:moveTo>
                  <a:pt x="172" y="10"/>
                </a:moveTo>
                <a:lnTo>
                  <a:pt x="192" y="10"/>
                </a:lnTo>
                <a:lnTo>
                  <a:pt x="192" y="0"/>
                </a:lnTo>
                <a:lnTo>
                  <a:pt x="172" y="0"/>
                </a:lnTo>
                <a:lnTo>
                  <a:pt x="172" y="10"/>
                </a:lnTo>
                <a:moveTo>
                  <a:pt x="137" y="10"/>
                </a:moveTo>
                <a:lnTo>
                  <a:pt x="158" y="10"/>
                </a:lnTo>
                <a:lnTo>
                  <a:pt x="158" y="0"/>
                </a:lnTo>
                <a:lnTo>
                  <a:pt x="137" y="0"/>
                </a:lnTo>
                <a:lnTo>
                  <a:pt x="137" y="10"/>
                </a:lnTo>
                <a:moveTo>
                  <a:pt x="103" y="10"/>
                </a:moveTo>
                <a:lnTo>
                  <a:pt x="123" y="10"/>
                </a:lnTo>
                <a:lnTo>
                  <a:pt x="123" y="0"/>
                </a:lnTo>
                <a:lnTo>
                  <a:pt x="103" y="0"/>
                </a:lnTo>
                <a:lnTo>
                  <a:pt x="103" y="10"/>
                </a:lnTo>
                <a:moveTo>
                  <a:pt x="68" y="10"/>
                </a:moveTo>
                <a:lnTo>
                  <a:pt x="89" y="10"/>
                </a:lnTo>
                <a:lnTo>
                  <a:pt x="89" y="0"/>
                </a:lnTo>
                <a:lnTo>
                  <a:pt x="68" y="0"/>
                </a:lnTo>
                <a:lnTo>
                  <a:pt x="68" y="10"/>
                </a:lnTo>
                <a:moveTo>
                  <a:pt x="34" y="10"/>
                </a:moveTo>
                <a:lnTo>
                  <a:pt x="55" y="10"/>
                </a:lnTo>
                <a:lnTo>
                  <a:pt x="55" y="0"/>
                </a:lnTo>
                <a:lnTo>
                  <a:pt x="34" y="0"/>
                </a:lnTo>
                <a:lnTo>
                  <a:pt x="34" y="10"/>
                </a:lnTo>
                <a:moveTo>
                  <a:pt x="0" y="10"/>
                </a:moveTo>
                <a:lnTo>
                  <a:pt x="20" y="10"/>
                </a:lnTo>
                <a:lnTo>
                  <a:pt x="20" y="0"/>
                </a:lnTo>
                <a:lnTo>
                  <a:pt x="0" y="0"/>
                </a:lnTo>
                <a:lnTo>
                  <a:pt x="0" y="1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3" name="Group 2"/>
          <p:cNvGrpSpPr/>
          <p:nvPr/>
        </p:nvGrpSpPr>
        <p:grpSpPr>
          <a:xfrm>
            <a:off x="4732973" y="4090374"/>
            <a:ext cx="1190625" cy="71437"/>
            <a:chOff x="4106863" y="4170363"/>
            <a:chExt cx="1190625" cy="71437"/>
          </a:xfrm>
        </p:grpSpPr>
        <p:sp>
          <p:nvSpPr>
            <p:cNvPr id="1134" name="Freeform 43"/>
            <p:cNvSpPr>
              <a:spLocks noEditPoints="1"/>
            </p:cNvSpPr>
            <p:nvPr/>
          </p:nvSpPr>
          <p:spPr bwMode="auto">
            <a:xfrm>
              <a:off x="4106863" y="4205288"/>
              <a:ext cx="1152525" cy="15875"/>
            </a:xfrm>
            <a:custGeom>
              <a:avLst/>
              <a:gdLst>
                <a:gd name="T0" fmla="*/ 726 w 726"/>
                <a:gd name="T1" fmla="*/ 10 h 10"/>
                <a:gd name="T2" fmla="*/ 722 w 726"/>
                <a:gd name="T3" fmla="*/ 0 h 10"/>
                <a:gd name="T4" fmla="*/ 688 w 726"/>
                <a:gd name="T5" fmla="*/ 10 h 10"/>
                <a:gd name="T6" fmla="*/ 708 w 726"/>
                <a:gd name="T7" fmla="*/ 0 h 10"/>
                <a:gd name="T8" fmla="*/ 688 w 726"/>
                <a:gd name="T9" fmla="*/ 10 h 10"/>
                <a:gd name="T10" fmla="*/ 674 w 726"/>
                <a:gd name="T11" fmla="*/ 10 h 10"/>
                <a:gd name="T12" fmla="*/ 653 w 726"/>
                <a:gd name="T13" fmla="*/ 0 h 10"/>
                <a:gd name="T14" fmla="*/ 619 w 726"/>
                <a:gd name="T15" fmla="*/ 10 h 10"/>
                <a:gd name="T16" fmla="*/ 640 w 726"/>
                <a:gd name="T17" fmla="*/ 0 h 10"/>
                <a:gd name="T18" fmla="*/ 619 w 726"/>
                <a:gd name="T19" fmla="*/ 10 h 10"/>
                <a:gd name="T20" fmla="*/ 605 w 726"/>
                <a:gd name="T21" fmla="*/ 10 h 10"/>
                <a:gd name="T22" fmla="*/ 584 w 726"/>
                <a:gd name="T23" fmla="*/ 0 h 10"/>
                <a:gd name="T24" fmla="*/ 550 w 726"/>
                <a:gd name="T25" fmla="*/ 10 h 10"/>
                <a:gd name="T26" fmla="*/ 571 w 726"/>
                <a:gd name="T27" fmla="*/ 0 h 10"/>
                <a:gd name="T28" fmla="*/ 550 w 726"/>
                <a:gd name="T29" fmla="*/ 10 h 10"/>
                <a:gd name="T30" fmla="*/ 536 w 726"/>
                <a:gd name="T31" fmla="*/ 10 h 10"/>
                <a:gd name="T32" fmla="*/ 516 w 726"/>
                <a:gd name="T33" fmla="*/ 0 h 10"/>
                <a:gd name="T34" fmla="*/ 481 w 726"/>
                <a:gd name="T35" fmla="*/ 10 h 10"/>
                <a:gd name="T36" fmla="*/ 502 w 726"/>
                <a:gd name="T37" fmla="*/ 0 h 10"/>
                <a:gd name="T38" fmla="*/ 481 w 726"/>
                <a:gd name="T39" fmla="*/ 10 h 10"/>
                <a:gd name="T40" fmla="*/ 468 w 726"/>
                <a:gd name="T41" fmla="*/ 10 h 10"/>
                <a:gd name="T42" fmla="*/ 447 w 726"/>
                <a:gd name="T43" fmla="*/ 0 h 10"/>
                <a:gd name="T44" fmla="*/ 412 w 726"/>
                <a:gd name="T45" fmla="*/ 10 h 10"/>
                <a:gd name="T46" fmla="*/ 433 w 726"/>
                <a:gd name="T47" fmla="*/ 0 h 10"/>
                <a:gd name="T48" fmla="*/ 412 w 726"/>
                <a:gd name="T49" fmla="*/ 10 h 10"/>
                <a:gd name="T50" fmla="*/ 399 w 726"/>
                <a:gd name="T51" fmla="*/ 10 h 10"/>
                <a:gd name="T52" fmla="*/ 378 w 726"/>
                <a:gd name="T53" fmla="*/ 0 h 10"/>
                <a:gd name="T54" fmla="*/ 344 w 726"/>
                <a:gd name="T55" fmla="*/ 10 h 10"/>
                <a:gd name="T56" fmla="*/ 364 w 726"/>
                <a:gd name="T57" fmla="*/ 0 h 10"/>
                <a:gd name="T58" fmla="*/ 344 w 726"/>
                <a:gd name="T59" fmla="*/ 10 h 10"/>
                <a:gd name="T60" fmla="*/ 330 w 726"/>
                <a:gd name="T61" fmla="*/ 10 h 10"/>
                <a:gd name="T62" fmla="*/ 309 w 726"/>
                <a:gd name="T63" fmla="*/ 0 h 10"/>
                <a:gd name="T64" fmla="*/ 275 w 726"/>
                <a:gd name="T65" fmla="*/ 10 h 10"/>
                <a:gd name="T66" fmla="*/ 295 w 726"/>
                <a:gd name="T67" fmla="*/ 0 h 10"/>
                <a:gd name="T68" fmla="*/ 275 w 726"/>
                <a:gd name="T69" fmla="*/ 10 h 10"/>
                <a:gd name="T70" fmla="*/ 261 w 726"/>
                <a:gd name="T71" fmla="*/ 10 h 10"/>
                <a:gd name="T72" fmla="*/ 240 w 726"/>
                <a:gd name="T73" fmla="*/ 0 h 10"/>
                <a:gd name="T74" fmla="*/ 206 w 726"/>
                <a:gd name="T75" fmla="*/ 10 h 10"/>
                <a:gd name="T76" fmla="*/ 227 w 726"/>
                <a:gd name="T77" fmla="*/ 0 h 10"/>
                <a:gd name="T78" fmla="*/ 206 w 726"/>
                <a:gd name="T79" fmla="*/ 10 h 10"/>
                <a:gd name="T80" fmla="*/ 192 w 726"/>
                <a:gd name="T81" fmla="*/ 10 h 10"/>
                <a:gd name="T82" fmla="*/ 172 w 726"/>
                <a:gd name="T83" fmla="*/ 0 h 10"/>
                <a:gd name="T84" fmla="*/ 137 w 726"/>
                <a:gd name="T85" fmla="*/ 10 h 10"/>
                <a:gd name="T86" fmla="*/ 158 w 726"/>
                <a:gd name="T87" fmla="*/ 0 h 10"/>
                <a:gd name="T88" fmla="*/ 137 w 726"/>
                <a:gd name="T89" fmla="*/ 10 h 10"/>
                <a:gd name="T90" fmla="*/ 123 w 726"/>
                <a:gd name="T91" fmla="*/ 10 h 10"/>
                <a:gd name="T92" fmla="*/ 103 w 726"/>
                <a:gd name="T93" fmla="*/ 0 h 10"/>
                <a:gd name="T94" fmla="*/ 68 w 726"/>
                <a:gd name="T95" fmla="*/ 10 h 10"/>
                <a:gd name="T96" fmla="*/ 89 w 726"/>
                <a:gd name="T97" fmla="*/ 0 h 10"/>
                <a:gd name="T98" fmla="*/ 68 w 726"/>
                <a:gd name="T99" fmla="*/ 10 h 10"/>
                <a:gd name="T100" fmla="*/ 55 w 726"/>
                <a:gd name="T101" fmla="*/ 10 h 10"/>
                <a:gd name="T102" fmla="*/ 34 w 726"/>
                <a:gd name="T103" fmla="*/ 0 h 10"/>
                <a:gd name="T104" fmla="*/ 0 w 726"/>
                <a:gd name="T105" fmla="*/ 10 h 10"/>
                <a:gd name="T106" fmla="*/ 20 w 726"/>
                <a:gd name="T107" fmla="*/ 0 h 10"/>
                <a:gd name="T108" fmla="*/ 0 w 726"/>
                <a:gd name="T10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726" h="10">
                  <a:moveTo>
                    <a:pt x="722" y="10"/>
                  </a:moveTo>
                  <a:lnTo>
                    <a:pt x="726" y="10"/>
                  </a:lnTo>
                  <a:lnTo>
                    <a:pt x="726" y="0"/>
                  </a:lnTo>
                  <a:lnTo>
                    <a:pt x="722" y="0"/>
                  </a:lnTo>
                  <a:lnTo>
                    <a:pt x="722" y="10"/>
                  </a:lnTo>
                  <a:close/>
                  <a:moveTo>
                    <a:pt x="688" y="10"/>
                  </a:moveTo>
                  <a:lnTo>
                    <a:pt x="708" y="10"/>
                  </a:lnTo>
                  <a:lnTo>
                    <a:pt x="708" y="0"/>
                  </a:lnTo>
                  <a:lnTo>
                    <a:pt x="688" y="0"/>
                  </a:lnTo>
                  <a:lnTo>
                    <a:pt x="688" y="10"/>
                  </a:lnTo>
                  <a:close/>
                  <a:moveTo>
                    <a:pt x="653" y="10"/>
                  </a:moveTo>
                  <a:lnTo>
                    <a:pt x="674" y="10"/>
                  </a:lnTo>
                  <a:lnTo>
                    <a:pt x="674" y="0"/>
                  </a:lnTo>
                  <a:lnTo>
                    <a:pt x="653" y="0"/>
                  </a:lnTo>
                  <a:lnTo>
                    <a:pt x="653" y="10"/>
                  </a:lnTo>
                  <a:close/>
                  <a:moveTo>
                    <a:pt x="619" y="10"/>
                  </a:moveTo>
                  <a:lnTo>
                    <a:pt x="640" y="10"/>
                  </a:lnTo>
                  <a:lnTo>
                    <a:pt x="640" y="0"/>
                  </a:lnTo>
                  <a:lnTo>
                    <a:pt x="619" y="0"/>
                  </a:lnTo>
                  <a:lnTo>
                    <a:pt x="619" y="10"/>
                  </a:lnTo>
                  <a:close/>
                  <a:moveTo>
                    <a:pt x="584" y="10"/>
                  </a:moveTo>
                  <a:lnTo>
                    <a:pt x="605" y="10"/>
                  </a:lnTo>
                  <a:lnTo>
                    <a:pt x="605" y="0"/>
                  </a:lnTo>
                  <a:lnTo>
                    <a:pt x="584" y="0"/>
                  </a:lnTo>
                  <a:lnTo>
                    <a:pt x="584" y="10"/>
                  </a:lnTo>
                  <a:close/>
                  <a:moveTo>
                    <a:pt x="550" y="10"/>
                  </a:moveTo>
                  <a:lnTo>
                    <a:pt x="571" y="10"/>
                  </a:lnTo>
                  <a:lnTo>
                    <a:pt x="571" y="0"/>
                  </a:lnTo>
                  <a:lnTo>
                    <a:pt x="550" y="0"/>
                  </a:lnTo>
                  <a:lnTo>
                    <a:pt x="550" y="10"/>
                  </a:lnTo>
                  <a:close/>
                  <a:moveTo>
                    <a:pt x="516" y="10"/>
                  </a:moveTo>
                  <a:lnTo>
                    <a:pt x="536" y="10"/>
                  </a:lnTo>
                  <a:lnTo>
                    <a:pt x="536" y="0"/>
                  </a:lnTo>
                  <a:lnTo>
                    <a:pt x="516" y="0"/>
                  </a:lnTo>
                  <a:lnTo>
                    <a:pt x="516" y="10"/>
                  </a:lnTo>
                  <a:close/>
                  <a:moveTo>
                    <a:pt x="481" y="10"/>
                  </a:moveTo>
                  <a:lnTo>
                    <a:pt x="502" y="10"/>
                  </a:lnTo>
                  <a:lnTo>
                    <a:pt x="502" y="0"/>
                  </a:lnTo>
                  <a:lnTo>
                    <a:pt x="481" y="0"/>
                  </a:lnTo>
                  <a:lnTo>
                    <a:pt x="481" y="10"/>
                  </a:lnTo>
                  <a:close/>
                  <a:moveTo>
                    <a:pt x="447" y="10"/>
                  </a:moveTo>
                  <a:lnTo>
                    <a:pt x="468" y="10"/>
                  </a:lnTo>
                  <a:lnTo>
                    <a:pt x="468" y="0"/>
                  </a:lnTo>
                  <a:lnTo>
                    <a:pt x="447" y="0"/>
                  </a:lnTo>
                  <a:lnTo>
                    <a:pt x="447" y="10"/>
                  </a:lnTo>
                  <a:close/>
                  <a:moveTo>
                    <a:pt x="412" y="10"/>
                  </a:moveTo>
                  <a:lnTo>
                    <a:pt x="433" y="10"/>
                  </a:lnTo>
                  <a:lnTo>
                    <a:pt x="433" y="0"/>
                  </a:lnTo>
                  <a:lnTo>
                    <a:pt x="412" y="0"/>
                  </a:lnTo>
                  <a:lnTo>
                    <a:pt x="412" y="10"/>
                  </a:lnTo>
                  <a:close/>
                  <a:moveTo>
                    <a:pt x="378" y="10"/>
                  </a:moveTo>
                  <a:lnTo>
                    <a:pt x="399" y="10"/>
                  </a:lnTo>
                  <a:lnTo>
                    <a:pt x="399" y="0"/>
                  </a:lnTo>
                  <a:lnTo>
                    <a:pt x="378" y="0"/>
                  </a:lnTo>
                  <a:lnTo>
                    <a:pt x="378" y="10"/>
                  </a:lnTo>
                  <a:close/>
                  <a:moveTo>
                    <a:pt x="344" y="10"/>
                  </a:moveTo>
                  <a:lnTo>
                    <a:pt x="364" y="10"/>
                  </a:lnTo>
                  <a:lnTo>
                    <a:pt x="364" y="0"/>
                  </a:lnTo>
                  <a:lnTo>
                    <a:pt x="344" y="0"/>
                  </a:lnTo>
                  <a:lnTo>
                    <a:pt x="344" y="10"/>
                  </a:lnTo>
                  <a:close/>
                  <a:moveTo>
                    <a:pt x="309" y="10"/>
                  </a:moveTo>
                  <a:lnTo>
                    <a:pt x="330" y="10"/>
                  </a:lnTo>
                  <a:lnTo>
                    <a:pt x="330" y="0"/>
                  </a:lnTo>
                  <a:lnTo>
                    <a:pt x="309" y="0"/>
                  </a:lnTo>
                  <a:lnTo>
                    <a:pt x="309" y="10"/>
                  </a:lnTo>
                  <a:close/>
                  <a:moveTo>
                    <a:pt x="275" y="10"/>
                  </a:moveTo>
                  <a:lnTo>
                    <a:pt x="295" y="10"/>
                  </a:lnTo>
                  <a:lnTo>
                    <a:pt x="295" y="0"/>
                  </a:lnTo>
                  <a:lnTo>
                    <a:pt x="275" y="0"/>
                  </a:lnTo>
                  <a:lnTo>
                    <a:pt x="275" y="10"/>
                  </a:lnTo>
                  <a:close/>
                  <a:moveTo>
                    <a:pt x="240" y="10"/>
                  </a:moveTo>
                  <a:lnTo>
                    <a:pt x="261" y="10"/>
                  </a:lnTo>
                  <a:lnTo>
                    <a:pt x="261" y="0"/>
                  </a:lnTo>
                  <a:lnTo>
                    <a:pt x="240" y="0"/>
                  </a:lnTo>
                  <a:lnTo>
                    <a:pt x="240" y="10"/>
                  </a:lnTo>
                  <a:close/>
                  <a:moveTo>
                    <a:pt x="206" y="10"/>
                  </a:moveTo>
                  <a:lnTo>
                    <a:pt x="227" y="10"/>
                  </a:lnTo>
                  <a:lnTo>
                    <a:pt x="227" y="0"/>
                  </a:lnTo>
                  <a:lnTo>
                    <a:pt x="206" y="0"/>
                  </a:lnTo>
                  <a:lnTo>
                    <a:pt x="206" y="10"/>
                  </a:lnTo>
                  <a:close/>
                  <a:moveTo>
                    <a:pt x="172" y="10"/>
                  </a:moveTo>
                  <a:lnTo>
                    <a:pt x="192" y="10"/>
                  </a:lnTo>
                  <a:lnTo>
                    <a:pt x="192" y="0"/>
                  </a:lnTo>
                  <a:lnTo>
                    <a:pt x="172" y="0"/>
                  </a:lnTo>
                  <a:lnTo>
                    <a:pt x="172" y="10"/>
                  </a:lnTo>
                  <a:close/>
                  <a:moveTo>
                    <a:pt x="137" y="10"/>
                  </a:moveTo>
                  <a:lnTo>
                    <a:pt x="158" y="10"/>
                  </a:lnTo>
                  <a:lnTo>
                    <a:pt x="158" y="0"/>
                  </a:lnTo>
                  <a:lnTo>
                    <a:pt x="137" y="0"/>
                  </a:lnTo>
                  <a:lnTo>
                    <a:pt x="137" y="10"/>
                  </a:lnTo>
                  <a:close/>
                  <a:moveTo>
                    <a:pt x="103" y="10"/>
                  </a:moveTo>
                  <a:lnTo>
                    <a:pt x="123" y="10"/>
                  </a:lnTo>
                  <a:lnTo>
                    <a:pt x="123" y="0"/>
                  </a:lnTo>
                  <a:lnTo>
                    <a:pt x="103" y="0"/>
                  </a:lnTo>
                  <a:lnTo>
                    <a:pt x="103" y="10"/>
                  </a:lnTo>
                  <a:close/>
                  <a:moveTo>
                    <a:pt x="68" y="10"/>
                  </a:moveTo>
                  <a:lnTo>
                    <a:pt x="89" y="10"/>
                  </a:lnTo>
                  <a:lnTo>
                    <a:pt x="89" y="0"/>
                  </a:lnTo>
                  <a:lnTo>
                    <a:pt x="68" y="0"/>
                  </a:lnTo>
                  <a:lnTo>
                    <a:pt x="68" y="10"/>
                  </a:lnTo>
                  <a:close/>
                  <a:moveTo>
                    <a:pt x="34" y="10"/>
                  </a:moveTo>
                  <a:lnTo>
                    <a:pt x="55" y="10"/>
                  </a:lnTo>
                  <a:lnTo>
                    <a:pt x="55" y="0"/>
                  </a:lnTo>
                  <a:lnTo>
                    <a:pt x="34" y="0"/>
                  </a:lnTo>
                  <a:lnTo>
                    <a:pt x="34" y="10"/>
                  </a:lnTo>
                  <a:close/>
                  <a:moveTo>
                    <a:pt x="0" y="10"/>
                  </a:moveTo>
                  <a:lnTo>
                    <a:pt x="20" y="10"/>
                  </a:lnTo>
                  <a:lnTo>
                    <a:pt x="20" y="0"/>
                  </a:lnTo>
                  <a:lnTo>
                    <a:pt x="0" y="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37" name="Freeform 44"/>
            <p:cNvSpPr>
              <a:spLocks noEditPoints="1"/>
            </p:cNvSpPr>
            <p:nvPr/>
          </p:nvSpPr>
          <p:spPr bwMode="auto">
            <a:xfrm>
              <a:off x="4106863" y="4205288"/>
              <a:ext cx="1152525" cy="15875"/>
            </a:xfrm>
            <a:custGeom>
              <a:avLst/>
              <a:gdLst>
                <a:gd name="T0" fmla="*/ 726 w 726"/>
                <a:gd name="T1" fmla="*/ 10 h 10"/>
                <a:gd name="T2" fmla="*/ 722 w 726"/>
                <a:gd name="T3" fmla="*/ 0 h 10"/>
                <a:gd name="T4" fmla="*/ 688 w 726"/>
                <a:gd name="T5" fmla="*/ 10 h 10"/>
                <a:gd name="T6" fmla="*/ 708 w 726"/>
                <a:gd name="T7" fmla="*/ 0 h 10"/>
                <a:gd name="T8" fmla="*/ 688 w 726"/>
                <a:gd name="T9" fmla="*/ 10 h 10"/>
                <a:gd name="T10" fmla="*/ 674 w 726"/>
                <a:gd name="T11" fmla="*/ 10 h 10"/>
                <a:gd name="T12" fmla="*/ 653 w 726"/>
                <a:gd name="T13" fmla="*/ 0 h 10"/>
                <a:gd name="T14" fmla="*/ 619 w 726"/>
                <a:gd name="T15" fmla="*/ 10 h 10"/>
                <a:gd name="T16" fmla="*/ 640 w 726"/>
                <a:gd name="T17" fmla="*/ 0 h 10"/>
                <a:gd name="T18" fmla="*/ 619 w 726"/>
                <a:gd name="T19" fmla="*/ 10 h 10"/>
                <a:gd name="T20" fmla="*/ 605 w 726"/>
                <a:gd name="T21" fmla="*/ 10 h 10"/>
                <a:gd name="T22" fmla="*/ 584 w 726"/>
                <a:gd name="T23" fmla="*/ 0 h 10"/>
                <a:gd name="T24" fmla="*/ 550 w 726"/>
                <a:gd name="T25" fmla="*/ 10 h 10"/>
                <a:gd name="T26" fmla="*/ 571 w 726"/>
                <a:gd name="T27" fmla="*/ 0 h 10"/>
                <a:gd name="T28" fmla="*/ 550 w 726"/>
                <a:gd name="T29" fmla="*/ 10 h 10"/>
                <a:gd name="T30" fmla="*/ 536 w 726"/>
                <a:gd name="T31" fmla="*/ 10 h 10"/>
                <a:gd name="T32" fmla="*/ 516 w 726"/>
                <a:gd name="T33" fmla="*/ 0 h 10"/>
                <a:gd name="T34" fmla="*/ 481 w 726"/>
                <a:gd name="T35" fmla="*/ 10 h 10"/>
                <a:gd name="T36" fmla="*/ 502 w 726"/>
                <a:gd name="T37" fmla="*/ 0 h 10"/>
                <a:gd name="T38" fmla="*/ 481 w 726"/>
                <a:gd name="T39" fmla="*/ 10 h 10"/>
                <a:gd name="T40" fmla="*/ 468 w 726"/>
                <a:gd name="T41" fmla="*/ 10 h 10"/>
                <a:gd name="T42" fmla="*/ 447 w 726"/>
                <a:gd name="T43" fmla="*/ 0 h 10"/>
                <a:gd name="T44" fmla="*/ 412 w 726"/>
                <a:gd name="T45" fmla="*/ 10 h 10"/>
                <a:gd name="T46" fmla="*/ 433 w 726"/>
                <a:gd name="T47" fmla="*/ 0 h 10"/>
                <a:gd name="T48" fmla="*/ 412 w 726"/>
                <a:gd name="T49" fmla="*/ 10 h 10"/>
                <a:gd name="T50" fmla="*/ 399 w 726"/>
                <a:gd name="T51" fmla="*/ 10 h 10"/>
                <a:gd name="T52" fmla="*/ 378 w 726"/>
                <a:gd name="T53" fmla="*/ 0 h 10"/>
                <a:gd name="T54" fmla="*/ 344 w 726"/>
                <a:gd name="T55" fmla="*/ 10 h 10"/>
                <a:gd name="T56" fmla="*/ 364 w 726"/>
                <a:gd name="T57" fmla="*/ 0 h 10"/>
                <a:gd name="T58" fmla="*/ 344 w 726"/>
                <a:gd name="T59" fmla="*/ 10 h 10"/>
                <a:gd name="T60" fmla="*/ 330 w 726"/>
                <a:gd name="T61" fmla="*/ 10 h 10"/>
                <a:gd name="T62" fmla="*/ 309 w 726"/>
                <a:gd name="T63" fmla="*/ 0 h 10"/>
                <a:gd name="T64" fmla="*/ 275 w 726"/>
                <a:gd name="T65" fmla="*/ 10 h 10"/>
                <a:gd name="T66" fmla="*/ 295 w 726"/>
                <a:gd name="T67" fmla="*/ 0 h 10"/>
                <a:gd name="T68" fmla="*/ 275 w 726"/>
                <a:gd name="T69" fmla="*/ 10 h 10"/>
                <a:gd name="T70" fmla="*/ 261 w 726"/>
                <a:gd name="T71" fmla="*/ 10 h 10"/>
                <a:gd name="T72" fmla="*/ 240 w 726"/>
                <a:gd name="T73" fmla="*/ 0 h 10"/>
                <a:gd name="T74" fmla="*/ 206 w 726"/>
                <a:gd name="T75" fmla="*/ 10 h 10"/>
                <a:gd name="T76" fmla="*/ 227 w 726"/>
                <a:gd name="T77" fmla="*/ 0 h 10"/>
                <a:gd name="T78" fmla="*/ 206 w 726"/>
                <a:gd name="T79" fmla="*/ 10 h 10"/>
                <a:gd name="T80" fmla="*/ 192 w 726"/>
                <a:gd name="T81" fmla="*/ 10 h 10"/>
                <a:gd name="T82" fmla="*/ 172 w 726"/>
                <a:gd name="T83" fmla="*/ 0 h 10"/>
                <a:gd name="T84" fmla="*/ 137 w 726"/>
                <a:gd name="T85" fmla="*/ 10 h 10"/>
                <a:gd name="T86" fmla="*/ 158 w 726"/>
                <a:gd name="T87" fmla="*/ 0 h 10"/>
                <a:gd name="T88" fmla="*/ 137 w 726"/>
                <a:gd name="T89" fmla="*/ 10 h 10"/>
                <a:gd name="T90" fmla="*/ 123 w 726"/>
                <a:gd name="T91" fmla="*/ 10 h 10"/>
                <a:gd name="T92" fmla="*/ 103 w 726"/>
                <a:gd name="T93" fmla="*/ 0 h 10"/>
                <a:gd name="T94" fmla="*/ 68 w 726"/>
                <a:gd name="T95" fmla="*/ 10 h 10"/>
                <a:gd name="T96" fmla="*/ 89 w 726"/>
                <a:gd name="T97" fmla="*/ 0 h 10"/>
                <a:gd name="T98" fmla="*/ 68 w 726"/>
                <a:gd name="T99" fmla="*/ 10 h 10"/>
                <a:gd name="T100" fmla="*/ 55 w 726"/>
                <a:gd name="T101" fmla="*/ 10 h 10"/>
                <a:gd name="T102" fmla="*/ 34 w 726"/>
                <a:gd name="T103" fmla="*/ 0 h 10"/>
                <a:gd name="T104" fmla="*/ 0 w 726"/>
                <a:gd name="T105" fmla="*/ 10 h 10"/>
                <a:gd name="T106" fmla="*/ 20 w 726"/>
                <a:gd name="T107" fmla="*/ 0 h 10"/>
                <a:gd name="T108" fmla="*/ 0 w 726"/>
                <a:gd name="T10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726" h="10">
                  <a:moveTo>
                    <a:pt x="722" y="10"/>
                  </a:moveTo>
                  <a:lnTo>
                    <a:pt x="726" y="10"/>
                  </a:lnTo>
                  <a:lnTo>
                    <a:pt x="726" y="0"/>
                  </a:lnTo>
                  <a:lnTo>
                    <a:pt x="722" y="0"/>
                  </a:lnTo>
                  <a:lnTo>
                    <a:pt x="722" y="10"/>
                  </a:lnTo>
                  <a:moveTo>
                    <a:pt x="688" y="10"/>
                  </a:moveTo>
                  <a:lnTo>
                    <a:pt x="708" y="10"/>
                  </a:lnTo>
                  <a:lnTo>
                    <a:pt x="708" y="0"/>
                  </a:lnTo>
                  <a:lnTo>
                    <a:pt x="688" y="0"/>
                  </a:lnTo>
                  <a:lnTo>
                    <a:pt x="688" y="10"/>
                  </a:lnTo>
                  <a:moveTo>
                    <a:pt x="653" y="10"/>
                  </a:moveTo>
                  <a:lnTo>
                    <a:pt x="674" y="10"/>
                  </a:lnTo>
                  <a:lnTo>
                    <a:pt x="674" y="0"/>
                  </a:lnTo>
                  <a:lnTo>
                    <a:pt x="653" y="0"/>
                  </a:lnTo>
                  <a:lnTo>
                    <a:pt x="653" y="10"/>
                  </a:lnTo>
                  <a:moveTo>
                    <a:pt x="619" y="10"/>
                  </a:moveTo>
                  <a:lnTo>
                    <a:pt x="640" y="10"/>
                  </a:lnTo>
                  <a:lnTo>
                    <a:pt x="640" y="0"/>
                  </a:lnTo>
                  <a:lnTo>
                    <a:pt x="619" y="0"/>
                  </a:lnTo>
                  <a:lnTo>
                    <a:pt x="619" y="10"/>
                  </a:lnTo>
                  <a:moveTo>
                    <a:pt x="584" y="10"/>
                  </a:moveTo>
                  <a:lnTo>
                    <a:pt x="605" y="10"/>
                  </a:lnTo>
                  <a:lnTo>
                    <a:pt x="605" y="0"/>
                  </a:lnTo>
                  <a:lnTo>
                    <a:pt x="584" y="0"/>
                  </a:lnTo>
                  <a:lnTo>
                    <a:pt x="584" y="10"/>
                  </a:lnTo>
                  <a:moveTo>
                    <a:pt x="550" y="10"/>
                  </a:moveTo>
                  <a:lnTo>
                    <a:pt x="571" y="10"/>
                  </a:lnTo>
                  <a:lnTo>
                    <a:pt x="571" y="0"/>
                  </a:lnTo>
                  <a:lnTo>
                    <a:pt x="550" y="0"/>
                  </a:lnTo>
                  <a:lnTo>
                    <a:pt x="550" y="10"/>
                  </a:lnTo>
                  <a:moveTo>
                    <a:pt x="516" y="10"/>
                  </a:moveTo>
                  <a:lnTo>
                    <a:pt x="536" y="10"/>
                  </a:lnTo>
                  <a:lnTo>
                    <a:pt x="536" y="0"/>
                  </a:lnTo>
                  <a:lnTo>
                    <a:pt x="516" y="0"/>
                  </a:lnTo>
                  <a:lnTo>
                    <a:pt x="516" y="10"/>
                  </a:lnTo>
                  <a:moveTo>
                    <a:pt x="481" y="10"/>
                  </a:moveTo>
                  <a:lnTo>
                    <a:pt x="502" y="10"/>
                  </a:lnTo>
                  <a:lnTo>
                    <a:pt x="502" y="0"/>
                  </a:lnTo>
                  <a:lnTo>
                    <a:pt x="481" y="0"/>
                  </a:lnTo>
                  <a:lnTo>
                    <a:pt x="481" y="10"/>
                  </a:lnTo>
                  <a:moveTo>
                    <a:pt x="447" y="10"/>
                  </a:moveTo>
                  <a:lnTo>
                    <a:pt x="468" y="10"/>
                  </a:lnTo>
                  <a:lnTo>
                    <a:pt x="468" y="0"/>
                  </a:lnTo>
                  <a:lnTo>
                    <a:pt x="447" y="0"/>
                  </a:lnTo>
                  <a:lnTo>
                    <a:pt x="447" y="10"/>
                  </a:lnTo>
                  <a:moveTo>
                    <a:pt x="412" y="10"/>
                  </a:moveTo>
                  <a:lnTo>
                    <a:pt x="433" y="10"/>
                  </a:lnTo>
                  <a:lnTo>
                    <a:pt x="433" y="0"/>
                  </a:lnTo>
                  <a:lnTo>
                    <a:pt x="412" y="0"/>
                  </a:lnTo>
                  <a:lnTo>
                    <a:pt x="412" y="10"/>
                  </a:lnTo>
                  <a:moveTo>
                    <a:pt x="378" y="10"/>
                  </a:moveTo>
                  <a:lnTo>
                    <a:pt x="399" y="10"/>
                  </a:lnTo>
                  <a:lnTo>
                    <a:pt x="399" y="0"/>
                  </a:lnTo>
                  <a:lnTo>
                    <a:pt x="378" y="0"/>
                  </a:lnTo>
                  <a:lnTo>
                    <a:pt x="378" y="10"/>
                  </a:lnTo>
                  <a:moveTo>
                    <a:pt x="344" y="10"/>
                  </a:moveTo>
                  <a:lnTo>
                    <a:pt x="364" y="10"/>
                  </a:lnTo>
                  <a:lnTo>
                    <a:pt x="364" y="0"/>
                  </a:lnTo>
                  <a:lnTo>
                    <a:pt x="344" y="0"/>
                  </a:lnTo>
                  <a:lnTo>
                    <a:pt x="344" y="10"/>
                  </a:lnTo>
                  <a:moveTo>
                    <a:pt x="309" y="10"/>
                  </a:moveTo>
                  <a:lnTo>
                    <a:pt x="330" y="10"/>
                  </a:lnTo>
                  <a:lnTo>
                    <a:pt x="330" y="0"/>
                  </a:lnTo>
                  <a:lnTo>
                    <a:pt x="309" y="0"/>
                  </a:lnTo>
                  <a:lnTo>
                    <a:pt x="309" y="10"/>
                  </a:lnTo>
                  <a:moveTo>
                    <a:pt x="275" y="10"/>
                  </a:moveTo>
                  <a:lnTo>
                    <a:pt x="295" y="10"/>
                  </a:lnTo>
                  <a:lnTo>
                    <a:pt x="295" y="0"/>
                  </a:lnTo>
                  <a:lnTo>
                    <a:pt x="275" y="0"/>
                  </a:lnTo>
                  <a:lnTo>
                    <a:pt x="275" y="10"/>
                  </a:lnTo>
                  <a:moveTo>
                    <a:pt x="240" y="10"/>
                  </a:moveTo>
                  <a:lnTo>
                    <a:pt x="261" y="10"/>
                  </a:lnTo>
                  <a:lnTo>
                    <a:pt x="261" y="0"/>
                  </a:lnTo>
                  <a:lnTo>
                    <a:pt x="240" y="0"/>
                  </a:lnTo>
                  <a:lnTo>
                    <a:pt x="240" y="10"/>
                  </a:lnTo>
                  <a:moveTo>
                    <a:pt x="206" y="10"/>
                  </a:moveTo>
                  <a:lnTo>
                    <a:pt x="227" y="10"/>
                  </a:lnTo>
                  <a:lnTo>
                    <a:pt x="227" y="0"/>
                  </a:lnTo>
                  <a:lnTo>
                    <a:pt x="206" y="0"/>
                  </a:lnTo>
                  <a:lnTo>
                    <a:pt x="206" y="10"/>
                  </a:lnTo>
                  <a:moveTo>
                    <a:pt x="172" y="10"/>
                  </a:moveTo>
                  <a:lnTo>
                    <a:pt x="192" y="10"/>
                  </a:lnTo>
                  <a:lnTo>
                    <a:pt x="192" y="0"/>
                  </a:lnTo>
                  <a:lnTo>
                    <a:pt x="172" y="0"/>
                  </a:lnTo>
                  <a:lnTo>
                    <a:pt x="172" y="10"/>
                  </a:lnTo>
                  <a:moveTo>
                    <a:pt x="137" y="10"/>
                  </a:moveTo>
                  <a:lnTo>
                    <a:pt x="158" y="10"/>
                  </a:lnTo>
                  <a:lnTo>
                    <a:pt x="158" y="0"/>
                  </a:lnTo>
                  <a:lnTo>
                    <a:pt x="137" y="0"/>
                  </a:lnTo>
                  <a:lnTo>
                    <a:pt x="137" y="10"/>
                  </a:lnTo>
                  <a:moveTo>
                    <a:pt x="103" y="10"/>
                  </a:moveTo>
                  <a:lnTo>
                    <a:pt x="123" y="10"/>
                  </a:lnTo>
                  <a:lnTo>
                    <a:pt x="123" y="0"/>
                  </a:lnTo>
                  <a:lnTo>
                    <a:pt x="103" y="0"/>
                  </a:lnTo>
                  <a:lnTo>
                    <a:pt x="103" y="10"/>
                  </a:lnTo>
                  <a:moveTo>
                    <a:pt x="68" y="10"/>
                  </a:moveTo>
                  <a:lnTo>
                    <a:pt x="89" y="10"/>
                  </a:lnTo>
                  <a:lnTo>
                    <a:pt x="89" y="0"/>
                  </a:lnTo>
                  <a:lnTo>
                    <a:pt x="68" y="0"/>
                  </a:lnTo>
                  <a:lnTo>
                    <a:pt x="68" y="10"/>
                  </a:lnTo>
                  <a:moveTo>
                    <a:pt x="34" y="10"/>
                  </a:moveTo>
                  <a:lnTo>
                    <a:pt x="55" y="10"/>
                  </a:lnTo>
                  <a:lnTo>
                    <a:pt x="55" y="0"/>
                  </a:lnTo>
                  <a:lnTo>
                    <a:pt x="34" y="0"/>
                  </a:lnTo>
                  <a:lnTo>
                    <a:pt x="34" y="10"/>
                  </a:lnTo>
                  <a:moveTo>
                    <a:pt x="0" y="10"/>
                  </a:moveTo>
                  <a:lnTo>
                    <a:pt x="20" y="10"/>
                  </a:lnTo>
                  <a:lnTo>
                    <a:pt x="20" y="0"/>
                  </a:lnTo>
                  <a:lnTo>
                    <a:pt x="0" y="0"/>
                  </a:lnTo>
                  <a:lnTo>
                    <a:pt x="0" y="1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39" name="Oval 45"/>
            <p:cNvSpPr>
              <a:spLocks noChangeArrowheads="1"/>
            </p:cNvSpPr>
            <p:nvPr/>
          </p:nvSpPr>
          <p:spPr bwMode="auto">
            <a:xfrm>
              <a:off x="5226050" y="4170363"/>
              <a:ext cx="71438" cy="71437"/>
            </a:xfrm>
            <a:prstGeom prst="ellipse">
              <a:avLst/>
            </a:prstGeom>
            <a:solidFill>
              <a:schemeClr val="accent3">
                <a:lumMod val="5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4" name="Group 3">
            <a:extLst>
              <a:ext uri="{FF2B5EF4-FFF2-40B4-BE49-F238E27FC236}">
                <a16:creationId xmlns:a16="http://schemas.microsoft.com/office/drawing/2014/main" id="{27AEA0F5-46FD-4B34-AF1C-B2D3BE50FDBE}"/>
              </a:ext>
            </a:extLst>
          </p:cNvPr>
          <p:cNvGrpSpPr/>
          <p:nvPr/>
        </p:nvGrpSpPr>
        <p:grpSpPr>
          <a:xfrm>
            <a:off x="2822086" y="2001838"/>
            <a:ext cx="2705100" cy="844549"/>
            <a:chOff x="2867660" y="2001838"/>
            <a:chExt cx="2705100" cy="844549"/>
          </a:xfrm>
        </p:grpSpPr>
        <p:sp>
          <p:nvSpPr>
            <p:cNvPr id="1143" name="Freeform 50"/>
            <p:cNvSpPr>
              <a:spLocks/>
            </p:cNvSpPr>
            <p:nvPr/>
          </p:nvSpPr>
          <p:spPr bwMode="auto">
            <a:xfrm>
              <a:off x="2867660" y="2079625"/>
              <a:ext cx="2701925" cy="766762"/>
            </a:xfrm>
            <a:custGeom>
              <a:avLst/>
              <a:gdLst>
                <a:gd name="T0" fmla="*/ 1917 w 1978"/>
                <a:gd name="T1" fmla="*/ 507 h 562"/>
                <a:gd name="T2" fmla="*/ 986 w 1978"/>
                <a:gd name="T3" fmla="*/ 562 h 562"/>
                <a:gd name="T4" fmla="*/ 60 w 1978"/>
                <a:gd name="T5" fmla="*/ 507 h 562"/>
                <a:gd name="T6" fmla="*/ 0 w 1978"/>
                <a:gd name="T7" fmla="*/ 0 h 562"/>
                <a:gd name="T8" fmla="*/ 989 w 1978"/>
                <a:gd name="T9" fmla="*/ 55 h 562"/>
                <a:gd name="T10" fmla="*/ 1978 w 1978"/>
                <a:gd name="T11" fmla="*/ 0 h 562"/>
                <a:gd name="T12" fmla="*/ 1917 w 1978"/>
                <a:gd name="T13" fmla="*/ 507 h 5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78" h="562">
                  <a:moveTo>
                    <a:pt x="1917" y="507"/>
                  </a:moveTo>
                  <a:cubicBezTo>
                    <a:pt x="1917" y="507"/>
                    <a:pt x="1391" y="562"/>
                    <a:pt x="986" y="562"/>
                  </a:cubicBezTo>
                  <a:cubicBezTo>
                    <a:pt x="624" y="562"/>
                    <a:pt x="60" y="507"/>
                    <a:pt x="60" y="507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641" y="55"/>
                    <a:pt x="989" y="55"/>
                  </a:cubicBezTo>
                  <a:cubicBezTo>
                    <a:pt x="1371" y="55"/>
                    <a:pt x="1978" y="0"/>
                    <a:pt x="1978" y="0"/>
                  </a:cubicBezTo>
                  <a:cubicBezTo>
                    <a:pt x="1917" y="507"/>
                    <a:pt x="1917" y="507"/>
                    <a:pt x="1917" y="507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44" name="Freeform 51"/>
            <p:cNvSpPr>
              <a:spLocks/>
            </p:cNvSpPr>
            <p:nvPr/>
          </p:nvSpPr>
          <p:spPr bwMode="auto">
            <a:xfrm>
              <a:off x="2870835" y="2001838"/>
              <a:ext cx="2701925" cy="179387"/>
            </a:xfrm>
            <a:custGeom>
              <a:avLst/>
              <a:gdLst>
                <a:gd name="T0" fmla="*/ 1978 w 1978"/>
                <a:gd name="T1" fmla="*/ 66 h 131"/>
                <a:gd name="T2" fmla="*/ 989 w 1978"/>
                <a:gd name="T3" fmla="*/ 131 h 131"/>
                <a:gd name="T4" fmla="*/ 0 w 1978"/>
                <a:gd name="T5" fmla="*/ 55 h 131"/>
                <a:gd name="T6" fmla="*/ 989 w 1978"/>
                <a:gd name="T7" fmla="*/ 0 h 131"/>
                <a:gd name="T8" fmla="*/ 1978 w 1978"/>
                <a:gd name="T9" fmla="*/ 66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78" h="131">
                  <a:moveTo>
                    <a:pt x="1978" y="66"/>
                  </a:moveTo>
                  <a:cubicBezTo>
                    <a:pt x="1978" y="96"/>
                    <a:pt x="1541" y="131"/>
                    <a:pt x="989" y="131"/>
                  </a:cubicBezTo>
                  <a:cubicBezTo>
                    <a:pt x="437" y="131"/>
                    <a:pt x="0" y="85"/>
                    <a:pt x="0" y="55"/>
                  </a:cubicBezTo>
                  <a:cubicBezTo>
                    <a:pt x="0" y="25"/>
                    <a:pt x="437" y="0"/>
                    <a:pt x="989" y="0"/>
                  </a:cubicBezTo>
                  <a:cubicBezTo>
                    <a:pt x="1541" y="0"/>
                    <a:pt x="1978" y="36"/>
                    <a:pt x="1978" y="66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id="{F18AFB4C-9190-4E53-8C19-7E201322687C}"/>
              </a:ext>
            </a:extLst>
          </p:cNvPr>
          <p:cNvGrpSpPr/>
          <p:nvPr/>
        </p:nvGrpSpPr>
        <p:grpSpPr>
          <a:xfrm>
            <a:off x="3003061" y="2992438"/>
            <a:ext cx="2343150" cy="731837"/>
            <a:chOff x="3048635" y="2992438"/>
            <a:chExt cx="2343150" cy="731837"/>
          </a:xfrm>
        </p:grpSpPr>
        <p:sp>
          <p:nvSpPr>
            <p:cNvPr id="1145" name="Freeform 54"/>
            <p:cNvSpPr>
              <a:spLocks/>
            </p:cNvSpPr>
            <p:nvPr/>
          </p:nvSpPr>
          <p:spPr bwMode="auto">
            <a:xfrm>
              <a:off x="3048635" y="3059113"/>
              <a:ext cx="2339975" cy="665162"/>
            </a:xfrm>
            <a:custGeom>
              <a:avLst/>
              <a:gdLst>
                <a:gd name="T0" fmla="*/ 1661 w 1714"/>
                <a:gd name="T1" fmla="*/ 439 h 487"/>
                <a:gd name="T2" fmla="*/ 854 w 1714"/>
                <a:gd name="T3" fmla="*/ 487 h 487"/>
                <a:gd name="T4" fmla="*/ 53 w 1714"/>
                <a:gd name="T5" fmla="*/ 439 h 487"/>
                <a:gd name="T6" fmla="*/ 0 w 1714"/>
                <a:gd name="T7" fmla="*/ 0 h 487"/>
                <a:gd name="T8" fmla="*/ 857 w 1714"/>
                <a:gd name="T9" fmla="*/ 48 h 487"/>
                <a:gd name="T10" fmla="*/ 1714 w 1714"/>
                <a:gd name="T11" fmla="*/ 0 h 487"/>
                <a:gd name="T12" fmla="*/ 1661 w 1714"/>
                <a:gd name="T13" fmla="*/ 439 h 4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14" h="487">
                  <a:moveTo>
                    <a:pt x="1661" y="439"/>
                  </a:moveTo>
                  <a:cubicBezTo>
                    <a:pt x="1661" y="439"/>
                    <a:pt x="1205" y="487"/>
                    <a:pt x="854" y="487"/>
                  </a:cubicBezTo>
                  <a:cubicBezTo>
                    <a:pt x="541" y="487"/>
                    <a:pt x="53" y="439"/>
                    <a:pt x="53" y="43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556" y="48"/>
                    <a:pt x="857" y="48"/>
                  </a:cubicBezTo>
                  <a:cubicBezTo>
                    <a:pt x="1188" y="48"/>
                    <a:pt x="1714" y="0"/>
                    <a:pt x="1714" y="0"/>
                  </a:cubicBezTo>
                  <a:cubicBezTo>
                    <a:pt x="1661" y="439"/>
                    <a:pt x="1661" y="439"/>
                    <a:pt x="1661" y="439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46" name="Freeform 55"/>
            <p:cNvSpPr>
              <a:spLocks/>
            </p:cNvSpPr>
            <p:nvPr/>
          </p:nvSpPr>
          <p:spPr bwMode="auto">
            <a:xfrm>
              <a:off x="3051810" y="2992438"/>
              <a:ext cx="2339975" cy="153987"/>
            </a:xfrm>
            <a:custGeom>
              <a:avLst/>
              <a:gdLst>
                <a:gd name="T0" fmla="*/ 1714 w 1714"/>
                <a:gd name="T1" fmla="*/ 56 h 113"/>
                <a:gd name="T2" fmla="*/ 857 w 1714"/>
                <a:gd name="T3" fmla="*/ 113 h 113"/>
                <a:gd name="T4" fmla="*/ 0 w 1714"/>
                <a:gd name="T5" fmla="*/ 47 h 113"/>
                <a:gd name="T6" fmla="*/ 857 w 1714"/>
                <a:gd name="T7" fmla="*/ 0 h 113"/>
                <a:gd name="T8" fmla="*/ 1714 w 1714"/>
                <a:gd name="T9" fmla="*/ 56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14" h="113">
                  <a:moveTo>
                    <a:pt x="1714" y="56"/>
                  </a:moveTo>
                  <a:cubicBezTo>
                    <a:pt x="1714" y="82"/>
                    <a:pt x="1335" y="113"/>
                    <a:pt x="857" y="113"/>
                  </a:cubicBezTo>
                  <a:cubicBezTo>
                    <a:pt x="378" y="113"/>
                    <a:pt x="0" y="73"/>
                    <a:pt x="0" y="47"/>
                  </a:cubicBezTo>
                  <a:cubicBezTo>
                    <a:pt x="0" y="21"/>
                    <a:pt x="378" y="0"/>
                    <a:pt x="857" y="0"/>
                  </a:cubicBezTo>
                  <a:cubicBezTo>
                    <a:pt x="1335" y="0"/>
                    <a:pt x="1714" y="30"/>
                    <a:pt x="1714" y="56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64D8564E-3E1D-43CF-A8D9-0AFC04364AB3}"/>
              </a:ext>
            </a:extLst>
          </p:cNvPr>
          <p:cNvGrpSpPr/>
          <p:nvPr/>
        </p:nvGrpSpPr>
        <p:grpSpPr>
          <a:xfrm>
            <a:off x="3158636" y="3960813"/>
            <a:ext cx="2032000" cy="630237"/>
            <a:chOff x="3204210" y="3960813"/>
            <a:chExt cx="2032000" cy="630237"/>
          </a:xfrm>
        </p:grpSpPr>
        <p:sp>
          <p:nvSpPr>
            <p:cNvPr id="1149" name="Freeform 58"/>
            <p:cNvSpPr>
              <a:spLocks/>
            </p:cNvSpPr>
            <p:nvPr/>
          </p:nvSpPr>
          <p:spPr bwMode="auto">
            <a:xfrm>
              <a:off x="3204210" y="4016375"/>
              <a:ext cx="2027238" cy="574675"/>
            </a:xfrm>
            <a:custGeom>
              <a:avLst/>
              <a:gdLst>
                <a:gd name="T0" fmla="*/ 1439 w 1485"/>
                <a:gd name="T1" fmla="*/ 380 h 421"/>
                <a:gd name="T2" fmla="*/ 740 w 1485"/>
                <a:gd name="T3" fmla="*/ 421 h 421"/>
                <a:gd name="T4" fmla="*/ 45 w 1485"/>
                <a:gd name="T5" fmla="*/ 380 h 421"/>
                <a:gd name="T6" fmla="*/ 0 w 1485"/>
                <a:gd name="T7" fmla="*/ 0 h 421"/>
                <a:gd name="T8" fmla="*/ 742 w 1485"/>
                <a:gd name="T9" fmla="*/ 41 h 421"/>
                <a:gd name="T10" fmla="*/ 1485 w 1485"/>
                <a:gd name="T11" fmla="*/ 0 h 421"/>
                <a:gd name="T12" fmla="*/ 1439 w 1485"/>
                <a:gd name="T13" fmla="*/ 380 h 4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85" h="421">
                  <a:moveTo>
                    <a:pt x="1439" y="380"/>
                  </a:moveTo>
                  <a:cubicBezTo>
                    <a:pt x="1439" y="380"/>
                    <a:pt x="1044" y="421"/>
                    <a:pt x="740" y="421"/>
                  </a:cubicBezTo>
                  <a:cubicBezTo>
                    <a:pt x="469" y="421"/>
                    <a:pt x="45" y="380"/>
                    <a:pt x="45" y="38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481" y="41"/>
                    <a:pt x="742" y="41"/>
                  </a:cubicBezTo>
                  <a:cubicBezTo>
                    <a:pt x="1029" y="41"/>
                    <a:pt x="1485" y="0"/>
                    <a:pt x="1485" y="0"/>
                  </a:cubicBezTo>
                  <a:cubicBezTo>
                    <a:pt x="1439" y="380"/>
                    <a:pt x="1439" y="380"/>
                    <a:pt x="1439" y="380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51" name="Freeform 59"/>
            <p:cNvSpPr>
              <a:spLocks/>
            </p:cNvSpPr>
            <p:nvPr/>
          </p:nvSpPr>
          <p:spPr bwMode="auto">
            <a:xfrm>
              <a:off x="3204210" y="3960813"/>
              <a:ext cx="2032000" cy="117475"/>
            </a:xfrm>
            <a:custGeom>
              <a:avLst/>
              <a:gdLst>
                <a:gd name="T0" fmla="*/ 1488 w 1488"/>
                <a:gd name="T1" fmla="*/ 43 h 85"/>
                <a:gd name="T2" fmla="*/ 745 w 1488"/>
                <a:gd name="T3" fmla="*/ 85 h 85"/>
                <a:gd name="T4" fmla="*/ 0 w 1488"/>
                <a:gd name="T5" fmla="*/ 39 h 85"/>
                <a:gd name="T6" fmla="*/ 745 w 1488"/>
                <a:gd name="T7" fmla="*/ 0 h 85"/>
                <a:gd name="T8" fmla="*/ 1488 w 1488"/>
                <a:gd name="T9" fmla="*/ 43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88" h="85">
                  <a:moveTo>
                    <a:pt x="1488" y="43"/>
                  </a:moveTo>
                  <a:cubicBezTo>
                    <a:pt x="1488" y="62"/>
                    <a:pt x="1160" y="85"/>
                    <a:pt x="745" y="85"/>
                  </a:cubicBezTo>
                  <a:cubicBezTo>
                    <a:pt x="329" y="85"/>
                    <a:pt x="0" y="59"/>
                    <a:pt x="0" y="39"/>
                  </a:cubicBezTo>
                  <a:cubicBezTo>
                    <a:pt x="0" y="20"/>
                    <a:pt x="329" y="0"/>
                    <a:pt x="745" y="0"/>
                  </a:cubicBezTo>
                  <a:cubicBezTo>
                    <a:pt x="1160" y="0"/>
                    <a:pt x="1488" y="23"/>
                    <a:pt x="1488" y="43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635CCBC0-2742-4953-9CF4-E0DB991D8574}"/>
              </a:ext>
            </a:extLst>
          </p:cNvPr>
          <p:cNvGrpSpPr/>
          <p:nvPr/>
        </p:nvGrpSpPr>
        <p:grpSpPr>
          <a:xfrm>
            <a:off x="3295161" y="4866353"/>
            <a:ext cx="1758950" cy="536284"/>
            <a:chOff x="3340735" y="4866353"/>
            <a:chExt cx="1758950" cy="536284"/>
          </a:xfrm>
        </p:grpSpPr>
        <p:sp>
          <p:nvSpPr>
            <p:cNvPr id="1185" name="Freeform 62"/>
            <p:cNvSpPr>
              <a:spLocks/>
            </p:cNvSpPr>
            <p:nvPr/>
          </p:nvSpPr>
          <p:spPr bwMode="auto">
            <a:xfrm>
              <a:off x="3343910" y="4904162"/>
              <a:ext cx="1755775" cy="498475"/>
            </a:xfrm>
            <a:custGeom>
              <a:avLst/>
              <a:gdLst>
                <a:gd name="T0" fmla="*/ 1247 w 1286"/>
                <a:gd name="T1" fmla="*/ 330 h 365"/>
                <a:gd name="T2" fmla="*/ 641 w 1286"/>
                <a:gd name="T3" fmla="*/ 365 h 365"/>
                <a:gd name="T4" fmla="*/ 39 w 1286"/>
                <a:gd name="T5" fmla="*/ 330 h 365"/>
                <a:gd name="T6" fmla="*/ 0 w 1286"/>
                <a:gd name="T7" fmla="*/ 0 h 365"/>
                <a:gd name="T8" fmla="*/ 643 w 1286"/>
                <a:gd name="T9" fmla="*/ 36 h 365"/>
                <a:gd name="T10" fmla="*/ 1286 w 1286"/>
                <a:gd name="T11" fmla="*/ 0 h 365"/>
                <a:gd name="T12" fmla="*/ 1247 w 1286"/>
                <a:gd name="T13" fmla="*/ 330 h 3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86" h="365">
                  <a:moveTo>
                    <a:pt x="1247" y="330"/>
                  </a:moveTo>
                  <a:cubicBezTo>
                    <a:pt x="1247" y="330"/>
                    <a:pt x="905" y="365"/>
                    <a:pt x="641" y="365"/>
                  </a:cubicBezTo>
                  <a:cubicBezTo>
                    <a:pt x="406" y="365"/>
                    <a:pt x="39" y="330"/>
                    <a:pt x="39" y="33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417" y="36"/>
                    <a:pt x="643" y="36"/>
                  </a:cubicBezTo>
                  <a:cubicBezTo>
                    <a:pt x="891" y="36"/>
                    <a:pt x="1286" y="0"/>
                    <a:pt x="1286" y="0"/>
                  </a:cubicBezTo>
                  <a:cubicBezTo>
                    <a:pt x="1247" y="330"/>
                    <a:pt x="1247" y="330"/>
                    <a:pt x="1247" y="330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86" name="Freeform 63"/>
            <p:cNvSpPr>
              <a:spLocks/>
            </p:cNvSpPr>
            <p:nvPr/>
          </p:nvSpPr>
          <p:spPr bwMode="auto">
            <a:xfrm>
              <a:off x="3340735" y="4866353"/>
              <a:ext cx="1758950" cy="100012"/>
            </a:xfrm>
            <a:custGeom>
              <a:avLst/>
              <a:gdLst>
                <a:gd name="T0" fmla="*/ 1288 w 1288"/>
                <a:gd name="T1" fmla="*/ 27 h 74"/>
                <a:gd name="T2" fmla="*/ 642 w 1288"/>
                <a:gd name="T3" fmla="*/ 74 h 74"/>
                <a:gd name="T4" fmla="*/ 0 w 1288"/>
                <a:gd name="T5" fmla="*/ 31 h 74"/>
                <a:gd name="T6" fmla="*/ 642 w 1288"/>
                <a:gd name="T7" fmla="*/ 0 h 74"/>
                <a:gd name="T8" fmla="*/ 1288 w 1288"/>
                <a:gd name="T9" fmla="*/ 27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88" h="74">
                  <a:moveTo>
                    <a:pt x="1288" y="27"/>
                  </a:moveTo>
                  <a:cubicBezTo>
                    <a:pt x="1288" y="44"/>
                    <a:pt x="1002" y="74"/>
                    <a:pt x="642" y="74"/>
                  </a:cubicBezTo>
                  <a:cubicBezTo>
                    <a:pt x="283" y="74"/>
                    <a:pt x="0" y="48"/>
                    <a:pt x="0" y="31"/>
                  </a:cubicBezTo>
                  <a:cubicBezTo>
                    <a:pt x="0" y="14"/>
                    <a:pt x="283" y="0"/>
                    <a:pt x="642" y="0"/>
                  </a:cubicBezTo>
                  <a:cubicBezTo>
                    <a:pt x="1002" y="0"/>
                    <a:pt x="1288" y="10"/>
                    <a:pt x="1288" y="27"/>
                  </a:cubicBez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6496D018-9AA6-44BE-8859-51D2BAEC98A5}"/>
              </a:ext>
            </a:extLst>
          </p:cNvPr>
          <p:cNvGrpSpPr/>
          <p:nvPr/>
        </p:nvGrpSpPr>
        <p:grpSpPr>
          <a:xfrm>
            <a:off x="3412636" y="5735638"/>
            <a:ext cx="1524001" cy="473074"/>
            <a:chOff x="3458210" y="5735638"/>
            <a:chExt cx="1524001" cy="473074"/>
          </a:xfrm>
        </p:grpSpPr>
        <p:sp>
          <p:nvSpPr>
            <p:cNvPr id="1195" name="Freeform 66"/>
            <p:cNvSpPr>
              <a:spLocks/>
            </p:cNvSpPr>
            <p:nvPr/>
          </p:nvSpPr>
          <p:spPr bwMode="auto">
            <a:xfrm>
              <a:off x="3459798" y="5772150"/>
              <a:ext cx="1522413" cy="436562"/>
            </a:xfrm>
            <a:custGeom>
              <a:avLst/>
              <a:gdLst>
                <a:gd name="T0" fmla="*/ 1081 w 1115"/>
                <a:gd name="T1" fmla="*/ 289 h 320"/>
                <a:gd name="T2" fmla="*/ 556 w 1115"/>
                <a:gd name="T3" fmla="*/ 320 h 320"/>
                <a:gd name="T4" fmla="*/ 34 w 1115"/>
                <a:gd name="T5" fmla="*/ 289 h 320"/>
                <a:gd name="T6" fmla="*/ 0 w 1115"/>
                <a:gd name="T7" fmla="*/ 0 h 320"/>
                <a:gd name="T8" fmla="*/ 558 w 1115"/>
                <a:gd name="T9" fmla="*/ 35 h 320"/>
                <a:gd name="T10" fmla="*/ 1115 w 1115"/>
                <a:gd name="T11" fmla="*/ 4 h 320"/>
                <a:gd name="T12" fmla="*/ 1081 w 1115"/>
                <a:gd name="T13" fmla="*/ 289 h 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15" h="320">
                  <a:moveTo>
                    <a:pt x="1081" y="289"/>
                  </a:moveTo>
                  <a:cubicBezTo>
                    <a:pt x="1081" y="289"/>
                    <a:pt x="784" y="320"/>
                    <a:pt x="556" y="320"/>
                  </a:cubicBezTo>
                  <a:cubicBezTo>
                    <a:pt x="352" y="320"/>
                    <a:pt x="34" y="289"/>
                    <a:pt x="34" y="28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362" y="35"/>
                    <a:pt x="558" y="35"/>
                  </a:cubicBezTo>
                  <a:cubicBezTo>
                    <a:pt x="773" y="35"/>
                    <a:pt x="1115" y="4"/>
                    <a:pt x="1115" y="4"/>
                  </a:cubicBezTo>
                  <a:cubicBezTo>
                    <a:pt x="1081" y="289"/>
                    <a:pt x="1081" y="289"/>
                    <a:pt x="1081" y="289"/>
                  </a:cubicBezTo>
                </a:path>
              </a:pathLst>
            </a:custGeom>
            <a:solidFill>
              <a:schemeClr val="accent5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96" name="Freeform 67"/>
            <p:cNvSpPr>
              <a:spLocks/>
            </p:cNvSpPr>
            <p:nvPr/>
          </p:nvSpPr>
          <p:spPr bwMode="auto">
            <a:xfrm>
              <a:off x="3458210" y="5735638"/>
              <a:ext cx="1524000" cy="87312"/>
            </a:xfrm>
            <a:custGeom>
              <a:avLst/>
              <a:gdLst>
                <a:gd name="T0" fmla="*/ 1116 w 1116"/>
                <a:gd name="T1" fmla="*/ 32 h 64"/>
                <a:gd name="T2" fmla="*/ 558 w 1116"/>
                <a:gd name="T3" fmla="*/ 64 h 64"/>
                <a:gd name="T4" fmla="*/ 0 w 1116"/>
                <a:gd name="T5" fmla="*/ 26 h 64"/>
                <a:gd name="T6" fmla="*/ 558 w 1116"/>
                <a:gd name="T7" fmla="*/ 0 h 64"/>
                <a:gd name="T8" fmla="*/ 1116 w 1116"/>
                <a:gd name="T9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6" h="64">
                  <a:moveTo>
                    <a:pt x="1116" y="32"/>
                  </a:moveTo>
                  <a:cubicBezTo>
                    <a:pt x="1116" y="46"/>
                    <a:pt x="870" y="64"/>
                    <a:pt x="558" y="64"/>
                  </a:cubicBezTo>
                  <a:cubicBezTo>
                    <a:pt x="246" y="64"/>
                    <a:pt x="0" y="41"/>
                    <a:pt x="0" y="26"/>
                  </a:cubicBezTo>
                  <a:cubicBezTo>
                    <a:pt x="0" y="12"/>
                    <a:pt x="246" y="0"/>
                    <a:pt x="558" y="0"/>
                  </a:cubicBezTo>
                  <a:cubicBezTo>
                    <a:pt x="870" y="0"/>
                    <a:pt x="1116" y="17"/>
                    <a:pt x="1116" y="32"/>
                  </a:cubicBez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1198" name="Rectangle 70"/>
          <p:cNvSpPr>
            <a:spLocks noChangeArrowheads="1"/>
          </p:cNvSpPr>
          <p:nvPr/>
        </p:nvSpPr>
        <p:spPr bwMode="auto">
          <a:xfrm>
            <a:off x="1208898" y="2243138"/>
            <a:ext cx="371475" cy="371475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199" name="Freeform 71"/>
          <p:cNvSpPr>
            <a:spLocks/>
          </p:cNvSpPr>
          <p:nvPr/>
        </p:nvSpPr>
        <p:spPr bwMode="auto">
          <a:xfrm>
            <a:off x="1633327" y="2243138"/>
            <a:ext cx="976988" cy="371475"/>
          </a:xfrm>
          <a:custGeom>
            <a:avLst/>
            <a:gdLst>
              <a:gd name="T0" fmla="*/ 431 w 491"/>
              <a:gd name="T1" fmla="*/ 234 h 234"/>
              <a:gd name="T2" fmla="*/ 0 w 491"/>
              <a:gd name="T3" fmla="*/ 234 h 234"/>
              <a:gd name="T4" fmla="*/ 0 w 491"/>
              <a:gd name="T5" fmla="*/ 0 h 234"/>
              <a:gd name="T6" fmla="*/ 431 w 491"/>
              <a:gd name="T7" fmla="*/ 0 h 234"/>
              <a:gd name="T8" fmla="*/ 491 w 491"/>
              <a:gd name="T9" fmla="*/ 122 h 234"/>
              <a:gd name="T10" fmla="*/ 431 w 491"/>
              <a:gd name="T11" fmla="*/ 234 h 2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91" h="234">
                <a:moveTo>
                  <a:pt x="431" y="234"/>
                </a:moveTo>
                <a:lnTo>
                  <a:pt x="0" y="234"/>
                </a:lnTo>
                <a:lnTo>
                  <a:pt x="0" y="0"/>
                </a:lnTo>
                <a:lnTo>
                  <a:pt x="431" y="0"/>
                </a:lnTo>
                <a:lnTo>
                  <a:pt x="491" y="122"/>
                </a:lnTo>
                <a:lnTo>
                  <a:pt x="431" y="23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203" name="Rectangle 75"/>
          <p:cNvSpPr>
            <a:spLocks noChangeArrowheads="1"/>
          </p:cNvSpPr>
          <p:nvPr/>
        </p:nvSpPr>
        <p:spPr bwMode="auto">
          <a:xfrm>
            <a:off x="1300973" y="2347913"/>
            <a:ext cx="213200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d-ID" sz="1200" b="0" i="0" u="none" strike="noStrike" cap="none" normalizeH="0" baseline="0" dirty="0">
                <a:ln>
                  <a:noFill/>
                </a:ln>
                <a:solidFill>
                  <a:srgbClr val="FAFCFB"/>
                </a:solidFill>
                <a:effectLst/>
                <a:latin typeface="+mj-lt"/>
              </a:rPr>
              <a:t>01.</a:t>
            </a:r>
            <a:endParaRPr kumimoji="0" lang="id-ID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</p:txBody>
      </p:sp>
      <p:sp>
        <p:nvSpPr>
          <p:cNvPr id="1207" name="Rectangle 78"/>
          <p:cNvSpPr>
            <a:spLocks noChangeArrowheads="1"/>
          </p:cNvSpPr>
          <p:nvPr/>
        </p:nvSpPr>
        <p:spPr bwMode="auto">
          <a:xfrm>
            <a:off x="1208898" y="3128963"/>
            <a:ext cx="371475" cy="371475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208" name="Freeform 79"/>
          <p:cNvSpPr>
            <a:spLocks/>
          </p:cNvSpPr>
          <p:nvPr/>
        </p:nvSpPr>
        <p:spPr bwMode="auto">
          <a:xfrm>
            <a:off x="1633327" y="3128963"/>
            <a:ext cx="1066528" cy="371475"/>
          </a:xfrm>
          <a:custGeom>
            <a:avLst/>
            <a:gdLst>
              <a:gd name="T0" fmla="*/ 475 w 536"/>
              <a:gd name="T1" fmla="*/ 234 h 234"/>
              <a:gd name="T2" fmla="*/ 0 w 536"/>
              <a:gd name="T3" fmla="*/ 234 h 234"/>
              <a:gd name="T4" fmla="*/ 0 w 536"/>
              <a:gd name="T5" fmla="*/ 0 h 234"/>
              <a:gd name="T6" fmla="*/ 475 w 536"/>
              <a:gd name="T7" fmla="*/ 0 h 234"/>
              <a:gd name="T8" fmla="*/ 536 w 536"/>
              <a:gd name="T9" fmla="*/ 121 h 234"/>
              <a:gd name="T10" fmla="*/ 475 w 536"/>
              <a:gd name="T11" fmla="*/ 234 h 2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36" h="234">
                <a:moveTo>
                  <a:pt x="475" y="234"/>
                </a:moveTo>
                <a:lnTo>
                  <a:pt x="0" y="234"/>
                </a:lnTo>
                <a:lnTo>
                  <a:pt x="0" y="0"/>
                </a:lnTo>
                <a:lnTo>
                  <a:pt x="475" y="0"/>
                </a:lnTo>
                <a:lnTo>
                  <a:pt x="536" y="121"/>
                </a:lnTo>
                <a:lnTo>
                  <a:pt x="475" y="234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214" name="Rectangle 83"/>
          <p:cNvSpPr>
            <a:spLocks noChangeArrowheads="1"/>
          </p:cNvSpPr>
          <p:nvPr/>
        </p:nvSpPr>
        <p:spPr bwMode="auto">
          <a:xfrm>
            <a:off x="1283510" y="3232150"/>
            <a:ext cx="213200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d-ID" sz="1200" b="0" i="0" u="none" strike="noStrike" cap="none" normalizeH="0" baseline="0">
                <a:ln>
                  <a:noFill/>
                </a:ln>
                <a:solidFill>
                  <a:srgbClr val="FAFCFB"/>
                </a:solidFill>
                <a:effectLst/>
                <a:latin typeface="+mj-lt"/>
              </a:rPr>
              <a:t>02.</a:t>
            </a:r>
            <a:endParaRPr kumimoji="0" lang="id-ID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</p:txBody>
      </p:sp>
      <p:sp>
        <p:nvSpPr>
          <p:cNvPr id="288" name="Rectangle 86"/>
          <p:cNvSpPr>
            <a:spLocks noChangeArrowheads="1"/>
          </p:cNvSpPr>
          <p:nvPr/>
        </p:nvSpPr>
        <p:spPr bwMode="auto">
          <a:xfrm>
            <a:off x="1208898" y="4013200"/>
            <a:ext cx="371475" cy="371475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89" name="Freeform 87"/>
          <p:cNvSpPr>
            <a:spLocks/>
          </p:cNvSpPr>
          <p:nvPr/>
        </p:nvSpPr>
        <p:spPr bwMode="auto">
          <a:xfrm>
            <a:off x="1633327" y="4013200"/>
            <a:ext cx="1154079" cy="371475"/>
          </a:xfrm>
          <a:custGeom>
            <a:avLst/>
            <a:gdLst>
              <a:gd name="T0" fmla="*/ 520 w 580"/>
              <a:gd name="T1" fmla="*/ 234 h 234"/>
              <a:gd name="T2" fmla="*/ 0 w 580"/>
              <a:gd name="T3" fmla="*/ 234 h 234"/>
              <a:gd name="T4" fmla="*/ 0 w 580"/>
              <a:gd name="T5" fmla="*/ 0 h 234"/>
              <a:gd name="T6" fmla="*/ 520 w 580"/>
              <a:gd name="T7" fmla="*/ 0 h 234"/>
              <a:gd name="T8" fmla="*/ 580 w 580"/>
              <a:gd name="T9" fmla="*/ 121 h 234"/>
              <a:gd name="T10" fmla="*/ 520 w 580"/>
              <a:gd name="T11" fmla="*/ 234 h 2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80" h="234">
                <a:moveTo>
                  <a:pt x="520" y="234"/>
                </a:moveTo>
                <a:lnTo>
                  <a:pt x="0" y="234"/>
                </a:lnTo>
                <a:lnTo>
                  <a:pt x="0" y="0"/>
                </a:lnTo>
                <a:lnTo>
                  <a:pt x="520" y="0"/>
                </a:lnTo>
                <a:lnTo>
                  <a:pt x="580" y="121"/>
                </a:lnTo>
                <a:lnTo>
                  <a:pt x="520" y="234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93" name="Rectangle 90"/>
          <p:cNvSpPr>
            <a:spLocks noChangeArrowheads="1"/>
          </p:cNvSpPr>
          <p:nvPr/>
        </p:nvSpPr>
        <p:spPr bwMode="auto">
          <a:xfrm>
            <a:off x="1281923" y="4121150"/>
            <a:ext cx="213200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d-ID" sz="1200" b="0" i="0" u="none" strike="noStrike" cap="none" normalizeH="0" baseline="0">
                <a:ln>
                  <a:noFill/>
                </a:ln>
                <a:solidFill>
                  <a:srgbClr val="FAFCFB"/>
                </a:solidFill>
                <a:effectLst/>
                <a:latin typeface="+mj-lt"/>
              </a:rPr>
              <a:t>03.</a:t>
            </a:r>
            <a:endParaRPr kumimoji="0" lang="id-ID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</p:txBody>
      </p:sp>
      <p:sp>
        <p:nvSpPr>
          <p:cNvPr id="295" name="Rectangle 93"/>
          <p:cNvSpPr>
            <a:spLocks noChangeArrowheads="1"/>
          </p:cNvSpPr>
          <p:nvPr/>
        </p:nvSpPr>
        <p:spPr bwMode="auto">
          <a:xfrm>
            <a:off x="1208898" y="4903788"/>
            <a:ext cx="371475" cy="376237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96" name="Freeform 94"/>
          <p:cNvSpPr>
            <a:spLocks/>
          </p:cNvSpPr>
          <p:nvPr/>
        </p:nvSpPr>
        <p:spPr bwMode="auto">
          <a:xfrm>
            <a:off x="1633327" y="4903788"/>
            <a:ext cx="1243620" cy="376237"/>
          </a:xfrm>
          <a:custGeom>
            <a:avLst/>
            <a:gdLst>
              <a:gd name="T0" fmla="*/ 564 w 625"/>
              <a:gd name="T1" fmla="*/ 237 h 237"/>
              <a:gd name="T2" fmla="*/ 0 w 625"/>
              <a:gd name="T3" fmla="*/ 237 h 237"/>
              <a:gd name="T4" fmla="*/ 0 w 625"/>
              <a:gd name="T5" fmla="*/ 0 h 237"/>
              <a:gd name="T6" fmla="*/ 564 w 625"/>
              <a:gd name="T7" fmla="*/ 0 h 237"/>
              <a:gd name="T8" fmla="*/ 625 w 625"/>
              <a:gd name="T9" fmla="*/ 123 h 237"/>
              <a:gd name="T10" fmla="*/ 564 w 625"/>
              <a:gd name="T11" fmla="*/ 237 h 2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25" h="237">
                <a:moveTo>
                  <a:pt x="564" y="237"/>
                </a:moveTo>
                <a:lnTo>
                  <a:pt x="0" y="237"/>
                </a:lnTo>
                <a:lnTo>
                  <a:pt x="0" y="0"/>
                </a:lnTo>
                <a:lnTo>
                  <a:pt x="564" y="0"/>
                </a:lnTo>
                <a:lnTo>
                  <a:pt x="625" y="123"/>
                </a:lnTo>
                <a:lnTo>
                  <a:pt x="564" y="237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301" name="Rectangle 99"/>
          <p:cNvSpPr>
            <a:spLocks noChangeArrowheads="1"/>
          </p:cNvSpPr>
          <p:nvPr/>
        </p:nvSpPr>
        <p:spPr bwMode="auto">
          <a:xfrm>
            <a:off x="1277160" y="5008563"/>
            <a:ext cx="213200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d-ID" sz="1200" b="0" i="0" u="none" strike="noStrike" cap="none" normalizeH="0" baseline="0">
                <a:ln>
                  <a:noFill/>
                </a:ln>
                <a:solidFill>
                  <a:srgbClr val="FAFCFB"/>
                </a:solidFill>
                <a:effectLst/>
                <a:latin typeface="+mj-lt"/>
              </a:rPr>
              <a:t>04.</a:t>
            </a:r>
            <a:endParaRPr kumimoji="0" lang="id-ID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</p:txBody>
      </p:sp>
      <p:sp>
        <p:nvSpPr>
          <p:cNvPr id="304" name="Rectangle 102"/>
          <p:cNvSpPr>
            <a:spLocks noChangeArrowheads="1"/>
          </p:cNvSpPr>
          <p:nvPr/>
        </p:nvSpPr>
        <p:spPr bwMode="auto">
          <a:xfrm>
            <a:off x="1208898" y="5788025"/>
            <a:ext cx="371475" cy="371475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305" name="Freeform 103"/>
          <p:cNvSpPr>
            <a:spLocks/>
          </p:cNvSpPr>
          <p:nvPr/>
        </p:nvSpPr>
        <p:spPr bwMode="auto">
          <a:xfrm>
            <a:off x="1633327" y="5788025"/>
            <a:ext cx="1331171" cy="371475"/>
          </a:xfrm>
          <a:custGeom>
            <a:avLst/>
            <a:gdLst>
              <a:gd name="T0" fmla="*/ 608 w 669"/>
              <a:gd name="T1" fmla="*/ 234 h 234"/>
              <a:gd name="T2" fmla="*/ 0 w 669"/>
              <a:gd name="T3" fmla="*/ 234 h 234"/>
              <a:gd name="T4" fmla="*/ 0 w 669"/>
              <a:gd name="T5" fmla="*/ 0 h 234"/>
              <a:gd name="T6" fmla="*/ 608 w 669"/>
              <a:gd name="T7" fmla="*/ 0 h 234"/>
              <a:gd name="T8" fmla="*/ 669 w 669"/>
              <a:gd name="T9" fmla="*/ 122 h 234"/>
              <a:gd name="T10" fmla="*/ 608 w 669"/>
              <a:gd name="T11" fmla="*/ 234 h 2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69" h="234">
                <a:moveTo>
                  <a:pt x="608" y="234"/>
                </a:moveTo>
                <a:lnTo>
                  <a:pt x="0" y="234"/>
                </a:lnTo>
                <a:lnTo>
                  <a:pt x="0" y="0"/>
                </a:lnTo>
                <a:lnTo>
                  <a:pt x="608" y="0"/>
                </a:lnTo>
                <a:lnTo>
                  <a:pt x="669" y="122"/>
                </a:lnTo>
                <a:lnTo>
                  <a:pt x="608" y="234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309" name="Rectangle 107"/>
          <p:cNvSpPr>
            <a:spLocks noChangeArrowheads="1"/>
          </p:cNvSpPr>
          <p:nvPr/>
        </p:nvSpPr>
        <p:spPr bwMode="auto">
          <a:xfrm>
            <a:off x="1281923" y="5892800"/>
            <a:ext cx="213200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d-ID" sz="1200" b="0" i="0" u="none" strike="noStrike" cap="none" normalizeH="0" baseline="0" dirty="0">
                <a:ln>
                  <a:noFill/>
                </a:ln>
                <a:solidFill>
                  <a:srgbClr val="FAFCFB"/>
                </a:solidFill>
                <a:effectLst/>
                <a:latin typeface="+mj-lt"/>
              </a:rPr>
              <a:t>05.</a:t>
            </a:r>
            <a:endParaRPr kumimoji="0" lang="id-ID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</p:txBody>
      </p:sp>
      <p:sp>
        <p:nvSpPr>
          <p:cNvPr id="312" name="Rectangle 110"/>
          <p:cNvSpPr>
            <a:spLocks noChangeArrowheads="1"/>
          </p:cNvSpPr>
          <p:nvPr/>
        </p:nvSpPr>
        <p:spPr bwMode="auto">
          <a:xfrm>
            <a:off x="3580290" y="2415249"/>
            <a:ext cx="1188692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algn="ctr"/>
            <a:r>
              <a:rPr lang="en-US" sz="1200" b="1" dirty="0">
                <a:solidFill>
                  <a:schemeClr val="bg2"/>
                </a:solidFill>
                <a:latin typeface="+mj-lt"/>
              </a:rPr>
              <a:t>Description</a:t>
            </a:r>
            <a:endParaRPr kumimoji="0" lang="id-ID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</p:txBody>
      </p:sp>
      <p:sp>
        <p:nvSpPr>
          <p:cNvPr id="315" name="Rectangle 113"/>
          <p:cNvSpPr>
            <a:spLocks noChangeArrowheads="1"/>
          </p:cNvSpPr>
          <p:nvPr/>
        </p:nvSpPr>
        <p:spPr bwMode="auto">
          <a:xfrm>
            <a:off x="3580290" y="3331237"/>
            <a:ext cx="1188692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algn="ctr"/>
            <a:r>
              <a:rPr lang="en-US" sz="1200" b="1" dirty="0">
                <a:solidFill>
                  <a:schemeClr val="bg2"/>
                </a:solidFill>
                <a:latin typeface="+mj-lt"/>
              </a:rPr>
              <a:t>Description</a:t>
            </a:r>
            <a:endParaRPr kumimoji="0" lang="id-ID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</p:txBody>
      </p:sp>
      <p:sp>
        <p:nvSpPr>
          <p:cNvPr id="318" name="Rectangle 116"/>
          <p:cNvSpPr>
            <a:spLocks noChangeArrowheads="1"/>
          </p:cNvSpPr>
          <p:nvPr/>
        </p:nvSpPr>
        <p:spPr bwMode="auto">
          <a:xfrm>
            <a:off x="3580290" y="4247224"/>
            <a:ext cx="1188692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algn="ctr"/>
            <a:r>
              <a:rPr lang="en-US" sz="1200" b="1" dirty="0">
                <a:solidFill>
                  <a:schemeClr val="bg2"/>
                </a:solidFill>
                <a:latin typeface="+mj-lt"/>
              </a:rPr>
              <a:t>Description</a:t>
            </a:r>
            <a:endParaRPr kumimoji="0" lang="id-ID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</p:txBody>
      </p:sp>
      <p:sp>
        <p:nvSpPr>
          <p:cNvPr id="1218" name="Rectangle 119"/>
          <p:cNvSpPr>
            <a:spLocks noChangeArrowheads="1"/>
          </p:cNvSpPr>
          <p:nvPr/>
        </p:nvSpPr>
        <p:spPr bwMode="auto">
          <a:xfrm>
            <a:off x="3580290" y="5102887"/>
            <a:ext cx="1188692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algn="ctr"/>
            <a:r>
              <a:rPr lang="en-US" sz="1200" b="1" dirty="0">
                <a:solidFill>
                  <a:schemeClr val="bg2"/>
                </a:solidFill>
                <a:latin typeface="+mj-lt"/>
              </a:rPr>
              <a:t>Description</a:t>
            </a:r>
            <a:endParaRPr kumimoji="0" lang="id-ID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</p:txBody>
      </p:sp>
      <p:sp>
        <p:nvSpPr>
          <p:cNvPr id="1223" name="Rectangle 122"/>
          <p:cNvSpPr>
            <a:spLocks noChangeArrowheads="1"/>
          </p:cNvSpPr>
          <p:nvPr/>
        </p:nvSpPr>
        <p:spPr bwMode="auto">
          <a:xfrm>
            <a:off x="3580290" y="5914099"/>
            <a:ext cx="1188692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algn="ctr"/>
            <a:r>
              <a:rPr lang="en-US" sz="1200" b="1" dirty="0">
                <a:solidFill>
                  <a:schemeClr val="bg2"/>
                </a:solidFill>
                <a:latin typeface="+mj-lt"/>
              </a:rPr>
              <a:t>Description</a:t>
            </a:r>
            <a:endParaRPr kumimoji="0" lang="id-ID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</p:txBody>
      </p:sp>
      <p:sp>
        <p:nvSpPr>
          <p:cNvPr id="130" name="Rectangle 129">
            <a:extLst>
              <a:ext uri="{FF2B5EF4-FFF2-40B4-BE49-F238E27FC236}">
                <a16:creationId xmlns:a16="http://schemas.microsoft.com/office/drawing/2014/main" id="{452809E9-86D6-4ADF-85BC-013B90010FE7}"/>
              </a:ext>
            </a:extLst>
          </p:cNvPr>
          <p:cNvSpPr/>
          <p:nvPr/>
        </p:nvSpPr>
        <p:spPr>
          <a:xfrm>
            <a:off x="6608383" y="1952605"/>
            <a:ext cx="424045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200" dirty="0"/>
              <a:t>This Great Paragraph line is a sample Lorem ipsum dolor sit amet. Consectetur adipiscing eliteiusmod tempor</a:t>
            </a:r>
          </a:p>
        </p:txBody>
      </p:sp>
      <p:sp>
        <p:nvSpPr>
          <p:cNvPr id="131" name="Rectangle 130">
            <a:extLst>
              <a:ext uri="{FF2B5EF4-FFF2-40B4-BE49-F238E27FC236}">
                <a16:creationId xmlns:a16="http://schemas.microsoft.com/office/drawing/2014/main" id="{452809E9-86D6-4ADF-85BC-013B90010FE7}"/>
              </a:ext>
            </a:extLst>
          </p:cNvPr>
          <p:cNvSpPr/>
          <p:nvPr/>
        </p:nvSpPr>
        <p:spPr>
          <a:xfrm>
            <a:off x="6608383" y="2884462"/>
            <a:ext cx="427265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200" dirty="0"/>
              <a:t>This Great Paragraph line is a sample Lorem ipsum dolor sit amet. Consectetur adipiscing eliteiusmod tempor</a:t>
            </a:r>
          </a:p>
        </p:txBody>
      </p:sp>
      <p:sp>
        <p:nvSpPr>
          <p:cNvPr id="132" name="Rectangle 131">
            <a:extLst>
              <a:ext uri="{FF2B5EF4-FFF2-40B4-BE49-F238E27FC236}">
                <a16:creationId xmlns:a16="http://schemas.microsoft.com/office/drawing/2014/main" id="{452809E9-86D6-4ADF-85BC-013B90010FE7}"/>
              </a:ext>
            </a:extLst>
          </p:cNvPr>
          <p:cNvSpPr/>
          <p:nvPr/>
        </p:nvSpPr>
        <p:spPr>
          <a:xfrm>
            <a:off x="6608383" y="3818763"/>
            <a:ext cx="424045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200" dirty="0"/>
              <a:t>This Great Paragraph line is a sample Lorem ipsum dolor sit amet. Consectetur adipiscing eliteiusmod tempor</a:t>
            </a:r>
          </a:p>
        </p:txBody>
      </p:sp>
      <p:sp>
        <p:nvSpPr>
          <p:cNvPr id="133" name="Rectangle 132">
            <a:extLst>
              <a:ext uri="{FF2B5EF4-FFF2-40B4-BE49-F238E27FC236}">
                <a16:creationId xmlns:a16="http://schemas.microsoft.com/office/drawing/2014/main" id="{452809E9-86D6-4ADF-85BC-013B90010FE7}"/>
              </a:ext>
            </a:extLst>
          </p:cNvPr>
          <p:cNvSpPr/>
          <p:nvPr/>
        </p:nvSpPr>
        <p:spPr>
          <a:xfrm>
            <a:off x="6608383" y="4742440"/>
            <a:ext cx="424045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200" dirty="0"/>
              <a:t>This Great Paragraph line is a sample Lorem ipsum dolor sit amet. Consectetur adipiscing eliteiusmod tempor</a:t>
            </a:r>
          </a:p>
        </p:txBody>
      </p:sp>
      <p:sp>
        <p:nvSpPr>
          <p:cNvPr id="134" name="Rectangle 133">
            <a:extLst>
              <a:ext uri="{FF2B5EF4-FFF2-40B4-BE49-F238E27FC236}">
                <a16:creationId xmlns:a16="http://schemas.microsoft.com/office/drawing/2014/main" id="{452809E9-86D6-4ADF-85BC-013B90010FE7}"/>
              </a:ext>
            </a:extLst>
          </p:cNvPr>
          <p:cNvSpPr/>
          <p:nvPr/>
        </p:nvSpPr>
        <p:spPr>
          <a:xfrm>
            <a:off x="6608383" y="5678002"/>
            <a:ext cx="427132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200" dirty="0"/>
              <a:t>This Great Paragraph line is a sample Lorem ipsum dolor sit amet. Consectetur adipiscing eliteiusmod tempor</a:t>
            </a:r>
          </a:p>
        </p:txBody>
      </p:sp>
      <p:sp>
        <p:nvSpPr>
          <p:cNvPr id="1141" name="Isosceles Triangle 1140"/>
          <p:cNvSpPr/>
          <p:nvPr/>
        </p:nvSpPr>
        <p:spPr>
          <a:xfrm>
            <a:off x="2253236" y="2763426"/>
            <a:ext cx="106600" cy="104942"/>
          </a:xfrm>
          <a:prstGeom prst="triangl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55" name="Isosceles Triangle 154"/>
          <p:cNvSpPr/>
          <p:nvPr/>
        </p:nvSpPr>
        <p:spPr>
          <a:xfrm>
            <a:off x="2248666" y="3643066"/>
            <a:ext cx="106600" cy="104942"/>
          </a:xfrm>
          <a:prstGeom prst="triangl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56" name="Isosceles Triangle 155"/>
          <p:cNvSpPr/>
          <p:nvPr/>
        </p:nvSpPr>
        <p:spPr>
          <a:xfrm>
            <a:off x="2249460" y="4531492"/>
            <a:ext cx="106600" cy="104942"/>
          </a:xfrm>
          <a:prstGeom prst="triangl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58" name="Isosceles Triangle 157"/>
          <p:cNvSpPr/>
          <p:nvPr/>
        </p:nvSpPr>
        <p:spPr>
          <a:xfrm>
            <a:off x="2251786" y="5439404"/>
            <a:ext cx="106600" cy="104942"/>
          </a:xfrm>
          <a:prstGeom prst="triangl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59" name="Isosceles Triangle 158"/>
          <p:cNvSpPr/>
          <p:nvPr/>
        </p:nvSpPr>
        <p:spPr>
          <a:xfrm rot="-5400000">
            <a:off x="3426620" y="6402040"/>
            <a:ext cx="106600" cy="104942"/>
          </a:xfrm>
          <a:prstGeom prst="triangl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60" name="Isosceles Triangle 159"/>
          <p:cNvSpPr/>
          <p:nvPr/>
        </p:nvSpPr>
        <p:spPr>
          <a:xfrm rot="7718994">
            <a:off x="3588650" y="1624076"/>
            <a:ext cx="106600" cy="104942"/>
          </a:xfrm>
          <a:prstGeom prst="triangl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68" name="Rectangle 110"/>
          <p:cNvSpPr>
            <a:spLocks noChangeArrowheads="1"/>
          </p:cNvSpPr>
          <p:nvPr/>
        </p:nvSpPr>
        <p:spPr bwMode="auto">
          <a:xfrm>
            <a:off x="1748567" y="2337977"/>
            <a:ext cx="577180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/>
            <a:r>
              <a:rPr lang="en-US" sz="1200" b="1" dirty="0">
                <a:solidFill>
                  <a:schemeClr val="bg2"/>
                </a:solidFill>
                <a:latin typeface="+mj-lt"/>
              </a:rPr>
              <a:t>P</a:t>
            </a:r>
            <a:r>
              <a:rPr lang="id-ID" sz="1200" b="1" dirty="0">
                <a:solidFill>
                  <a:schemeClr val="bg2"/>
                </a:solidFill>
                <a:latin typeface="+mj-lt"/>
              </a:rPr>
              <a:t>LAN</a:t>
            </a:r>
            <a:endParaRPr kumimoji="0" lang="id-ID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</p:txBody>
      </p:sp>
      <p:sp>
        <p:nvSpPr>
          <p:cNvPr id="69" name="Rectangle 110"/>
          <p:cNvSpPr>
            <a:spLocks noChangeArrowheads="1"/>
          </p:cNvSpPr>
          <p:nvPr/>
        </p:nvSpPr>
        <p:spPr bwMode="auto">
          <a:xfrm>
            <a:off x="1774106" y="3229391"/>
            <a:ext cx="577180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/>
            <a:r>
              <a:rPr lang="en-US" sz="1200" b="1" dirty="0">
                <a:solidFill>
                  <a:schemeClr val="bg2"/>
                </a:solidFill>
                <a:latin typeface="+mj-lt"/>
              </a:rPr>
              <a:t>R</a:t>
            </a:r>
            <a:r>
              <a:rPr lang="id-ID" sz="1200" b="1" dirty="0">
                <a:solidFill>
                  <a:schemeClr val="bg2"/>
                </a:solidFill>
                <a:latin typeface="+mj-lt"/>
              </a:rPr>
              <a:t>EACH</a:t>
            </a:r>
            <a:endParaRPr kumimoji="0" lang="id-ID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</p:txBody>
      </p:sp>
      <p:sp>
        <p:nvSpPr>
          <p:cNvPr id="70" name="Rectangle 110"/>
          <p:cNvSpPr>
            <a:spLocks noChangeArrowheads="1"/>
          </p:cNvSpPr>
          <p:nvPr/>
        </p:nvSpPr>
        <p:spPr bwMode="auto">
          <a:xfrm>
            <a:off x="1767699" y="4106336"/>
            <a:ext cx="577180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/>
            <a:r>
              <a:rPr lang="en-US" sz="1200" b="1" dirty="0">
                <a:solidFill>
                  <a:schemeClr val="bg2"/>
                </a:solidFill>
                <a:latin typeface="+mj-lt"/>
              </a:rPr>
              <a:t>A</a:t>
            </a:r>
            <a:r>
              <a:rPr lang="id-ID" sz="1200" b="1" dirty="0">
                <a:solidFill>
                  <a:schemeClr val="bg2"/>
                </a:solidFill>
                <a:latin typeface="+mj-lt"/>
              </a:rPr>
              <a:t>CT</a:t>
            </a:r>
            <a:endParaRPr kumimoji="0" lang="id-ID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</p:txBody>
      </p:sp>
      <p:sp>
        <p:nvSpPr>
          <p:cNvPr id="71" name="Rectangle 110"/>
          <p:cNvSpPr>
            <a:spLocks noChangeArrowheads="1"/>
          </p:cNvSpPr>
          <p:nvPr/>
        </p:nvSpPr>
        <p:spPr bwMode="auto">
          <a:xfrm>
            <a:off x="1733181" y="4999573"/>
            <a:ext cx="788654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/>
            <a:r>
              <a:rPr lang="en-US" sz="1200" b="1" dirty="0">
                <a:solidFill>
                  <a:schemeClr val="bg2"/>
                </a:solidFill>
                <a:latin typeface="+mj-lt"/>
              </a:rPr>
              <a:t>C</a:t>
            </a:r>
            <a:r>
              <a:rPr lang="id-ID" sz="1200" b="1" dirty="0">
                <a:solidFill>
                  <a:schemeClr val="bg2"/>
                </a:solidFill>
                <a:latin typeface="+mj-lt"/>
              </a:rPr>
              <a:t>ONVERT</a:t>
            </a:r>
            <a:endParaRPr kumimoji="0" lang="id-ID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</p:txBody>
      </p:sp>
      <p:sp>
        <p:nvSpPr>
          <p:cNvPr id="72" name="Rectangle 110"/>
          <p:cNvSpPr>
            <a:spLocks noChangeArrowheads="1"/>
          </p:cNvSpPr>
          <p:nvPr/>
        </p:nvSpPr>
        <p:spPr bwMode="auto">
          <a:xfrm>
            <a:off x="1797745" y="5883178"/>
            <a:ext cx="703425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/>
            <a:r>
              <a:rPr lang="en-US" sz="1200" b="1" dirty="0">
                <a:solidFill>
                  <a:schemeClr val="bg2"/>
                </a:solidFill>
                <a:latin typeface="+mj-lt"/>
              </a:rPr>
              <a:t>E</a:t>
            </a:r>
            <a:r>
              <a:rPr lang="id-ID" sz="1200" b="1" dirty="0">
                <a:solidFill>
                  <a:schemeClr val="bg2"/>
                </a:solidFill>
                <a:latin typeface="+mj-lt"/>
              </a:rPr>
              <a:t>NGAGE</a:t>
            </a:r>
            <a:endParaRPr kumimoji="0" lang="id-ID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</p:txBody>
      </p:sp>
      <p:sp>
        <p:nvSpPr>
          <p:cNvPr id="73" name="Freeform 72"/>
          <p:cNvSpPr>
            <a:spLocks noEditPoints="1"/>
          </p:cNvSpPr>
          <p:nvPr/>
        </p:nvSpPr>
        <p:spPr bwMode="auto">
          <a:xfrm>
            <a:off x="6183753" y="3028644"/>
            <a:ext cx="357355" cy="328470"/>
          </a:xfrm>
          <a:custGeom>
            <a:avLst/>
            <a:gdLst>
              <a:gd name="T0" fmla="*/ 145 w 183"/>
              <a:gd name="T1" fmla="*/ 6 h 168"/>
              <a:gd name="T2" fmla="*/ 144 w 183"/>
              <a:gd name="T3" fmla="*/ 3 h 168"/>
              <a:gd name="T4" fmla="*/ 140 w 183"/>
              <a:gd name="T5" fmla="*/ 0 h 168"/>
              <a:gd name="T6" fmla="*/ 42 w 183"/>
              <a:gd name="T7" fmla="*/ 0 h 168"/>
              <a:gd name="T8" fmla="*/ 39 w 183"/>
              <a:gd name="T9" fmla="*/ 6 h 168"/>
              <a:gd name="T10" fmla="*/ 38 w 183"/>
              <a:gd name="T11" fmla="*/ 11 h 168"/>
              <a:gd name="T12" fmla="*/ 0 w 183"/>
              <a:gd name="T13" fmla="*/ 51 h 168"/>
              <a:gd name="T14" fmla="*/ 63 w 183"/>
              <a:gd name="T15" fmla="*/ 95 h 168"/>
              <a:gd name="T16" fmla="*/ 85 w 183"/>
              <a:gd name="T17" fmla="*/ 113 h 168"/>
              <a:gd name="T18" fmla="*/ 82 w 183"/>
              <a:gd name="T19" fmla="*/ 123 h 168"/>
              <a:gd name="T20" fmla="*/ 85 w 183"/>
              <a:gd name="T21" fmla="*/ 126 h 168"/>
              <a:gd name="T22" fmla="*/ 67 w 183"/>
              <a:gd name="T23" fmla="*/ 158 h 168"/>
              <a:gd name="T24" fmla="*/ 55 w 183"/>
              <a:gd name="T25" fmla="*/ 160 h 168"/>
              <a:gd name="T26" fmla="*/ 52 w 183"/>
              <a:gd name="T27" fmla="*/ 161 h 168"/>
              <a:gd name="T28" fmla="*/ 51 w 183"/>
              <a:gd name="T29" fmla="*/ 166 h 168"/>
              <a:gd name="T30" fmla="*/ 131 w 183"/>
              <a:gd name="T31" fmla="*/ 168 h 168"/>
              <a:gd name="T32" fmla="*/ 132 w 183"/>
              <a:gd name="T33" fmla="*/ 162 h 168"/>
              <a:gd name="T34" fmla="*/ 128 w 183"/>
              <a:gd name="T35" fmla="*/ 160 h 168"/>
              <a:gd name="T36" fmla="*/ 126 w 183"/>
              <a:gd name="T37" fmla="*/ 158 h 168"/>
              <a:gd name="T38" fmla="*/ 98 w 183"/>
              <a:gd name="T39" fmla="*/ 138 h 168"/>
              <a:gd name="T40" fmla="*/ 99 w 183"/>
              <a:gd name="T41" fmla="*/ 126 h 168"/>
              <a:gd name="T42" fmla="*/ 101 w 183"/>
              <a:gd name="T43" fmla="*/ 116 h 168"/>
              <a:gd name="T44" fmla="*/ 98 w 183"/>
              <a:gd name="T45" fmla="*/ 113 h 168"/>
              <a:gd name="T46" fmla="*/ 140 w 183"/>
              <a:gd name="T47" fmla="*/ 92 h 168"/>
              <a:gd name="T48" fmla="*/ 183 w 183"/>
              <a:gd name="T49" fmla="*/ 11 h 168"/>
              <a:gd name="T50" fmla="*/ 46 w 183"/>
              <a:gd name="T51" fmla="*/ 82 h 168"/>
              <a:gd name="T52" fmla="*/ 11 w 183"/>
              <a:gd name="T53" fmla="*/ 51 h 168"/>
              <a:gd name="T54" fmla="*/ 39 w 183"/>
              <a:gd name="T55" fmla="*/ 22 h 168"/>
              <a:gd name="T56" fmla="*/ 50 w 183"/>
              <a:gd name="T57" fmla="*/ 83 h 168"/>
              <a:gd name="T58" fmla="*/ 104 w 183"/>
              <a:gd name="T59" fmla="*/ 73 h 168"/>
              <a:gd name="T60" fmla="*/ 82 w 183"/>
              <a:gd name="T61" fmla="*/ 76 h 168"/>
              <a:gd name="T62" fmla="*/ 79 w 183"/>
              <a:gd name="T63" fmla="*/ 68 h 168"/>
              <a:gd name="T64" fmla="*/ 86 w 183"/>
              <a:gd name="T65" fmla="*/ 65 h 168"/>
              <a:gd name="T66" fmla="*/ 83 w 183"/>
              <a:gd name="T67" fmla="*/ 35 h 168"/>
              <a:gd name="T68" fmla="*/ 79 w 183"/>
              <a:gd name="T69" fmla="*/ 31 h 168"/>
              <a:gd name="T70" fmla="*/ 88 w 183"/>
              <a:gd name="T71" fmla="*/ 24 h 168"/>
              <a:gd name="T72" fmla="*/ 95 w 183"/>
              <a:gd name="T73" fmla="*/ 23 h 168"/>
              <a:gd name="T74" fmla="*/ 97 w 183"/>
              <a:gd name="T75" fmla="*/ 65 h 168"/>
              <a:gd name="T76" fmla="*/ 104 w 183"/>
              <a:gd name="T77" fmla="*/ 68 h 168"/>
              <a:gd name="T78" fmla="*/ 173 w 183"/>
              <a:gd name="T79" fmla="*/ 51 h 168"/>
              <a:gd name="T80" fmla="*/ 137 w 183"/>
              <a:gd name="T81" fmla="*/ 82 h 168"/>
              <a:gd name="T82" fmla="*/ 144 w 183"/>
              <a:gd name="T83" fmla="*/ 55 h 168"/>
              <a:gd name="T84" fmla="*/ 173 w 183"/>
              <a:gd name="T85" fmla="*/ 22 h 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83" h="168">
                <a:moveTo>
                  <a:pt x="145" y="11"/>
                </a:moveTo>
                <a:cubicBezTo>
                  <a:pt x="145" y="6"/>
                  <a:pt x="145" y="6"/>
                  <a:pt x="145" y="6"/>
                </a:cubicBezTo>
                <a:cubicBezTo>
                  <a:pt x="144" y="6"/>
                  <a:pt x="144" y="6"/>
                  <a:pt x="144" y="6"/>
                </a:cubicBezTo>
                <a:cubicBezTo>
                  <a:pt x="144" y="3"/>
                  <a:pt x="144" y="3"/>
                  <a:pt x="144" y="3"/>
                </a:cubicBezTo>
                <a:cubicBezTo>
                  <a:pt x="144" y="2"/>
                  <a:pt x="143" y="0"/>
                  <a:pt x="141" y="0"/>
                </a:cubicBezTo>
                <a:cubicBezTo>
                  <a:pt x="140" y="0"/>
                  <a:pt x="140" y="0"/>
                  <a:pt x="140" y="0"/>
                </a:cubicBezTo>
                <a:cubicBezTo>
                  <a:pt x="43" y="0"/>
                  <a:pt x="43" y="0"/>
                  <a:pt x="43" y="0"/>
                </a:cubicBezTo>
                <a:cubicBezTo>
                  <a:pt x="42" y="0"/>
                  <a:pt x="42" y="0"/>
                  <a:pt x="42" y="0"/>
                </a:cubicBezTo>
                <a:cubicBezTo>
                  <a:pt x="40" y="0"/>
                  <a:pt x="39" y="2"/>
                  <a:pt x="39" y="3"/>
                </a:cubicBezTo>
                <a:cubicBezTo>
                  <a:pt x="39" y="6"/>
                  <a:pt x="39" y="6"/>
                  <a:pt x="39" y="6"/>
                </a:cubicBezTo>
                <a:cubicBezTo>
                  <a:pt x="38" y="6"/>
                  <a:pt x="38" y="6"/>
                  <a:pt x="38" y="6"/>
                </a:cubicBezTo>
                <a:cubicBezTo>
                  <a:pt x="38" y="11"/>
                  <a:pt x="38" y="11"/>
                  <a:pt x="38" y="11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11"/>
                  <a:pt x="0" y="41"/>
                  <a:pt x="0" y="51"/>
                </a:cubicBezTo>
                <a:cubicBezTo>
                  <a:pt x="0" y="70"/>
                  <a:pt x="25" y="87"/>
                  <a:pt x="43" y="92"/>
                </a:cubicBezTo>
                <a:cubicBezTo>
                  <a:pt x="50" y="94"/>
                  <a:pt x="57" y="95"/>
                  <a:pt x="63" y="95"/>
                </a:cubicBezTo>
                <a:cubicBezTo>
                  <a:pt x="73" y="104"/>
                  <a:pt x="83" y="109"/>
                  <a:pt x="85" y="113"/>
                </a:cubicBezTo>
                <a:cubicBezTo>
                  <a:pt x="85" y="113"/>
                  <a:pt x="85" y="113"/>
                  <a:pt x="85" y="113"/>
                </a:cubicBezTo>
                <a:cubicBezTo>
                  <a:pt x="83" y="113"/>
                  <a:pt x="82" y="114"/>
                  <a:pt x="82" y="116"/>
                </a:cubicBezTo>
                <a:cubicBezTo>
                  <a:pt x="82" y="123"/>
                  <a:pt x="82" y="123"/>
                  <a:pt x="82" y="123"/>
                </a:cubicBezTo>
                <a:cubicBezTo>
                  <a:pt x="82" y="124"/>
                  <a:pt x="83" y="126"/>
                  <a:pt x="85" y="126"/>
                </a:cubicBezTo>
                <a:cubicBezTo>
                  <a:pt x="85" y="126"/>
                  <a:pt x="85" y="126"/>
                  <a:pt x="85" y="126"/>
                </a:cubicBezTo>
                <a:cubicBezTo>
                  <a:pt x="85" y="131"/>
                  <a:pt x="85" y="136"/>
                  <a:pt x="85" y="138"/>
                </a:cubicBezTo>
                <a:cubicBezTo>
                  <a:pt x="85" y="150"/>
                  <a:pt x="75" y="158"/>
                  <a:pt x="67" y="158"/>
                </a:cubicBezTo>
                <a:cubicBezTo>
                  <a:pt x="64" y="158"/>
                  <a:pt x="59" y="158"/>
                  <a:pt x="57" y="158"/>
                </a:cubicBezTo>
                <a:cubicBezTo>
                  <a:pt x="56" y="158"/>
                  <a:pt x="55" y="158"/>
                  <a:pt x="55" y="160"/>
                </a:cubicBezTo>
                <a:cubicBezTo>
                  <a:pt x="55" y="160"/>
                  <a:pt x="55" y="160"/>
                  <a:pt x="55" y="160"/>
                </a:cubicBezTo>
                <a:cubicBezTo>
                  <a:pt x="52" y="161"/>
                  <a:pt x="52" y="161"/>
                  <a:pt x="52" y="161"/>
                </a:cubicBezTo>
                <a:cubicBezTo>
                  <a:pt x="52" y="161"/>
                  <a:pt x="51" y="161"/>
                  <a:pt x="51" y="162"/>
                </a:cubicBezTo>
                <a:cubicBezTo>
                  <a:pt x="51" y="163"/>
                  <a:pt x="51" y="166"/>
                  <a:pt x="51" y="166"/>
                </a:cubicBezTo>
                <a:cubicBezTo>
                  <a:pt x="51" y="167"/>
                  <a:pt x="52" y="168"/>
                  <a:pt x="52" y="168"/>
                </a:cubicBezTo>
                <a:cubicBezTo>
                  <a:pt x="131" y="168"/>
                  <a:pt x="131" y="168"/>
                  <a:pt x="131" y="168"/>
                </a:cubicBezTo>
                <a:cubicBezTo>
                  <a:pt x="131" y="168"/>
                  <a:pt x="132" y="167"/>
                  <a:pt x="132" y="166"/>
                </a:cubicBezTo>
                <a:cubicBezTo>
                  <a:pt x="132" y="166"/>
                  <a:pt x="132" y="162"/>
                  <a:pt x="132" y="162"/>
                </a:cubicBezTo>
                <a:cubicBezTo>
                  <a:pt x="132" y="161"/>
                  <a:pt x="131" y="161"/>
                  <a:pt x="131" y="161"/>
                </a:cubicBezTo>
                <a:cubicBezTo>
                  <a:pt x="128" y="160"/>
                  <a:pt x="128" y="160"/>
                  <a:pt x="128" y="160"/>
                </a:cubicBezTo>
                <a:cubicBezTo>
                  <a:pt x="128" y="160"/>
                  <a:pt x="128" y="160"/>
                  <a:pt x="128" y="160"/>
                </a:cubicBezTo>
                <a:cubicBezTo>
                  <a:pt x="128" y="158"/>
                  <a:pt x="128" y="158"/>
                  <a:pt x="126" y="158"/>
                </a:cubicBezTo>
                <a:cubicBezTo>
                  <a:pt x="124" y="158"/>
                  <a:pt x="119" y="158"/>
                  <a:pt x="116" y="158"/>
                </a:cubicBezTo>
                <a:cubicBezTo>
                  <a:pt x="108" y="158"/>
                  <a:pt x="98" y="150"/>
                  <a:pt x="98" y="138"/>
                </a:cubicBezTo>
                <a:cubicBezTo>
                  <a:pt x="98" y="136"/>
                  <a:pt x="98" y="131"/>
                  <a:pt x="98" y="126"/>
                </a:cubicBezTo>
                <a:cubicBezTo>
                  <a:pt x="99" y="126"/>
                  <a:pt x="99" y="126"/>
                  <a:pt x="99" y="126"/>
                </a:cubicBezTo>
                <a:cubicBezTo>
                  <a:pt x="100" y="126"/>
                  <a:pt x="101" y="124"/>
                  <a:pt x="101" y="123"/>
                </a:cubicBezTo>
                <a:cubicBezTo>
                  <a:pt x="101" y="116"/>
                  <a:pt x="101" y="116"/>
                  <a:pt x="101" y="116"/>
                </a:cubicBezTo>
                <a:cubicBezTo>
                  <a:pt x="101" y="114"/>
                  <a:pt x="100" y="113"/>
                  <a:pt x="99" y="113"/>
                </a:cubicBezTo>
                <a:cubicBezTo>
                  <a:pt x="98" y="113"/>
                  <a:pt x="98" y="113"/>
                  <a:pt x="98" y="113"/>
                </a:cubicBezTo>
                <a:cubicBezTo>
                  <a:pt x="100" y="109"/>
                  <a:pt x="110" y="104"/>
                  <a:pt x="120" y="95"/>
                </a:cubicBezTo>
                <a:cubicBezTo>
                  <a:pt x="126" y="95"/>
                  <a:pt x="133" y="94"/>
                  <a:pt x="140" y="92"/>
                </a:cubicBezTo>
                <a:cubicBezTo>
                  <a:pt x="158" y="87"/>
                  <a:pt x="183" y="70"/>
                  <a:pt x="183" y="51"/>
                </a:cubicBezTo>
                <a:cubicBezTo>
                  <a:pt x="183" y="41"/>
                  <a:pt x="183" y="11"/>
                  <a:pt x="183" y="11"/>
                </a:cubicBezTo>
                <a:lnTo>
                  <a:pt x="145" y="11"/>
                </a:lnTo>
                <a:close/>
                <a:moveTo>
                  <a:pt x="46" y="82"/>
                </a:moveTo>
                <a:cubicBezTo>
                  <a:pt x="38" y="79"/>
                  <a:pt x="28" y="74"/>
                  <a:pt x="22" y="69"/>
                </a:cubicBezTo>
                <a:cubicBezTo>
                  <a:pt x="14" y="63"/>
                  <a:pt x="11" y="56"/>
                  <a:pt x="11" y="51"/>
                </a:cubicBezTo>
                <a:cubicBezTo>
                  <a:pt x="11" y="22"/>
                  <a:pt x="11" y="22"/>
                  <a:pt x="11" y="22"/>
                </a:cubicBezTo>
                <a:cubicBezTo>
                  <a:pt x="39" y="22"/>
                  <a:pt x="39" y="22"/>
                  <a:pt x="39" y="22"/>
                </a:cubicBezTo>
                <a:cubicBezTo>
                  <a:pt x="39" y="31"/>
                  <a:pt x="39" y="45"/>
                  <a:pt x="39" y="55"/>
                </a:cubicBezTo>
                <a:cubicBezTo>
                  <a:pt x="39" y="66"/>
                  <a:pt x="44" y="75"/>
                  <a:pt x="50" y="83"/>
                </a:cubicBezTo>
                <a:cubicBezTo>
                  <a:pt x="49" y="82"/>
                  <a:pt x="47" y="82"/>
                  <a:pt x="46" y="82"/>
                </a:cubicBezTo>
                <a:close/>
                <a:moveTo>
                  <a:pt x="104" y="73"/>
                </a:moveTo>
                <a:cubicBezTo>
                  <a:pt x="104" y="75"/>
                  <a:pt x="103" y="76"/>
                  <a:pt x="102" y="76"/>
                </a:cubicBezTo>
                <a:cubicBezTo>
                  <a:pt x="82" y="76"/>
                  <a:pt x="82" y="76"/>
                  <a:pt x="82" y="76"/>
                </a:cubicBezTo>
                <a:cubicBezTo>
                  <a:pt x="80" y="76"/>
                  <a:pt x="79" y="75"/>
                  <a:pt x="79" y="73"/>
                </a:cubicBezTo>
                <a:cubicBezTo>
                  <a:pt x="79" y="68"/>
                  <a:pt x="79" y="68"/>
                  <a:pt x="79" y="68"/>
                </a:cubicBezTo>
                <a:cubicBezTo>
                  <a:pt x="79" y="67"/>
                  <a:pt x="80" y="65"/>
                  <a:pt x="82" y="65"/>
                </a:cubicBezTo>
                <a:cubicBezTo>
                  <a:pt x="86" y="65"/>
                  <a:pt x="86" y="65"/>
                  <a:pt x="86" y="65"/>
                </a:cubicBezTo>
                <a:cubicBezTo>
                  <a:pt x="86" y="35"/>
                  <a:pt x="86" y="35"/>
                  <a:pt x="86" y="35"/>
                </a:cubicBezTo>
                <a:cubicBezTo>
                  <a:pt x="83" y="35"/>
                  <a:pt x="83" y="35"/>
                  <a:pt x="83" y="35"/>
                </a:cubicBezTo>
                <a:cubicBezTo>
                  <a:pt x="82" y="35"/>
                  <a:pt x="80" y="34"/>
                  <a:pt x="80" y="33"/>
                </a:cubicBezTo>
                <a:cubicBezTo>
                  <a:pt x="79" y="31"/>
                  <a:pt x="79" y="31"/>
                  <a:pt x="79" y="31"/>
                </a:cubicBezTo>
                <a:cubicBezTo>
                  <a:pt x="79" y="29"/>
                  <a:pt x="80" y="28"/>
                  <a:pt x="81" y="28"/>
                </a:cubicBezTo>
                <a:cubicBezTo>
                  <a:pt x="88" y="24"/>
                  <a:pt x="88" y="24"/>
                  <a:pt x="88" y="24"/>
                </a:cubicBezTo>
                <a:cubicBezTo>
                  <a:pt x="89" y="23"/>
                  <a:pt x="89" y="23"/>
                  <a:pt x="90" y="23"/>
                </a:cubicBezTo>
                <a:cubicBezTo>
                  <a:pt x="95" y="23"/>
                  <a:pt x="95" y="23"/>
                  <a:pt x="95" y="23"/>
                </a:cubicBezTo>
                <a:cubicBezTo>
                  <a:pt x="96" y="23"/>
                  <a:pt x="97" y="25"/>
                  <a:pt x="97" y="26"/>
                </a:cubicBezTo>
                <a:cubicBezTo>
                  <a:pt x="97" y="65"/>
                  <a:pt x="97" y="65"/>
                  <a:pt x="97" y="65"/>
                </a:cubicBezTo>
                <a:cubicBezTo>
                  <a:pt x="102" y="65"/>
                  <a:pt x="102" y="65"/>
                  <a:pt x="102" y="65"/>
                </a:cubicBezTo>
                <a:cubicBezTo>
                  <a:pt x="103" y="65"/>
                  <a:pt x="104" y="67"/>
                  <a:pt x="104" y="68"/>
                </a:cubicBezTo>
                <a:lnTo>
                  <a:pt x="104" y="73"/>
                </a:lnTo>
                <a:close/>
                <a:moveTo>
                  <a:pt x="173" y="51"/>
                </a:moveTo>
                <a:cubicBezTo>
                  <a:pt x="173" y="56"/>
                  <a:pt x="169" y="63"/>
                  <a:pt x="161" y="69"/>
                </a:cubicBezTo>
                <a:cubicBezTo>
                  <a:pt x="155" y="74"/>
                  <a:pt x="145" y="79"/>
                  <a:pt x="137" y="82"/>
                </a:cubicBezTo>
                <a:cubicBezTo>
                  <a:pt x="136" y="82"/>
                  <a:pt x="134" y="82"/>
                  <a:pt x="133" y="83"/>
                </a:cubicBezTo>
                <a:cubicBezTo>
                  <a:pt x="139" y="75"/>
                  <a:pt x="144" y="66"/>
                  <a:pt x="144" y="55"/>
                </a:cubicBezTo>
                <a:cubicBezTo>
                  <a:pt x="144" y="45"/>
                  <a:pt x="144" y="31"/>
                  <a:pt x="144" y="22"/>
                </a:cubicBezTo>
                <a:cubicBezTo>
                  <a:pt x="173" y="22"/>
                  <a:pt x="173" y="22"/>
                  <a:pt x="173" y="22"/>
                </a:cubicBezTo>
                <a:lnTo>
                  <a:pt x="173" y="5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182880" tIns="91440" rIns="182880" bIns="91440" numCol="1" anchor="t" anchorCtr="0" compatLnSpc="1">
            <a:prstTxWarp prst="textNoShape">
              <a:avLst/>
            </a:prstTxWarp>
          </a:bodyPr>
          <a:lstStyle/>
          <a:p>
            <a:endParaRPr lang="en-US" sz="7200"/>
          </a:p>
        </p:txBody>
      </p:sp>
      <p:sp>
        <p:nvSpPr>
          <p:cNvPr id="74" name="Freeform 73"/>
          <p:cNvSpPr>
            <a:spLocks noEditPoints="1"/>
          </p:cNvSpPr>
          <p:nvPr/>
        </p:nvSpPr>
        <p:spPr bwMode="auto">
          <a:xfrm>
            <a:off x="6168073" y="2110265"/>
            <a:ext cx="388717" cy="265746"/>
          </a:xfrm>
          <a:custGeom>
            <a:avLst/>
            <a:gdLst>
              <a:gd name="T0" fmla="*/ 99 w 199"/>
              <a:gd name="T1" fmla="*/ 101 h 136"/>
              <a:gd name="T2" fmla="*/ 0 w 199"/>
              <a:gd name="T3" fmla="*/ 51 h 136"/>
              <a:gd name="T4" fmla="*/ 99 w 199"/>
              <a:gd name="T5" fmla="*/ 0 h 136"/>
              <a:gd name="T6" fmla="*/ 199 w 199"/>
              <a:gd name="T7" fmla="*/ 51 h 136"/>
              <a:gd name="T8" fmla="*/ 157 w 199"/>
              <a:gd name="T9" fmla="*/ 72 h 136"/>
              <a:gd name="T10" fmla="*/ 157 w 199"/>
              <a:gd name="T11" fmla="*/ 71 h 136"/>
              <a:gd name="T12" fmla="*/ 107 w 199"/>
              <a:gd name="T13" fmla="*/ 46 h 136"/>
              <a:gd name="T14" fmla="*/ 101 w 199"/>
              <a:gd name="T15" fmla="*/ 44 h 136"/>
              <a:gd name="T16" fmla="*/ 95 w 199"/>
              <a:gd name="T17" fmla="*/ 46 h 136"/>
              <a:gd name="T18" fmla="*/ 93 w 199"/>
              <a:gd name="T19" fmla="*/ 52 h 136"/>
              <a:gd name="T20" fmla="*/ 97 w 199"/>
              <a:gd name="T21" fmla="*/ 59 h 136"/>
              <a:gd name="T22" fmla="*/ 140 w 199"/>
              <a:gd name="T23" fmla="*/ 80 h 136"/>
              <a:gd name="T24" fmla="*/ 99 w 199"/>
              <a:gd name="T25" fmla="*/ 101 h 136"/>
              <a:gd name="T26" fmla="*/ 153 w 199"/>
              <a:gd name="T27" fmla="*/ 117 h 136"/>
              <a:gd name="T28" fmla="*/ 155 w 199"/>
              <a:gd name="T29" fmla="*/ 114 h 136"/>
              <a:gd name="T30" fmla="*/ 153 w 199"/>
              <a:gd name="T31" fmla="*/ 111 h 136"/>
              <a:gd name="T32" fmla="*/ 153 w 199"/>
              <a:gd name="T33" fmla="*/ 74 h 136"/>
              <a:gd name="T34" fmla="*/ 105 w 199"/>
              <a:gd name="T35" fmla="*/ 49 h 136"/>
              <a:gd name="T36" fmla="*/ 98 w 199"/>
              <a:gd name="T37" fmla="*/ 49 h 136"/>
              <a:gd name="T38" fmla="*/ 99 w 199"/>
              <a:gd name="T39" fmla="*/ 55 h 136"/>
              <a:gd name="T40" fmla="*/ 145 w 199"/>
              <a:gd name="T41" fmla="*/ 78 h 136"/>
              <a:gd name="T42" fmla="*/ 145 w 199"/>
              <a:gd name="T43" fmla="*/ 111 h 136"/>
              <a:gd name="T44" fmla="*/ 143 w 199"/>
              <a:gd name="T45" fmla="*/ 114 h 136"/>
              <a:gd name="T46" fmla="*/ 145 w 199"/>
              <a:gd name="T47" fmla="*/ 117 h 136"/>
              <a:gd name="T48" fmla="*/ 142 w 199"/>
              <a:gd name="T49" fmla="*/ 125 h 136"/>
              <a:gd name="T50" fmla="*/ 147 w 199"/>
              <a:gd name="T51" fmla="*/ 132 h 136"/>
              <a:gd name="T52" fmla="*/ 146 w 199"/>
              <a:gd name="T53" fmla="*/ 136 h 136"/>
              <a:gd name="T54" fmla="*/ 157 w 199"/>
              <a:gd name="T55" fmla="*/ 124 h 136"/>
              <a:gd name="T56" fmla="*/ 153 w 199"/>
              <a:gd name="T57" fmla="*/ 117 h 136"/>
              <a:gd name="T58" fmla="*/ 34 w 199"/>
              <a:gd name="T59" fmla="*/ 75 h 136"/>
              <a:gd name="T60" fmla="*/ 34 w 199"/>
              <a:gd name="T61" fmla="*/ 117 h 136"/>
              <a:gd name="T62" fmla="*/ 35 w 199"/>
              <a:gd name="T63" fmla="*/ 117 h 136"/>
              <a:gd name="T64" fmla="*/ 100 w 199"/>
              <a:gd name="T65" fmla="*/ 135 h 136"/>
              <a:gd name="T66" fmla="*/ 139 w 199"/>
              <a:gd name="T67" fmla="*/ 129 h 136"/>
              <a:gd name="T68" fmla="*/ 138 w 199"/>
              <a:gd name="T69" fmla="*/ 125 h 136"/>
              <a:gd name="T70" fmla="*/ 140 w 199"/>
              <a:gd name="T71" fmla="*/ 117 h 136"/>
              <a:gd name="T72" fmla="*/ 139 w 199"/>
              <a:gd name="T73" fmla="*/ 114 h 136"/>
              <a:gd name="T74" fmla="*/ 141 w 199"/>
              <a:gd name="T75" fmla="*/ 109 h 136"/>
              <a:gd name="T76" fmla="*/ 141 w 199"/>
              <a:gd name="T77" fmla="*/ 87 h 136"/>
              <a:gd name="T78" fmla="*/ 99 w 199"/>
              <a:gd name="T79" fmla="*/ 108 h 136"/>
              <a:gd name="T80" fmla="*/ 34 w 199"/>
              <a:gd name="T81" fmla="*/ 75 h 136"/>
              <a:gd name="T82" fmla="*/ 157 w 199"/>
              <a:gd name="T83" fmla="*/ 109 h 136"/>
              <a:gd name="T84" fmla="*/ 159 w 199"/>
              <a:gd name="T85" fmla="*/ 114 h 136"/>
              <a:gd name="T86" fmla="*/ 158 w 199"/>
              <a:gd name="T87" fmla="*/ 117 h 136"/>
              <a:gd name="T88" fmla="*/ 160 w 199"/>
              <a:gd name="T89" fmla="*/ 120 h 136"/>
              <a:gd name="T90" fmla="*/ 164 w 199"/>
              <a:gd name="T91" fmla="*/ 117 h 136"/>
              <a:gd name="T92" fmla="*/ 165 w 199"/>
              <a:gd name="T93" fmla="*/ 117 h 136"/>
              <a:gd name="T94" fmla="*/ 165 w 199"/>
              <a:gd name="T95" fmla="*/ 75 h 136"/>
              <a:gd name="T96" fmla="*/ 157 w 199"/>
              <a:gd name="T97" fmla="*/ 79 h 136"/>
              <a:gd name="T98" fmla="*/ 157 w 199"/>
              <a:gd name="T99" fmla="*/ 109 h 1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199" h="136">
                <a:moveTo>
                  <a:pt x="99" y="101"/>
                </a:moveTo>
                <a:cubicBezTo>
                  <a:pt x="0" y="51"/>
                  <a:pt x="0" y="51"/>
                  <a:pt x="0" y="51"/>
                </a:cubicBezTo>
                <a:cubicBezTo>
                  <a:pt x="99" y="0"/>
                  <a:pt x="99" y="0"/>
                  <a:pt x="99" y="0"/>
                </a:cubicBezTo>
                <a:cubicBezTo>
                  <a:pt x="199" y="51"/>
                  <a:pt x="199" y="51"/>
                  <a:pt x="199" y="51"/>
                </a:cubicBezTo>
                <a:cubicBezTo>
                  <a:pt x="157" y="72"/>
                  <a:pt x="157" y="72"/>
                  <a:pt x="157" y="72"/>
                </a:cubicBezTo>
                <a:cubicBezTo>
                  <a:pt x="157" y="71"/>
                  <a:pt x="157" y="71"/>
                  <a:pt x="157" y="71"/>
                </a:cubicBezTo>
                <a:cubicBezTo>
                  <a:pt x="107" y="46"/>
                  <a:pt x="107" y="46"/>
                  <a:pt x="107" y="46"/>
                </a:cubicBezTo>
                <a:cubicBezTo>
                  <a:pt x="106" y="45"/>
                  <a:pt x="104" y="44"/>
                  <a:pt x="101" y="44"/>
                </a:cubicBezTo>
                <a:cubicBezTo>
                  <a:pt x="99" y="44"/>
                  <a:pt x="97" y="44"/>
                  <a:pt x="95" y="46"/>
                </a:cubicBezTo>
                <a:cubicBezTo>
                  <a:pt x="93" y="48"/>
                  <a:pt x="92" y="51"/>
                  <a:pt x="93" y="52"/>
                </a:cubicBezTo>
                <a:cubicBezTo>
                  <a:pt x="93" y="56"/>
                  <a:pt x="96" y="58"/>
                  <a:pt x="97" y="59"/>
                </a:cubicBezTo>
                <a:cubicBezTo>
                  <a:pt x="140" y="80"/>
                  <a:pt x="140" y="80"/>
                  <a:pt x="140" y="80"/>
                </a:cubicBezTo>
                <a:lnTo>
                  <a:pt x="99" y="101"/>
                </a:lnTo>
                <a:close/>
                <a:moveTo>
                  <a:pt x="153" y="117"/>
                </a:moveTo>
                <a:cubicBezTo>
                  <a:pt x="154" y="117"/>
                  <a:pt x="155" y="115"/>
                  <a:pt x="155" y="114"/>
                </a:cubicBezTo>
                <a:cubicBezTo>
                  <a:pt x="155" y="113"/>
                  <a:pt x="154" y="112"/>
                  <a:pt x="153" y="111"/>
                </a:cubicBezTo>
                <a:cubicBezTo>
                  <a:pt x="153" y="74"/>
                  <a:pt x="153" y="74"/>
                  <a:pt x="153" y="74"/>
                </a:cubicBezTo>
                <a:cubicBezTo>
                  <a:pt x="105" y="49"/>
                  <a:pt x="105" y="49"/>
                  <a:pt x="105" y="49"/>
                </a:cubicBezTo>
                <a:cubicBezTo>
                  <a:pt x="105" y="49"/>
                  <a:pt x="101" y="46"/>
                  <a:pt x="98" y="49"/>
                </a:cubicBezTo>
                <a:cubicBezTo>
                  <a:pt x="94" y="52"/>
                  <a:pt x="99" y="55"/>
                  <a:pt x="99" y="55"/>
                </a:cubicBezTo>
                <a:cubicBezTo>
                  <a:pt x="145" y="78"/>
                  <a:pt x="145" y="78"/>
                  <a:pt x="145" y="78"/>
                </a:cubicBezTo>
                <a:cubicBezTo>
                  <a:pt x="145" y="111"/>
                  <a:pt x="145" y="111"/>
                  <a:pt x="145" y="111"/>
                </a:cubicBezTo>
                <a:cubicBezTo>
                  <a:pt x="144" y="112"/>
                  <a:pt x="143" y="113"/>
                  <a:pt x="143" y="114"/>
                </a:cubicBezTo>
                <a:cubicBezTo>
                  <a:pt x="143" y="115"/>
                  <a:pt x="144" y="117"/>
                  <a:pt x="145" y="117"/>
                </a:cubicBezTo>
                <a:cubicBezTo>
                  <a:pt x="144" y="118"/>
                  <a:pt x="142" y="121"/>
                  <a:pt x="142" y="125"/>
                </a:cubicBezTo>
                <a:cubicBezTo>
                  <a:pt x="142" y="129"/>
                  <a:pt x="147" y="129"/>
                  <a:pt x="147" y="132"/>
                </a:cubicBezTo>
                <a:cubicBezTo>
                  <a:pt x="147" y="134"/>
                  <a:pt x="146" y="136"/>
                  <a:pt x="146" y="136"/>
                </a:cubicBezTo>
                <a:cubicBezTo>
                  <a:pt x="146" y="136"/>
                  <a:pt x="157" y="132"/>
                  <a:pt x="157" y="124"/>
                </a:cubicBezTo>
                <a:cubicBezTo>
                  <a:pt x="157" y="120"/>
                  <a:pt x="154" y="118"/>
                  <a:pt x="153" y="117"/>
                </a:cubicBezTo>
                <a:close/>
                <a:moveTo>
                  <a:pt x="34" y="75"/>
                </a:moveTo>
                <a:cubicBezTo>
                  <a:pt x="34" y="117"/>
                  <a:pt x="34" y="117"/>
                  <a:pt x="34" y="117"/>
                </a:cubicBezTo>
                <a:cubicBezTo>
                  <a:pt x="35" y="117"/>
                  <a:pt x="35" y="117"/>
                  <a:pt x="35" y="117"/>
                </a:cubicBezTo>
                <a:cubicBezTo>
                  <a:pt x="53" y="129"/>
                  <a:pt x="76" y="135"/>
                  <a:pt x="100" y="135"/>
                </a:cubicBezTo>
                <a:cubicBezTo>
                  <a:pt x="113" y="135"/>
                  <a:pt x="127" y="133"/>
                  <a:pt x="139" y="129"/>
                </a:cubicBezTo>
                <a:cubicBezTo>
                  <a:pt x="138" y="128"/>
                  <a:pt x="138" y="126"/>
                  <a:pt x="138" y="125"/>
                </a:cubicBezTo>
                <a:cubicBezTo>
                  <a:pt x="138" y="122"/>
                  <a:pt x="139" y="119"/>
                  <a:pt x="140" y="117"/>
                </a:cubicBezTo>
                <a:cubicBezTo>
                  <a:pt x="139" y="116"/>
                  <a:pt x="139" y="115"/>
                  <a:pt x="139" y="114"/>
                </a:cubicBezTo>
                <a:cubicBezTo>
                  <a:pt x="139" y="112"/>
                  <a:pt x="140" y="110"/>
                  <a:pt x="141" y="109"/>
                </a:cubicBezTo>
                <a:cubicBezTo>
                  <a:pt x="141" y="87"/>
                  <a:pt x="141" y="87"/>
                  <a:pt x="141" y="87"/>
                </a:cubicBezTo>
                <a:cubicBezTo>
                  <a:pt x="99" y="108"/>
                  <a:pt x="99" y="108"/>
                  <a:pt x="99" y="108"/>
                </a:cubicBezTo>
                <a:lnTo>
                  <a:pt x="34" y="75"/>
                </a:lnTo>
                <a:close/>
                <a:moveTo>
                  <a:pt x="157" y="109"/>
                </a:moveTo>
                <a:cubicBezTo>
                  <a:pt x="158" y="111"/>
                  <a:pt x="159" y="112"/>
                  <a:pt x="159" y="114"/>
                </a:cubicBezTo>
                <a:cubicBezTo>
                  <a:pt x="159" y="115"/>
                  <a:pt x="159" y="116"/>
                  <a:pt x="158" y="117"/>
                </a:cubicBezTo>
                <a:cubicBezTo>
                  <a:pt x="159" y="118"/>
                  <a:pt x="159" y="119"/>
                  <a:pt x="160" y="120"/>
                </a:cubicBezTo>
                <a:cubicBezTo>
                  <a:pt x="161" y="119"/>
                  <a:pt x="163" y="118"/>
                  <a:pt x="164" y="117"/>
                </a:cubicBezTo>
                <a:cubicBezTo>
                  <a:pt x="165" y="117"/>
                  <a:pt x="165" y="117"/>
                  <a:pt x="165" y="117"/>
                </a:cubicBezTo>
                <a:cubicBezTo>
                  <a:pt x="165" y="75"/>
                  <a:pt x="165" y="75"/>
                  <a:pt x="165" y="75"/>
                </a:cubicBezTo>
                <a:cubicBezTo>
                  <a:pt x="157" y="79"/>
                  <a:pt x="157" y="79"/>
                  <a:pt x="157" y="79"/>
                </a:cubicBezTo>
                <a:lnTo>
                  <a:pt x="157" y="109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182880" tIns="91440" rIns="182880" bIns="91440" numCol="1" anchor="t" anchorCtr="0" compatLnSpc="1">
            <a:prstTxWarp prst="textNoShape">
              <a:avLst/>
            </a:prstTxWarp>
          </a:bodyPr>
          <a:lstStyle/>
          <a:p>
            <a:endParaRPr lang="en-US" sz="7200"/>
          </a:p>
        </p:txBody>
      </p:sp>
      <p:sp>
        <p:nvSpPr>
          <p:cNvPr id="75" name="Freeform 74"/>
          <p:cNvSpPr>
            <a:spLocks noEditPoints="1"/>
          </p:cNvSpPr>
          <p:nvPr/>
        </p:nvSpPr>
        <p:spPr bwMode="auto">
          <a:xfrm>
            <a:off x="6177976" y="4883119"/>
            <a:ext cx="363132" cy="273174"/>
          </a:xfrm>
          <a:custGeom>
            <a:avLst/>
            <a:gdLst>
              <a:gd name="T0" fmla="*/ 56 w 186"/>
              <a:gd name="T1" fmla="*/ 67 h 140"/>
              <a:gd name="T2" fmla="*/ 34 w 186"/>
              <a:gd name="T3" fmla="*/ 77 h 140"/>
              <a:gd name="T4" fmla="*/ 15 w 186"/>
              <a:gd name="T5" fmla="*/ 87 h 140"/>
              <a:gd name="T6" fmla="*/ 50 w 186"/>
              <a:gd name="T7" fmla="*/ 61 h 140"/>
              <a:gd name="T8" fmla="*/ 68 w 186"/>
              <a:gd name="T9" fmla="*/ 67 h 140"/>
              <a:gd name="T10" fmla="*/ 59 w 186"/>
              <a:gd name="T11" fmla="*/ 81 h 140"/>
              <a:gd name="T12" fmla="*/ 82 w 186"/>
              <a:gd name="T13" fmla="*/ 68 h 140"/>
              <a:gd name="T14" fmla="*/ 68 w 186"/>
              <a:gd name="T15" fmla="*/ 67 h 140"/>
              <a:gd name="T16" fmla="*/ 82 w 186"/>
              <a:gd name="T17" fmla="*/ 27 h 140"/>
              <a:gd name="T18" fmla="*/ 64 w 186"/>
              <a:gd name="T19" fmla="*/ 40 h 140"/>
              <a:gd name="T20" fmla="*/ 36 w 186"/>
              <a:gd name="T21" fmla="*/ 36 h 140"/>
              <a:gd name="T22" fmla="*/ 15 w 186"/>
              <a:gd name="T23" fmla="*/ 27 h 140"/>
              <a:gd name="T24" fmla="*/ 72 w 186"/>
              <a:gd name="T25" fmla="*/ 40 h 140"/>
              <a:gd name="T26" fmla="*/ 72 w 186"/>
              <a:gd name="T27" fmla="*/ 26 h 140"/>
              <a:gd name="T28" fmla="*/ 106 w 186"/>
              <a:gd name="T29" fmla="*/ 95 h 140"/>
              <a:gd name="T30" fmla="*/ 144 w 186"/>
              <a:gd name="T31" fmla="*/ 95 h 140"/>
              <a:gd name="T32" fmla="*/ 106 w 186"/>
              <a:gd name="T33" fmla="*/ 95 h 140"/>
              <a:gd name="T34" fmla="*/ 106 w 186"/>
              <a:gd name="T35" fmla="*/ 72 h 140"/>
              <a:gd name="T36" fmla="*/ 170 w 186"/>
              <a:gd name="T37" fmla="*/ 68 h 140"/>
              <a:gd name="T38" fmla="*/ 126 w 186"/>
              <a:gd name="T39" fmla="*/ 24 h 140"/>
              <a:gd name="T40" fmla="*/ 170 w 186"/>
              <a:gd name="T41" fmla="*/ 31 h 140"/>
              <a:gd name="T42" fmla="*/ 126 w 186"/>
              <a:gd name="T43" fmla="*/ 24 h 140"/>
              <a:gd name="T44" fmla="*/ 106 w 186"/>
              <a:gd name="T45" fmla="*/ 45 h 140"/>
              <a:gd name="T46" fmla="*/ 170 w 186"/>
              <a:gd name="T47" fmla="*/ 40 h 140"/>
              <a:gd name="T48" fmla="*/ 106 w 186"/>
              <a:gd name="T49" fmla="*/ 81 h 140"/>
              <a:gd name="T50" fmla="*/ 170 w 186"/>
              <a:gd name="T51" fmla="*/ 86 h 140"/>
              <a:gd name="T52" fmla="*/ 106 w 186"/>
              <a:gd name="T53" fmla="*/ 81 h 140"/>
              <a:gd name="T54" fmla="*/ 106 w 186"/>
              <a:gd name="T55" fmla="*/ 59 h 140"/>
              <a:gd name="T56" fmla="*/ 170 w 186"/>
              <a:gd name="T57" fmla="*/ 54 h 140"/>
              <a:gd name="T58" fmla="*/ 186 w 186"/>
              <a:gd name="T59" fmla="*/ 9 h 140"/>
              <a:gd name="T60" fmla="*/ 186 w 186"/>
              <a:gd name="T61" fmla="*/ 134 h 140"/>
              <a:gd name="T62" fmla="*/ 142 w 186"/>
              <a:gd name="T63" fmla="*/ 128 h 140"/>
              <a:gd name="T64" fmla="*/ 93 w 186"/>
              <a:gd name="T65" fmla="*/ 140 h 140"/>
              <a:gd name="T66" fmla="*/ 44 w 186"/>
              <a:gd name="T67" fmla="*/ 128 h 140"/>
              <a:gd name="T68" fmla="*/ 0 w 186"/>
              <a:gd name="T69" fmla="*/ 134 h 140"/>
              <a:gd name="T70" fmla="*/ 0 w 186"/>
              <a:gd name="T71" fmla="*/ 9 h 140"/>
              <a:gd name="T72" fmla="*/ 44 w 186"/>
              <a:gd name="T73" fmla="*/ 0 h 140"/>
              <a:gd name="T74" fmla="*/ 142 w 186"/>
              <a:gd name="T75" fmla="*/ 0 h 140"/>
              <a:gd name="T76" fmla="*/ 186 w 186"/>
              <a:gd name="T77" fmla="*/ 9 h 140"/>
              <a:gd name="T78" fmla="*/ 44 w 186"/>
              <a:gd name="T79" fmla="*/ 8 h 140"/>
              <a:gd name="T80" fmla="*/ 8 w 186"/>
              <a:gd name="T81" fmla="*/ 118 h 140"/>
              <a:gd name="T82" fmla="*/ 89 w 186"/>
              <a:gd name="T83" fmla="*/ 121 h 140"/>
              <a:gd name="T84" fmla="*/ 178 w 186"/>
              <a:gd name="T85" fmla="*/ 14 h 140"/>
              <a:gd name="T86" fmla="*/ 97 w 186"/>
              <a:gd name="T87" fmla="*/ 18 h 140"/>
              <a:gd name="T88" fmla="*/ 142 w 186"/>
              <a:gd name="T89" fmla="*/ 112 h 140"/>
              <a:gd name="T90" fmla="*/ 178 w 186"/>
              <a:gd name="T91" fmla="*/ 14 h 1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86" h="140">
                <a:moveTo>
                  <a:pt x="56" y="66"/>
                </a:moveTo>
                <a:cubicBezTo>
                  <a:pt x="56" y="66"/>
                  <a:pt x="56" y="67"/>
                  <a:pt x="56" y="67"/>
                </a:cubicBezTo>
                <a:cubicBezTo>
                  <a:pt x="54" y="69"/>
                  <a:pt x="50" y="70"/>
                  <a:pt x="46" y="71"/>
                </a:cubicBezTo>
                <a:cubicBezTo>
                  <a:pt x="41" y="72"/>
                  <a:pt x="37" y="73"/>
                  <a:pt x="34" y="77"/>
                </a:cubicBezTo>
                <a:cubicBezTo>
                  <a:pt x="32" y="79"/>
                  <a:pt x="31" y="80"/>
                  <a:pt x="29" y="82"/>
                </a:cubicBezTo>
                <a:cubicBezTo>
                  <a:pt x="24" y="83"/>
                  <a:pt x="19" y="85"/>
                  <a:pt x="15" y="87"/>
                </a:cubicBezTo>
                <a:cubicBezTo>
                  <a:pt x="15" y="80"/>
                  <a:pt x="15" y="74"/>
                  <a:pt x="15" y="68"/>
                </a:cubicBezTo>
                <a:cubicBezTo>
                  <a:pt x="26" y="63"/>
                  <a:pt x="38" y="61"/>
                  <a:pt x="50" y="61"/>
                </a:cubicBezTo>
                <a:cubicBezTo>
                  <a:pt x="52" y="62"/>
                  <a:pt x="56" y="64"/>
                  <a:pt x="56" y="66"/>
                </a:cubicBezTo>
                <a:close/>
                <a:moveTo>
                  <a:pt x="68" y="67"/>
                </a:moveTo>
                <a:cubicBezTo>
                  <a:pt x="70" y="73"/>
                  <a:pt x="67" y="75"/>
                  <a:pt x="62" y="77"/>
                </a:cubicBezTo>
                <a:cubicBezTo>
                  <a:pt x="60" y="78"/>
                  <a:pt x="59" y="80"/>
                  <a:pt x="59" y="81"/>
                </a:cubicBezTo>
                <a:cubicBezTo>
                  <a:pt x="67" y="82"/>
                  <a:pt x="74" y="84"/>
                  <a:pt x="82" y="87"/>
                </a:cubicBezTo>
                <a:cubicBezTo>
                  <a:pt x="82" y="80"/>
                  <a:pt x="82" y="74"/>
                  <a:pt x="82" y="68"/>
                </a:cubicBezTo>
                <a:cubicBezTo>
                  <a:pt x="76" y="66"/>
                  <a:pt x="71" y="64"/>
                  <a:pt x="65" y="63"/>
                </a:cubicBezTo>
                <a:cubicBezTo>
                  <a:pt x="66" y="64"/>
                  <a:pt x="67" y="66"/>
                  <a:pt x="68" y="67"/>
                </a:cubicBezTo>
                <a:close/>
                <a:moveTo>
                  <a:pt x="15" y="27"/>
                </a:moveTo>
                <a:cubicBezTo>
                  <a:pt x="36" y="19"/>
                  <a:pt x="60" y="19"/>
                  <a:pt x="82" y="27"/>
                </a:cubicBezTo>
                <a:cubicBezTo>
                  <a:pt x="82" y="39"/>
                  <a:pt x="82" y="51"/>
                  <a:pt x="82" y="63"/>
                </a:cubicBezTo>
                <a:cubicBezTo>
                  <a:pt x="76" y="55"/>
                  <a:pt x="70" y="47"/>
                  <a:pt x="64" y="40"/>
                </a:cubicBezTo>
                <a:cubicBezTo>
                  <a:pt x="60" y="43"/>
                  <a:pt x="55" y="47"/>
                  <a:pt x="51" y="51"/>
                </a:cubicBezTo>
                <a:cubicBezTo>
                  <a:pt x="46" y="45"/>
                  <a:pt x="41" y="41"/>
                  <a:pt x="36" y="36"/>
                </a:cubicBezTo>
                <a:cubicBezTo>
                  <a:pt x="29" y="44"/>
                  <a:pt x="22" y="53"/>
                  <a:pt x="15" y="63"/>
                </a:cubicBezTo>
                <a:cubicBezTo>
                  <a:pt x="15" y="51"/>
                  <a:pt x="15" y="39"/>
                  <a:pt x="15" y="27"/>
                </a:cubicBezTo>
                <a:close/>
                <a:moveTo>
                  <a:pt x="65" y="32"/>
                </a:moveTo>
                <a:cubicBezTo>
                  <a:pt x="65" y="35"/>
                  <a:pt x="68" y="39"/>
                  <a:pt x="72" y="40"/>
                </a:cubicBezTo>
                <a:cubicBezTo>
                  <a:pt x="75" y="41"/>
                  <a:pt x="78" y="39"/>
                  <a:pt x="78" y="35"/>
                </a:cubicBezTo>
                <a:cubicBezTo>
                  <a:pt x="78" y="31"/>
                  <a:pt x="75" y="27"/>
                  <a:pt x="72" y="26"/>
                </a:cubicBezTo>
                <a:cubicBezTo>
                  <a:pt x="68" y="25"/>
                  <a:pt x="65" y="28"/>
                  <a:pt x="65" y="32"/>
                </a:cubicBezTo>
                <a:close/>
                <a:moveTo>
                  <a:pt x="106" y="95"/>
                </a:moveTo>
                <a:cubicBezTo>
                  <a:pt x="106" y="99"/>
                  <a:pt x="106" y="99"/>
                  <a:pt x="106" y="99"/>
                </a:cubicBezTo>
                <a:cubicBezTo>
                  <a:pt x="118" y="96"/>
                  <a:pt x="131" y="95"/>
                  <a:pt x="144" y="95"/>
                </a:cubicBezTo>
                <a:cubicBezTo>
                  <a:pt x="144" y="91"/>
                  <a:pt x="144" y="91"/>
                  <a:pt x="144" y="91"/>
                </a:cubicBezTo>
                <a:cubicBezTo>
                  <a:pt x="131" y="90"/>
                  <a:pt x="118" y="92"/>
                  <a:pt x="106" y="95"/>
                </a:cubicBezTo>
                <a:close/>
                <a:moveTo>
                  <a:pt x="106" y="68"/>
                </a:moveTo>
                <a:cubicBezTo>
                  <a:pt x="106" y="72"/>
                  <a:pt x="106" y="72"/>
                  <a:pt x="106" y="72"/>
                </a:cubicBezTo>
                <a:cubicBezTo>
                  <a:pt x="126" y="66"/>
                  <a:pt x="150" y="66"/>
                  <a:pt x="170" y="72"/>
                </a:cubicBezTo>
                <a:cubicBezTo>
                  <a:pt x="170" y="68"/>
                  <a:pt x="170" y="68"/>
                  <a:pt x="170" y="68"/>
                </a:cubicBezTo>
                <a:cubicBezTo>
                  <a:pt x="149" y="62"/>
                  <a:pt x="127" y="62"/>
                  <a:pt x="106" y="68"/>
                </a:cubicBezTo>
                <a:close/>
                <a:moveTo>
                  <a:pt x="126" y="24"/>
                </a:moveTo>
                <a:cubicBezTo>
                  <a:pt x="126" y="28"/>
                  <a:pt x="126" y="28"/>
                  <a:pt x="126" y="28"/>
                </a:cubicBezTo>
                <a:cubicBezTo>
                  <a:pt x="140" y="26"/>
                  <a:pt x="156" y="27"/>
                  <a:pt x="170" y="31"/>
                </a:cubicBezTo>
                <a:cubicBezTo>
                  <a:pt x="170" y="27"/>
                  <a:pt x="170" y="27"/>
                  <a:pt x="170" y="27"/>
                </a:cubicBezTo>
                <a:cubicBezTo>
                  <a:pt x="156" y="23"/>
                  <a:pt x="140" y="22"/>
                  <a:pt x="126" y="24"/>
                </a:cubicBezTo>
                <a:close/>
                <a:moveTo>
                  <a:pt x="106" y="41"/>
                </a:moveTo>
                <a:cubicBezTo>
                  <a:pt x="106" y="45"/>
                  <a:pt x="106" y="45"/>
                  <a:pt x="106" y="45"/>
                </a:cubicBezTo>
                <a:cubicBezTo>
                  <a:pt x="126" y="39"/>
                  <a:pt x="150" y="39"/>
                  <a:pt x="170" y="45"/>
                </a:cubicBezTo>
                <a:cubicBezTo>
                  <a:pt x="170" y="40"/>
                  <a:pt x="170" y="40"/>
                  <a:pt x="170" y="40"/>
                </a:cubicBezTo>
                <a:cubicBezTo>
                  <a:pt x="149" y="35"/>
                  <a:pt x="127" y="35"/>
                  <a:pt x="106" y="41"/>
                </a:cubicBezTo>
                <a:close/>
                <a:moveTo>
                  <a:pt x="106" y="81"/>
                </a:moveTo>
                <a:cubicBezTo>
                  <a:pt x="106" y="86"/>
                  <a:pt x="106" y="86"/>
                  <a:pt x="106" y="86"/>
                </a:cubicBezTo>
                <a:cubicBezTo>
                  <a:pt x="126" y="80"/>
                  <a:pt x="150" y="80"/>
                  <a:pt x="170" y="86"/>
                </a:cubicBezTo>
                <a:cubicBezTo>
                  <a:pt x="170" y="81"/>
                  <a:pt x="170" y="81"/>
                  <a:pt x="170" y="81"/>
                </a:cubicBezTo>
                <a:cubicBezTo>
                  <a:pt x="149" y="76"/>
                  <a:pt x="127" y="76"/>
                  <a:pt x="106" y="81"/>
                </a:cubicBezTo>
                <a:close/>
                <a:moveTo>
                  <a:pt x="106" y="54"/>
                </a:moveTo>
                <a:cubicBezTo>
                  <a:pt x="106" y="59"/>
                  <a:pt x="106" y="59"/>
                  <a:pt x="106" y="59"/>
                </a:cubicBezTo>
                <a:cubicBezTo>
                  <a:pt x="126" y="53"/>
                  <a:pt x="150" y="53"/>
                  <a:pt x="170" y="59"/>
                </a:cubicBezTo>
                <a:cubicBezTo>
                  <a:pt x="170" y="54"/>
                  <a:pt x="170" y="54"/>
                  <a:pt x="170" y="54"/>
                </a:cubicBezTo>
                <a:cubicBezTo>
                  <a:pt x="149" y="48"/>
                  <a:pt x="127" y="49"/>
                  <a:pt x="106" y="54"/>
                </a:cubicBezTo>
                <a:close/>
                <a:moveTo>
                  <a:pt x="186" y="9"/>
                </a:moveTo>
                <a:cubicBezTo>
                  <a:pt x="186" y="126"/>
                  <a:pt x="186" y="126"/>
                  <a:pt x="186" y="126"/>
                </a:cubicBezTo>
                <a:cubicBezTo>
                  <a:pt x="186" y="134"/>
                  <a:pt x="186" y="134"/>
                  <a:pt x="186" y="134"/>
                </a:cubicBezTo>
                <a:cubicBezTo>
                  <a:pt x="184" y="136"/>
                  <a:pt x="182" y="136"/>
                  <a:pt x="180" y="135"/>
                </a:cubicBezTo>
                <a:cubicBezTo>
                  <a:pt x="168" y="131"/>
                  <a:pt x="155" y="128"/>
                  <a:pt x="142" y="128"/>
                </a:cubicBezTo>
                <a:cubicBezTo>
                  <a:pt x="126" y="128"/>
                  <a:pt x="110" y="132"/>
                  <a:pt x="96" y="139"/>
                </a:cubicBezTo>
                <a:cubicBezTo>
                  <a:pt x="95" y="140"/>
                  <a:pt x="94" y="140"/>
                  <a:pt x="93" y="140"/>
                </a:cubicBezTo>
                <a:cubicBezTo>
                  <a:pt x="92" y="140"/>
                  <a:pt x="91" y="140"/>
                  <a:pt x="91" y="139"/>
                </a:cubicBezTo>
                <a:cubicBezTo>
                  <a:pt x="76" y="132"/>
                  <a:pt x="60" y="128"/>
                  <a:pt x="44" y="128"/>
                </a:cubicBezTo>
                <a:cubicBezTo>
                  <a:pt x="31" y="128"/>
                  <a:pt x="18" y="131"/>
                  <a:pt x="6" y="135"/>
                </a:cubicBezTo>
                <a:cubicBezTo>
                  <a:pt x="4" y="136"/>
                  <a:pt x="2" y="136"/>
                  <a:pt x="0" y="134"/>
                </a:cubicBezTo>
                <a:cubicBezTo>
                  <a:pt x="0" y="126"/>
                  <a:pt x="0" y="126"/>
                  <a:pt x="0" y="126"/>
                </a:cubicBezTo>
                <a:cubicBezTo>
                  <a:pt x="0" y="9"/>
                  <a:pt x="0" y="9"/>
                  <a:pt x="0" y="9"/>
                </a:cubicBezTo>
                <a:cubicBezTo>
                  <a:pt x="3" y="8"/>
                  <a:pt x="3" y="8"/>
                  <a:pt x="3" y="8"/>
                </a:cubicBezTo>
                <a:cubicBezTo>
                  <a:pt x="16" y="3"/>
                  <a:pt x="30" y="0"/>
                  <a:pt x="44" y="0"/>
                </a:cubicBezTo>
                <a:cubicBezTo>
                  <a:pt x="61" y="0"/>
                  <a:pt x="78" y="4"/>
                  <a:pt x="93" y="11"/>
                </a:cubicBezTo>
                <a:cubicBezTo>
                  <a:pt x="108" y="4"/>
                  <a:pt x="125" y="0"/>
                  <a:pt x="142" y="0"/>
                </a:cubicBezTo>
                <a:cubicBezTo>
                  <a:pt x="157" y="0"/>
                  <a:pt x="170" y="3"/>
                  <a:pt x="183" y="8"/>
                </a:cubicBezTo>
                <a:lnTo>
                  <a:pt x="186" y="9"/>
                </a:lnTo>
                <a:close/>
                <a:moveTo>
                  <a:pt x="89" y="18"/>
                </a:moveTo>
                <a:cubicBezTo>
                  <a:pt x="75" y="11"/>
                  <a:pt x="60" y="8"/>
                  <a:pt x="44" y="8"/>
                </a:cubicBezTo>
                <a:cubicBezTo>
                  <a:pt x="31" y="8"/>
                  <a:pt x="19" y="10"/>
                  <a:pt x="8" y="14"/>
                </a:cubicBezTo>
                <a:cubicBezTo>
                  <a:pt x="8" y="118"/>
                  <a:pt x="8" y="118"/>
                  <a:pt x="8" y="118"/>
                </a:cubicBezTo>
                <a:cubicBezTo>
                  <a:pt x="19" y="114"/>
                  <a:pt x="31" y="112"/>
                  <a:pt x="44" y="112"/>
                </a:cubicBezTo>
                <a:cubicBezTo>
                  <a:pt x="60" y="112"/>
                  <a:pt x="75" y="115"/>
                  <a:pt x="89" y="121"/>
                </a:cubicBezTo>
                <a:lnTo>
                  <a:pt x="89" y="18"/>
                </a:lnTo>
                <a:close/>
                <a:moveTo>
                  <a:pt x="178" y="14"/>
                </a:moveTo>
                <a:cubicBezTo>
                  <a:pt x="167" y="10"/>
                  <a:pt x="155" y="8"/>
                  <a:pt x="142" y="8"/>
                </a:cubicBezTo>
                <a:cubicBezTo>
                  <a:pt x="126" y="8"/>
                  <a:pt x="111" y="11"/>
                  <a:pt x="97" y="18"/>
                </a:cubicBezTo>
                <a:cubicBezTo>
                  <a:pt x="97" y="121"/>
                  <a:pt x="97" y="121"/>
                  <a:pt x="97" y="121"/>
                </a:cubicBezTo>
                <a:cubicBezTo>
                  <a:pt x="111" y="115"/>
                  <a:pt x="127" y="112"/>
                  <a:pt x="142" y="112"/>
                </a:cubicBezTo>
                <a:cubicBezTo>
                  <a:pt x="155" y="112"/>
                  <a:pt x="167" y="114"/>
                  <a:pt x="178" y="118"/>
                </a:cubicBezTo>
                <a:lnTo>
                  <a:pt x="178" y="14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182880" tIns="91440" rIns="182880" bIns="91440" numCol="1" anchor="t" anchorCtr="0" compatLnSpc="1">
            <a:prstTxWarp prst="textNoShape">
              <a:avLst/>
            </a:prstTxWarp>
          </a:bodyPr>
          <a:lstStyle/>
          <a:p>
            <a:endParaRPr lang="en-US" sz="7200"/>
          </a:p>
        </p:txBody>
      </p:sp>
      <p:sp>
        <p:nvSpPr>
          <p:cNvPr id="76" name="Freeform 75"/>
          <p:cNvSpPr>
            <a:spLocks noEditPoints="1"/>
          </p:cNvSpPr>
          <p:nvPr/>
        </p:nvSpPr>
        <p:spPr bwMode="auto">
          <a:xfrm>
            <a:off x="6182861" y="5795166"/>
            <a:ext cx="320217" cy="361481"/>
          </a:xfrm>
          <a:custGeom>
            <a:avLst/>
            <a:gdLst>
              <a:gd name="T0" fmla="*/ 50 w 164"/>
              <a:gd name="T1" fmla="*/ 67 h 185"/>
              <a:gd name="T2" fmla="*/ 46 w 164"/>
              <a:gd name="T3" fmla="*/ 67 h 185"/>
              <a:gd name="T4" fmla="*/ 42 w 164"/>
              <a:gd name="T5" fmla="*/ 59 h 185"/>
              <a:gd name="T6" fmla="*/ 50 w 164"/>
              <a:gd name="T7" fmla="*/ 63 h 185"/>
              <a:gd name="T8" fmla="*/ 79 w 164"/>
              <a:gd name="T9" fmla="*/ 148 h 185"/>
              <a:gd name="T10" fmla="*/ 82 w 164"/>
              <a:gd name="T11" fmla="*/ 156 h 185"/>
              <a:gd name="T12" fmla="*/ 85 w 164"/>
              <a:gd name="T13" fmla="*/ 148 h 185"/>
              <a:gd name="T14" fmla="*/ 46 w 164"/>
              <a:gd name="T15" fmla="*/ 132 h 185"/>
              <a:gd name="T16" fmla="*/ 42 w 164"/>
              <a:gd name="T17" fmla="*/ 140 h 185"/>
              <a:gd name="T18" fmla="*/ 46 w 164"/>
              <a:gd name="T19" fmla="*/ 140 h 185"/>
              <a:gd name="T20" fmla="*/ 50 w 164"/>
              <a:gd name="T21" fmla="*/ 132 h 185"/>
              <a:gd name="T22" fmla="*/ 33 w 164"/>
              <a:gd name="T23" fmla="*/ 97 h 185"/>
              <a:gd name="T24" fmla="*/ 25 w 164"/>
              <a:gd name="T25" fmla="*/ 100 h 185"/>
              <a:gd name="T26" fmla="*/ 33 w 164"/>
              <a:gd name="T27" fmla="*/ 102 h 185"/>
              <a:gd name="T28" fmla="*/ 33 w 164"/>
              <a:gd name="T29" fmla="*/ 97 h 185"/>
              <a:gd name="T30" fmla="*/ 85 w 164"/>
              <a:gd name="T31" fmla="*/ 51 h 185"/>
              <a:gd name="T32" fmla="*/ 82 w 164"/>
              <a:gd name="T33" fmla="*/ 43 h 185"/>
              <a:gd name="T34" fmla="*/ 79 w 164"/>
              <a:gd name="T35" fmla="*/ 51 h 185"/>
              <a:gd name="T36" fmla="*/ 119 w 164"/>
              <a:gd name="T37" fmla="*/ 132 h 185"/>
              <a:gd name="T38" fmla="*/ 114 w 164"/>
              <a:gd name="T39" fmla="*/ 136 h 185"/>
              <a:gd name="T40" fmla="*/ 120 w 164"/>
              <a:gd name="T41" fmla="*/ 141 h 185"/>
              <a:gd name="T42" fmla="*/ 122 w 164"/>
              <a:gd name="T43" fmla="*/ 136 h 185"/>
              <a:gd name="T44" fmla="*/ 131 w 164"/>
              <a:gd name="T45" fmla="*/ 102 h 185"/>
              <a:gd name="T46" fmla="*/ 139 w 164"/>
              <a:gd name="T47" fmla="*/ 100 h 185"/>
              <a:gd name="T48" fmla="*/ 131 w 164"/>
              <a:gd name="T49" fmla="*/ 97 h 185"/>
              <a:gd name="T50" fmla="*/ 131 w 164"/>
              <a:gd name="T51" fmla="*/ 102 h 185"/>
              <a:gd name="T52" fmla="*/ 111 w 164"/>
              <a:gd name="T53" fmla="*/ 97 h 185"/>
              <a:gd name="T54" fmla="*/ 84 w 164"/>
              <a:gd name="T55" fmla="*/ 95 h 185"/>
              <a:gd name="T56" fmla="*/ 82 w 164"/>
              <a:gd name="T57" fmla="*/ 59 h 185"/>
              <a:gd name="T58" fmla="*/ 80 w 164"/>
              <a:gd name="T59" fmla="*/ 95 h 185"/>
              <a:gd name="T60" fmla="*/ 82 w 164"/>
              <a:gd name="T61" fmla="*/ 105 h 185"/>
              <a:gd name="T62" fmla="*/ 111 w 164"/>
              <a:gd name="T63" fmla="*/ 102 h 185"/>
              <a:gd name="T64" fmla="*/ 159 w 164"/>
              <a:gd name="T65" fmla="*/ 100 h 185"/>
              <a:gd name="T66" fmla="*/ 148 w 164"/>
              <a:gd name="T67" fmla="*/ 170 h 185"/>
              <a:gd name="T68" fmla="*/ 142 w 164"/>
              <a:gd name="T69" fmla="*/ 184 h 185"/>
              <a:gd name="T70" fmla="*/ 128 w 164"/>
              <a:gd name="T71" fmla="*/ 179 h 185"/>
              <a:gd name="T72" fmla="*/ 82 w 164"/>
              <a:gd name="T73" fmla="*/ 177 h 185"/>
              <a:gd name="T74" fmla="*/ 36 w 164"/>
              <a:gd name="T75" fmla="*/ 179 h 185"/>
              <a:gd name="T76" fmla="*/ 22 w 164"/>
              <a:gd name="T77" fmla="*/ 184 h 185"/>
              <a:gd name="T78" fmla="*/ 16 w 164"/>
              <a:gd name="T79" fmla="*/ 170 h 185"/>
              <a:gd name="T80" fmla="*/ 5 w 164"/>
              <a:gd name="T81" fmla="*/ 100 h 185"/>
              <a:gd name="T82" fmla="*/ 159 w 164"/>
              <a:gd name="T83" fmla="*/ 100 h 185"/>
              <a:gd name="T84" fmla="*/ 148 w 164"/>
              <a:gd name="T85" fmla="*/ 100 h 185"/>
              <a:gd name="T86" fmla="*/ 16 w 164"/>
              <a:gd name="T87" fmla="*/ 100 h 185"/>
              <a:gd name="T88" fmla="*/ 118 w 164"/>
              <a:gd name="T89" fmla="*/ 59 h 185"/>
              <a:gd name="T90" fmla="*/ 114 w 164"/>
              <a:gd name="T91" fmla="*/ 67 h 185"/>
              <a:gd name="T92" fmla="*/ 119 w 164"/>
              <a:gd name="T93" fmla="*/ 67 h 185"/>
              <a:gd name="T94" fmla="*/ 122 w 164"/>
              <a:gd name="T95" fmla="*/ 59 h 185"/>
              <a:gd name="T96" fmla="*/ 156 w 164"/>
              <a:gd name="T97" fmla="*/ 47 h 185"/>
              <a:gd name="T98" fmla="*/ 141 w 164"/>
              <a:gd name="T99" fmla="*/ 7 h 185"/>
              <a:gd name="T100" fmla="*/ 110 w 164"/>
              <a:gd name="T101" fmla="*/ 17 h 185"/>
              <a:gd name="T102" fmla="*/ 156 w 164"/>
              <a:gd name="T103" fmla="*/ 47 h 185"/>
              <a:gd name="T104" fmla="*/ 54 w 164"/>
              <a:gd name="T105" fmla="*/ 17 h 185"/>
              <a:gd name="T106" fmla="*/ 23 w 164"/>
              <a:gd name="T107" fmla="*/ 7 h 185"/>
              <a:gd name="T108" fmla="*/ 8 w 164"/>
              <a:gd name="T109" fmla="*/ 47 h 1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64" h="185">
                <a:moveTo>
                  <a:pt x="50" y="63"/>
                </a:moveTo>
                <a:cubicBezTo>
                  <a:pt x="51" y="64"/>
                  <a:pt x="51" y="66"/>
                  <a:pt x="50" y="67"/>
                </a:cubicBezTo>
                <a:cubicBezTo>
                  <a:pt x="49" y="68"/>
                  <a:pt x="48" y="68"/>
                  <a:pt x="48" y="68"/>
                </a:cubicBezTo>
                <a:cubicBezTo>
                  <a:pt x="47" y="68"/>
                  <a:pt x="46" y="68"/>
                  <a:pt x="46" y="67"/>
                </a:cubicBezTo>
                <a:cubicBezTo>
                  <a:pt x="42" y="63"/>
                  <a:pt x="42" y="63"/>
                  <a:pt x="42" y="63"/>
                </a:cubicBezTo>
                <a:cubicBezTo>
                  <a:pt x="41" y="62"/>
                  <a:pt x="41" y="60"/>
                  <a:pt x="42" y="59"/>
                </a:cubicBezTo>
                <a:cubicBezTo>
                  <a:pt x="43" y="58"/>
                  <a:pt x="45" y="58"/>
                  <a:pt x="46" y="59"/>
                </a:cubicBezTo>
                <a:lnTo>
                  <a:pt x="50" y="63"/>
                </a:lnTo>
                <a:close/>
                <a:moveTo>
                  <a:pt x="82" y="145"/>
                </a:moveTo>
                <a:cubicBezTo>
                  <a:pt x="80" y="145"/>
                  <a:pt x="79" y="147"/>
                  <a:pt x="79" y="148"/>
                </a:cubicBezTo>
                <a:cubicBezTo>
                  <a:pt x="79" y="153"/>
                  <a:pt x="79" y="153"/>
                  <a:pt x="79" y="153"/>
                </a:cubicBezTo>
                <a:cubicBezTo>
                  <a:pt x="79" y="155"/>
                  <a:pt x="80" y="156"/>
                  <a:pt x="82" y="156"/>
                </a:cubicBezTo>
                <a:cubicBezTo>
                  <a:pt x="84" y="156"/>
                  <a:pt x="85" y="155"/>
                  <a:pt x="85" y="153"/>
                </a:cubicBezTo>
                <a:cubicBezTo>
                  <a:pt x="85" y="148"/>
                  <a:pt x="85" y="148"/>
                  <a:pt x="85" y="148"/>
                </a:cubicBezTo>
                <a:cubicBezTo>
                  <a:pt x="85" y="147"/>
                  <a:pt x="84" y="145"/>
                  <a:pt x="82" y="145"/>
                </a:cubicBezTo>
                <a:close/>
                <a:moveTo>
                  <a:pt x="46" y="132"/>
                </a:moveTo>
                <a:cubicBezTo>
                  <a:pt x="42" y="136"/>
                  <a:pt x="42" y="136"/>
                  <a:pt x="42" y="136"/>
                </a:cubicBezTo>
                <a:cubicBezTo>
                  <a:pt x="41" y="137"/>
                  <a:pt x="41" y="139"/>
                  <a:pt x="42" y="140"/>
                </a:cubicBezTo>
                <a:cubicBezTo>
                  <a:pt x="42" y="140"/>
                  <a:pt x="43" y="141"/>
                  <a:pt x="44" y="141"/>
                </a:cubicBezTo>
                <a:cubicBezTo>
                  <a:pt x="45" y="141"/>
                  <a:pt x="45" y="140"/>
                  <a:pt x="46" y="140"/>
                </a:cubicBezTo>
                <a:cubicBezTo>
                  <a:pt x="50" y="136"/>
                  <a:pt x="50" y="136"/>
                  <a:pt x="50" y="136"/>
                </a:cubicBezTo>
                <a:cubicBezTo>
                  <a:pt x="51" y="135"/>
                  <a:pt x="51" y="133"/>
                  <a:pt x="50" y="132"/>
                </a:cubicBezTo>
                <a:cubicBezTo>
                  <a:pt x="49" y="131"/>
                  <a:pt x="47" y="131"/>
                  <a:pt x="46" y="132"/>
                </a:cubicBezTo>
                <a:close/>
                <a:moveTo>
                  <a:pt x="33" y="97"/>
                </a:moveTo>
                <a:cubicBezTo>
                  <a:pt x="28" y="97"/>
                  <a:pt x="28" y="97"/>
                  <a:pt x="28" y="97"/>
                </a:cubicBezTo>
                <a:cubicBezTo>
                  <a:pt x="26" y="97"/>
                  <a:pt x="25" y="98"/>
                  <a:pt x="25" y="100"/>
                </a:cubicBezTo>
                <a:cubicBezTo>
                  <a:pt x="25" y="101"/>
                  <a:pt x="26" y="102"/>
                  <a:pt x="28" y="102"/>
                </a:cubicBezTo>
                <a:cubicBezTo>
                  <a:pt x="33" y="102"/>
                  <a:pt x="33" y="102"/>
                  <a:pt x="33" y="102"/>
                </a:cubicBezTo>
                <a:cubicBezTo>
                  <a:pt x="35" y="102"/>
                  <a:pt x="36" y="101"/>
                  <a:pt x="36" y="100"/>
                </a:cubicBezTo>
                <a:cubicBezTo>
                  <a:pt x="36" y="98"/>
                  <a:pt x="35" y="97"/>
                  <a:pt x="33" y="97"/>
                </a:cubicBezTo>
                <a:close/>
                <a:moveTo>
                  <a:pt x="82" y="54"/>
                </a:moveTo>
                <a:cubicBezTo>
                  <a:pt x="84" y="54"/>
                  <a:pt x="85" y="52"/>
                  <a:pt x="85" y="51"/>
                </a:cubicBezTo>
                <a:cubicBezTo>
                  <a:pt x="85" y="46"/>
                  <a:pt x="85" y="46"/>
                  <a:pt x="85" y="46"/>
                </a:cubicBezTo>
                <a:cubicBezTo>
                  <a:pt x="85" y="44"/>
                  <a:pt x="84" y="43"/>
                  <a:pt x="82" y="43"/>
                </a:cubicBezTo>
                <a:cubicBezTo>
                  <a:pt x="80" y="43"/>
                  <a:pt x="79" y="44"/>
                  <a:pt x="79" y="46"/>
                </a:cubicBezTo>
                <a:cubicBezTo>
                  <a:pt x="79" y="51"/>
                  <a:pt x="79" y="51"/>
                  <a:pt x="79" y="51"/>
                </a:cubicBezTo>
                <a:cubicBezTo>
                  <a:pt x="79" y="52"/>
                  <a:pt x="80" y="54"/>
                  <a:pt x="82" y="54"/>
                </a:cubicBezTo>
                <a:close/>
                <a:moveTo>
                  <a:pt x="119" y="132"/>
                </a:moveTo>
                <a:cubicBezTo>
                  <a:pt x="117" y="131"/>
                  <a:pt x="116" y="131"/>
                  <a:pt x="114" y="132"/>
                </a:cubicBezTo>
                <a:cubicBezTo>
                  <a:pt x="113" y="133"/>
                  <a:pt x="113" y="135"/>
                  <a:pt x="114" y="136"/>
                </a:cubicBezTo>
                <a:cubicBezTo>
                  <a:pt x="118" y="140"/>
                  <a:pt x="118" y="140"/>
                  <a:pt x="118" y="140"/>
                </a:cubicBezTo>
                <a:cubicBezTo>
                  <a:pt x="119" y="140"/>
                  <a:pt x="119" y="141"/>
                  <a:pt x="120" y="141"/>
                </a:cubicBezTo>
                <a:cubicBezTo>
                  <a:pt x="121" y="141"/>
                  <a:pt x="122" y="140"/>
                  <a:pt x="122" y="140"/>
                </a:cubicBezTo>
                <a:cubicBezTo>
                  <a:pt x="123" y="139"/>
                  <a:pt x="123" y="137"/>
                  <a:pt x="122" y="136"/>
                </a:cubicBezTo>
                <a:lnTo>
                  <a:pt x="119" y="132"/>
                </a:lnTo>
                <a:close/>
                <a:moveTo>
                  <a:pt x="131" y="102"/>
                </a:moveTo>
                <a:cubicBezTo>
                  <a:pt x="136" y="102"/>
                  <a:pt x="136" y="102"/>
                  <a:pt x="136" y="102"/>
                </a:cubicBezTo>
                <a:cubicBezTo>
                  <a:pt x="138" y="102"/>
                  <a:pt x="139" y="101"/>
                  <a:pt x="139" y="100"/>
                </a:cubicBezTo>
                <a:cubicBezTo>
                  <a:pt x="139" y="98"/>
                  <a:pt x="138" y="97"/>
                  <a:pt x="136" y="97"/>
                </a:cubicBezTo>
                <a:cubicBezTo>
                  <a:pt x="131" y="97"/>
                  <a:pt x="131" y="97"/>
                  <a:pt x="131" y="97"/>
                </a:cubicBezTo>
                <a:cubicBezTo>
                  <a:pt x="129" y="97"/>
                  <a:pt x="128" y="98"/>
                  <a:pt x="128" y="100"/>
                </a:cubicBezTo>
                <a:cubicBezTo>
                  <a:pt x="128" y="101"/>
                  <a:pt x="129" y="102"/>
                  <a:pt x="131" y="102"/>
                </a:cubicBezTo>
                <a:close/>
                <a:moveTo>
                  <a:pt x="114" y="100"/>
                </a:moveTo>
                <a:cubicBezTo>
                  <a:pt x="114" y="98"/>
                  <a:pt x="113" y="97"/>
                  <a:pt x="111" y="97"/>
                </a:cubicBezTo>
                <a:cubicBezTo>
                  <a:pt x="87" y="97"/>
                  <a:pt x="87" y="97"/>
                  <a:pt x="87" y="97"/>
                </a:cubicBezTo>
                <a:cubicBezTo>
                  <a:pt x="86" y="96"/>
                  <a:pt x="85" y="95"/>
                  <a:pt x="84" y="95"/>
                </a:cubicBezTo>
                <a:cubicBezTo>
                  <a:pt x="84" y="61"/>
                  <a:pt x="84" y="61"/>
                  <a:pt x="84" y="61"/>
                </a:cubicBezTo>
                <a:cubicBezTo>
                  <a:pt x="84" y="60"/>
                  <a:pt x="83" y="59"/>
                  <a:pt x="82" y="59"/>
                </a:cubicBezTo>
                <a:cubicBezTo>
                  <a:pt x="81" y="59"/>
                  <a:pt x="80" y="60"/>
                  <a:pt x="80" y="61"/>
                </a:cubicBezTo>
                <a:cubicBezTo>
                  <a:pt x="80" y="95"/>
                  <a:pt x="80" y="95"/>
                  <a:pt x="80" y="95"/>
                </a:cubicBezTo>
                <a:cubicBezTo>
                  <a:pt x="78" y="95"/>
                  <a:pt x="77" y="97"/>
                  <a:pt x="77" y="100"/>
                </a:cubicBezTo>
                <a:cubicBezTo>
                  <a:pt x="77" y="103"/>
                  <a:pt x="79" y="105"/>
                  <a:pt x="82" y="105"/>
                </a:cubicBezTo>
                <a:cubicBezTo>
                  <a:pt x="84" y="105"/>
                  <a:pt x="86" y="104"/>
                  <a:pt x="87" y="102"/>
                </a:cubicBezTo>
                <a:cubicBezTo>
                  <a:pt x="111" y="102"/>
                  <a:pt x="111" y="102"/>
                  <a:pt x="111" y="102"/>
                </a:cubicBezTo>
                <a:cubicBezTo>
                  <a:pt x="113" y="102"/>
                  <a:pt x="114" y="101"/>
                  <a:pt x="114" y="100"/>
                </a:cubicBezTo>
                <a:close/>
                <a:moveTo>
                  <a:pt x="159" y="100"/>
                </a:moveTo>
                <a:cubicBezTo>
                  <a:pt x="159" y="119"/>
                  <a:pt x="152" y="138"/>
                  <a:pt x="139" y="151"/>
                </a:cubicBezTo>
                <a:cubicBezTo>
                  <a:pt x="148" y="170"/>
                  <a:pt x="148" y="170"/>
                  <a:pt x="148" y="170"/>
                </a:cubicBezTo>
                <a:cubicBezTo>
                  <a:pt x="149" y="172"/>
                  <a:pt x="149" y="175"/>
                  <a:pt x="148" y="178"/>
                </a:cubicBezTo>
                <a:cubicBezTo>
                  <a:pt x="147" y="181"/>
                  <a:pt x="145" y="183"/>
                  <a:pt x="142" y="184"/>
                </a:cubicBezTo>
                <a:cubicBezTo>
                  <a:pt x="141" y="184"/>
                  <a:pt x="139" y="185"/>
                  <a:pt x="138" y="185"/>
                </a:cubicBezTo>
                <a:cubicBezTo>
                  <a:pt x="134" y="185"/>
                  <a:pt x="130" y="182"/>
                  <a:pt x="128" y="179"/>
                </a:cubicBezTo>
                <a:cubicBezTo>
                  <a:pt x="122" y="165"/>
                  <a:pt x="122" y="165"/>
                  <a:pt x="122" y="165"/>
                </a:cubicBezTo>
                <a:cubicBezTo>
                  <a:pt x="111" y="172"/>
                  <a:pt x="97" y="177"/>
                  <a:pt x="82" y="177"/>
                </a:cubicBezTo>
                <a:cubicBezTo>
                  <a:pt x="67" y="177"/>
                  <a:pt x="53" y="172"/>
                  <a:pt x="42" y="165"/>
                </a:cubicBezTo>
                <a:cubicBezTo>
                  <a:pt x="36" y="179"/>
                  <a:pt x="36" y="179"/>
                  <a:pt x="36" y="179"/>
                </a:cubicBezTo>
                <a:cubicBezTo>
                  <a:pt x="34" y="182"/>
                  <a:pt x="30" y="185"/>
                  <a:pt x="26" y="185"/>
                </a:cubicBezTo>
                <a:cubicBezTo>
                  <a:pt x="25" y="185"/>
                  <a:pt x="23" y="184"/>
                  <a:pt x="22" y="184"/>
                </a:cubicBezTo>
                <a:cubicBezTo>
                  <a:pt x="19" y="183"/>
                  <a:pt x="17" y="181"/>
                  <a:pt x="16" y="178"/>
                </a:cubicBezTo>
                <a:cubicBezTo>
                  <a:pt x="15" y="175"/>
                  <a:pt x="15" y="172"/>
                  <a:pt x="16" y="170"/>
                </a:cubicBezTo>
                <a:cubicBezTo>
                  <a:pt x="25" y="151"/>
                  <a:pt x="25" y="151"/>
                  <a:pt x="25" y="151"/>
                </a:cubicBezTo>
                <a:cubicBezTo>
                  <a:pt x="12" y="138"/>
                  <a:pt x="5" y="119"/>
                  <a:pt x="5" y="100"/>
                </a:cubicBezTo>
                <a:cubicBezTo>
                  <a:pt x="5" y="57"/>
                  <a:pt x="39" y="22"/>
                  <a:pt x="82" y="22"/>
                </a:cubicBezTo>
                <a:cubicBezTo>
                  <a:pt x="125" y="22"/>
                  <a:pt x="159" y="57"/>
                  <a:pt x="159" y="100"/>
                </a:cubicBezTo>
                <a:close/>
                <a:moveTo>
                  <a:pt x="82" y="165"/>
                </a:moveTo>
                <a:cubicBezTo>
                  <a:pt x="118" y="165"/>
                  <a:pt x="148" y="136"/>
                  <a:pt x="148" y="100"/>
                </a:cubicBezTo>
                <a:cubicBezTo>
                  <a:pt x="148" y="63"/>
                  <a:pt x="118" y="34"/>
                  <a:pt x="82" y="34"/>
                </a:cubicBezTo>
                <a:cubicBezTo>
                  <a:pt x="46" y="34"/>
                  <a:pt x="16" y="63"/>
                  <a:pt x="16" y="100"/>
                </a:cubicBezTo>
                <a:cubicBezTo>
                  <a:pt x="16" y="136"/>
                  <a:pt x="46" y="165"/>
                  <a:pt x="82" y="165"/>
                </a:cubicBezTo>
                <a:close/>
                <a:moveTo>
                  <a:pt x="118" y="59"/>
                </a:moveTo>
                <a:cubicBezTo>
                  <a:pt x="114" y="63"/>
                  <a:pt x="114" y="63"/>
                  <a:pt x="114" y="63"/>
                </a:cubicBezTo>
                <a:cubicBezTo>
                  <a:pt x="113" y="64"/>
                  <a:pt x="113" y="66"/>
                  <a:pt x="114" y="67"/>
                </a:cubicBezTo>
                <a:cubicBezTo>
                  <a:pt x="115" y="68"/>
                  <a:pt x="116" y="68"/>
                  <a:pt x="116" y="68"/>
                </a:cubicBezTo>
                <a:cubicBezTo>
                  <a:pt x="117" y="68"/>
                  <a:pt x="118" y="68"/>
                  <a:pt x="119" y="67"/>
                </a:cubicBezTo>
                <a:cubicBezTo>
                  <a:pt x="122" y="63"/>
                  <a:pt x="122" y="63"/>
                  <a:pt x="122" y="63"/>
                </a:cubicBezTo>
                <a:cubicBezTo>
                  <a:pt x="123" y="62"/>
                  <a:pt x="123" y="60"/>
                  <a:pt x="122" y="59"/>
                </a:cubicBezTo>
                <a:cubicBezTo>
                  <a:pt x="121" y="58"/>
                  <a:pt x="119" y="58"/>
                  <a:pt x="118" y="59"/>
                </a:cubicBezTo>
                <a:close/>
                <a:moveTo>
                  <a:pt x="156" y="47"/>
                </a:moveTo>
                <a:cubicBezTo>
                  <a:pt x="164" y="37"/>
                  <a:pt x="163" y="24"/>
                  <a:pt x="155" y="17"/>
                </a:cubicBezTo>
                <a:cubicBezTo>
                  <a:pt x="141" y="7"/>
                  <a:pt x="141" y="7"/>
                  <a:pt x="141" y="7"/>
                </a:cubicBezTo>
                <a:cubicBezTo>
                  <a:pt x="132" y="0"/>
                  <a:pt x="119" y="4"/>
                  <a:pt x="112" y="14"/>
                </a:cubicBezTo>
                <a:cubicBezTo>
                  <a:pt x="110" y="17"/>
                  <a:pt x="110" y="17"/>
                  <a:pt x="110" y="17"/>
                </a:cubicBezTo>
                <a:cubicBezTo>
                  <a:pt x="154" y="50"/>
                  <a:pt x="154" y="50"/>
                  <a:pt x="154" y="50"/>
                </a:cubicBezTo>
                <a:lnTo>
                  <a:pt x="156" y="47"/>
                </a:lnTo>
                <a:close/>
                <a:moveTo>
                  <a:pt x="10" y="50"/>
                </a:moveTo>
                <a:cubicBezTo>
                  <a:pt x="54" y="17"/>
                  <a:pt x="54" y="17"/>
                  <a:pt x="54" y="17"/>
                </a:cubicBezTo>
                <a:cubicBezTo>
                  <a:pt x="52" y="14"/>
                  <a:pt x="52" y="14"/>
                  <a:pt x="52" y="14"/>
                </a:cubicBezTo>
                <a:cubicBezTo>
                  <a:pt x="45" y="4"/>
                  <a:pt x="32" y="0"/>
                  <a:pt x="23" y="7"/>
                </a:cubicBezTo>
                <a:cubicBezTo>
                  <a:pt x="9" y="17"/>
                  <a:pt x="9" y="17"/>
                  <a:pt x="9" y="17"/>
                </a:cubicBezTo>
                <a:cubicBezTo>
                  <a:pt x="1" y="24"/>
                  <a:pt x="0" y="37"/>
                  <a:pt x="8" y="47"/>
                </a:cubicBezTo>
                <a:lnTo>
                  <a:pt x="10" y="5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  <a:extLst/>
        </p:spPr>
        <p:txBody>
          <a:bodyPr vert="horz" wrap="square" lIns="182880" tIns="91440" rIns="182880" bIns="91440" numCol="1" anchor="t" anchorCtr="0" compatLnSpc="1">
            <a:prstTxWarp prst="textNoShape">
              <a:avLst/>
            </a:prstTxWarp>
          </a:bodyPr>
          <a:lstStyle/>
          <a:p>
            <a:endParaRPr lang="en-US" sz="7200"/>
          </a:p>
        </p:txBody>
      </p:sp>
      <p:sp>
        <p:nvSpPr>
          <p:cNvPr id="77" name="Freeform 76"/>
          <p:cNvSpPr>
            <a:spLocks noEditPoints="1"/>
          </p:cNvSpPr>
          <p:nvPr/>
        </p:nvSpPr>
        <p:spPr bwMode="auto">
          <a:xfrm>
            <a:off x="6180386" y="4012876"/>
            <a:ext cx="325169" cy="278126"/>
          </a:xfrm>
          <a:custGeom>
            <a:avLst/>
            <a:gdLst>
              <a:gd name="T0" fmla="*/ 394 w 394"/>
              <a:gd name="T1" fmla="*/ 0 h 337"/>
              <a:gd name="T2" fmla="*/ 298 w 394"/>
              <a:gd name="T3" fmla="*/ 337 h 337"/>
              <a:gd name="T4" fmla="*/ 132 w 394"/>
              <a:gd name="T5" fmla="*/ 218 h 337"/>
              <a:gd name="T6" fmla="*/ 394 w 394"/>
              <a:gd name="T7" fmla="*/ 0 h 337"/>
              <a:gd name="T8" fmla="*/ 113 w 394"/>
              <a:gd name="T9" fmla="*/ 204 h 337"/>
              <a:gd name="T10" fmla="*/ 394 w 394"/>
              <a:gd name="T11" fmla="*/ 0 h 337"/>
              <a:gd name="T12" fmla="*/ 0 w 394"/>
              <a:gd name="T13" fmla="*/ 123 h 337"/>
              <a:gd name="T14" fmla="*/ 113 w 394"/>
              <a:gd name="T15" fmla="*/ 204 h 337"/>
              <a:gd name="T16" fmla="*/ 132 w 394"/>
              <a:gd name="T17" fmla="*/ 322 h 337"/>
              <a:gd name="T18" fmla="*/ 177 w 394"/>
              <a:gd name="T19" fmla="*/ 268 h 337"/>
              <a:gd name="T20" fmla="*/ 132 w 394"/>
              <a:gd name="T21" fmla="*/ 237 h 337"/>
              <a:gd name="T22" fmla="*/ 132 w 394"/>
              <a:gd name="T23" fmla="*/ 322 h 3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394" h="337">
                <a:moveTo>
                  <a:pt x="394" y="0"/>
                </a:moveTo>
                <a:lnTo>
                  <a:pt x="298" y="337"/>
                </a:lnTo>
                <a:lnTo>
                  <a:pt x="132" y="218"/>
                </a:lnTo>
                <a:lnTo>
                  <a:pt x="394" y="0"/>
                </a:lnTo>
                <a:close/>
                <a:moveTo>
                  <a:pt x="113" y="204"/>
                </a:moveTo>
                <a:lnTo>
                  <a:pt x="394" y="0"/>
                </a:lnTo>
                <a:lnTo>
                  <a:pt x="0" y="123"/>
                </a:lnTo>
                <a:lnTo>
                  <a:pt x="113" y="204"/>
                </a:lnTo>
                <a:close/>
                <a:moveTo>
                  <a:pt x="132" y="322"/>
                </a:moveTo>
                <a:lnTo>
                  <a:pt x="177" y="268"/>
                </a:lnTo>
                <a:lnTo>
                  <a:pt x="132" y="237"/>
                </a:lnTo>
                <a:lnTo>
                  <a:pt x="132" y="322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 vert="horz" wrap="square" lIns="182880" tIns="91440" rIns="182880" bIns="91440" numCol="1" anchor="t" anchorCtr="0" compatLnSpc="1">
            <a:prstTxWarp prst="textNoShape">
              <a:avLst/>
            </a:prstTxWarp>
          </a:bodyPr>
          <a:lstStyle/>
          <a:p>
            <a:endParaRPr lang="en-US" sz="7200"/>
          </a:p>
        </p:txBody>
      </p:sp>
    </p:spTree>
    <p:extLst>
      <p:ext uri="{BB962C8B-B14F-4D97-AF65-F5344CB8AC3E}">
        <p14:creationId xmlns:p14="http://schemas.microsoft.com/office/powerpoint/2010/main" val="34328949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500"/>
                            </p:stCondLst>
                            <p:childTnLst>
                              <p:par>
                                <p:cTn id="5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3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0"/>
                            </p:stCondLst>
                            <p:childTnLst>
                              <p:par>
                                <p:cTn id="5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1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1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2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2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5500"/>
                            </p:stCondLst>
                            <p:childTnLst>
                              <p:par>
                                <p:cTn id="6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1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6000"/>
                            </p:stCondLst>
                            <p:childTnLst>
                              <p:par>
                                <p:cTn id="7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6500"/>
                            </p:stCondLst>
                            <p:childTnLst>
                              <p:par>
                                <p:cTn id="7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2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2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12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12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12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12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7000"/>
                            </p:stCondLst>
                            <p:childTnLst>
                              <p:par>
                                <p:cTn id="8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12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7500"/>
                            </p:stCondLst>
                            <p:childTnLst>
                              <p:par>
                                <p:cTn id="8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8000"/>
                            </p:stCondLst>
                            <p:childTnLst>
                              <p:par>
                                <p:cTn id="9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2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2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2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2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2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2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8500"/>
                            </p:stCondLst>
                            <p:childTnLst>
                              <p:par>
                                <p:cTn id="10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6" dur="500"/>
                                        <p:tgtEl>
                                          <p:spTgt spid="2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9000"/>
                            </p:stCondLst>
                            <p:childTnLst>
                              <p:par>
                                <p:cTn id="10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9500"/>
                            </p:stCondLst>
                            <p:childTnLst>
                              <p:par>
                                <p:cTn id="11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2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2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2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3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3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3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10000"/>
                            </p:stCondLst>
                            <p:childTnLst>
                              <p:par>
                                <p:cTn id="1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5" dur="500"/>
                                        <p:tgtEl>
                                          <p:spTgt spid="2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10500"/>
                            </p:stCondLst>
                            <p:childTnLst>
                              <p:par>
                                <p:cTn id="1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11000"/>
                            </p:stCondLst>
                            <p:childTnLst>
                              <p:par>
                                <p:cTn id="13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3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3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5" dur="500"/>
                                        <p:tgtEl>
                                          <p:spTgt spid="3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8" dur="500" fill="hold"/>
                                        <p:tgtEl>
                                          <p:spTgt spid="3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500" fill="hold"/>
                                        <p:tgtEl>
                                          <p:spTgt spid="3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0" dur="500"/>
                                        <p:tgtEl>
                                          <p:spTgt spid="3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" fill="hold">
                            <p:stCondLst>
                              <p:cond delay="11500"/>
                            </p:stCondLst>
                            <p:childTnLst>
                              <p:par>
                                <p:cTn id="14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4" dur="500"/>
                                        <p:tgtEl>
                                          <p:spTgt spid="3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" fill="hold">
                            <p:stCondLst>
                              <p:cond delay="12000"/>
                            </p:stCondLst>
                            <p:childTnLst>
                              <p:par>
                                <p:cTn id="14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9" fill="hold">
                            <p:stCondLst>
                              <p:cond delay="12500"/>
                            </p:stCondLst>
                            <p:childTnLst>
                              <p:par>
                                <p:cTn id="15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3" fill="hold">
                            <p:stCondLst>
                              <p:cond delay="13000"/>
                            </p:stCondLst>
                            <p:childTnLst>
                              <p:par>
                                <p:cTn id="154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6" dur="500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57" dur="5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8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0" dur="500"/>
                                        <p:tgtEl>
                                          <p:spTgt spid="1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61" dur="5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2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4" dur="500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65" dur="5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6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8" dur="500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69" dur="5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0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2" dur="500"/>
                                        <p:tgtEl>
                                          <p:spTgt spid="11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73" dur="500"/>
                                        <p:tgtEl>
                                          <p:spTgt spid="1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4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6" dur="500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77" dur="5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8" fill="hold">
                            <p:stCondLst>
                              <p:cond delay="13500"/>
                            </p:stCondLst>
                            <p:childTnLst>
                              <p:par>
                                <p:cTn id="17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1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4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7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0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4" fill="hold">
                            <p:stCondLst>
                              <p:cond delay="14000"/>
                            </p:stCondLst>
                            <p:childTnLst>
                              <p:par>
                                <p:cTn id="19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7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8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9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2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3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4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7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8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9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2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3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4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7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8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9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0" fill="hold">
                            <p:stCondLst>
                              <p:cond delay="14500"/>
                            </p:stCondLst>
                            <p:childTnLst>
                              <p:par>
                                <p:cTn id="2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3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6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9" dur="5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2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5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198" grpId="0" animBg="1"/>
      <p:bldP spid="1199" grpId="0" animBg="1"/>
      <p:bldP spid="1203" grpId="0"/>
      <p:bldP spid="1207" grpId="0" animBg="1"/>
      <p:bldP spid="1208" grpId="0" animBg="1"/>
      <p:bldP spid="1214" grpId="0"/>
      <p:bldP spid="288" grpId="0" animBg="1"/>
      <p:bldP spid="289" grpId="0" animBg="1"/>
      <p:bldP spid="293" grpId="0"/>
      <p:bldP spid="295" grpId="0" animBg="1"/>
      <p:bldP spid="296" grpId="0" animBg="1"/>
      <p:bldP spid="301" grpId="0"/>
      <p:bldP spid="304" grpId="0" animBg="1"/>
      <p:bldP spid="305" grpId="0" animBg="1"/>
      <p:bldP spid="309" grpId="0"/>
      <p:bldP spid="312" grpId="0"/>
      <p:bldP spid="315" grpId="0"/>
      <p:bldP spid="318" grpId="0"/>
      <p:bldP spid="1218" grpId="0"/>
      <p:bldP spid="1223" grpId="0"/>
      <p:bldP spid="130" grpId="0"/>
      <p:bldP spid="131" grpId="0"/>
      <p:bldP spid="132" grpId="0"/>
      <p:bldP spid="133" grpId="0"/>
      <p:bldP spid="134" grpId="0"/>
      <p:bldP spid="1141" grpId="0" animBg="1"/>
      <p:bldP spid="155" grpId="0" animBg="1"/>
      <p:bldP spid="156" grpId="0" animBg="1"/>
      <p:bldP spid="158" grpId="0" animBg="1"/>
      <p:bldP spid="159" grpId="0" animBg="1"/>
      <p:bldP spid="160" grpId="0" animBg="1"/>
      <p:bldP spid="68" grpId="0"/>
      <p:bldP spid="69" grpId="0"/>
      <p:bldP spid="70" grpId="0"/>
      <p:bldP spid="71" grpId="0"/>
      <p:bldP spid="72" grpId="0"/>
      <p:bldP spid="73" grpId="0" animBg="1"/>
      <p:bldP spid="74" grpId="0" animBg="1"/>
      <p:bldP spid="75" grpId="0" animBg="1"/>
      <p:bldP spid="76" grpId="0" animBg="1"/>
      <p:bldP spid="77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FUNNEL DIAGRAM</a:t>
            </a:r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97538" y="1454151"/>
            <a:ext cx="7938" cy="331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97538" y="1439863"/>
            <a:ext cx="7938" cy="20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97538" y="1455738"/>
            <a:ext cx="7938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02300" y="1417638"/>
            <a:ext cx="323850" cy="6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7" name="Picture 9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99125" y="1428751"/>
            <a:ext cx="7938" cy="17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8" name="Picture 10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99125" y="1441451"/>
            <a:ext cx="7938" cy="17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9" name="Picture 11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00713" y="1455738"/>
            <a:ext cx="7938" cy="296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60" name="Picture 12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02300" y="1428751"/>
            <a:ext cx="320675" cy="42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61" name="Picture 13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3450" y="1455738"/>
            <a:ext cx="7938" cy="14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62" name="Picture 14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02300" y="1439863"/>
            <a:ext cx="317500" cy="20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63" name="Picture 15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03888" y="1455738"/>
            <a:ext cx="315913" cy="14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64" name="Picture 16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46433" y="1453833"/>
            <a:ext cx="7938" cy="15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65" name="Picture 17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46433" y="1433196"/>
            <a:ext cx="7938" cy="2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66" name="Picture 18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46433" y="1422083"/>
            <a:ext cx="7938" cy="15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67" name="Picture 19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9800" y="1466851"/>
            <a:ext cx="6350" cy="14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68" name="Picture 20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00713" y="1465263"/>
            <a:ext cx="7938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69" name="Picture 21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5038" y="1466851"/>
            <a:ext cx="7938" cy="14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70" name="Picture 22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3450" y="1465263"/>
            <a:ext cx="7938" cy="15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71" name="Picture 23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03888" y="1465263"/>
            <a:ext cx="315913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72" name="Picture 24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03888" y="1474788"/>
            <a:ext cx="327025" cy="33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73" name="Picture 25"/>
          <p:cNvPicPr>
            <a:picLocks noChangeAspect="1" noChangeArrowheads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9800" y="1474788"/>
            <a:ext cx="7938" cy="268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74" name="Picture 26"/>
          <p:cNvPicPr>
            <a:picLocks noChangeAspect="1" noChangeArrowheads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49608" y="1412558"/>
            <a:ext cx="320675" cy="5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75" name="Picture 27"/>
          <p:cNvPicPr>
            <a:picLocks noChangeAspect="1" noChangeArrowheads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48020" y="1423671"/>
            <a:ext cx="319088" cy="34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76" name="Picture 28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49608" y="1422083"/>
            <a:ext cx="315913" cy="15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77" name="Picture 29"/>
          <p:cNvPicPr>
            <a:picLocks noChangeAspect="1" noChangeArrowheads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9800" y="1476376"/>
            <a:ext cx="6350" cy="268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78" name="Picture 30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62345" y="1414146"/>
            <a:ext cx="7938" cy="14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79" name="Picture 31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59170" y="1414146"/>
            <a:ext cx="7938" cy="14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80" name="Picture 32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49608" y="1412558"/>
            <a:ext cx="315913" cy="14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81" name="Picture 33"/>
          <p:cNvPicPr>
            <a:picLocks noChangeAspect="1" noChangeArrowheads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5038" y="1476376"/>
            <a:ext cx="7938" cy="268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82" name="Picture 34"/>
          <p:cNvPicPr>
            <a:picLocks noChangeAspect="1" noChangeArrowheads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3450" y="1476376"/>
            <a:ext cx="7938" cy="266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83" name="Picture 35"/>
          <p:cNvPicPr>
            <a:picLocks noChangeAspect="1" noChangeArrowheads="1"/>
          </p:cNvPicPr>
          <p:nvPr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03888" y="1474788"/>
            <a:ext cx="315913" cy="268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84" name="Picture 36"/>
          <p:cNvPicPr>
            <a:picLocks noChangeAspect="1" noChangeArrowheads="1"/>
          </p:cNvPicPr>
          <p:nvPr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26125" y="1560513"/>
            <a:ext cx="6350" cy="12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85" name="Picture 37"/>
          <p:cNvPicPr>
            <a:picLocks noChangeAspect="1" noChangeArrowheads="1"/>
          </p:cNvPicPr>
          <p:nvPr/>
        </p:nvPicPr>
        <p:blipFill>
          <a:blip r:embed="rId2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24538" y="1546226"/>
            <a:ext cx="7938" cy="6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86" name="Picture 38"/>
          <p:cNvPicPr>
            <a:picLocks noChangeAspect="1" noChangeArrowheads="1"/>
          </p:cNvPicPr>
          <p:nvPr/>
        </p:nvPicPr>
        <p:blipFill>
          <a:blip r:embed="rId2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30888" y="1522413"/>
            <a:ext cx="7938" cy="9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87" name="Picture 39"/>
          <p:cNvPicPr>
            <a:picLocks noChangeAspect="1" noChangeArrowheads="1"/>
          </p:cNvPicPr>
          <p:nvPr/>
        </p:nvPicPr>
        <p:blipFill>
          <a:blip r:embed="rId2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26125" y="1533526"/>
            <a:ext cx="7938" cy="7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88" name="Picture 40"/>
          <p:cNvPicPr>
            <a:picLocks noChangeAspect="1" noChangeArrowheads="1"/>
          </p:cNvPicPr>
          <p:nvPr/>
        </p:nvPicPr>
        <p:blipFill>
          <a:blip r:embed="rId2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26125" y="1571626"/>
            <a:ext cx="7938" cy="11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89" name="Picture 41"/>
          <p:cNvPicPr>
            <a:picLocks noChangeAspect="1" noChangeArrowheads="1"/>
          </p:cNvPicPr>
          <p:nvPr/>
        </p:nvPicPr>
        <p:blipFill>
          <a:blip r:embed="rId2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22950" y="1568451"/>
            <a:ext cx="23813" cy="31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90" name="Picture 42"/>
          <p:cNvPicPr>
            <a:picLocks noChangeAspect="1" noChangeArrowheads="1"/>
          </p:cNvPicPr>
          <p:nvPr/>
        </p:nvPicPr>
        <p:blipFill>
          <a:blip r:embed="rId2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19775" y="1522413"/>
            <a:ext cx="23813" cy="23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91" name="Picture 43"/>
          <p:cNvPicPr>
            <a:picLocks noChangeAspect="1" noChangeArrowheads="1"/>
          </p:cNvPicPr>
          <p:nvPr/>
        </p:nvPicPr>
        <p:blipFill>
          <a:blip r:embed="rId2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26125" y="1579563"/>
            <a:ext cx="23813" cy="23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92" name="Picture 44"/>
          <p:cNvPicPr>
            <a:picLocks noChangeAspect="1" noChangeArrowheads="1"/>
          </p:cNvPicPr>
          <p:nvPr/>
        </p:nvPicPr>
        <p:blipFill>
          <a:blip r:embed="rId2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18188" y="1560513"/>
            <a:ext cx="23813" cy="23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93" name="Picture 45"/>
          <p:cNvPicPr>
            <a:picLocks noChangeAspect="1" noChangeArrowheads="1"/>
          </p:cNvPicPr>
          <p:nvPr/>
        </p:nvPicPr>
        <p:blipFill>
          <a:blip r:embed="rId3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16600" y="1525588"/>
            <a:ext cx="23813" cy="33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94" name="Picture 46"/>
          <p:cNvPicPr>
            <a:picLocks noChangeAspect="1" noChangeArrowheads="1"/>
          </p:cNvPicPr>
          <p:nvPr/>
        </p:nvPicPr>
        <p:blipFill>
          <a:blip r:embed="rId3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21363" y="1570038"/>
            <a:ext cx="23813" cy="23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95" name="Picture 47"/>
          <p:cNvPicPr>
            <a:picLocks noChangeAspect="1" noChangeArrowheads="1"/>
          </p:cNvPicPr>
          <p:nvPr/>
        </p:nvPicPr>
        <p:blipFill>
          <a:blip r:embed="rId3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15013" y="1541463"/>
            <a:ext cx="25400" cy="31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" name="Group 2">
            <a:extLst>
              <a:ext uri="{FF2B5EF4-FFF2-40B4-BE49-F238E27FC236}">
                <a16:creationId xmlns:a16="http://schemas.microsoft.com/office/drawing/2014/main" id="{27CC6CAE-915F-4C75-8067-B52006CEB18D}"/>
              </a:ext>
            </a:extLst>
          </p:cNvPr>
          <p:cNvGrpSpPr/>
          <p:nvPr/>
        </p:nvGrpSpPr>
        <p:grpSpPr>
          <a:xfrm>
            <a:off x="3485833" y="1711008"/>
            <a:ext cx="5140325" cy="4217987"/>
            <a:chOff x="3485833" y="1711008"/>
            <a:chExt cx="5140325" cy="4217987"/>
          </a:xfrm>
        </p:grpSpPr>
        <p:sp>
          <p:nvSpPr>
            <p:cNvPr id="13" name="Freeform 55"/>
            <p:cNvSpPr>
              <a:spLocks/>
            </p:cNvSpPr>
            <p:nvPr/>
          </p:nvSpPr>
          <p:spPr bwMode="auto">
            <a:xfrm>
              <a:off x="3485833" y="1711008"/>
              <a:ext cx="5140325" cy="4217987"/>
            </a:xfrm>
            <a:custGeom>
              <a:avLst/>
              <a:gdLst>
                <a:gd name="T0" fmla="*/ 1786 w 1788"/>
                <a:gd name="T1" fmla="*/ 97 h 1467"/>
                <a:gd name="T2" fmla="*/ 1780 w 1788"/>
                <a:gd name="T3" fmla="*/ 90 h 1467"/>
                <a:gd name="T4" fmla="*/ 1772 w 1788"/>
                <a:gd name="T5" fmla="*/ 84 h 1467"/>
                <a:gd name="T6" fmla="*/ 1765 w 1788"/>
                <a:gd name="T7" fmla="*/ 80 h 1467"/>
                <a:gd name="T8" fmla="*/ 1750 w 1788"/>
                <a:gd name="T9" fmla="*/ 74 h 1467"/>
                <a:gd name="T10" fmla="*/ 1734 w 1788"/>
                <a:gd name="T11" fmla="*/ 68 h 1467"/>
                <a:gd name="T12" fmla="*/ 1715 w 1788"/>
                <a:gd name="T13" fmla="*/ 63 h 1467"/>
                <a:gd name="T14" fmla="*/ 1693 w 1788"/>
                <a:gd name="T15" fmla="*/ 57 h 1467"/>
                <a:gd name="T16" fmla="*/ 1660 w 1788"/>
                <a:gd name="T17" fmla="*/ 50 h 1467"/>
                <a:gd name="T18" fmla="*/ 1629 w 1788"/>
                <a:gd name="T19" fmla="*/ 45 h 1467"/>
                <a:gd name="T20" fmla="*/ 1607 w 1788"/>
                <a:gd name="T21" fmla="*/ 41 h 1467"/>
                <a:gd name="T22" fmla="*/ 1577 w 1788"/>
                <a:gd name="T23" fmla="*/ 37 h 1467"/>
                <a:gd name="T24" fmla="*/ 1550 w 1788"/>
                <a:gd name="T25" fmla="*/ 33 h 1467"/>
                <a:gd name="T26" fmla="*/ 1490 w 1788"/>
                <a:gd name="T27" fmla="*/ 27 h 1467"/>
                <a:gd name="T28" fmla="*/ 1454 w 1788"/>
                <a:gd name="T29" fmla="*/ 23 h 1467"/>
                <a:gd name="T30" fmla="*/ 1414 w 1788"/>
                <a:gd name="T31" fmla="*/ 19 h 1467"/>
                <a:gd name="T32" fmla="*/ 1377 w 1788"/>
                <a:gd name="T33" fmla="*/ 17 h 1467"/>
                <a:gd name="T34" fmla="*/ 1310 w 1788"/>
                <a:gd name="T35" fmla="*/ 12 h 1467"/>
                <a:gd name="T36" fmla="*/ 1271 w 1788"/>
                <a:gd name="T37" fmla="*/ 10 h 1467"/>
                <a:gd name="T38" fmla="*/ 1237 w 1788"/>
                <a:gd name="T39" fmla="*/ 8 h 1467"/>
                <a:gd name="T40" fmla="*/ 1174 w 1788"/>
                <a:gd name="T41" fmla="*/ 5 h 1467"/>
                <a:gd name="T42" fmla="*/ 1148 w 1788"/>
                <a:gd name="T43" fmla="*/ 4 h 1467"/>
                <a:gd name="T44" fmla="*/ 1117 w 1788"/>
                <a:gd name="T45" fmla="*/ 3 h 1467"/>
                <a:gd name="T46" fmla="*/ 1084 w 1788"/>
                <a:gd name="T47" fmla="*/ 2 h 1467"/>
                <a:gd name="T48" fmla="*/ 1050 w 1788"/>
                <a:gd name="T49" fmla="*/ 2 h 1467"/>
                <a:gd name="T50" fmla="*/ 1024 w 1788"/>
                <a:gd name="T51" fmla="*/ 1 h 1467"/>
                <a:gd name="T52" fmla="*/ 999 w 1788"/>
                <a:gd name="T53" fmla="*/ 1 h 1467"/>
                <a:gd name="T54" fmla="*/ 956 w 1788"/>
                <a:gd name="T55" fmla="*/ 0 h 1467"/>
                <a:gd name="T56" fmla="*/ 909 w 1788"/>
                <a:gd name="T57" fmla="*/ 0 h 1467"/>
                <a:gd name="T58" fmla="*/ 856 w 1788"/>
                <a:gd name="T59" fmla="*/ 0 h 1467"/>
                <a:gd name="T60" fmla="*/ 831 w 1788"/>
                <a:gd name="T61" fmla="*/ 0 h 1467"/>
                <a:gd name="T62" fmla="*/ 790 w 1788"/>
                <a:gd name="T63" fmla="*/ 1 h 1467"/>
                <a:gd name="T64" fmla="*/ 764 w 1788"/>
                <a:gd name="T65" fmla="*/ 1 h 1467"/>
                <a:gd name="T66" fmla="*/ 728 w 1788"/>
                <a:gd name="T67" fmla="*/ 2 h 1467"/>
                <a:gd name="T68" fmla="*/ 696 w 1788"/>
                <a:gd name="T69" fmla="*/ 3 h 1467"/>
                <a:gd name="T70" fmla="*/ 666 w 1788"/>
                <a:gd name="T71" fmla="*/ 4 h 1467"/>
                <a:gd name="T72" fmla="*/ 640 w 1788"/>
                <a:gd name="T73" fmla="*/ 4 h 1467"/>
                <a:gd name="T74" fmla="*/ 589 w 1788"/>
                <a:gd name="T75" fmla="*/ 6 h 1467"/>
                <a:gd name="T76" fmla="*/ 552 w 1788"/>
                <a:gd name="T77" fmla="*/ 8 h 1467"/>
                <a:gd name="T78" fmla="*/ 517 w 1788"/>
                <a:gd name="T79" fmla="*/ 10 h 1467"/>
                <a:gd name="T80" fmla="*/ 448 w 1788"/>
                <a:gd name="T81" fmla="*/ 14 h 1467"/>
                <a:gd name="T82" fmla="*/ 412 w 1788"/>
                <a:gd name="T83" fmla="*/ 17 h 1467"/>
                <a:gd name="T84" fmla="*/ 371 w 1788"/>
                <a:gd name="T85" fmla="*/ 20 h 1467"/>
                <a:gd name="T86" fmla="*/ 334 w 1788"/>
                <a:gd name="T87" fmla="*/ 23 h 1467"/>
                <a:gd name="T88" fmla="*/ 263 w 1788"/>
                <a:gd name="T89" fmla="*/ 30 h 1467"/>
                <a:gd name="T90" fmla="*/ 225 w 1788"/>
                <a:gd name="T91" fmla="*/ 35 h 1467"/>
                <a:gd name="T92" fmla="*/ 205 w 1788"/>
                <a:gd name="T93" fmla="*/ 38 h 1467"/>
                <a:gd name="T94" fmla="*/ 182 w 1788"/>
                <a:gd name="T95" fmla="*/ 41 h 1467"/>
                <a:gd name="T96" fmla="*/ 152 w 1788"/>
                <a:gd name="T97" fmla="*/ 46 h 1467"/>
                <a:gd name="T98" fmla="*/ 128 w 1788"/>
                <a:gd name="T99" fmla="*/ 50 h 1467"/>
                <a:gd name="T100" fmla="*/ 93 w 1788"/>
                <a:gd name="T101" fmla="*/ 58 h 1467"/>
                <a:gd name="T102" fmla="*/ 72 w 1788"/>
                <a:gd name="T103" fmla="*/ 63 h 1467"/>
                <a:gd name="T104" fmla="*/ 54 w 1788"/>
                <a:gd name="T105" fmla="*/ 69 h 1467"/>
                <a:gd name="T106" fmla="*/ 38 w 1788"/>
                <a:gd name="T107" fmla="*/ 74 h 1467"/>
                <a:gd name="T108" fmla="*/ 24 w 1788"/>
                <a:gd name="T109" fmla="*/ 80 h 1467"/>
                <a:gd name="T110" fmla="*/ 14 w 1788"/>
                <a:gd name="T111" fmla="*/ 86 h 1467"/>
                <a:gd name="T112" fmla="*/ 6 w 1788"/>
                <a:gd name="T113" fmla="*/ 93 h 1467"/>
                <a:gd name="T114" fmla="*/ 2 w 1788"/>
                <a:gd name="T115" fmla="*/ 99 h 1467"/>
                <a:gd name="T116" fmla="*/ 1 w 1788"/>
                <a:gd name="T117" fmla="*/ 106 h 1467"/>
                <a:gd name="T118" fmla="*/ 4 w 1788"/>
                <a:gd name="T119" fmla="*/ 113 h 1467"/>
                <a:gd name="T120" fmla="*/ 703 w 1788"/>
                <a:gd name="T121" fmla="*/ 1467 h 1467"/>
                <a:gd name="T122" fmla="*/ 1784 w 1788"/>
                <a:gd name="T123" fmla="*/ 114 h 1467"/>
                <a:gd name="T124" fmla="*/ 1788 w 1788"/>
                <a:gd name="T125" fmla="*/ 108 h 14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788" h="1467">
                  <a:moveTo>
                    <a:pt x="1788" y="102"/>
                  </a:moveTo>
                  <a:cubicBezTo>
                    <a:pt x="1788" y="102"/>
                    <a:pt x="1788" y="102"/>
                    <a:pt x="1788" y="102"/>
                  </a:cubicBezTo>
                  <a:cubicBezTo>
                    <a:pt x="1788" y="101"/>
                    <a:pt x="1788" y="100"/>
                    <a:pt x="1788" y="100"/>
                  </a:cubicBezTo>
                  <a:cubicBezTo>
                    <a:pt x="1787" y="99"/>
                    <a:pt x="1787" y="99"/>
                    <a:pt x="1787" y="99"/>
                  </a:cubicBezTo>
                  <a:cubicBezTo>
                    <a:pt x="1787" y="98"/>
                    <a:pt x="1787" y="97"/>
                    <a:pt x="1786" y="97"/>
                  </a:cubicBezTo>
                  <a:cubicBezTo>
                    <a:pt x="1786" y="96"/>
                    <a:pt x="1786" y="96"/>
                    <a:pt x="1785" y="96"/>
                  </a:cubicBezTo>
                  <a:cubicBezTo>
                    <a:pt x="1785" y="95"/>
                    <a:pt x="1785" y="94"/>
                    <a:pt x="1784" y="94"/>
                  </a:cubicBezTo>
                  <a:cubicBezTo>
                    <a:pt x="1784" y="94"/>
                    <a:pt x="1784" y="93"/>
                    <a:pt x="1783" y="93"/>
                  </a:cubicBezTo>
                  <a:cubicBezTo>
                    <a:pt x="1783" y="93"/>
                    <a:pt x="1783" y="93"/>
                    <a:pt x="1783" y="93"/>
                  </a:cubicBezTo>
                  <a:cubicBezTo>
                    <a:pt x="1782" y="92"/>
                    <a:pt x="1781" y="91"/>
                    <a:pt x="1780" y="90"/>
                  </a:cubicBezTo>
                  <a:cubicBezTo>
                    <a:pt x="1780" y="90"/>
                    <a:pt x="1780" y="89"/>
                    <a:pt x="1779" y="89"/>
                  </a:cubicBezTo>
                  <a:cubicBezTo>
                    <a:pt x="1778" y="88"/>
                    <a:pt x="1778" y="88"/>
                    <a:pt x="1776" y="87"/>
                  </a:cubicBezTo>
                  <a:cubicBezTo>
                    <a:pt x="1776" y="87"/>
                    <a:pt x="1776" y="87"/>
                    <a:pt x="1776" y="87"/>
                  </a:cubicBezTo>
                  <a:cubicBezTo>
                    <a:pt x="1776" y="86"/>
                    <a:pt x="1775" y="86"/>
                    <a:pt x="1775" y="86"/>
                  </a:cubicBezTo>
                  <a:cubicBezTo>
                    <a:pt x="1774" y="85"/>
                    <a:pt x="1773" y="85"/>
                    <a:pt x="1772" y="84"/>
                  </a:cubicBezTo>
                  <a:cubicBezTo>
                    <a:pt x="1772" y="84"/>
                    <a:pt x="1772" y="84"/>
                    <a:pt x="1771" y="84"/>
                  </a:cubicBezTo>
                  <a:cubicBezTo>
                    <a:pt x="1771" y="83"/>
                    <a:pt x="1770" y="83"/>
                    <a:pt x="1770" y="83"/>
                  </a:cubicBezTo>
                  <a:cubicBezTo>
                    <a:pt x="1769" y="82"/>
                    <a:pt x="1768" y="82"/>
                    <a:pt x="1767" y="81"/>
                  </a:cubicBezTo>
                  <a:cubicBezTo>
                    <a:pt x="1767" y="81"/>
                    <a:pt x="1766" y="81"/>
                    <a:pt x="1765" y="80"/>
                  </a:cubicBezTo>
                  <a:cubicBezTo>
                    <a:pt x="1765" y="80"/>
                    <a:pt x="1765" y="80"/>
                    <a:pt x="1765" y="80"/>
                  </a:cubicBezTo>
                  <a:cubicBezTo>
                    <a:pt x="1764" y="80"/>
                    <a:pt x="1762" y="79"/>
                    <a:pt x="1761" y="78"/>
                  </a:cubicBezTo>
                  <a:cubicBezTo>
                    <a:pt x="1760" y="78"/>
                    <a:pt x="1759" y="78"/>
                    <a:pt x="1759" y="77"/>
                  </a:cubicBezTo>
                  <a:cubicBezTo>
                    <a:pt x="1757" y="76"/>
                    <a:pt x="1755" y="76"/>
                    <a:pt x="1752" y="75"/>
                  </a:cubicBezTo>
                  <a:cubicBezTo>
                    <a:pt x="1752" y="75"/>
                    <a:pt x="1752" y="74"/>
                    <a:pt x="1751" y="74"/>
                  </a:cubicBezTo>
                  <a:cubicBezTo>
                    <a:pt x="1751" y="74"/>
                    <a:pt x="1750" y="74"/>
                    <a:pt x="1750" y="74"/>
                  </a:cubicBezTo>
                  <a:cubicBezTo>
                    <a:pt x="1748" y="73"/>
                    <a:pt x="1747" y="73"/>
                    <a:pt x="1745" y="72"/>
                  </a:cubicBezTo>
                  <a:cubicBezTo>
                    <a:pt x="1744" y="72"/>
                    <a:pt x="1743" y="71"/>
                    <a:pt x="1742" y="71"/>
                  </a:cubicBezTo>
                  <a:cubicBezTo>
                    <a:pt x="1741" y="70"/>
                    <a:pt x="1739" y="70"/>
                    <a:pt x="1737" y="69"/>
                  </a:cubicBezTo>
                  <a:cubicBezTo>
                    <a:pt x="1737" y="69"/>
                    <a:pt x="1736" y="69"/>
                    <a:pt x="1735" y="69"/>
                  </a:cubicBezTo>
                  <a:cubicBezTo>
                    <a:pt x="1735" y="68"/>
                    <a:pt x="1734" y="68"/>
                    <a:pt x="1734" y="68"/>
                  </a:cubicBezTo>
                  <a:cubicBezTo>
                    <a:pt x="1732" y="68"/>
                    <a:pt x="1730" y="67"/>
                    <a:pt x="1729" y="67"/>
                  </a:cubicBezTo>
                  <a:cubicBezTo>
                    <a:pt x="1728" y="66"/>
                    <a:pt x="1726" y="66"/>
                    <a:pt x="1725" y="65"/>
                  </a:cubicBezTo>
                  <a:cubicBezTo>
                    <a:pt x="1723" y="65"/>
                    <a:pt x="1720" y="64"/>
                    <a:pt x="1717" y="63"/>
                  </a:cubicBezTo>
                  <a:cubicBezTo>
                    <a:pt x="1717" y="63"/>
                    <a:pt x="1717" y="63"/>
                    <a:pt x="1717" y="63"/>
                  </a:cubicBezTo>
                  <a:cubicBezTo>
                    <a:pt x="1716" y="63"/>
                    <a:pt x="1716" y="63"/>
                    <a:pt x="1715" y="63"/>
                  </a:cubicBezTo>
                  <a:cubicBezTo>
                    <a:pt x="1712" y="62"/>
                    <a:pt x="1709" y="61"/>
                    <a:pt x="1706" y="60"/>
                  </a:cubicBezTo>
                  <a:cubicBezTo>
                    <a:pt x="1706" y="60"/>
                    <a:pt x="1705" y="60"/>
                    <a:pt x="1705" y="60"/>
                  </a:cubicBezTo>
                  <a:cubicBezTo>
                    <a:pt x="1704" y="60"/>
                    <a:pt x="1703" y="60"/>
                    <a:pt x="1702" y="59"/>
                  </a:cubicBezTo>
                  <a:cubicBezTo>
                    <a:pt x="1700" y="59"/>
                    <a:pt x="1698" y="58"/>
                    <a:pt x="1695" y="58"/>
                  </a:cubicBezTo>
                  <a:cubicBezTo>
                    <a:pt x="1695" y="58"/>
                    <a:pt x="1694" y="57"/>
                    <a:pt x="1693" y="57"/>
                  </a:cubicBezTo>
                  <a:cubicBezTo>
                    <a:pt x="1693" y="57"/>
                    <a:pt x="1693" y="57"/>
                    <a:pt x="1693" y="57"/>
                  </a:cubicBezTo>
                  <a:cubicBezTo>
                    <a:pt x="1686" y="56"/>
                    <a:pt x="1680" y="54"/>
                    <a:pt x="1673" y="53"/>
                  </a:cubicBezTo>
                  <a:cubicBezTo>
                    <a:pt x="1672" y="53"/>
                    <a:pt x="1671" y="53"/>
                    <a:pt x="1671" y="52"/>
                  </a:cubicBezTo>
                  <a:cubicBezTo>
                    <a:pt x="1667" y="52"/>
                    <a:pt x="1664" y="51"/>
                    <a:pt x="1661" y="50"/>
                  </a:cubicBezTo>
                  <a:cubicBezTo>
                    <a:pt x="1660" y="50"/>
                    <a:pt x="1660" y="50"/>
                    <a:pt x="1660" y="50"/>
                  </a:cubicBezTo>
                  <a:cubicBezTo>
                    <a:pt x="1657" y="50"/>
                    <a:pt x="1654" y="49"/>
                    <a:pt x="1650" y="49"/>
                  </a:cubicBezTo>
                  <a:cubicBezTo>
                    <a:pt x="1649" y="48"/>
                    <a:pt x="1648" y="48"/>
                    <a:pt x="1646" y="48"/>
                  </a:cubicBezTo>
                  <a:cubicBezTo>
                    <a:pt x="1644" y="47"/>
                    <a:pt x="1641" y="47"/>
                    <a:pt x="1639" y="46"/>
                  </a:cubicBezTo>
                  <a:cubicBezTo>
                    <a:pt x="1638" y="46"/>
                    <a:pt x="1638" y="46"/>
                    <a:pt x="1637" y="46"/>
                  </a:cubicBezTo>
                  <a:cubicBezTo>
                    <a:pt x="1634" y="46"/>
                    <a:pt x="1632" y="45"/>
                    <a:pt x="1629" y="45"/>
                  </a:cubicBezTo>
                  <a:cubicBezTo>
                    <a:pt x="1628" y="45"/>
                    <a:pt x="1626" y="44"/>
                    <a:pt x="1624" y="44"/>
                  </a:cubicBezTo>
                  <a:cubicBezTo>
                    <a:pt x="1622" y="44"/>
                    <a:pt x="1619" y="43"/>
                    <a:pt x="1617" y="43"/>
                  </a:cubicBezTo>
                  <a:cubicBezTo>
                    <a:pt x="1615" y="43"/>
                    <a:pt x="1614" y="42"/>
                    <a:pt x="1612" y="42"/>
                  </a:cubicBezTo>
                  <a:cubicBezTo>
                    <a:pt x="1610" y="42"/>
                    <a:pt x="1609" y="41"/>
                    <a:pt x="1607" y="41"/>
                  </a:cubicBezTo>
                  <a:cubicBezTo>
                    <a:pt x="1607" y="41"/>
                    <a:pt x="1607" y="41"/>
                    <a:pt x="1607" y="41"/>
                  </a:cubicBezTo>
                  <a:cubicBezTo>
                    <a:pt x="1605" y="41"/>
                    <a:pt x="1604" y="41"/>
                    <a:pt x="1603" y="41"/>
                  </a:cubicBezTo>
                  <a:cubicBezTo>
                    <a:pt x="1603" y="41"/>
                    <a:pt x="1603" y="41"/>
                    <a:pt x="1603" y="41"/>
                  </a:cubicBezTo>
                  <a:cubicBezTo>
                    <a:pt x="1598" y="40"/>
                    <a:pt x="1594" y="39"/>
                    <a:pt x="1589" y="39"/>
                  </a:cubicBezTo>
                  <a:cubicBezTo>
                    <a:pt x="1587" y="38"/>
                    <a:pt x="1586" y="38"/>
                    <a:pt x="1584" y="38"/>
                  </a:cubicBezTo>
                  <a:cubicBezTo>
                    <a:pt x="1582" y="38"/>
                    <a:pt x="1579" y="37"/>
                    <a:pt x="1577" y="37"/>
                  </a:cubicBezTo>
                  <a:cubicBezTo>
                    <a:pt x="1574" y="37"/>
                    <a:pt x="1571" y="36"/>
                    <a:pt x="1568" y="36"/>
                  </a:cubicBezTo>
                  <a:cubicBezTo>
                    <a:pt x="1568" y="36"/>
                    <a:pt x="1567" y="36"/>
                    <a:pt x="1567" y="36"/>
                  </a:cubicBezTo>
                  <a:cubicBezTo>
                    <a:pt x="1566" y="35"/>
                    <a:pt x="1566" y="35"/>
                    <a:pt x="1566" y="35"/>
                  </a:cubicBezTo>
                  <a:cubicBezTo>
                    <a:pt x="1565" y="35"/>
                    <a:pt x="1565" y="35"/>
                    <a:pt x="1564" y="35"/>
                  </a:cubicBezTo>
                  <a:cubicBezTo>
                    <a:pt x="1559" y="35"/>
                    <a:pt x="1554" y="34"/>
                    <a:pt x="1550" y="33"/>
                  </a:cubicBezTo>
                  <a:cubicBezTo>
                    <a:pt x="1547" y="33"/>
                    <a:pt x="1545" y="33"/>
                    <a:pt x="1543" y="32"/>
                  </a:cubicBezTo>
                  <a:cubicBezTo>
                    <a:pt x="1539" y="32"/>
                    <a:pt x="1536" y="32"/>
                    <a:pt x="1532" y="31"/>
                  </a:cubicBezTo>
                  <a:cubicBezTo>
                    <a:pt x="1530" y="31"/>
                    <a:pt x="1528" y="31"/>
                    <a:pt x="1526" y="30"/>
                  </a:cubicBezTo>
                  <a:cubicBezTo>
                    <a:pt x="1526" y="30"/>
                    <a:pt x="1526" y="30"/>
                    <a:pt x="1526" y="30"/>
                  </a:cubicBezTo>
                  <a:cubicBezTo>
                    <a:pt x="1514" y="29"/>
                    <a:pt x="1502" y="28"/>
                    <a:pt x="1490" y="27"/>
                  </a:cubicBezTo>
                  <a:cubicBezTo>
                    <a:pt x="1490" y="27"/>
                    <a:pt x="1490" y="27"/>
                    <a:pt x="1490" y="26"/>
                  </a:cubicBezTo>
                  <a:cubicBezTo>
                    <a:pt x="1489" y="26"/>
                    <a:pt x="1489" y="26"/>
                    <a:pt x="1489" y="26"/>
                  </a:cubicBezTo>
                  <a:cubicBezTo>
                    <a:pt x="1488" y="26"/>
                    <a:pt x="1488" y="26"/>
                    <a:pt x="1487" y="26"/>
                  </a:cubicBezTo>
                  <a:cubicBezTo>
                    <a:pt x="1477" y="25"/>
                    <a:pt x="1466" y="24"/>
                    <a:pt x="1454" y="23"/>
                  </a:cubicBezTo>
                  <a:cubicBezTo>
                    <a:pt x="1454" y="23"/>
                    <a:pt x="1454" y="23"/>
                    <a:pt x="1454" y="23"/>
                  </a:cubicBezTo>
                  <a:cubicBezTo>
                    <a:pt x="1453" y="23"/>
                    <a:pt x="1452" y="23"/>
                    <a:pt x="1451" y="23"/>
                  </a:cubicBezTo>
                  <a:cubicBezTo>
                    <a:pt x="1451" y="23"/>
                    <a:pt x="1451" y="23"/>
                    <a:pt x="1451" y="23"/>
                  </a:cubicBezTo>
                  <a:cubicBezTo>
                    <a:pt x="1441" y="22"/>
                    <a:pt x="1430" y="21"/>
                    <a:pt x="1419" y="20"/>
                  </a:cubicBezTo>
                  <a:cubicBezTo>
                    <a:pt x="1419" y="20"/>
                    <a:pt x="1418" y="20"/>
                    <a:pt x="1418" y="20"/>
                  </a:cubicBezTo>
                  <a:cubicBezTo>
                    <a:pt x="1417" y="20"/>
                    <a:pt x="1415" y="20"/>
                    <a:pt x="1414" y="19"/>
                  </a:cubicBezTo>
                  <a:cubicBezTo>
                    <a:pt x="1414" y="19"/>
                    <a:pt x="1413" y="19"/>
                    <a:pt x="1413" y="19"/>
                  </a:cubicBezTo>
                  <a:cubicBezTo>
                    <a:pt x="1403" y="19"/>
                    <a:pt x="1392" y="18"/>
                    <a:pt x="1382" y="17"/>
                  </a:cubicBezTo>
                  <a:cubicBezTo>
                    <a:pt x="1382" y="17"/>
                    <a:pt x="1381" y="17"/>
                    <a:pt x="1381" y="17"/>
                  </a:cubicBezTo>
                  <a:cubicBezTo>
                    <a:pt x="1380" y="17"/>
                    <a:pt x="1378" y="17"/>
                    <a:pt x="1377" y="17"/>
                  </a:cubicBezTo>
                  <a:cubicBezTo>
                    <a:pt x="1377" y="17"/>
                    <a:pt x="1377" y="17"/>
                    <a:pt x="1377" y="17"/>
                  </a:cubicBezTo>
                  <a:cubicBezTo>
                    <a:pt x="1367" y="16"/>
                    <a:pt x="1356" y="15"/>
                    <a:pt x="1345" y="14"/>
                  </a:cubicBezTo>
                  <a:cubicBezTo>
                    <a:pt x="1345" y="14"/>
                    <a:pt x="1345" y="14"/>
                    <a:pt x="1345" y="14"/>
                  </a:cubicBezTo>
                  <a:cubicBezTo>
                    <a:pt x="1344" y="14"/>
                    <a:pt x="1344" y="14"/>
                    <a:pt x="1343" y="14"/>
                  </a:cubicBezTo>
                  <a:cubicBezTo>
                    <a:pt x="1342" y="14"/>
                    <a:pt x="1342" y="14"/>
                    <a:pt x="1341" y="14"/>
                  </a:cubicBezTo>
                  <a:cubicBezTo>
                    <a:pt x="1331" y="13"/>
                    <a:pt x="1320" y="13"/>
                    <a:pt x="1310" y="12"/>
                  </a:cubicBezTo>
                  <a:cubicBezTo>
                    <a:pt x="1310" y="12"/>
                    <a:pt x="1310" y="12"/>
                    <a:pt x="1309" y="12"/>
                  </a:cubicBezTo>
                  <a:cubicBezTo>
                    <a:pt x="1307" y="12"/>
                    <a:pt x="1304" y="12"/>
                    <a:pt x="1302" y="12"/>
                  </a:cubicBezTo>
                  <a:cubicBezTo>
                    <a:pt x="1293" y="11"/>
                    <a:pt x="1283" y="10"/>
                    <a:pt x="1274" y="10"/>
                  </a:cubicBezTo>
                  <a:cubicBezTo>
                    <a:pt x="1273" y="10"/>
                    <a:pt x="1272" y="10"/>
                    <a:pt x="1271" y="10"/>
                  </a:cubicBezTo>
                  <a:cubicBezTo>
                    <a:pt x="1271" y="10"/>
                    <a:pt x="1271" y="10"/>
                    <a:pt x="1271" y="10"/>
                  </a:cubicBezTo>
                  <a:cubicBezTo>
                    <a:pt x="1269" y="10"/>
                    <a:pt x="1268" y="10"/>
                    <a:pt x="1267" y="10"/>
                  </a:cubicBezTo>
                  <a:cubicBezTo>
                    <a:pt x="1258" y="9"/>
                    <a:pt x="1250" y="9"/>
                    <a:pt x="1241" y="8"/>
                  </a:cubicBezTo>
                  <a:cubicBezTo>
                    <a:pt x="1240" y="8"/>
                    <a:pt x="1239" y="8"/>
                    <a:pt x="1238" y="8"/>
                  </a:cubicBezTo>
                  <a:cubicBezTo>
                    <a:pt x="1238" y="8"/>
                    <a:pt x="1237" y="8"/>
                    <a:pt x="1237" y="8"/>
                  </a:cubicBezTo>
                  <a:cubicBezTo>
                    <a:pt x="1237" y="8"/>
                    <a:pt x="1237" y="8"/>
                    <a:pt x="1237" y="8"/>
                  </a:cubicBezTo>
                  <a:cubicBezTo>
                    <a:pt x="1236" y="8"/>
                    <a:pt x="1235" y="8"/>
                    <a:pt x="1234" y="8"/>
                  </a:cubicBezTo>
                  <a:cubicBezTo>
                    <a:pt x="1225" y="7"/>
                    <a:pt x="1216" y="7"/>
                    <a:pt x="1208" y="7"/>
                  </a:cubicBezTo>
                  <a:cubicBezTo>
                    <a:pt x="1207" y="7"/>
                    <a:pt x="1207" y="7"/>
                    <a:pt x="1207" y="7"/>
                  </a:cubicBezTo>
                  <a:cubicBezTo>
                    <a:pt x="1204" y="7"/>
                    <a:pt x="1202" y="6"/>
                    <a:pt x="1199" y="6"/>
                  </a:cubicBezTo>
                  <a:cubicBezTo>
                    <a:pt x="1191" y="6"/>
                    <a:pt x="1183" y="6"/>
                    <a:pt x="1174" y="5"/>
                  </a:cubicBezTo>
                  <a:cubicBezTo>
                    <a:pt x="1174" y="5"/>
                    <a:pt x="1174" y="5"/>
                    <a:pt x="1174" y="5"/>
                  </a:cubicBezTo>
                  <a:cubicBezTo>
                    <a:pt x="1174" y="5"/>
                    <a:pt x="1173" y="5"/>
                    <a:pt x="1173" y="5"/>
                  </a:cubicBezTo>
                  <a:cubicBezTo>
                    <a:pt x="1172" y="5"/>
                    <a:pt x="1172" y="5"/>
                    <a:pt x="1171" y="5"/>
                  </a:cubicBezTo>
                  <a:cubicBezTo>
                    <a:pt x="1164" y="5"/>
                    <a:pt x="1157" y="5"/>
                    <a:pt x="1149" y="4"/>
                  </a:cubicBezTo>
                  <a:cubicBezTo>
                    <a:pt x="1149" y="4"/>
                    <a:pt x="1148" y="4"/>
                    <a:pt x="1148" y="4"/>
                  </a:cubicBezTo>
                  <a:cubicBezTo>
                    <a:pt x="1145" y="4"/>
                    <a:pt x="1143" y="4"/>
                    <a:pt x="1140" y="4"/>
                  </a:cubicBezTo>
                  <a:cubicBezTo>
                    <a:pt x="1140" y="4"/>
                    <a:pt x="1140" y="4"/>
                    <a:pt x="1140" y="4"/>
                  </a:cubicBezTo>
                  <a:cubicBezTo>
                    <a:pt x="1135" y="4"/>
                    <a:pt x="1130" y="4"/>
                    <a:pt x="1126" y="4"/>
                  </a:cubicBezTo>
                  <a:cubicBezTo>
                    <a:pt x="1125" y="4"/>
                    <a:pt x="1124" y="4"/>
                    <a:pt x="1123" y="4"/>
                  </a:cubicBezTo>
                  <a:cubicBezTo>
                    <a:pt x="1121" y="3"/>
                    <a:pt x="1119" y="3"/>
                    <a:pt x="1117" y="3"/>
                  </a:cubicBezTo>
                  <a:cubicBezTo>
                    <a:pt x="1116" y="3"/>
                    <a:pt x="1115" y="3"/>
                    <a:pt x="1114" y="3"/>
                  </a:cubicBezTo>
                  <a:cubicBezTo>
                    <a:pt x="1111" y="3"/>
                    <a:pt x="1109" y="3"/>
                    <a:pt x="1107" y="3"/>
                  </a:cubicBezTo>
                  <a:cubicBezTo>
                    <a:pt x="1103" y="3"/>
                    <a:pt x="1099" y="3"/>
                    <a:pt x="1095" y="3"/>
                  </a:cubicBezTo>
                  <a:cubicBezTo>
                    <a:pt x="1094" y="3"/>
                    <a:pt x="1094" y="3"/>
                    <a:pt x="1093" y="3"/>
                  </a:cubicBezTo>
                  <a:cubicBezTo>
                    <a:pt x="1090" y="3"/>
                    <a:pt x="1087" y="3"/>
                    <a:pt x="1084" y="2"/>
                  </a:cubicBezTo>
                  <a:cubicBezTo>
                    <a:pt x="1083" y="2"/>
                    <a:pt x="1083" y="2"/>
                    <a:pt x="1082" y="2"/>
                  </a:cubicBezTo>
                  <a:cubicBezTo>
                    <a:pt x="1078" y="2"/>
                    <a:pt x="1074" y="2"/>
                    <a:pt x="1070" y="2"/>
                  </a:cubicBezTo>
                  <a:cubicBezTo>
                    <a:pt x="1068" y="2"/>
                    <a:pt x="1066" y="2"/>
                    <a:pt x="1063" y="2"/>
                  </a:cubicBezTo>
                  <a:cubicBezTo>
                    <a:pt x="1062" y="2"/>
                    <a:pt x="1062" y="2"/>
                    <a:pt x="1061" y="2"/>
                  </a:cubicBezTo>
                  <a:cubicBezTo>
                    <a:pt x="1057" y="2"/>
                    <a:pt x="1054" y="2"/>
                    <a:pt x="1050" y="2"/>
                  </a:cubicBezTo>
                  <a:cubicBezTo>
                    <a:pt x="1049" y="2"/>
                    <a:pt x="1048" y="2"/>
                    <a:pt x="1047" y="2"/>
                  </a:cubicBezTo>
                  <a:cubicBezTo>
                    <a:pt x="1046" y="2"/>
                    <a:pt x="1045" y="2"/>
                    <a:pt x="1044" y="2"/>
                  </a:cubicBezTo>
                  <a:cubicBezTo>
                    <a:pt x="1044" y="2"/>
                    <a:pt x="1044" y="2"/>
                    <a:pt x="1043" y="2"/>
                  </a:cubicBezTo>
                  <a:cubicBezTo>
                    <a:pt x="1037" y="1"/>
                    <a:pt x="1031" y="1"/>
                    <a:pt x="1025" y="1"/>
                  </a:cubicBezTo>
                  <a:cubicBezTo>
                    <a:pt x="1025" y="1"/>
                    <a:pt x="1024" y="1"/>
                    <a:pt x="1024" y="1"/>
                  </a:cubicBezTo>
                  <a:cubicBezTo>
                    <a:pt x="1023" y="1"/>
                    <a:pt x="1022" y="1"/>
                    <a:pt x="1021" y="1"/>
                  </a:cubicBezTo>
                  <a:cubicBezTo>
                    <a:pt x="1019" y="1"/>
                    <a:pt x="1018" y="1"/>
                    <a:pt x="1017" y="1"/>
                  </a:cubicBezTo>
                  <a:cubicBezTo>
                    <a:pt x="1012" y="1"/>
                    <a:pt x="1007" y="1"/>
                    <a:pt x="1002" y="1"/>
                  </a:cubicBezTo>
                  <a:cubicBezTo>
                    <a:pt x="1001" y="1"/>
                    <a:pt x="1000" y="1"/>
                    <a:pt x="999" y="1"/>
                  </a:cubicBezTo>
                  <a:cubicBezTo>
                    <a:pt x="999" y="1"/>
                    <a:pt x="999" y="1"/>
                    <a:pt x="999" y="1"/>
                  </a:cubicBezTo>
                  <a:cubicBezTo>
                    <a:pt x="993" y="1"/>
                    <a:pt x="987" y="1"/>
                    <a:pt x="980" y="1"/>
                  </a:cubicBezTo>
                  <a:cubicBezTo>
                    <a:pt x="980" y="1"/>
                    <a:pt x="980" y="1"/>
                    <a:pt x="980" y="1"/>
                  </a:cubicBezTo>
                  <a:cubicBezTo>
                    <a:pt x="978" y="1"/>
                    <a:pt x="977" y="1"/>
                    <a:pt x="975" y="1"/>
                  </a:cubicBezTo>
                  <a:cubicBezTo>
                    <a:pt x="969" y="0"/>
                    <a:pt x="964" y="0"/>
                    <a:pt x="958" y="0"/>
                  </a:cubicBezTo>
                  <a:cubicBezTo>
                    <a:pt x="957" y="0"/>
                    <a:pt x="957" y="0"/>
                    <a:pt x="956" y="0"/>
                  </a:cubicBezTo>
                  <a:cubicBezTo>
                    <a:pt x="954" y="0"/>
                    <a:pt x="952" y="0"/>
                    <a:pt x="950" y="0"/>
                  </a:cubicBezTo>
                  <a:cubicBezTo>
                    <a:pt x="946" y="0"/>
                    <a:pt x="941" y="0"/>
                    <a:pt x="936" y="0"/>
                  </a:cubicBezTo>
                  <a:cubicBezTo>
                    <a:pt x="935" y="0"/>
                    <a:pt x="934" y="0"/>
                    <a:pt x="933" y="0"/>
                  </a:cubicBezTo>
                  <a:cubicBezTo>
                    <a:pt x="933" y="0"/>
                    <a:pt x="933" y="0"/>
                    <a:pt x="933" y="0"/>
                  </a:cubicBezTo>
                  <a:cubicBezTo>
                    <a:pt x="925" y="0"/>
                    <a:pt x="917" y="0"/>
                    <a:pt x="909" y="0"/>
                  </a:cubicBezTo>
                  <a:cubicBezTo>
                    <a:pt x="905" y="0"/>
                    <a:pt x="900" y="0"/>
                    <a:pt x="895" y="0"/>
                  </a:cubicBezTo>
                  <a:cubicBezTo>
                    <a:pt x="895" y="0"/>
                    <a:pt x="895" y="0"/>
                    <a:pt x="894" y="0"/>
                  </a:cubicBezTo>
                  <a:cubicBezTo>
                    <a:pt x="894" y="0"/>
                    <a:pt x="894" y="0"/>
                    <a:pt x="894" y="0"/>
                  </a:cubicBezTo>
                  <a:cubicBezTo>
                    <a:pt x="889" y="0"/>
                    <a:pt x="884" y="0"/>
                    <a:pt x="879" y="0"/>
                  </a:cubicBezTo>
                  <a:cubicBezTo>
                    <a:pt x="872" y="0"/>
                    <a:pt x="864" y="0"/>
                    <a:pt x="856" y="0"/>
                  </a:cubicBezTo>
                  <a:cubicBezTo>
                    <a:pt x="856" y="0"/>
                    <a:pt x="856" y="0"/>
                    <a:pt x="856" y="0"/>
                  </a:cubicBezTo>
                  <a:cubicBezTo>
                    <a:pt x="855" y="0"/>
                    <a:pt x="854" y="0"/>
                    <a:pt x="853" y="0"/>
                  </a:cubicBezTo>
                  <a:cubicBezTo>
                    <a:pt x="848" y="0"/>
                    <a:pt x="843" y="0"/>
                    <a:pt x="838" y="0"/>
                  </a:cubicBezTo>
                  <a:cubicBezTo>
                    <a:pt x="836" y="0"/>
                    <a:pt x="834" y="0"/>
                    <a:pt x="833" y="0"/>
                  </a:cubicBezTo>
                  <a:cubicBezTo>
                    <a:pt x="832" y="0"/>
                    <a:pt x="831" y="0"/>
                    <a:pt x="831" y="0"/>
                  </a:cubicBezTo>
                  <a:cubicBezTo>
                    <a:pt x="825" y="0"/>
                    <a:pt x="819" y="0"/>
                    <a:pt x="814" y="1"/>
                  </a:cubicBezTo>
                  <a:cubicBezTo>
                    <a:pt x="812" y="1"/>
                    <a:pt x="810" y="1"/>
                    <a:pt x="809" y="1"/>
                  </a:cubicBezTo>
                  <a:cubicBezTo>
                    <a:pt x="809" y="1"/>
                    <a:pt x="808" y="1"/>
                    <a:pt x="808" y="1"/>
                  </a:cubicBezTo>
                  <a:cubicBezTo>
                    <a:pt x="802" y="1"/>
                    <a:pt x="796" y="1"/>
                    <a:pt x="790" y="1"/>
                  </a:cubicBezTo>
                  <a:cubicBezTo>
                    <a:pt x="790" y="1"/>
                    <a:pt x="790" y="1"/>
                    <a:pt x="790" y="1"/>
                  </a:cubicBezTo>
                  <a:cubicBezTo>
                    <a:pt x="789" y="1"/>
                    <a:pt x="788" y="1"/>
                    <a:pt x="787" y="1"/>
                  </a:cubicBezTo>
                  <a:cubicBezTo>
                    <a:pt x="782" y="1"/>
                    <a:pt x="777" y="1"/>
                    <a:pt x="772" y="1"/>
                  </a:cubicBezTo>
                  <a:cubicBezTo>
                    <a:pt x="770" y="1"/>
                    <a:pt x="769" y="1"/>
                    <a:pt x="768" y="1"/>
                  </a:cubicBezTo>
                  <a:cubicBezTo>
                    <a:pt x="767" y="1"/>
                    <a:pt x="766" y="1"/>
                    <a:pt x="764" y="1"/>
                  </a:cubicBezTo>
                  <a:cubicBezTo>
                    <a:pt x="764" y="1"/>
                    <a:pt x="764" y="1"/>
                    <a:pt x="764" y="1"/>
                  </a:cubicBezTo>
                  <a:cubicBezTo>
                    <a:pt x="758" y="1"/>
                    <a:pt x="752" y="1"/>
                    <a:pt x="746" y="2"/>
                  </a:cubicBezTo>
                  <a:cubicBezTo>
                    <a:pt x="745" y="2"/>
                    <a:pt x="745" y="2"/>
                    <a:pt x="744" y="2"/>
                  </a:cubicBezTo>
                  <a:cubicBezTo>
                    <a:pt x="743" y="2"/>
                    <a:pt x="743" y="2"/>
                    <a:pt x="742" y="2"/>
                  </a:cubicBezTo>
                  <a:cubicBezTo>
                    <a:pt x="741" y="2"/>
                    <a:pt x="740" y="2"/>
                    <a:pt x="738" y="2"/>
                  </a:cubicBezTo>
                  <a:cubicBezTo>
                    <a:pt x="735" y="2"/>
                    <a:pt x="731" y="2"/>
                    <a:pt x="728" y="2"/>
                  </a:cubicBezTo>
                  <a:cubicBezTo>
                    <a:pt x="727" y="2"/>
                    <a:pt x="726" y="2"/>
                    <a:pt x="725" y="2"/>
                  </a:cubicBezTo>
                  <a:cubicBezTo>
                    <a:pt x="723" y="2"/>
                    <a:pt x="721" y="2"/>
                    <a:pt x="718" y="2"/>
                  </a:cubicBezTo>
                  <a:cubicBezTo>
                    <a:pt x="714" y="2"/>
                    <a:pt x="710" y="2"/>
                    <a:pt x="706" y="2"/>
                  </a:cubicBezTo>
                  <a:cubicBezTo>
                    <a:pt x="706" y="2"/>
                    <a:pt x="705" y="2"/>
                    <a:pt x="705" y="2"/>
                  </a:cubicBezTo>
                  <a:cubicBezTo>
                    <a:pt x="702" y="3"/>
                    <a:pt x="699" y="3"/>
                    <a:pt x="696" y="3"/>
                  </a:cubicBezTo>
                  <a:cubicBezTo>
                    <a:pt x="695" y="3"/>
                    <a:pt x="694" y="3"/>
                    <a:pt x="694" y="3"/>
                  </a:cubicBezTo>
                  <a:cubicBezTo>
                    <a:pt x="690" y="3"/>
                    <a:pt x="686" y="3"/>
                    <a:pt x="682" y="3"/>
                  </a:cubicBezTo>
                  <a:cubicBezTo>
                    <a:pt x="680" y="3"/>
                    <a:pt x="677" y="3"/>
                    <a:pt x="675" y="3"/>
                  </a:cubicBezTo>
                  <a:cubicBezTo>
                    <a:pt x="674" y="3"/>
                    <a:pt x="673" y="3"/>
                    <a:pt x="672" y="3"/>
                  </a:cubicBezTo>
                  <a:cubicBezTo>
                    <a:pt x="670" y="3"/>
                    <a:pt x="668" y="3"/>
                    <a:pt x="666" y="4"/>
                  </a:cubicBezTo>
                  <a:cubicBezTo>
                    <a:pt x="665" y="4"/>
                    <a:pt x="664" y="4"/>
                    <a:pt x="663" y="4"/>
                  </a:cubicBezTo>
                  <a:cubicBezTo>
                    <a:pt x="658" y="4"/>
                    <a:pt x="653" y="4"/>
                    <a:pt x="649" y="4"/>
                  </a:cubicBezTo>
                  <a:cubicBezTo>
                    <a:pt x="649" y="4"/>
                    <a:pt x="649" y="4"/>
                    <a:pt x="649" y="4"/>
                  </a:cubicBezTo>
                  <a:cubicBezTo>
                    <a:pt x="646" y="4"/>
                    <a:pt x="644" y="4"/>
                    <a:pt x="641" y="4"/>
                  </a:cubicBezTo>
                  <a:cubicBezTo>
                    <a:pt x="641" y="4"/>
                    <a:pt x="640" y="4"/>
                    <a:pt x="640" y="4"/>
                  </a:cubicBezTo>
                  <a:cubicBezTo>
                    <a:pt x="632" y="5"/>
                    <a:pt x="625" y="5"/>
                    <a:pt x="618" y="5"/>
                  </a:cubicBezTo>
                  <a:cubicBezTo>
                    <a:pt x="617" y="5"/>
                    <a:pt x="616" y="5"/>
                    <a:pt x="616" y="5"/>
                  </a:cubicBezTo>
                  <a:cubicBezTo>
                    <a:pt x="615" y="5"/>
                    <a:pt x="615" y="5"/>
                    <a:pt x="615" y="5"/>
                  </a:cubicBezTo>
                  <a:cubicBezTo>
                    <a:pt x="615" y="5"/>
                    <a:pt x="615" y="5"/>
                    <a:pt x="615" y="5"/>
                  </a:cubicBezTo>
                  <a:cubicBezTo>
                    <a:pt x="606" y="6"/>
                    <a:pt x="598" y="6"/>
                    <a:pt x="589" y="6"/>
                  </a:cubicBezTo>
                  <a:cubicBezTo>
                    <a:pt x="587" y="6"/>
                    <a:pt x="584" y="7"/>
                    <a:pt x="582" y="7"/>
                  </a:cubicBezTo>
                  <a:cubicBezTo>
                    <a:pt x="582" y="7"/>
                    <a:pt x="581" y="7"/>
                    <a:pt x="581" y="7"/>
                  </a:cubicBezTo>
                  <a:cubicBezTo>
                    <a:pt x="572" y="7"/>
                    <a:pt x="564" y="7"/>
                    <a:pt x="555" y="8"/>
                  </a:cubicBezTo>
                  <a:cubicBezTo>
                    <a:pt x="554" y="8"/>
                    <a:pt x="553" y="8"/>
                    <a:pt x="552" y="8"/>
                  </a:cubicBezTo>
                  <a:cubicBezTo>
                    <a:pt x="552" y="8"/>
                    <a:pt x="552" y="8"/>
                    <a:pt x="552" y="8"/>
                  </a:cubicBezTo>
                  <a:cubicBezTo>
                    <a:pt x="551" y="8"/>
                    <a:pt x="551" y="8"/>
                    <a:pt x="550" y="8"/>
                  </a:cubicBezTo>
                  <a:cubicBezTo>
                    <a:pt x="550" y="8"/>
                    <a:pt x="549" y="8"/>
                    <a:pt x="548" y="8"/>
                  </a:cubicBezTo>
                  <a:cubicBezTo>
                    <a:pt x="539" y="9"/>
                    <a:pt x="531" y="9"/>
                    <a:pt x="522" y="10"/>
                  </a:cubicBezTo>
                  <a:cubicBezTo>
                    <a:pt x="521" y="10"/>
                    <a:pt x="520" y="10"/>
                    <a:pt x="518" y="10"/>
                  </a:cubicBezTo>
                  <a:cubicBezTo>
                    <a:pt x="518" y="10"/>
                    <a:pt x="518" y="10"/>
                    <a:pt x="517" y="10"/>
                  </a:cubicBezTo>
                  <a:cubicBezTo>
                    <a:pt x="517" y="10"/>
                    <a:pt x="516" y="10"/>
                    <a:pt x="515" y="10"/>
                  </a:cubicBezTo>
                  <a:cubicBezTo>
                    <a:pt x="506" y="10"/>
                    <a:pt x="496" y="11"/>
                    <a:pt x="487" y="12"/>
                  </a:cubicBezTo>
                  <a:cubicBezTo>
                    <a:pt x="484" y="12"/>
                    <a:pt x="482" y="12"/>
                    <a:pt x="479" y="12"/>
                  </a:cubicBezTo>
                  <a:cubicBezTo>
                    <a:pt x="479" y="12"/>
                    <a:pt x="479" y="12"/>
                    <a:pt x="479" y="12"/>
                  </a:cubicBezTo>
                  <a:cubicBezTo>
                    <a:pt x="468" y="13"/>
                    <a:pt x="458" y="13"/>
                    <a:pt x="448" y="14"/>
                  </a:cubicBezTo>
                  <a:cubicBezTo>
                    <a:pt x="447" y="14"/>
                    <a:pt x="446" y="14"/>
                    <a:pt x="446" y="14"/>
                  </a:cubicBezTo>
                  <a:cubicBezTo>
                    <a:pt x="445" y="14"/>
                    <a:pt x="445" y="14"/>
                    <a:pt x="444" y="14"/>
                  </a:cubicBezTo>
                  <a:cubicBezTo>
                    <a:pt x="444" y="14"/>
                    <a:pt x="444" y="14"/>
                    <a:pt x="443" y="14"/>
                  </a:cubicBezTo>
                  <a:cubicBezTo>
                    <a:pt x="433" y="15"/>
                    <a:pt x="422" y="16"/>
                    <a:pt x="412" y="17"/>
                  </a:cubicBezTo>
                  <a:cubicBezTo>
                    <a:pt x="412" y="17"/>
                    <a:pt x="412" y="17"/>
                    <a:pt x="412" y="17"/>
                  </a:cubicBezTo>
                  <a:cubicBezTo>
                    <a:pt x="410" y="17"/>
                    <a:pt x="409" y="17"/>
                    <a:pt x="408" y="17"/>
                  </a:cubicBezTo>
                  <a:cubicBezTo>
                    <a:pt x="408" y="17"/>
                    <a:pt x="407" y="17"/>
                    <a:pt x="407" y="17"/>
                  </a:cubicBezTo>
                  <a:cubicBezTo>
                    <a:pt x="396" y="18"/>
                    <a:pt x="386" y="19"/>
                    <a:pt x="376" y="19"/>
                  </a:cubicBezTo>
                  <a:cubicBezTo>
                    <a:pt x="375" y="19"/>
                    <a:pt x="375" y="19"/>
                    <a:pt x="375" y="19"/>
                  </a:cubicBezTo>
                  <a:cubicBezTo>
                    <a:pt x="373" y="20"/>
                    <a:pt x="372" y="20"/>
                    <a:pt x="371" y="20"/>
                  </a:cubicBezTo>
                  <a:cubicBezTo>
                    <a:pt x="370" y="20"/>
                    <a:pt x="370" y="20"/>
                    <a:pt x="370" y="20"/>
                  </a:cubicBezTo>
                  <a:cubicBezTo>
                    <a:pt x="359" y="21"/>
                    <a:pt x="348" y="22"/>
                    <a:pt x="338" y="23"/>
                  </a:cubicBezTo>
                  <a:cubicBezTo>
                    <a:pt x="338" y="23"/>
                    <a:pt x="338" y="23"/>
                    <a:pt x="337" y="23"/>
                  </a:cubicBezTo>
                  <a:cubicBezTo>
                    <a:pt x="337" y="23"/>
                    <a:pt x="336" y="23"/>
                    <a:pt x="335" y="23"/>
                  </a:cubicBezTo>
                  <a:cubicBezTo>
                    <a:pt x="335" y="23"/>
                    <a:pt x="335" y="23"/>
                    <a:pt x="334" y="23"/>
                  </a:cubicBezTo>
                  <a:cubicBezTo>
                    <a:pt x="323" y="24"/>
                    <a:pt x="312" y="25"/>
                    <a:pt x="301" y="26"/>
                  </a:cubicBezTo>
                  <a:cubicBezTo>
                    <a:pt x="301" y="26"/>
                    <a:pt x="300" y="26"/>
                    <a:pt x="300" y="26"/>
                  </a:cubicBezTo>
                  <a:cubicBezTo>
                    <a:pt x="300" y="26"/>
                    <a:pt x="299" y="26"/>
                    <a:pt x="299" y="26"/>
                  </a:cubicBezTo>
                  <a:cubicBezTo>
                    <a:pt x="299" y="27"/>
                    <a:pt x="299" y="27"/>
                    <a:pt x="299" y="27"/>
                  </a:cubicBezTo>
                  <a:cubicBezTo>
                    <a:pt x="286" y="28"/>
                    <a:pt x="275" y="29"/>
                    <a:pt x="263" y="30"/>
                  </a:cubicBezTo>
                  <a:cubicBezTo>
                    <a:pt x="263" y="30"/>
                    <a:pt x="263" y="30"/>
                    <a:pt x="263" y="30"/>
                  </a:cubicBezTo>
                  <a:cubicBezTo>
                    <a:pt x="261" y="31"/>
                    <a:pt x="259" y="31"/>
                    <a:pt x="257" y="31"/>
                  </a:cubicBezTo>
                  <a:cubicBezTo>
                    <a:pt x="253" y="32"/>
                    <a:pt x="250" y="32"/>
                    <a:pt x="246" y="32"/>
                  </a:cubicBezTo>
                  <a:cubicBezTo>
                    <a:pt x="244" y="33"/>
                    <a:pt x="241" y="33"/>
                    <a:pt x="239" y="33"/>
                  </a:cubicBezTo>
                  <a:cubicBezTo>
                    <a:pt x="234" y="34"/>
                    <a:pt x="230" y="35"/>
                    <a:pt x="225" y="35"/>
                  </a:cubicBezTo>
                  <a:cubicBezTo>
                    <a:pt x="224" y="35"/>
                    <a:pt x="223" y="35"/>
                    <a:pt x="223" y="35"/>
                  </a:cubicBezTo>
                  <a:cubicBezTo>
                    <a:pt x="222" y="35"/>
                    <a:pt x="222" y="35"/>
                    <a:pt x="222" y="36"/>
                  </a:cubicBezTo>
                  <a:cubicBezTo>
                    <a:pt x="222" y="36"/>
                    <a:pt x="221" y="36"/>
                    <a:pt x="220" y="36"/>
                  </a:cubicBezTo>
                  <a:cubicBezTo>
                    <a:pt x="218" y="36"/>
                    <a:pt x="215" y="37"/>
                    <a:pt x="212" y="37"/>
                  </a:cubicBezTo>
                  <a:cubicBezTo>
                    <a:pt x="210" y="37"/>
                    <a:pt x="207" y="38"/>
                    <a:pt x="205" y="38"/>
                  </a:cubicBezTo>
                  <a:cubicBezTo>
                    <a:pt x="203" y="38"/>
                    <a:pt x="201" y="38"/>
                    <a:pt x="200" y="39"/>
                  </a:cubicBezTo>
                  <a:cubicBezTo>
                    <a:pt x="195" y="39"/>
                    <a:pt x="191" y="40"/>
                    <a:pt x="186" y="41"/>
                  </a:cubicBezTo>
                  <a:cubicBezTo>
                    <a:pt x="186" y="41"/>
                    <a:pt x="186" y="41"/>
                    <a:pt x="186" y="41"/>
                  </a:cubicBezTo>
                  <a:cubicBezTo>
                    <a:pt x="185" y="41"/>
                    <a:pt x="183" y="41"/>
                    <a:pt x="182" y="41"/>
                  </a:cubicBezTo>
                  <a:cubicBezTo>
                    <a:pt x="182" y="41"/>
                    <a:pt x="182" y="41"/>
                    <a:pt x="182" y="41"/>
                  </a:cubicBezTo>
                  <a:cubicBezTo>
                    <a:pt x="180" y="41"/>
                    <a:pt x="178" y="42"/>
                    <a:pt x="177" y="42"/>
                  </a:cubicBezTo>
                  <a:cubicBezTo>
                    <a:pt x="175" y="42"/>
                    <a:pt x="173" y="43"/>
                    <a:pt x="172" y="43"/>
                  </a:cubicBezTo>
                  <a:cubicBezTo>
                    <a:pt x="169" y="43"/>
                    <a:pt x="167" y="44"/>
                    <a:pt x="165" y="44"/>
                  </a:cubicBezTo>
                  <a:cubicBezTo>
                    <a:pt x="163" y="44"/>
                    <a:pt x="161" y="45"/>
                    <a:pt x="159" y="45"/>
                  </a:cubicBezTo>
                  <a:cubicBezTo>
                    <a:pt x="157" y="45"/>
                    <a:pt x="154" y="46"/>
                    <a:pt x="152" y="46"/>
                  </a:cubicBezTo>
                  <a:cubicBezTo>
                    <a:pt x="151" y="46"/>
                    <a:pt x="150" y="46"/>
                    <a:pt x="150" y="46"/>
                  </a:cubicBezTo>
                  <a:cubicBezTo>
                    <a:pt x="147" y="47"/>
                    <a:pt x="145" y="47"/>
                    <a:pt x="142" y="48"/>
                  </a:cubicBezTo>
                  <a:cubicBezTo>
                    <a:pt x="141" y="48"/>
                    <a:pt x="140" y="48"/>
                    <a:pt x="138" y="49"/>
                  </a:cubicBezTo>
                  <a:cubicBezTo>
                    <a:pt x="135" y="49"/>
                    <a:pt x="132" y="50"/>
                    <a:pt x="129" y="50"/>
                  </a:cubicBezTo>
                  <a:cubicBezTo>
                    <a:pt x="129" y="50"/>
                    <a:pt x="128" y="50"/>
                    <a:pt x="128" y="50"/>
                  </a:cubicBezTo>
                  <a:cubicBezTo>
                    <a:pt x="125" y="51"/>
                    <a:pt x="121" y="52"/>
                    <a:pt x="118" y="52"/>
                  </a:cubicBezTo>
                  <a:cubicBezTo>
                    <a:pt x="117" y="53"/>
                    <a:pt x="116" y="53"/>
                    <a:pt x="116" y="53"/>
                  </a:cubicBezTo>
                  <a:cubicBezTo>
                    <a:pt x="109" y="54"/>
                    <a:pt x="102" y="56"/>
                    <a:pt x="96" y="57"/>
                  </a:cubicBezTo>
                  <a:cubicBezTo>
                    <a:pt x="96" y="57"/>
                    <a:pt x="96" y="57"/>
                    <a:pt x="96" y="57"/>
                  </a:cubicBezTo>
                  <a:cubicBezTo>
                    <a:pt x="95" y="57"/>
                    <a:pt x="94" y="58"/>
                    <a:pt x="93" y="58"/>
                  </a:cubicBezTo>
                  <a:cubicBezTo>
                    <a:pt x="91" y="58"/>
                    <a:pt x="89" y="59"/>
                    <a:pt x="87" y="59"/>
                  </a:cubicBezTo>
                  <a:cubicBezTo>
                    <a:pt x="86" y="60"/>
                    <a:pt x="85" y="60"/>
                    <a:pt x="83" y="60"/>
                  </a:cubicBezTo>
                  <a:cubicBezTo>
                    <a:pt x="83" y="60"/>
                    <a:pt x="83" y="60"/>
                    <a:pt x="83" y="60"/>
                  </a:cubicBezTo>
                  <a:cubicBezTo>
                    <a:pt x="80" y="61"/>
                    <a:pt x="77" y="62"/>
                    <a:pt x="74" y="63"/>
                  </a:cubicBezTo>
                  <a:cubicBezTo>
                    <a:pt x="73" y="63"/>
                    <a:pt x="72" y="63"/>
                    <a:pt x="72" y="63"/>
                  </a:cubicBezTo>
                  <a:cubicBezTo>
                    <a:pt x="72" y="63"/>
                    <a:pt x="71" y="63"/>
                    <a:pt x="71" y="63"/>
                  </a:cubicBezTo>
                  <a:cubicBezTo>
                    <a:pt x="69" y="64"/>
                    <a:pt x="66" y="65"/>
                    <a:pt x="64" y="65"/>
                  </a:cubicBezTo>
                  <a:cubicBezTo>
                    <a:pt x="62" y="66"/>
                    <a:pt x="61" y="66"/>
                    <a:pt x="60" y="67"/>
                  </a:cubicBezTo>
                  <a:cubicBezTo>
                    <a:pt x="58" y="67"/>
                    <a:pt x="57" y="68"/>
                    <a:pt x="55" y="68"/>
                  </a:cubicBezTo>
                  <a:cubicBezTo>
                    <a:pt x="55" y="68"/>
                    <a:pt x="54" y="68"/>
                    <a:pt x="54" y="69"/>
                  </a:cubicBezTo>
                  <a:cubicBezTo>
                    <a:pt x="53" y="69"/>
                    <a:pt x="52" y="69"/>
                    <a:pt x="51" y="69"/>
                  </a:cubicBezTo>
                  <a:cubicBezTo>
                    <a:pt x="50" y="70"/>
                    <a:pt x="48" y="70"/>
                    <a:pt x="47" y="71"/>
                  </a:cubicBezTo>
                  <a:cubicBezTo>
                    <a:pt x="46" y="71"/>
                    <a:pt x="44" y="72"/>
                    <a:pt x="43" y="72"/>
                  </a:cubicBezTo>
                  <a:cubicBezTo>
                    <a:pt x="42" y="73"/>
                    <a:pt x="41" y="73"/>
                    <a:pt x="39" y="74"/>
                  </a:cubicBezTo>
                  <a:cubicBezTo>
                    <a:pt x="39" y="74"/>
                    <a:pt x="38" y="74"/>
                    <a:pt x="38" y="74"/>
                  </a:cubicBezTo>
                  <a:cubicBezTo>
                    <a:pt x="37" y="74"/>
                    <a:pt x="37" y="75"/>
                    <a:pt x="36" y="75"/>
                  </a:cubicBezTo>
                  <a:cubicBezTo>
                    <a:pt x="34" y="76"/>
                    <a:pt x="32" y="76"/>
                    <a:pt x="30" y="77"/>
                  </a:cubicBezTo>
                  <a:cubicBezTo>
                    <a:pt x="29" y="78"/>
                    <a:pt x="29" y="78"/>
                    <a:pt x="28" y="78"/>
                  </a:cubicBezTo>
                  <a:cubicBezTo>
                    <a:pt x="27" y="79"/>
                    <a:pt x="25" y="80"/>
                    <a:pt x="24" y="80"/>
                  </a:cubicBezTo>
                  <a:cubicBezTo>
                    <a:pt x="24" y="80"/>
                    <a:pt x="24" y="80"/>
                    <a:pt x="24" y="80"/>
                  </a:cubicBezTo>
                  <a:cubicBezTo>
                    <a:pt x="23" y="81"/>
                    <a:pt x="22" y="81"/>
                    <a:pt x="21" y="81"/>
                  </a:cubicBezTo>
                  <a:cubicBezTo>
                    <a:pt x="21" y="82"/>
                    <a:pt x="20" y="82"/>
                    <a:pt x="19" y="83"/>
                  </a:cubicBezTo>
                  <a:cubicBezTo>
                    <a:pt x="18" y="83"/>
                    <a:pt x="18" y="83"/>
                    <a:pt x="18" y="84"/>
                  </a:cubicBezTo>
                  <a:cubicBezTo>
                    <a:pt x="17" y="84"/>
                    <a:pt x="17" y="84"/>
                    <a:pt x="17" y="84"/>
                  </a:cubicBezTo>
                  <a:cubicBezTo>
                    <a:pt x="16" y="85"/>
                    <a:pt x="15" y="85"/>
                    <a:pt x="14" y="86"/>
                  </a:cubicBezTo>
                  <a:cubicBezTo>
                    <a:pt x="14" y="86"/>
                    <a:pt x="13" y="86"/>
                    <a:pt x="13" y="87"/>
                  </a:cubicBezTo>
                  <a:cubicBezTo>
                    <a:pt x="12" y="87"/>
                    <a:pt x="12" y="87"/>
                    <a:pt x="12" y="87"/>
                  </a:cubicBezTo>
                  <a:cubicBezTo>
                    <a:pt x="11" y="88"/>
                    <a:pt x="10" y="88"/>
                    <a:pt x="9" y="89"/>
                  </a:cubicBezTo>
                  <a:cubicBezTo>
                    <a:pt x="9" y="89"/>
                    <a:pt x="9" y="90"/>
                    <a:pt x="9" y="90"/>
                  </a:cubicBezTo>
                  <a:cubicBezTo>
                    <a:pt x="7" y="91"/>
                    <a:pt x="6" y="92"/>
                    <a:pt x="6" y="93"/>
                  </a:cubicBezTo>
                  <a:cubicBezTo>
                    <a:pt x="5" y="93"/>
                    <a:pt x="5" y="93"/>
                    <a:pt x="5" y="93"/>
                  </a:cubicBezTo>
                  <a:cubicBezTo>
                    <a:pt x="5" y="93"/>
                    <a:pt x="5" y="94"/>
                    <a:pt x="5" y="94"/>
                  </a:cubicBezTo>
                  <a:cubicBezTo>
                    <a:pt x="4" y="94"/>
                    <a:pt x="4" y="95"/>
                    <a:pt x="3" y="96"/>
                  </a:cubicBezTo>
                  <a:cubicBezTo>
                    <a:pt x="3" y="96"/>
                    <a:pt x="3" y="96"/>
                    <a:pt x="2" y="97"/>
                  </a:cubicBezTo>
                  <a:cubicBezTo>
                    <a:pt x="2" y="97"/>
                    <a:pt x="2" y="98"/>
                    <a:pt x="2" y="99"/>
                  </a:cubicBezTo>
                  <a:cubicBezTo>
                    <a:pt x="1" y="99"/>
                    <a:pt x="1" y="99"/>
                    <a:pt x="1" y="100"/>
                  </a:cubicBezTo>
                  <a:cubicBezTo>
                    <a:pt x="1" y="100"/>
                    <a:pt x="1" y="101"/>
                    <a:pt x="1" y="102"/>
                  </a:cubicBezTo>
                  <a:cubicBezTo>
                    <a:pt x="1" y="102"/>
                    <a:pt x="1" y="102"/>
                    <a:pt x="1" y="102"/>
                  </a:cubicBezTo>
                  <a:cubicBezTo>
                    <a:pt x="1" y="102"/>
                    <a:pt x="0" y="103"/>
                    <a:pt x="0" y="103"/>
                  </a:cubicBezTo>
                  <a:cubicBezTo>
                    <a:pt x="0" y="104"/>
                    <a:pt x="0" y="105"/>
                    <a:pt x="1" y="106"/>
                  </a:cubicBezTo>
                  <a:cubicBezTo>
                    <a:pt x="1" y="107"/>
                    <a:pt x="1" y="107"/>
                    <a:pt x="1" y="108"/>
                  </a:cubicBezTo>
                  <a:cubicBezTo>
                    <a:pt x="1" y="108"/>
                    <a:pt x="1" y="109"/>
                    <a:pt x="1" y="109"/>
                  </a:cubicBezTo>
                  <a:cubicBezTo>
                    <a:pt x="2" y="110"/>
                    <a:pt x="2" y="110"/>
                    <a:pt x="2" y="111"/>
                  </a:cubicBezTo>
                  <a:cubicBezTo>
                    <a:pt x="2" y="111"/>
                    <a:pt x="3" y="111"/>
                    <a:pt x="3" y="111"/>
                  </a:cubicBezTo>
                  <a:cubicBezTo>
                    <a:pt x="3" y="112"/>
                    <a:pt x="4" y="113"/>
                    <a:pt x="4" y="113"/>
                  </a:cubicBezTo>
                  <a:cubicBezTo>
                    <a:pt x="4" y="113"/>
                    <a:pt x="4" y="114"/>
                    <a:pt x="4" y="114"/>
                  </a:cubicBezTo>
                  <a:cubicBezTo>
                    <a:pt x="4" y="114"/>
                    <a:pt x="4" y="114"/>
                    <a:pt x="4" y="114"/>
                  </a:cubicBezTo>
                  <a:cubicBezTo>
                    <a:pt x="146" y="286"/>
                    <a:pt x="647" y="998"/>
                    <a:pt x="648" y="998"/>
                  </a:cubicBezTo>
                  <a:cubicBezTo>
                    <a:pt x="648" y="998"/>
                    <a:pt x="649" y="1415"/>
                    <a:pt x="649" y="1415"/>
                  </a:cubicBezTo>
                  <a:cubicBezTo>
                    <a:pt x="649" y="1444"/>
                    <a:pt x="673" y="1467"/>
                    <a:pt x="703" y="1467"/>
                  </a:cubicBezTo>
                  <a:cubicBezTo>
                    <a:pt x="1093" y="1467"/>
                    <a:pt x="1093" y="1467"/>
                    <a:pt x="1093" y="1467"/>
                  </a:cubicBezTo>
                  <a:cubicBezTo>
                    <a:pt x="1123" y="1467"/>
                    <a:pt x="1148" y="1444"/>
                    <a:pt x="1148" y="1415"/>
                  </a:cubicBezTo>
                  <a:cubicBezTo>
                    <a:pt x="1148" y="995"/>
                    <a:pt x="1148" y="995"/>
                    <a:pt x="1148" y="995"/>
                  </a:cubicBezTo>
                  <a:cubicBezTo>
                    <a:pt x="1222" y="869"/>
                    <a:pt x="1643" y="285"/>
                    <a:pt x="1784" y="114"/>
                  </a:cubicBezTo>
                  <a:cubicBezTo>
                    <a:pt x="1784" y="114"/>
                    <a:pt x="1784" y="114"/>
                    <a:pt x="1784" y="114"/>
                  </a:cubicBezTo>
                  <a:cubicBezTo>
                    <a:pt x="1784" y="114"/>
                    <a:pt x="1785" y="113"/>
                    <a:pt x="1785" y="113"/>
                  </a:cubicBezTo>
                  <a:cubicBezTo>
                    <a:pt x="1785" y="113"/>
                    <a:pt x="1786" y="112"/>
                    <a:pt x="1786" y="111"/>
                  </a:cubicBezTo>
                  <a:cubicBezTo>
                    <a:pt x="1786" y="111"/>
                    <a:pt x="1786" y="111"/>
                    <a:pt x="1786" y="111"/>
                  </a:cubicBezTo>
                  <a:cubicBezTo>
                    <a:pt x="1787" y="110"/>
                    <a:pt x="1787" y="110"/>
                    <a:pt x="1787" y="109"/>
                  </a:cubicBezTo>
                  <a:cubicBezTo>
                    <a:pt x="1787" y="109"/>
                    <a:pt x="1787" y="108"/>
                    <a:pt x="1788" y="108"/>
                  </a:cubicBezTo>
                  <a:cubicBezTo>
                    <a:pt x="1788" y="107"/>
                    <a:pt x="1788" y="107"/>
                    <a:pt x="1788" y="106"/>
                  </a:cubicBezTo>
                  <a:cubicBezTo>
                    <a:pt x="1788" y="105"/>
                    <a:pt x="1788" y="104"/>
                    <a:pt x="1788" y="103"/>
                  </a:cubicBezTo>
                  <a:cubicBezTo>
                    <a:pt x="1788" y="103"/>
                    <a:pt x="1788" y="102"/>
                    <a:pt x="1788" y="102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" name="Freeform 56"/>
            <p:cNvSpPr>
              <a:spLocks/>
            </p:cNvSpPr>
            <p:nvPr/>
          </p:nvSpPr>
          <p:spPr bwMode="auto">
            <a:xfrm>
              <a:off x="3485833" y="1711008"/>
              <a:ext cx="5140325" cy="598487"/>
            </a:xfrm>
            <a:custGeom>
              <a:avLst/>
              <a:gdLst>
                <a:gd name="T0" fmla="*/ 1786 w 1788"/>
                <a:gd name="T1" fmla="*/ 97 h 208"/>
                <a:gd name="T2" fmla="*/ 1780 w 1788"/>
                <a:gd name="T3" fmla="*/ 90 h 208"/>
                <a:gd name="T4" fmla="*/ 1772 w 1788"/>
                <a:gd name="T5" fmla="*/ 84 h 208"/>
                <a:gd name="T6" fmla="*/ 1765 w 1788"/>
                <a:gd name="T7" fmla="*/ 80 h 208"/>
                <a:gd name="T8" fmla="*/ 1750 w 1788"/>
                <a:gd name="T9" fmla="*/ 74 h 208"/>
                <a:gd name="T10" fmla="*/ 1734 w 1788"/>
                <a:gd name="T11" fmla="*/ 68 h 208"/>
                <a:gd name="T12" fmla="*/ 1715 w 1788"/>
                <a:gd name="T13" fmla="*/ 63 h 208"/>
                <a:gd name="T14" fmla="*/ 1693 w 1788"/>
                <a:gd name="T15" fmla="*/ 57 h 208"/>
                <a:gd name="T16" fmla="*/ 1660 w 1788"/>
                <a:gd name="T17" fmla="*/ 50 h 208"/>
                <a:gd name="T18" fmla="*/ 1629 w 1788"/>
                <a:gd name="T19" fmla="*/ 45 h 208"/>
                <a:gd name="T20" fmla="*/ 1607 w 1788"/>
                <a:gd name="T21" fmla="*/ 41 h 208"/>
                <a:gd name="T22" fmla="*/ 1577 w 1788"/>
                <a:gd name="T23" fmla="*/ 37 h 208"/>
                <a:gd name="T24" fmla="*/ 1550 w 1788"/>
                <a:gd name="T25" fmla="*/ 33 h 208"/>
                <a:gd name="T26" fmla="*/ 1490 w 1788"/>
                <a:gd name="T27" fmla="*/ 27 h 208"/>
                <a:gd name="T28" fmla="*/ 1454 w 1788"/>
                <a:gd name="T29" fmla="*/ 23 h 208"/>
                <a:gd name="T30" fmla="*/ 1414 w 1788"/>
                <a:gd name="T31" fmla="*/ 19 h 208"/>
                <a:gd name="T32" fmla="*/ 1377 w 1788"/>
                <a:gd name="T33" fmla="*/ 17 h 208"/>
                <a:gd name="T34" fmla="*/ 1310 w 1788"/>
                <a:gd name="T35" fmla="*/ 12 h 208"/>
                <a:gd name="T36" fmla="*/ 1271 w 1788"/>
                <a:gd name="T37" fmla="*/ 10 h 208"/>
                <a:gd name="T38" fmla="*/ 1237 w 1788"/>
                <a:gd name="T39" fmla="*/ 8 h 208"/>
                <a:gd name="T40" fmla="*/ 1174 w 1788"/>
                <a:gd name="T41" fmla="*/ 5 h 208"/>
                <a:gd name="T42" fmla="*/ 1148 w 1788"/>
                <a:gd name="T43" fmla="*/ 4 h 208"/>
                <a:gd name="T44" fmla="*/ 1117 w 1788"/>
                <a:gd name="T45" fmla="*/ 3 h 208"/>
                <a:gd name="T46" fmla="*/ 1084 w 1788"/>
                <a:gd name="T47" fmla="*/ 2 h 208"/>
                <a:gd name="T48" fmla="*/ 1050 w 1788"/>
                <a:gd name="T49" fmla="*/ 2 h 208"/>
                <a:gd name="T50" fmla="*/ 1024 w 1788"/>
                <a:gd name="T51" fmla="*/ 1 h 208"/>
                <a:gd name="T52" fmla="*/ 999 w 1788"/>
                <a:gd name="T53" fmla="*/ 1 h 208"/>
                <a:gd name="T54" fmla="*/ 956 w 1788"/>
                <a:gd name="T55" fmla="*/ 0 h 208"/>
                <a:gd name="T56" fmla="*/ 909 w 1788"/>
                <a:gd name="T57" fmla="*/ 0 h 208"/>
                <a:gd name="T58" fmla="*/ 894 w 1788"/>
                <a:gd name="T59" fmla="*/ 0 h 208"/>
                <a:gd name="T60" fmla="*/ 838 w 1788"/>
                <a:gd name="T61" fmla="*/ 0 h 208"/>
                <a:gd name="T62" fmla="*/ 808 w 1788"/>
                <a:gd name="T63" fmla="*/ 1 h 208"/>
                <a:gd name="T64" fmla="*/ 768 w 1788"/>
                <a:gd name="T65" fmla="*/ 1 h 208"/>
                <a:gd name="T66" fmla="*/ 742 w 1788"/>
                <a:gd name="T67" fmla="*/ 2 h 208"/>
                <a:gd name="T68" fmla="*/ 706 w 1788"/>
                <a:gd name="T69" fmla="*/ 2 h 208"/>
                <a:gd name="T70" fmla="*/ 675 w 1788"/>
                <a:gd name="T71" fmla="*/ 3 h 208"/>
                <a:gd name="T72" fmla="*/ 649 w 1788"/>
                <a:gd name="T73" fmla="*/ 4 h 208"/>
                <a:gd name="T74" fmla="*/ 615 w 1788"/>
                <a:gd name="T75" fmla="*/ 5 h 208"/>
                <a:gd name="T76" fmla="*/ 555 w 1788"/>
                <a:gd name="T77" fmla="*/ 8 h 208"/>
                <a:gd name="T78" fmla="*/ 522 w 1788"/>
                <a:gd name="T79" fmla="*/ 10 h 208"/>
                <a:gd name="T80" fmla="*/ 479 w 1788"/>
                <a:gd name="T81" fmla="*/ 12 h 208"/>
                <a:gd name="T82" fmla="*/ 443 w 1788"/>
                <a:gd name="T83" fmla="*/ 14 h 208"/>
                <a:gd name="T84" fmla="*/ 376 w 1788"/>
                <a:gd name="T85" fmla="*/ 19 h 208"/>
                <a:gd name="T86" fmla="*/ 337 w 1788"/>
                <a:gd name="T87" fmla="*/ 23 h 208"/>
                <a:gd name="T88" fmla="*/ 299 w 1788"/>
                <a:gd name="T89" fmla="*/ 26 h 208"/>
                <a:gd name="T90" fmla="*/ 246 w 1788"/>
                <a:gd name="T91" fmla="*/ 32 h 208"/>
                <a:gd name="T92" fmla="*/ 220 w 1788"/>
                <a:gd name="T93" fmla="*/ 36 h 208"/>
                <a:gd name="T94" fmla="*/ 186 w 1788"/>
                <a:gd name="T95" fmla="*/ 41 h 208"/>
                <a:gd name="T96" fmla="*/ 165 w 1788"/>
                <a:gd name="T97" fmla="*/ 44 h 208"/>
                <a:gd name="T98" fmla="*/ 138 w 1788"/>
                <a:gd name="T99" fmla="*/ 49 h 208"/>
                <a:gd name="T100" fmla="*/ 96 w 1788"/>
                <a:gd name="T101" fmla="*/ 57 h 208"/>
                <a:gd name="T102" fmla="*/ 83 w 1788"/>
                <a:gd name="T103" fmla="*/ 60 h 208"/>
                <a:gd name="T104" fmla="*/ 60 w 1788"/>
                <a:gd name="T105" fmla="*/ 67 h 208"/>
                <a:gd name="T106" fmla="*/ 43 w 1788"/>
                <a:gd name="T107" fmla="*/ 72 h 208"/>
                <a:gd name="T108" fmla="*/ 28 w 1788"/>
                <a:gd name="T109" fmla="*/ 78 h 208"/>
                <a:gd name="T110" fmla="*/ 18 w 1788"/>
                <a:gd name="T111" fmla="*/ 84 h 208"/>
                <a:gd name="T112" fmla="*/ 9 w 1788"/>
                <a:gd name="T113" fmla="*/ 89 h 208"/>
                <a:gd name="T114" fmla="*/ 3 w 1788"/>
                <a:gd name="T115" fmla="*/ 96 h 208"/>
                <a:gd name="T116" fmla="*/ 1 w 1788"/>
                <a:gd name="T117" fmla="*/ 102 h 208"/>
                <a:gd name="T118" fmla="*/ 2 w 1788"/>
                <a:gd name="T119" fmla="*/ 111 h 208"/>
                <a:gd name="T120" fmla="*/ 894 w 1788"/>
                <a:gd name="T121" fmla="*/ 208 h 208"/>
                <a:gd name="T122" fmla="*/ 1785 w 1788"/>
                <a:gd name="T123" fmla="*/ 113 h 208"/>
                <a:gd name="T124" fmla="*/ 1788 w 1788"/>
                <a:gd name="T125" fmla="*/ 106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788" h="208">
                  <a:moveTo>
                    <a:pt x="1788" y="102"/>
                  </a:moveTo>
                  <a:cubicBezTo>
                    <a:pt x="1788" y="102"/>
                    <a:pt x="1788" y="102"/>
                    <a:pt x="1788" y="102"/>
                  </a:cubicBezTo>
                  <a:cubicBezTo>
                    <a:pt x="1788" y="101"/>
                    <a:pt x="1788" y="100"/>
                    <a:pt x="1788" y="100"/>
                  </a:cubicBezTo>
                  <a:cubicBezTo>
                    <a:pt x="1787" y="99"/>
                    <a:pt x="1787" y="99"/>
                    <a:pt x="1787" y="99"/>
                  </a:cubicBezTo>
                  <a:cubicBezTo>
                    <a:pt x="1787" y="98"/>
                    <a:pt x="1787" y="97"/>
                    <a:pt x="1786" y="97"/>
                  </a:cubicBezTo>
                  <a:cubicBezTo>
                    <a:pt x="1786" y="96"/>
                    <a:pt x="1786" y="96"/>
                    <a:pt x="1785" y="96"/>
                  </a:cubicBezTo>
                  <a:cubicBezTo>
                    <a:pt x="1785" y="95"/>
                    <a:pt x="1785" y="94"/>
                    <a:pt x="1784" y="94"/>
                  </a:cubicBezTo>
                  <a:cubicBezTo>
                    <a:pt x="1784" y="94"/>
                    <a:pt x="1784" y="93"/>
                    <a:pt x="1783" y="93"/>
                  </a:cubicBezTo>
                  <a:cubicBezTo>
                    <a:pt x="1783" y="93"/>
                    <a:pt x="1783" y="93"/>
                    <a:pt x="1783" y="93"/>
                  </a:cubicBezTo>
                  <a:cubicBezTo>
                    <a:pt x="1782" y="92"/>
                    <a:pt x="1781" y="91"/>
                    <a:pt x="1780" y="90"/>
                  </a:cubicBezTo>
                  <a:cubicBezTo>
                    <a:pt x="1780" y="90"/>
                    <a:pt x="1780" y="89"/>
                    <a:pt x="1779" y="89"/>
                  </a:cubicBezTo>
                  <a:cubicBezTo>
                    <a:pt x="1778" y="88"/>
                    <a:pt x="1778" y="88"/>
                    <a:pt x="1776" y="87"/>
                  </a:cubicBezTo>
                  <a:cubicBezTo>
                    <a:pt x="1776" y="87"/>
                    <a:pt x="1776" y="87"/>
                    <a:pt x="1776" y="87"/>
                  </a:cubicBezTo>
                  <a:cubicBezTo>
                    <a:pt x="1776" y="86"/>
                    <a:pt x="1775" y="86"/>
                    <a:pt x="1775" y="86"/>
                  </a:cubicBezTo>
                  <a:cubicBezTo>
                    <a:pt x="1774" y="85"/>
                    <a:pt x="1773" y="85"/>
                    <a:pt x="1772" y="84"/>
                  </a:cubicBezTo>
                  <a:cubicBezTo>
                    <a:pt x="1772" y="84"/>
                    <a:pt x="1772" y="84"/>
                    <a:pt x="1771" y="84"/>
                  </a:cubicBezTo>
                  <a:cubicBezTo>
                    <a:pt x="1771" y="83"/>
                    <a:pt x="1770" y="83"/>
                    <a:pt x="1770" y="83"/>
                  </a:cubicBezTo>
                  <a:cubicBezTo>
                    <a:pt x="1769" y="82"/>
                    <a:pt x="1768" y="82"/>
                    <a:pt x="1767" y="81"/>
                  </a:cubicBezTo>
                  <a:cubicBezTo>
                    <a:pt x="1767" y="81"/>
                    <a:pt x="1766" y="81"/>
                    <a:pt x="1765" y="80"/>
                  </a:cubicBezTo>
                  <a:cubicBezTo>
                    <a:pt x="1765" y="80"/>
                    <a:pt x="1765" y="80"/>
                    <a:pt x="1765" y="80"/>
                  </a:cubicBezTo>
                  <a:cubicBezTo>
                    <a:pt x="1764" y="80"/>
                    <a:pt x="1762" y="79"/>
                    <a:pt x="1761" y="78"/>
                  </a:cubicBezTo>
                  <a:cubicBezTo>
                    <a:pt x="1760" y="78"/>
                    <a:pt x="1759" y="78"/>
                    <a:pt x="1759" y="77"/>
                  </a:cubicBezTo>
                  <a:cubicBezTo>
                    <a:pt x="1757" y="76"/>
                    <a:pt x="1755" y="76"/>
                    <a:pt x="1752" y="75"/>
                  </a:cubicBezTo>
                  <a:cubicBezTo>
                    <a:pt x="1752" y="75"/>
                    <a:pt x="1752" y="74"/>
                    <a:pt x="1751" y="74"/>
                  </a:cubicBezTo>
                  <a:cubicBezTo>
                    <a:pt x="1751" y="74"/>
                    <a:pt x="1750" y="74"/>
                    <a:pt x="1750" y="74"/>
                  </a:cubicBezTo>
                  <a:cubicBezTo>
                    <a:pt x="1748" y="73"/>
                    <a:pt x="1747" y="73"/>
                    <a:pt x="1745" y="72"/>
                  </a:cubicBezTo>
                  <a:cubicBezTo>
                    <a:pt x="1744" y="72"/>
                    <a:pt x="1743" y="71"/>
                    <a:pt x="1742" y="71"/>
                  </a:cubicBezTo>
                  <a:cubicBezTo>
                    <a:pt x="1741" y="70"/>
                    <a:pt x="1739" y="70"/>
                    <a:pt x="1737" y="69"/>
                  </a:cubicBezTo>
                  <a:cubicBezTo>
                    <a:pt x="1737" y="69"/>
                    <a:pt x="1736" y="69"/>
                    <a:pt x="1735" y="69"/>
                  </a:cubicBezTo>
                  <a:cubicBezTo>
                    <a:pt x="1735" y="68"/>
                    <a:pt x="1734" y="68"/>
                    <a:pt x="1734" y="68"/>
                  </a:cubicBezTo>
                  <a:cubicBezTo>
                    <a:pt x="1732" y="68"/>
                    <a:pt x="1730" y="67"/>
                    <a:pt x="1729" y="67"/>
                  </a:cubicBezTo>
                  <a:cubicBezTo>
                    <a:pt x="1728" y="66"/>
                    <a:pt x="1726" y="66"/>
                    <a:pt x="1725" y="65"/>
                  </a:cubicBezTo>
                  <a:cubicBezTo>
                    <a:pt x="1723" y="65"/>
                    <a:pt x="1720" y="64"/>
                    <a:pt x="1717" y="63"/>
                  </a:cubicBezTo>
                  <a:cubicBezTo>
                    <a:pt x="1717" y="63"/>
                    <a:pt x="1717" y="63"/>
                    <a:pt x="1717" y="63"/>
                  </a:cubicBezTo>
                  <a:cubicBezTo>
                    <a:pt x="1716" y="63"/>
                    <a:pt x="1716" y="63"/>
                    <a:pt x="1715" y="63"/>
                  </a:cubicBezTo>
                  <a:cubicBezTo>
                    <a:pt x="1712" y="62"/>
                    <a:pt x="1709" y="61"/>
                    <a:pt x="1706" y="60"/>
                  </a:cubicBezTo>
                  <a:cubicBezTo>
                    <a:pt x="1706" y="60"/>
                    <a:pt x="1705" y="60"/>
                    <a:pt x="1705" y="60"/>
                  </a:cubicBezTo>
                  <a:cubicBezTo>
                    <a:pt x="1704" y="60"/>
                    <a:pt x="1703" y="60"/>
                    <a:pt x="1702" y="59"/>
                  </a:cubicBezTo>
                  <a:cubicBezTo>
                    <a:pt x="1700" y="59"/>
                    <a:pt x="1698" y="58"/>
                    <a:pt x="1695" y="58"/>
                  </a:cubicBezTo>
                  <a:cubicBezTo>
                    <a:pt x="1695" y="58"/>
                    <a:pt x="1694" y="57"/>
                    <a:pt x="1693" y="57"/>
                  </a:cubicBezTo>
                  <a:cubicBezTo>
                    <a:pt x="1693" y="57"/>
                    <a:pt x="1693" y="57"/>
                    <a:pt x="1693" y="57"/>
                  </a:cubicBezTo>
                  <a:cubicBezTo>
                    <a:pt x="1686" y="56"/>
                    <a:pt x="1680" y="54"/>
                    <a:pt x="1673" y="53"/>
                  </a:cubicBezTo>
                  <a:cubicBezTo>
                    <a:pt x="1672" y="53"/>
                    <a:pt x="1671" y="53"/>
                    <a:pt x="1671" y="52"/>
                  </a:cubicBezTo>
                  <a:cubicBezTo>
                    <a:pt x="1667" y="52"/>
                    <a:pt x="1664" y="51"/>
                    <a:pt x="1661" y="50"/>
                  </a:cubicBezTo>
                  <a:cubicBezTo>
                    <a:pt x="1660" y="50"/>
                    <a:pt x="1660" y="50"/>
                    <a:pt x="1660" y="50"/>
                  </a:cubicBezTo>
                  <a:cubicBezTo>
                    <a:pt x="1657" y="50"/>
                    <a:pt x="1654" y="49"/>
                    <a:pt x="1650" y="49"/>
                  </a:cubicBezTo>
                  <a:cubicBezTo>
                    <a:pt x="1649" y="48"/>
                    <a:pt x="1648" y="48"/>
                    <a:pt x="1646" y="48"/>
                  </a:cubicBezTo>
                  <a:cubicBezTo>
                    <a:pt x="1644" y="47"/>
                    <a:pt x="1641" y="47"/>
                    <a:pt x="1639" y="46"/>
                  </a:cubicBezTo>
                  <a:cubicBezTo>
                    <a:pt x="1638" y="46"/>
                    <a:pt x="1638" y="46"/>
                    <a:pt x="1637" y="46"/>
                  </a:cubicBezTo>
                  <a:cubicBezTo>
                    <a:pt x="1634" y="46"/>
                    <a:pt x="1632" y="45"/>
                    <a:pt x="1629" y="45"/>
                  </a:cubicBezTo>
                  <a:cubicBezTo>
                    <a:pt x="1628" y="45"/>
                    <a:pt x="1626" y="44"/>
                    <a:pt x="1624" y="44"/>
                  </a:cubicBezTo>
                  <a:cubicBezTo>
                    <a:pt x="1622" y="44"/>
                    <a:pt x="1619" y="43"/>
                    <a:pt x="1617" y="43"/>
                  </a:cubicBezTo>
                  <a:cubicBezTo>
                    <a:pt x="1615" y="43"/>
                    <a:pt x="1614" y="42"/>
                    <a:pt x="1612" y="42"/>
                  </a:cubicBezTo>
                  <a:cubicBezTo>
                    <a:pt x="1610" y="42"/>
                    <a:pt x="1609" y="41"/>
                    <a:pt x="1607" y="41"/>
                  </a:cubicBezTo>
                  <a:cubicBezTo>
                    <a:pt x="1607" y="41"/>
                    <a:pt x="1607" y="41"/>
                    <a:pt x="1607" y="41"/>
                  </a:cubicBezTo>
                  <a:cubicBezTo>
                    <a:pt x="1605" y="41"/>
                    <a:pt x="1604" y="41"/>
                    <a:pt x="1603" y="41"/>
                  </a:cubicBezTo>
                  <a:cubicBezTo>
                    <a:pt x="1603" y="41"/>
                    <a:pt x="1603" y="41"/>
                    <a:pt x="1603" y="41"/>
                  </a:cubicBezTo>
                  <a:cubicBezTo>
                    <a:pt x="1598" y="40"/>
                    <a:pt x="1594" y="39"/>
                    <a:pt x="1589" y="39"/>
                  </a:cubicBezTo>
                  <a:cubicBezTo>
                    <a:pt x="1587" y="38"/>
                    <a:pt x="1586" y="38"/>
                    <a:pt x="1584" y="38"/>
                  </a:cubicBezTo>
                  <a:cubicBezTo>
                    <a:pt x="1582" y="38"/>
                    <a:pt x="1579" y="37"/>
                    <a:pt x="1577" y="37"/>
                  </a:cubicBezTo>
                  <a:cubicBezTo>
                    <a:pt x="1574" y="37"/>
                    <a:pt x="1571" y="36"/>
                    <a:pt x="1568" y="36"/>
                  </a:cubicBezTo>
                  <a:cubicBezTo>
                    <a:pt x="1568" y="36"/>
                    <a:pt x="1567" y="36"/>
                    <a:pt x="1567" y="36"/>
                  </a:cubicBezTo>
                  <a:cubicBezTo>
                    <a:pt x="1566" y="35"/>
                    <a:pt x="1566" y="35"/>
                    <a:pt x="1566" y="35"/>
                  </a:cubicBezTo>
                  <a:cubicBezTo>
                    <a:pt x="1565" y="35"/>
                    <a:pt x="1565" y="35"/>
                    <a:pt x="1564" y="35"/>
                  </a:cubicBezTo>
                  <a:cubicBezTo>
                    <a:pt x="1559" y="35"/>
                    <a:pt x="1554" y="34"/>
                    <a:pt x="1550" y="33"/>
                  </a:cubicBezTo>
                  <a:cubicBezTo>
                    <a:pt x="1547" y="33"/>
                    <a:pt x="1545" y="33"/>
                    <a:pt x="1543" y="32"/>
                  </a:cubicBezTo>
                  <a:cubicBezTo>
                    <a:pt x="1539" y="32"/>
                    <a:pt x="1536" y="32"/>
                    <a:pt x="1532" y="31"/>
                  </a:cubicBezTo>
                  <a:cubicBezTo>
                    <a:pt x="1530" y="31"/>
                    <a:pt x="1528" y="31"/>
                    <a:pt x="1526" y="30"/>
                  </a:cubicBezTo>
                  <a:cubicBezTo>
                    <a:pt x="1526" y="30"/>
                    <a:pt x="1526" y="30"/>
                    <a:pt x="1526" y="30"/>
                  </a:cubicBezTo>
                  <a:cubicBezTo>
                    <a:pt x="1514" y="29"/>
                    <a:pt x="1502" y="28"/>
                    <a:pt x="1490" y="27"/>
                  </a:cubicBezTo>
                  <a:cubicBezTo>
                    <a:pt x="1490" y="27"/>
                    <a:pt x="1490" y="27"/>
                    <a:pt x="1490" y="26"/>
                  </a:cubicBezTo>
                  <a:cubicBezTo>
                    <a:pt x="1489" y="26"/>
                    <a:pt x="1489" y="26"/>
                    <a:pt x="1489" y="26"/>
                  </a:cubicBezTo>
                  <a:cubicBezTo>
                    <a:pt x="1488" y="26"/>
                    <a:pt x="1488" y="26"/>
                    <a:pt x="1487" y="26"/>
                  </a:cubicBezTo>
                  <a:cubicBezTo>
                    <a:pt x="1477" y="25"/>
                    <a:pt x="1466" y="24"/>
                    <a:pt x="1454" y="23"/>
                  </a:cubicBezTo>
                  <a:cubicBezTo>
                    <a:pt x="1454" y="23"/>
                    <a:pt x="1454" y="23"/>
                    <a:pt x="1454" y="23"/>
                  </a:cubicBezTo>
                  <a:cubicBezTo>
                    <a:pt x="1453" y="23"/>
                    <a:pt x="1452" y="23"/>
                    <a:pt x="1451" y="23"/>
                  </a:cubicBezTo>
                  <a:cubicBezTo>
                    <a:pt x="1451" y="23"/>
                    <a:pt x="1451" y="23"/>
                    <a:pt x="1451" y="23"/>
                  </a:cubicBezTo>
                  <a:cubicBezTo>
                    <a:pt x="1441" y="22"/>
                    <a:pt x="1430" y="21"/>
                    <a:pt x="1419" y="20"/>
                  </a:cubicBezTo>
                  <a:cubicBezTo>
                    <a:pt x="1419" y="20"/>
                    <a:pt x="1418" y="20"/>
                    <a:pt x="1418" y="20"/>
                  </a:cubicBezTo>
                  <a:cubicBezTo>
                    <a:pt x="1417" y="20"/>
                    <a:pt x="1415" y="20"/>
                    <a:pt x="1414" y="19"/>
                  </a:cubicBezTo>
                  <a:cubicBezTo>
                    <a:pt x="1414" y="19"/>
                    <a:pt x="1413" y="19"/>
                    <a:pt x="1413" y="19"/>
                  </a:cubicBezTo>
                  <a:cubicBezTo>
                    <a:pt x="1403" y="19"/>
                    <a:pt x="1392" y="18"/>
                    <a:pt x="1382" y="17"/>
                  </a:cubicBezTo>
                  <a:cubicBezTo>
                    <a:pt x="1382" y="17"/>
                    <a:pt x="1381" y="17"/>
                    <a:pt x="1381" y="17"/>
                  </a:cubicBezTo>
                  <a:cubicBezTo>
                    <a:pt x="1380" y="17"/>
                    <a:pt x="1378" y="17"/>
                    <a:pt x="1377" y="17"/>
                  </a:cubicBezTo>
                  <a:cubicBezTo>
                    <a:pt x="1377" y="17"/>
                    <a:pt x="1377" y="17"/>
                    <a:pt x="1377" y="17"/>
                  </a:cubicBezTo>
                  <a:cubicBezTo>
                    <a:pt x="1367" y="16"/>
                    <a:pt x="1356" y="15"/>
                    <a:pt x="1345" y="14"/>
                  </a:cubicBezTo>
                  <a:cubicBezTo>
                    <a:pt x="1345" y="14"/>
                    <a:pt x="1345" y="14"/>
                    <a:pt x="1345" y="14"/>
                  </a:cubicBezTo>
                  <a:cubicBezTo>
                    <a:pt x="1344" y="14"/>
                    <a:pt x="1344" y="14"/>
                    <a:pt x="1343" y="14"/>
                  </a:cubicBezTo>
                  <a:cubicBezTo>
                    <a:pt x="1342" y="14"/>
                    <a:pt x="1342" y="14"/>
                    <a:pt x="1341" y="14"/>
                  </a:cubicBezTo>
                  <a:cubicBezTo>
                    <a:pt x="1331" y="13"/>
                    <a:pt x="1320" y="13"/>
                    <a:pt x="1310" y="12"/>
                  </a:cubicBezTo>
                  <a:cubicBezTo>
                    <a:pt x="1310" y="12"/>
                    <a:pt x="1310" y="12"/>
                    <a:pt x="1309" y="12"/>
                  </a:cubicBezTo>
                  <a:cubicBezTo>
                    <a:pt x="1307" y="12"/>
                    <a:pt x="1304" y="12"/>
                    <a:pt x="1302" y="12"/>
                  </a:cubicBezTo>
                  <a:cubicBezTo>
                    <a:pt x="1293" y="11"/>
                    <a:pt x="1283" y="10"/>
                    <a:pt x="1274" y="10"/>
                  </a:cubicBezTo>
                  <a:cubicBezTo>
                    <a:pt x="1273" y="10"/>
                    <a:pt x="1272" y="10"/>
                    <a:pt x="1271" y="10"/>
                  </a:cubicBezTo>
                  <a:cubicBezTo>
                    <a:pt x="1271" y="10"/>
                    <a:pt x="1271" y="10"/>
                    <a:pt x="1271" y="10"/>
                  </a:cubicBezTo>
                  <a:cubicBezTo>
                    <a:pt x="1269" y="10"/>
                    <a:pt x="1268" y="10"/>
                    <a:pt x="1267" y="10"/>
                  </a:cubicBezTo>
                  <a:cubicBezTo>
                    <a:pt x="1258" y="9"/>
                    <a:pt x="1250" y="9"/>
                    <a:pt x="1241" y="8"/>
                  </a:cubicBezTo>
                  <a:cubicBezTo>
                    <a:pt x="1240" y="8"/>
                    <a:pt x="1239" y="8"/>
                    <a:pt x="1238" y="8"/>
                  </a:cubicBezTo>
                  <a:cubicBezTo>
                    <a:pt x="1238" y="8"/>
                    <a:pt x="1237" y="8"/>
                    <a:pt x="1237" y="8"/>
                  </a:cubicBezTo>
                  <a:cubicBezTo>
                    <a:pt x="1237" y="8"/>
                    <a:pt x="1237" y="8"/>
                    <a:pt x="1237" y="8"/>
                  </a:cubicBezTo>
                  <a:cubicBezTo>
                    <a:pt x="1236" y="8"/>
                    <a:pt x="1235" y="8"/>
                    <a:pt x="1234" y="8"/>
                  </a:cubicBezTo>
                  <a:cubicBezTo>
                    <a:pt x="1225" y="7"/>
                    <a:pt x="1216" y="7"/>
                    <a:pt x="1208" y="7"/>
                  </a:cubicBezTo>
                  <a:cubicBezTo>
                    <a:pt x="1207" y="7"/>
                    <a:pt x="1207" y="7"/>
                    <a:pt x="1207" y="7"/>
                  </a:cubicBezTo>
                  <a:cubicBezTo>
                    <a:pt x="1204" y="7"/>
                    <a:pt x="1202" y="6"/>
                    <a:pt x="1199" y="6"/>
                  </a:cubicBezTo>
                  <a:cubicBezTo>
                    <a:pt x="1191" y="6"/>
                    <a:pt x="1183" y="6"/>
                    <a:pt x="1174" y="5"/>
                  </a:cubicBezTo>
                  <a:cubicBezTo>
                    <a:pt x="1174" y="5"/>
                    <a:pt x="1174" y="5"/>
                    <a:pt x="1174" y="5"/>
                  </a:cubicBezTo>
                  <a:cubicBezTo>
                    <a:pt x="1174" y="5"/>
                    <a:pt x="1173" y="5"/>
                    <a:pt x="1173" y="5"/>
                  </a:cubicBezTo>
                  <a:cubicBezTo>
                    <a:pt x="1172" y="5"/>
                    <a:pt x="1172" y="5"/>
                    <a:pt x="1171" y="5"/>
                  </a:cubicBezTo>
                  <a:cubicBezTo>
                    <a:pt x="1164" y="5"/>
                    <a:pt x="1157" y="5"/>
                    <a:pt x="1149" y="4"/>
                  </a:cubicBezTo>
                  <a:cubicBezTo>
                    <a:pt x="1149" y="4"/>
                    <a:pt x="1148" y="4"/>
                    <a:pt x="1148" y="4"/>
                  </a:cubicBezTo>
                  <a:cubicBezTo>
                    <a:pt x="1145" y="4"/>
                    <a:pt x="1143" y="4"/>
                    <a:pt x="1140" y="4"/>
                  </a:cubicBezTo>
                  <a:cubicBezTo>
                    <a:pt x="1140" y="4"/>
                    <a:pt x="1140" y="4"/>
                    <a:pt x="1140" y="4"/>
                  </a:cubicBezTo>
                  <a:cubicBezTo>
                    <a:pt x="1135" y="4"/>
                    <a:pt x="1130" y="4"/>
                    <a:pt x="1126" y="4"/>
                  </a:cubicBezTo>
                  <a:cubicBezTo>
                    <a:pt x="1125" y="4"/>
                    <a:pt x="1124" y="4"/>
                    <a:pt x="1123" y="4"/>
                  </a:cubicBezTo>
                  <a:cubicBezTo>
                    <a:pt x="1121" y="3"/>
                    <a:pt x="1119" y="3"/>
                    <a:pt x="1117" y="3"/>
                  </a:cubicBezTo>
                  <a:cubicBezTo>
                    <a:pt x="1116" y="3"/>
                    <a:pt x="1115" y="3"/>
                    <a:pt x="1114" y="3"/>
                  </a:cubicBezTo>
                  <a:cubicBezTo>
                    <a:pt x="1111" y="3"/>
                    <a:pt x="1109" y="3"/>
                    <a:pt x="1107" y="3"/>
                  </a:cubicBezTo>
                  <a:cubicBezTo>
                    <a:pt x="1103" y="3"/>
                    <a:pt x="1099" y="3"/>
                    <a:pt x="1095" y="3"/>
                  </a:cubicBezTo>
                  <a:cubicBezTo>
                    <a:pt x="1094" y="3"/>
                    <a:pt x="1094" y="3"/>
                    <a:pt x="1093" y="3"/>
                  </a:cubicBezTo>
                  <a:cubicBezTo>
                    <a:pt x="1090" y="3"/>
                    <a:pt x="1087" y="3"/>
                    <a:pt x="1084" y="2"/>
                  </a:cubicBezTo>
                  <a:cubicBezTo>
                    <a:pt x="1083" y="2"/>
                    <a:pt x="1083" y="2"/>
                    <a:pt x="1082" y="2"/>
                  </a:cubicBezTo>
                  <a:cubicBezTo>
                    <a:pt x="1078" y="2"/>
                    <a:pt x="1074" y="2"/>
                    <a:pt x="1070" y="2"/>
                  </a:cubicBezTo>
                  <a:cubicBezTo>
                    <a:pt x="1068" y="2"/>
                    <a:pt x="1066" y="2"/>
                    <a:pt x="1063" y="2"/>
                  </a:cubicBezTo>
                  <a:cubicBezTo>
                    <a:pt x="1062" y="2"/>
                    <a:pt x="1062" y="2"/>
                    <a:pt x="1061" y="2"/>
                  </a:cubicBezTo>
                  <a:cubicBezTo>
                    <a:pt x="1057" y="2"/>
                    <a:pt x="1054" y="2"/>
                    <a:pt x="1050" y="2"/>
                  </a:cubicBezTo>
                  <a:cubicBezTo>
                    <a:pt x="1049" y="2"/>
                    <a:pt x="1048" y="2"/>
                    <a:pt x="1047" y="2"/>
                  </a:cubicBezTo>
                  <a:cubicBezTo>
                    <a:pt x="1046" y="2"/>
                    <a:pt x="1045" y="2"/>
                    <a:pt x="1044" y="2"/>
                  </a:cubicBezTo>
                  <a:cubicBezTo>
                    <a:pt x="1044" y="2"/>
                    <a:pt x="1044" y="2"/>
                    <a:pt x="1043" y="2"/>
                  </a:cubicBezTo>
                  <a:cubicBezTo>
                    <a:pt x="1037" y="1"/>
                    <a:pt x="1031" y="1"/>
                    <a:pt x="1025" y="1"/>
                  </a:cubicBezTo>
                  <a:cubicBezTo>
                    <a:pt x="1025" y="1"/>
                    <a:pt x="1024" y="1"/>
                    <a:pt x="1024" y="1"/>
                  </a:cubicBezTo>
                  <a:cubicBezTo>
                    <a:pt x="1023" y="1"/>
                    <a:pt x="1022" y="1"/>
                    <a:pt x="1021" y="1"/>
                  </a:cubicBezTo>
                  <a:cubicBezTo>
                    <a:pt x="1019" y="1"/>
                    <a:pt x="1018" y="1"/>
                    <a:pt x="1017" y="1"/>
                  </a:cubicBezTo>
                  <a:cubicBezTo>
                    <a:pt x="1012" y="1"/>
                    <a:pt x="1007" y="1"/>
                    <a:pt x="1002" y="1"/>
                  </a:cubicBezTo>
                  <a:cubicBezTo>
                    <a:pt x="1001" y="1"/>
                    <a:pt x="1000" y="1"/>
                    <a:pt x="999" y="1"/>
                  </a:cubicBezTo>
                  <a:cubicBezTo>
                    <a:pt x="999" y="1"/>
                    <a:pt x="999" y="1"/>
                    <a:pt x="999" y="1"/>
                  </a:cubicBezTo>
                  <a:cubicBezTo>
                    <a:pt x="993" y="1"/>
                    <a:pt x="987" y="1"/>
                    <a:pt x="980" y="1"/>
                  </a:cubicBezTo>
                  <a:cubicBezTo>
                    <a:pt x="980" y="1"/>
                    <a:pt x="980" y="1"/>
                    <a:pt x="980" y="1"/>
                  </a:cubicBezTo>
                  <a:cubicBezTo>
                    <a:pt x="978" y="1"/>
                    <a:pt x="977" y="1"/>
                    <a:pt x="975" y="1"/>
                  </a:cubicBezTo>
                  <a:cubicBezTo>
                    <a:pt x="969" y="0"/>
                    <a:pt x="964" y="0"/>
                    <a:pt x="958" y="0"/>
                  </a:cubicBezTo>
                  <a:cubicBezTo>
                    <a:pt x="957" y="0"/>
                    <a:pt x="957" y="0"/>
                    <a:pt x="956" y="0"/>
                  </a:cubicBezTo>
                  <a:cubicBezTo>
                    <a:pt x="954" y="0"/>
                    <a:pt x="952" y="0"/>
                    <a:pt x="950" y="0"/>
                  </a:cubicBezTo>
                  <a:cubicBezTo>
                    <a:pt x="946" y="0"/>
                    <a:pt x="941" y="0"/>
                    <a:pt x="936" y="0"/>
                  </a:cubicBezTo>
                  <a:cubicBezTo>
                    <a:pt x="935" y="0"/>
                    <a:pt x="934" y="0"/>
                    <a:pt x="933" y="0"/>
                  </a:cubicBezTo>
                  <a:cubicBezTo>
                    <a:pt x="933" y="0"/>
                    <a:pt x="933" y="0"/>
                    <a:pt x="933" y="0"/>
                  </a:cubicBezTo>
                  <a:cubicBezTo>
                    <a:pt x="925" y="0"/>
                    <a:pt x="917" y="0"/>
                    <a:pt x="909" y="0"/>
                  </a:cubicBezTo>
                  <a:cubicBezTo>
                    <a:pt x="905" y="0"/>
                    <a:pt x="900" y="0"/>
                    <a:pt x="895" y="0"/>
                  </a:cubicBezTo>
                  <a:cubicBezTo>
                    <a:pt x="895" y="0"/>
                    <a:pt x="895" y="0"/>
                    <a:pt x="895" y="0"/>
                  </a:cubicBezTo>
                  <a:cubicBezTo>
                    <a:pt x="895" y="0"/>
                    <a:pt x="895" y="0"/>
                    <a:pt x="894" y="0"/>
                  </a:cubicBezTo>
                  <a:cubicBezTo>
                    <a:pt x="894" y="0"/>
                    <a:pt x="894" y="0"/>
                    <a:pt x="894" y="0"/>
                  </a:cubicBezTo>
                  <a:cubicBezTo>
                    <a:pt x="894" y="0"/>
                    <a:pt x="894" y="0"/>
                    <a:pt x="894" y="0"/>
                  </a:cubicBezTo>
                  <a:cubicBezTo>
                    <a:pt x="889" y="0"/>
                    <a:pt x="884" y="0"/>
                    <a:pt x="879" y="0"/>
                  </a:cubicBezTo>
                  <a:cubicBezTo>
                    <a:pt x="872" y="0"/>
                    <a:pt x="864" y="0"/>
                    <a:pt x="856" y="0"/>
                  </a:cubicBezTo>
                  <a:cubicBezTo>
                    <a:pt x="856" y="0"/>
                    <a:pt x="856" y="0"/>
                    <a:pt x="856" y="0"/>
                  </a:cubicBezTo>
                  <a:cubicBezTo>
                    <a:pt x="855" y="0"/>
                    <a:pt x="854" y="0"/>
                    <a:pt x="853" y="0"/>
                  </a:cubicBezTo>
                  <a:cubicBezTo>
                    <a:pt x="848" y="0"/>
                    <a:pt x="843" y="0"/>
                    <a:pt x="838" y="0"/>
                  </a:cubicBezTo>
                  <a:cubicBezTo>
                    <a:pt x="836" y="0"/>
                    <a:pt x="834" y="0"/>
                    <a:pt x="833" y="0"/>
                  </a:cubicBezTo>
                  <a:cubicBezTo>
                    <a:pt x="832" y="0"/>
                    <a:pt x="831" y="0"/>
                    <a:pt x="831" y="0"/>
                  </a:cubicBezTo>
                  <a:cubicBezTo>
                    <a:pt x="825" y="0"/>
                    <a:pt x="819" y="0"/>
                    <a:pt x="814" y="1"/>
                  </a:cubicBezTo>
                  <a:cubicBezTo>
                    <a:pt x="812" y="1"/>
                    <a:pt x="810" y="1"/>
                    <a:pt x="809" y="1"/>
                  </a:cubicBezTo>
                  <a:cubicBezTo>
                    <a:pt x="809" y="1"/>
                    <a:pt x="808" y="1"/>
                    <a:pt x="808" y="1"/>
                  </a:cubicBezTo>
                  <a:cubicBezTo>
                    <a:pt x="802" y="1"/>
                    <a:pt x="796" y="1"/>
                    <a:pt x="790" y="1"/>
                  </a:cubicBezTo>
                  <a:cubicBezTo>
                    <a:pt x="790" y="1"/>
                    <a:pt x="790" y="1"/>
                    <a:pt x="790" y="1"/>
                  </a:cubicBezTo>
                  <a:cubicBezTo>
                    <a:pt x="789" y="1"/>
                    <a:pt x="788" y="1"/>
                    <a:pt x="787" y="1"/>
                  </a:cubicBezTo>
                  <a:cubicBezTo>
                    <a:pt x="782" y="1"/>
                    <a:pt x="777" y="1"/>
                    <a:pt x="772" y="1"/>
                  </a:cubicBezTo>
                  <a:cubicBezTo>
                    <a:pt x="770" y="1"/>
                    <a:pt x="769" y="1"/>
                    <a:pt x="768" y="1"/>
                  </a:cubicBezTo>
                  <a:cubicBezTo>
                    <a:pt x="767" y="1"/>
                    <a:pt x="766" y="1"/>
                    <a:pt x="764" y="1"/>
                  </a:cubicBezTo>
                  <a:cubicBezTo>
                    <a:pt x="764" y="1"/>
                    <a:pt x="764" y="1"/>
                    <a:pt x="764" y="1"/>
                  </a:cubicBezTo>
                  <a:cubicBezTo>
                    <a:pt x="758" y="1"/>
                    <a:pt x="752" y="1"/>
                    <a:pt x="746" y="2"/>
                  </a:cubicBezTo>
                  <a:cubicBezTo>
                    <a:pt x="745" y="2"/>
                    <a:pt x="745" y="2"/>
                    <a:pt x="744" y="2"/>
                  </a:cubicBezTo>
                  <a:cubicBezTo>
                    <a:pt x="743" y="2"/>
                    <a:pt x="743" y="2"/>
                    <a:pt x="742" y="2"/>
                  </a:cubicBezTo>
                  <a:cubicBezTo>
                    <a:pt x="741" y="2"/>
                    <a:pt x="740" y="2"/>
                    <a:pt x="738" y="2"/>
                  </a:cubicBezTo>
                  <a:cubicBezTo>
                    <a:pt x="735" y="2"/>
                    <a:pt x="731" y="2"/>
                    <a:pt x="728" y="2"/>
                  </a:cubicBezTo>
                  <a:cubicBezTo>
                    <a:pt x="727" y="2"/>
                    <a:pt x="726" y="2"/>
                    <a:pt x="725" y="2"/>
                  </a:cubicBezTo>
                  <a:cubicBezTo>
                    <a:pt x="723" y="2"/>
                    <a:pt x="721" y="2"/>
                    <a:pt x="718" y="2"/>
                  </a:cubicBezTo>
                  <a:cubicBezTo>
                    <a:pt x="714" y="2"/>
                    <a:pt x="710" y="2"/>
                    <a:pt x="706" y="2"/>
                  </a:cubicBezTo>
                  <a:cubicBezTo>
                    <a:pt x="706" y="2"/>
                    <a:pt x="705" y="2"/>
                    <a:pt x="705" y="2"/>
                  </a:cubicBezTo>
                  <a:cubicBezTo>
                    <a:pt x="702" y="3"/>
                    <a:pt x="699" y="3"/>
                    <a:pt x="696" y="3"/>
                  </a:cubicBezTo>
                  <a:cubicBezTo>
                    <a:pt x="695" y="3"/>
                    <a:pt x="694" y="3"/>
                    <a:pt x="694" y="3"/>
                  </a:cubicBezTo>
                  <a:cubicBezTo>
                    <a:pt x="690" y="3"/>
                    <a:pt x="686" y="3"/>
                    <a:pt x="682" y="3"/>
                  </a:cubicBezTo>
                  <a:cubicBezTo>
                    <a:pt x="680" y="3"/>
                    <a:pt x="677" y="3"/>
                    <a:pt x="675" y="3"/>
                  </a:cubicBezTo>
                  <a:cubicBezTo>
                    <a:pt x="674" y="3"/>
                    <a:pt x="673" y="3"/>
                    <a:pt x="672" y="3"/>
                  </a:cubicBezTo>
                  <a:cubicBezTo>
                    <a:pt x="670" y="3"/>
                    <a:pt x="668" y="3"/>
                    <a:pt x="666" y="4"/>
                  </a:cubicBezTo>
                  <a:cubicBezTo>
                    <a:pt x="665" y="4"/>
                    <a:pt x="664" y="4"/>
                    <a:pt x="663" y="4"/>
                  </a:cubicBezTo>
                  <a:cubicBezTo>
                    <a:pt x="658" y="4"/>
                    <a:pt x="653" y="4"/>
                    <a:pt x="649" y="4"/>
                  </a:cubicBezTo>
                  <a:cubicBezTo>
                    <a:pt x="649" y="4"/>
                    <a:pt x="649" y="4"/>
                    <a:pt x="649" y="4"/>
                  </a:cubicBezTo>
                  <a:cubicBezTo>
                    <a:pt x="646" y="4"/>
                    <a:pt x="644" y="4"/>
                    <a:pt x="641" y="4"/>
                  </a:cubicBezTo>
                  <a:cubicBezTo>
                    <a:pt x="641" y="4"/>
                    <a:pt x="640" y="4"/>
                    <a:pt x="640" y="4"/>
                  </a:cubicBezTo>
                  <a:cubicBezTo>
                    <a:pt x="632" y="5"/>
                    <a:pt x="625" y="5"/>
                    <a:pt x="618" y="5"/>
                  </a:cubicBezTo>
                  <a:cubicBezTo>
                    <a:pt x="617" y="5"/>
                    <a:pt x="616" y="5"/>
                    <a:pt x="616" y="5"/>
                  </a:cubicBezTo>
                  <a:cubicBezTo>
                    <a:pt x="615" y="5"/>
                    <a:pt x="615" y="5"/>
                    <a:pt x="615" y="5"/>
                  </a:cubicBezTo>
                  <a:cubicBezTo>
                    <a:pt x="615" y="5"/>
                    <a:pt x="615" y="5"/>
                    <a:pt x="615" y="5"/>
                  </a:cubicBezTo>
                  <a:cubicBezTo>
                    <a:pt x="606" y="6"/>
                    <a:pt x="598" y="6"/>
                    <a:pt x="589" y="6"/>
                  </a:cubicBezTo>
                  <a:cubicBezTo>
                    <a:pt x="587" y="6"/>
                    <a:pt x="584" y="7"/>
                    <a:pt x="582" y="7"/>
                  </a:cubicBezTo>
                  <a:cubicBezTo>
                    <a:pt x="582" y="7"/>
                    <a:pt x="581" y="7"/>
                    <a:pt x="581" y="7"/>
                  </a:cubicBezTo>
                  <a:cubicBezTo>
                    <a:pt x="572" y="7"/>
                    <a:pt x="564" y="7"/>
                    <a:pt x="555" y="8"/>
                  </a:cubicBezTo>
                  <a:cubicBezTo>
                    <a:pt x="554" y="8"/>
                    <a:pt x="553" y="8"/>
                    <a:pt x="552" y="8"/>
                  </a:cubicBezTo>
                  <a:cubicBezTo>
                    <a:pt x="552" y="8"/>
                    <a:pt x="552" y="8"/>
                    <a:pt x="552" y="8"/>
                  </a:cubicBezTo>
                  <a:cubicBezTo>
                    <a:pt x="551" y="8"/>
                    <a:pt x="551" y="8"/>
                    <a:pt x="550" y="8"/>
                  </a:cubicBezTo>
                  <a:cubicBezTo>
                    <a:pt x="550" y="8"/>
                    <a:pt x="549" y="8"/>
                    <a:pt x="548" y="8"/>
                  </a:cubicBezTo>
                  <a:cubicBezTo>
                    <a:pt x="539" y="9"/>
                    <a:pt x="531" y="9"/>
                    <a:pt x="522" y="10"/>
                  </a:cubicBezTo>
                  <a:cubicBezTo>
                    <a:pt x="521" y="10"/>
                    <a:pt x="520" y="10"/>
                    <a:pt x="518" y="10"/>
                  </a:cubicBezTo>
                  <a:cubicBezTo>
                    <a:pt x="518" y="10"/>
                    <a:pt x="518" y="10"/>
                    <a:pt x="517" y="10"/>
                  </a:cubicBezTo>
                  <a:cubicBezTo>
                    <a:pt x="517" y="10"/>
                    <a:pt x="516" y="10"/>
                    <a:pt x="515" y="10"/>
                  </a:cubicBezTo>
                  <a:cubicBezTo>
                    <a:pt x="506" y="10"/>
                    <a:pt x="496" y="11"/>
                    <a:pt x="487" y="12"/>
                  </a:cubicBezTo>
                  <a:cubicBezTo>
                    <a:pt x="484" y="12"/>
                    <a:pt x="482" y="12"/>
                    <a:pt x="479" y="12"/>
                  </a:cubicBezTo>
                  <a:cubicBezTo>
                    <a:pt x="479" y="12"/>
                    <a:pt x="479" y="12"/>
                    <a:pt x="479" y="12"/>
                  </a:cubicBezTo>
                  <a:cubicBezTo>
                    <a:pt x="468" y="13"/>
                    <a:pt x="458" y="13"/>
                    <a:pt x="448" y="14"/>
                  </a:cubicBezTo>
                  <a:cubicBezTo>
                    <a:pt x="447" y="14"/>
                    <a:pt x="446" y="14"/>
                    <a:pt x="446" y="14"/>
                  </a:cubicBezTo>
                  <a:cubicBezTo>
                    <a:pt x="445" y="14"/>
                    <a:pt x="445" y="14"/>
                    <a:pt x="444" y="14"/>
                  </a:cubicBezTo>
                  <a:cubicBezTo>
                    <a:pt x="444" y="14"/>
                    <a:pt x="444" y="14"/>
                    <a:pt x="443" y="14"/>
                  </a:cubicBezTo>
                  <a:cubicBezTo>
                    <a:pt x="433" y="15"/>
                    <a:pt x="422" y="16"/>
                    <a:pt x="412" y="17"/>
                  </a:cubicBezTo>
                  <a:cubicBezTo>
                    <a:pt x="412" y="17"/>
                    <a:pt x="412" y="17"/>
                    <a:pt x="412" y="17"/>
                  </a:cubicBezTo>
                  <a:cubicBezTo>
                    <a:pt x="410" y="17"/>
                    <a:pt x="409" y="17"/>
                    <a:pt x="408" y="17"/>
                  </a:cubicBezTo>
                  <a:cubicBezTo>
                    <a:pt x="408" y="17"/>
                    <a:pt x="407" y="17"/>
                    <a:pt x="407" y="17"/>
                  </a:cubicBezTo>
                  <a:cubicBezTo>
                    <a:pt x="396" y="18"/>
                    <a:pt x="386" y="19"/>
                    <a:pt x="376" y="19"/>
                  </a:cubicBezTo>
                  <a:cubicBezTo>
                    <a:pt x="375" y="19"/>
                    <a:pt x="375" y="19"/>
                    <a:pt x="375" y="19"/>
                  </a:cubicBezTo>
                  <a:cubicBezTo>
                    <a:pt x="373" y="20"/>
                    <a:pt x="372" y="20"/>
                    <a:pt x="371" y="20"/>
                  </a:cubicBezTo>
                  <a:cubicBezTo>
                    <a:pt x="370" y="20"/>
                    <a:pt x="370" y="20"/>
                    <a:pt x="370" y="20"/>
                  </a:cubicBezTo>
                  <a:cubicBezTo>
                    <a:pt x="359" y="21"/>
                    <a:pt x="348" y="22"/>
                    <a:pt x="338" y="23"/>
                  </a:cubicBezTo>
                  <a:cubicBezTo>
                    <a:pt x="338" y="23"/>
                    <a:pt x="338" y="23"/>
                    <a:pt x="337" y="23"/>
                  </a:cubicBezTo>
                  <a:cubicBezTo>
                    <a:pt x="337" y="23"/>
                    <a:pt x="336" y="23"/>
                    <a:pt x="335" y="23"/>
                  </a:cubicBezTo>
                  <a:cubicBezTo>
                    <a:pt x="335" y="23"/>
                    <a:pt x="335" y="23"/>
                    <a:pt x="334" y="23"/>
                  </a:cubicBezTo>
                  <a:cubicBezTo>
                    <a:pt x="323" y="24"/>
                    <a:pt x="312" y="25"/>
                    <a:pt x="301" y="26"/>
                  </a:cubicBezTo>
                  <a:cubicBezTo>
                    <a:pt x="301" y="26"/>
                    <a:pt x="300" y="26"/>
                    <a:pt x="300" y="26"/>
                  </a:cubicBezTo>
                  <a:cubicBezTo>
                    <a:pt x="300" y="26"/>
                    <a:pt x="299" y="26"/>
                    <a:pt x="299" y="26"/>
                  </a:cubicBezTo>
                  <a:cubicBezTo>
                    <a:pt x="299" y="27"/>
                    <a:pt x="299" y="27"/>
                    <a:pt x="299" y="27"/>
                  </a:cubicBezTo>
                  <a:cubicBezTo>
                    <a:pt x="286" y="28"/>
                    <a:pt x="275" y="29"/>
                    <a:pt x="263" y="30"/>
                  </a:cubicBezTo>
                  <a:cubicBezTo>
                    <a:pt x="263" y="30"/>
                    <a:pt x="263" y="30"/>
                    <a:pt x="263" y="30"/>
                  </a:cubicBezTo>
                  <a:cubicBezTo>
                    <a:pt x="261" y="31"/>
                    <a:pt x="259" y="31"/>
                    <a:pt x="257" y="31"/>
                  </a:cubicBezTo>
                  <a:cubicBezTo>
                    <a:pt x="253" y="32"/>
                    <a:pt x="250" y="32"/>
                    <a:pt x="246" y="32"/>
                  </a:cubicBezTo>
                  <a:cubicBezTo>
                    <a:pt x="244" y="33"/>
                    <a:pt x="241" y="33"/>
                    <a:pt x="239" y="33"/>
                  </a:cubicBezTo>
                  <a:cubicBezTo>
                    <a:pt x="234" y="34"/>
                    <a:pt x="230" y="35"/>
                    <a:pt x="225" y="35"/>
                  </a:cubicBezTo>
                  <a:cubicBezTo>
                    <a:pt x="224" y="35"/>
                    <a:pt x="223" y="35"/>
                    <a:pt x="223" y="35"/>
                  </a:cubicBezTo>
                  <a:cubicBezTo>
                    <a:pt x="222" y="35"/>
                    <a:pt x="222" y="35"/>
                    <a:pt x="222" y="36"/>
                  </a:cubicBezTo>
                  <a:cubicBezTo>
                    <a:pt x="222" y="36"/>
                    <a:pt x="221" y="36"/>
                    <a:pt x="220" y="36"/>
                  </a:cubicBezTo>
                  <a:cubicBezTo>
                    <a:pt x="218" y="36"/>
                    <a:pt x="215" y="37"/>
                    <a:pt x="212" y="37"/>
                  </a:cubicBezTo>
                  <a:cubicBezTo>
                    <a:pt x="210" y="37"/>
                    <a:pt x="207" y="38"/>
                    <a:pt x="205" y="38"/>
                  </a:cubicBezTo>
                  <a:cubicBezTo>
                    <a:pt x="203" y="38"/>
                    <a:pt x="201" y="38"/>
                    <a:pt x="200" y="39"/>
                  </a:cubicBezTo>
                  <a:cubicBezTo>
                    <a:pt x="195" y="39"/>
                    <a:pt x="191" y="40"/>
                    <a:pt x="186" y="41"/>
                  </a:cubicBezTo>
                  <a:cubicBezTo>
                    <a:pt x="186" y="41"/>
                    <a:pt x="186" y="41"/>
                    <a:pt x="186" y="41"/>
                  </a:cubicBezTo>
                  <a:cubicBezTo>
                    <a:pt x="185" y="41"/>
                    <a:pt x="183" y="41"/>
                    <a:pt x="182" y="41"/>
                  </a:cubicBezTo>
                  <a:cubicBezTo>
                    <a:pt x="182" y="41"/>
                    <a:pt x="182" y="41"/>
                    <a:pt x="182" y="41"/>
                  </a:cubicBezTo>
                  <a:cubicBezTo>
                    <a:pt x="180" y="41"/>
                    <a:pt x="178" y="42"/>
                    <a:pt x="177" y="42"/>
                  </a:cubicBezTo>
                  <a:cubicBezTo>
                    <a:pt x="175" y="42"/>
                    <a:pt x="173" y="43"/>
                    <a:pt x="172" y="43"/>
                  </a:cubicBezTo>
                  <a:cubicBezTo>
                    <a:pt x="169" y="43"/>
                    <a:pt x="167" y="44"/>
                    <a:pt x="165" y="44"/>
                  </a:cubicBezTo>
                  <a:cubicBezTo>
                    <a:pt x="163" y="44"/>
                    <a:pt x="161" y="45"/>
                    <a:pt x="159" y="45"/>
                  </a:cubicBezTo>
                  <a:cubicBezTo>
                    <a:pt x="157" y="45"/>
                    <a:pt x="154" y="46"/>
                    <a:pt x="152" y="46"/>
                  </a:cubicBezTo>
                  <a:cubicBezTo>
                    <a:pt x="151" y="46"/>
                    <a:pt x="150" y="46"/>
                    <a:pt x="150" y="46"/>
                  </a:cubicBezTo>
                  <a:cubicBezTo>
                    <a:pt x="147" y="47"/>
                    <a:pt x="145" y="47"/>
                    <a:pt x="142" y="48"/>
                  </a:cubicBezTo>
                  <a:cubicBezTo>
                    <a:pt x="141" y="48"/>
                    <a:pt x="140" y="48"/>
                    <a:pt x="138" y="49"/>
                  </a:cubicBezTo>
                  <a:cubicBezTo>
                    <a:pt x="135" y="49"/>
                    <a:pt x="132" y="50"/>
                    <a:pt x="129" y="50"/>
                  </a:cubicBezTo>
                  <a:cubicBezTo>
                    <a:pt x="129" y="50"/>
                    <a:pt x="128" y="50"/>
                    <a:pt x="128" y="50"/>
                  </a:cubicBezTo>
                  <a:cubicBezTo>
                    <a:pt x="125" y="51"/>
                    <a:pt x="121" y="52"/>
                    <a:pt x="118" y="52"/>
                  </a:cubicBezTo>
                  <a:cubicBezTo>
                    <a:pt x="117" y="53"/>
                    <a:pt x="116" y="53"/>
                    <a:pt x="116" y="53"/>
                  </a:cubicBezTo>
                  <a:cubicBezTo>
                    <a:pt x="109" y="54"/>
                    <a:pt x="102" y="56"/>
                    <a:pt x="96" y="57"/>
                  </a:cubicBezTo>
                  <a:cubicBezTo>
                    <a:pt x="96" y="57"/>
                    <a:pt x="96" y="57"/>
                    <a:pt x="96" y="57"/>
                  </a:cubicBezTo>
                  <a:cubicBezTo>
                    <a:pt x="95" y="57"/>
                    <a:pt x="94" y="58"/>
                    <a:pt x="93" y="58"/>
                  </a:cubicBezTo>
                  <a:cubicBezTo>
                    <a:pt x="91" y="58"/>
                    <a:pt x="89" y="59"/>
                    <a:pt x="87" y="59"/>
                  </a:cubicBezTo>
                  <a:cubicBezTo>
                    <a:pt x="86" y="60"/>
                    <a:pt x="85" y="60"/>
                    <a:pt x="83" y="60"/>
                  </a:cubicBezTo>
                  <a:cubicBezTo>
                    <a:pt x="83" y="60"/>
                    <a:pt x="83" y="60"/>
                    <a:pt x="83" y="60"/>
                  </a:cubicBezTo>
                  <a:cubicBezTo>
                    <a:pt x="80" y="61"/>
                    <a:pt x="77" y="62"/>
                    <a:pt x="74" y="63"/>
                  </a:cubicBezTo>
                  <a:cubicBezTo>
                    <a:pt x="73" y="63"/>
                    <a:pt x="72" y="63"/>
                    <a:pt x="72" y="63"/>
                  </a:cubicBezTo>
                  <a:cubicBezTo>
                    <a:pt x="72" y="63"/>
                    <a:pt x="71" y="63"/>
                    <a:pt x="71" y="63"/>
                  </a:cubicBezTo>
                  <a:cubicBezTo>
                    <a:pt x="69" y="64"/>
                    <a:pt x="66" y="65"/>
                    <a:pt x="64" y="65"/>
                  </a:cubicBezTo>
                  <a:cubicBezTo>
                    <a:pt x="62" y="66"/>
                    <a:pt x="61" y="66"/>
                    <a:pt x="60" y="67"/>
                  </a:cubicBezTo>
                  <a:cubicBezTo>
                    <a:pt x="58" y="67"/>
                    <a:pt x="57" y="68"/>
                    <a:pt x="55" y="68"/>
                  </a:cubicBezTo>
                  <a:cubicBezTo>
                    <a:pt x="55" y="68"/>
                    <a:pt x="54" y="68"/>
                    <a:pt x="54" y="69"/>
                  </a:cubicBezTo>
                  <a:cubicBezTo>
                    <a:pt x="53" y="69"/>
                    <a:pt x="52" y="69"/>
                    <a:pt x="51" y="69"/>
                  </a:cubicBezTo>
                  <a:cubicBezTo>
                    <a:pt x="50" y="70"/>
                    <a:pt x="48" y="70"/>
                    <a:pt x="47" y="71"/>
                  </a:cubicBezTo>
                  <a:cubicBezTo>
                    <a:pt x="46" y="71"/>
                    <a:pt x="44" y="72"/>
                    <a:pt x="43" y="72"/>
                  </a:cubicBezTo>
                  <a:cubicBezTo>
                    <a:pt x="42" y="73"/>
                    <a:pt x="41" y="73"/>
                    <a:pt x="39" y="74"/>
                  </a:cubicBezTo>
                  <a:cubicBezTo>
                    <a:pt x="39" y="74"/>
                    <a:pt x="38" y="74"/>
                    <a:pt x="38" y="74"/>
                  </a:cubicBezTo>
                  <a:cubicBezTo>
                    <a:pt x="37" y="74"/>
                    <a:pt x="37" y="75"/>
                    <a:pt x="36" y="75"/>
                  </a:cubicBezTo>
                  <a:cubicBezTo>
                    <a:pt x="34" y="76"/>
                    <a:pt x="32" y="76"/>
                    <a:pt x="30" y="77"/>
                  </a:cubicBezTo>
                  <a:cubicBezTo>
                    <a:pt x="29" y="78"/>
                    <a:pt x="29" y="78"/>
                    <a:pt x="28" y="78"/>
                  </a:cubicBezTo>
                  <a:cubicBezTo>
                    <a:pt x="27" y="79"/>
                    <a:pt x="25" y="80"/>
                    <a:pt x="24" y="80"/>
                  </a:cubicBezTo>
                  <a:cubicBezTo>
                    <a:pt x="24" y="80"/>
                    <a:pt x="24" y="80"/>
                    <a:pt x="24" y="80"/>
                  </a:cubicBezTo>
                  <a:cubicBezTo>
                    <a:pt x="23" y="81"/>
                    <a:pt x="22" y="81"/>
                    <a:pt x="21" y="81"/>
                  </a:cubicBezTo>
                  <a:cubicBezTo>
                    <a:pt x="21" y="82"/>
                    <a:pt x="20" y="82"/>
                    <a:pt x="19" y="83"/>
                  </a:cubicBezTo>
                  <a:cubicBezTo>
                    <a:pt x="18" y="83"/>
                    <a:pt x="18" y="83"/>
                    <a:pt x="18" y="84"/>
                  </a:cubicBezTo>
                  <a:cubicBezTo>
                    <a:pt x="17" y="84"/>
                    <a:pt x="17" y="84"/>
                    <a:pt x="17" y="84"/>
                  </a:cubicBezTo>
                  <a:cubicBezTo>
                    <a:pt x="16" y="85"/>
                    <a:pt x="15" y="85"/>
                    <a:pt x="14" y="86"/>
                  </a:cubicBezTo>
                  <a:cubicBezTo>
                    <a:pt x="14" y="86"/>
                    <a:pt x="13" y="86"/>
                    <a:pt x="13" y="87"/>
                  </a:cubicBezTo>
                  <a:cubicBezTo>
                    <a:pt x="12" y="87"/>
                    <a:pt x="12" y="87"/>
                    <a:pt x="12" y="87"/>
                  </a:cubicBezTo>
                  <a:cubicBezTo>
                    <a:pt x="11" y="88"/>
                    <a:pt x="10" y="88"/>
                    <a:pt x="9" y="89"/>
                  </a:cubicBezTo>
                  <a:cubicBezTo>
                    <a:pt x="9" y="89"/>
                    <a:pt x="9" y="90"/>
                    <a:pt x="9" y="90"/>
                  </a:cubicBezTo>
                  <a:cubicBezTo>
                    <a:pt x="7" y="91"/>
                    <a:pt x="6" y="92"/>
                    <a:pt x="6" y="93"/>
                  </a:cubicBezTo>
                  <a:cubicBezTo>
                    <a:pt x="5" y="93"/>
                    <a:pt x="5" y="93"/>
                    <a:pt x="5" y="93"/>
                  </a:cubicBezTo>
                  <a:cubicBezTo>
                    <a:pt x="5" y="93"/>
                    <a:pt x="5" y="94"/>
                    <a:pt x="5" y="94"/>
                  </a:cubicBezTo>
                  <a:cubicBezTo>
                    <a:pt x="4" y="94"/>
                    <a:pt x="4" y="95"/>
                    <a:pt x="3" y="96"/>
                  </a:cubicBezTo>
                  <a:cubicBezTo>
                    <a:pt x="3" y="96"/>
                    <a:pt x="3" y="96"/>
                    <a:pt x="2" y="97"/>
                  </a:cubicBezTo>
                  <a:cubicBezTo>
                    <a:pt x="2" y="97"/>
                    <a:pt x="2" y="98"/>
                    <a:pt x="2" y="99"/>
                  </a:cubicBezTo>
                  <a:cubicBezTo>
                    <a:pt x="1" y="99"/>
                    <a:pt x="1" y="99"/>
                    <a:pt x="1" y="100"/>
                  </a:cubicBezTo>
                  <a:cubicBezTo>
                    <a:pt x="1" y="100"/>
                    <a:pt x="1" y="101"/>
                    <a:pt x="1" y="102"/>
                  </a:cubicBezTo>
                  <a:cubicBezTo>
                    <a:pt x="1" y="102"/>
                    <a:pt x="1" y="102"/>
                    <a:pt x="1" y="102"/>
                  </a:cubicBezTo>
                  <a:cubicBezTo>
                    <a:pt x="1" y="102"/>
                    <a:pt x="0" y="103"/>
                    <a:pt x="0" y="103"/>
                  </a:cubicBezTo>
                  <a:cubicBezTo>
                    <a:pt x="0" y="104"/>
                    <a:pt x="0" y="105"/>
                    <a:pt x="1" y="106"/>
                  </a:cubicBezTo>
                  <a:cubicBezTo>
                    <a:pt x="1" y="107"/>
                    <a:pt x="1" y="107"/>
                    <a:pt x="1" y="108"/>
                  </a:cubicBezTo>
                  <a:cubicBezTo>
                    <a:pt x="1" y="108"/>
                    <a:pt x="1" y="109"/>
                    <a:pt x="1" y="109"/>
                  </a:cubicBezTo>
                  <a:cubicBezTo>
                    <a:pt x="2" y="110"/>
                    <a:pt x="2" y="110"/>
                    <a:pt x="2" y="111"/>
                  </a:cubicBezTo>
                  <a:cubicBezTo>
                    <a:pt x="2" y="111"/>
                    <a:pt x="3" y="111"/>
                    <a:pt x="3" y="111"/>
                  </a:cubicBezTo>
                  <a:cubicBezTo>
                    <a:pt x="3" y="112"/>
                    <a:pt x="4" y="113"/>
                    <a:pt x="4" y="113"/>
                  </a:cubicBezTo>
                  <a:cubicBezTo>
                    <a:pt x="4" y="113"/>
                    <a:pt x="4" y="114"/>
                    <a:pt x="4" y="114"/>
                  </a:cubicBezTo>
                  <a:cubicBezTo>
                    <a:pt x="48" y="167"/>
                    <a:pt x="431" y="208"/>
                    <a:pt x="894" y="208"/>
                  </a:cubicBezTo>
                  <a:cubicBezTo>
                    <a:pt x="894" y="208"/>
                    <a:pt x="894" y="208"/>
                    <a:pt x="894" y="208"/>
                  </a:cubicBezTo>
                  <a:cubicBezTo>
                    <a:pt x="894" y="208"/>
                    <a:pt x="894" y="208"/>
                    <a:pt x="894" y="208"/>
                  </a:cubicBezTo>
                  <a:cubicBezTo>
                    <a:pt x="895" y="208"/>
                    <a:pt x="895" y="208"/>
                    <a:pt x="895" y="208"/>
                  </a:cubicBezTo>
                  <a:cubicBezTo>
                    <a:pt x="895" y="208"/>
                    <a:pt x="895" y="208"/>
                    <a:pt x="895" y="208"/>
                  </a:cubicBezTo>
                  <a:cubicBezTo>
                    <a:pt x="1358" y="208"/>
                    <a:pt x="1741" y="167"/>
                    <a:pt x="1784" y="114"/>
                  </a:cubicBezTo>
                  <a:cubicBezTo>
                    <a:pt x="1784" y="114"/>
                    <a:pt x="1785" y="113"/>
                    <a:pt x="1785" y="113"/>
                  </a:cubicBezTo>
                  <a:cubicBezTo>
                    <a:pt x="1785" y="113"/>
                    <a:pt x="1786" y="112"/>
                    <a:pt x="1786" y="111"/>
                  </a:cubicBezTo>
                  <a:cubicBezTo>
                    <a:pt x="1786" y="111"/>
                    <a:pt x="1786" y="111"/>
                    <a:pt x="1786" y="111"/>
                  </a:cubicBezTo>
                  <a:cubicBezTo>
                    <a:pt x="1787" y="110"/>
                    <a:pt x="1787" y="110"/>
                    <a:pt x="1787" y="109"/>
                  </a:cubicBezTo>
                  <a:cubicBezTo>
                    <a:pt x="1787" y="109"/>
                    <a:pt x="1787" y="108"/>
                    <a:pt x="1788" y="108"/>
                  </a:cubicBezTo>
                  <a:cubicBezTo>
                    <a:pt x="1788" y="107"/>
                    <a:pt x="1788" y="107"/>
                    <a:pt x="1788" y="106"/>
                  </a:cubicBezTo>
                  <a:cubicBezTo>
                    <a:pt x="1788" y="105"/>
                    <a:pt x="1788" y="104"/>
                    <a:pt x="1788" y="103"/>
                  </a:cubicBezTo>
                  <a:cubicBezTo>
                    <a:pt x="1788" y="103"/>
                    <a:pt x="1788" y="102"/>
                    <a:pt x="1788" y="102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4" name="Group 3">
            <a:extLst>
              <a:ext uri="{FF2B5EF4-FFF2-40B4-BE49-F238E27FC236}">
                <a16:creationId xmlns:a16="http://schemas.microsoft.com/office/drawing/2014/main" id="{E3E02530-E212-4C0E-82DF-24AF6A62022C}"/>
              </a:ext>
            </a:extLst>
          </p:cNvPr>
          <p:cNvGrpSpPr/>
          <p:nvPr/>
        </p:nvGrpSpPr>
        <p:grpSpPr>
          <a:xfrm>
            <a:off x="4698683" y="3061970"/>
            <a:ext cx="2693988" cy="1506537"/>
            <a:chOff x="4698683" y="3061970"/>
            <a:chExt cx="2693988" cy="1506537"/>
          </a:xfrm>
        </p:grpSpPr>
        <p:sp>
          <p:nvSpPr>
            <p:cNvPr id="15" name="Freeform 57"/>
            <p:cNvSpPr>
              <a:spLocks/>
            </p:cNvSpPr>
            <p:nvPr/>
          </p:nvSpPr>
          <p:spPr bwMode="auto">
            <a:xfrm>
              <a:off x="4698683" y="3061970"/>
              <a:ext cx="2693988" cy="1506537"/>
            </a:xfrm>
            <a:custGeom>
              <a:avLst/>
              <a:gdLst>
                <a:gd name="T0" fmla="*/ 936 w 937"/>
                <a:gd name="T1" fmla="*/ 51 h 524"/>
                <a:gd name="T2" fmla="*/ 933 w 937"/>
                <a:gd name="T3" fmla="*/ 47 h 524"/>
                <a:gd name="T4" fmla="*/ 928 w 937"/>
                <a:gd name="T5" fmla="*/ 44 h 524"/>
                <a:gd name="T6" fmla="*/ 925 w 937"/>
                <a:gd name="T7" fmla="*/ 42 h 524"/>
                <a:gd name="T8" fmla="*/ 917 w 937"/>
                <a:gd name="T9" fmla="*/ 39 h 524"/>
                <a:gd name="T10" fmla="*/ 908 w 937"/>
                <a:gd name="T11" fmla="*/ 36 h 524"/>
                <a:gd name="T12" fmla="*/ 898 w 937"/>
                <a:gd name="T13" fmla="*/ 33 h 524"/>
                <a:gd name="T14" fmla="*/ 887 w 937"/>
                <a:gd name="T15" fmla="*/ 30 h 524"/>
                <a:gd name="T16" fmla="*/ 870 w 937"/>
                <a:gd name="T17" fmla="*/ 27 h 524"/>
                <a:gd name="T18" fmla="*/ 854 w 937"/>
                <a:gd name="T19" fmla="*/ 24 h 524"/>
                <a:gd name="T20" fmla="*/ 842 w 937"/>
                <a:gd name="T21" fmla="*/ 22 h 524"/>
                <a:gd name="T22" fmla="*/ 826 w 937"/>
                <a:gd name="T23" fmla="*/ 20 h 524"/>
                <a:gd name="T24" fmla="*/ 812 w 937"/>
                <a:gd name="T25" fmla="*/ 18 h 524"/>
                <a:gd name="T26" fmla="*/ 781 w 937"/>
                <a:gd name="T27" fmla="*/ 14 h 524"/>
                <a:gd name="T28" fmla="*/ 762 w 937"/>
                <a:gd name="T29" fmla="*/ 12 h 524"/>
                <a:gd name="T30" fmla="*/ 741 w 937"/>
                <a:gd name="T31" fmla="*/ 10 h 524"/>
                <a:gd name="T32" fmla="*/ 721 w 937"/>
                <a:gd name="T33" fmla="*/ 9 h 524"/>
                <a:gd name="T34" fmla="*/ 686 w 937"/>
                <a:gd name="T35" fmla="*/ 6 h 524"/>
                <a:gd name="T36" fmla="*/ 666 w 937"/>
                <a:gd name="T37" fmla="*/ 5 h 524"/>
                <a:gd name="T38" fmla="*/ 648 w 937"/>
                <a:gd name="T39" fmla="*/ 4 h 524"/>
                <a:gd name="T40" fmla="*/ 615 w 937"/>
                <a:gd name="T41" fmla="*/ 3 h 524"/>
                <a:gd name="T42" fmla="*/ 601 w 937"/>
                <a:gd name="T43" fmla="*/ 2 h 524"/>
                <a:gd name="T44" fmla="*/ 585 w 937"/>
                <a:gd name="T45" fmla="*/ 2 h 524"/>
                <a:gd name="T46" fmla="*/ 568 w 937"/>
                <a:gd name="T47" fmla="*/ 1 h 524"/>
                <a:gd name="T48" fmla="*/ 550 w 937"/>
                <a:gd name="T49" fmla="*/ 1 h 524"/>
                <a:gd name="T50" fmla="*/ 537 w 937"/>
                <a:gd name="T51" fmla="*/ 1 h 524"/>
                <a:gd name="T52" fmla="*/ 523 w 937"/>
                <a:gd name="T53" fmla="*/ 1 h 524"/>
                <a:gd name="T54" fmla="*/ 501 w 937"/>
                <a:gd name="T55" fmla="*/ 0 h 524"/>
                <a:gd name="T56" fmla="*/ 476 w 937"/>
                <a:gd name="T57" fmla="*/ 0 h 524"/>
                <a:gd name="T58" fmla="*/ 448 w 937"/>
                <a:gd name="T59" fmla="*/ 0 h 524"/>
                <a:gd name="T60" fmla="*/ 435 w 937"/>
                <a:gd name="T61" fmla="*/ 0 h 524"/>
                <a:gd name="T62" fmla="*/ 414 w 937"/>
                <a:gd name="T63" fmla="*/ 1 h 524"/>
                <a:gd name="T64" fmla="*/ 400 w 937"/>
                <a:gd name="T65" fmla="*/ 1 h 524"/>
                <a:gd name="T66" fmla="*/ 381 w 937"/>
                <a:gd name="T67" fmla="*/ 1 h 524"/>
                <a:gd name="T68" fmla="*/ 364 w 937"/>
                <a:gd name="T69" fmla="*/ 2 h 524"/>
                <a:gd name="T70" fmla="*/ 349 w 937"/>
                <a:gd name="T71" fmla="*/ 2 h 524"/>
                <a:gd name="T72" fmla="*/ 335 w 937"/>
                <a:gd name="T73" fmla="*/ 3 h 524"/>
                <a:gd name="T74" fmla="*/ 309 w 937"/>
                <a:gd name="T75" fmla="*/ 4 h 524"/>
                <a:gd name="T76" fmla="*/ 289 w 937"/>
                <a:gd name="T77" fmla="*/ 4 h 524"/>
                <a:gd name="T78" fmla="*/ 271 w 937"/>
                <a:gd name="T79" fmla="*/ 5 h 524"/>
                <a:gd name="T80" fmla="*/ 235 w 937"/>
                <a:gd name="T81" fmla="*/ 8 h 524"/>
                <a:gd name="T82" fmla="*/ 215 w 937"/>
                <a:gd name="T83" fmla="*/ 9 h 524"/>
                <a:gd name="T84" fmla="*/ 194 w 937"/>
                <a:gd name="T85" fmla="*/ 11 h 524"/>
                <a:gd name="T86" fmla="*/ 175 w 937"/>
                <a:gd name="T87" fmla="*/ 12 h 524"/>
                <a:gd name="T88" fmla="*/ 138 w 937"/>
                <a:gd name="T89" fmla="*/ 16 h 524"/>
                <a:gd name="T90" fmla="*/ 118 w 937"/>
                <a:gd name="T91" fmla="*/ 19 h 524"/>
                <a:gd name="T92" fmla="*/ 107 w 937"/>
                <a:gd name="T93" fmla="*/ 20 h 524"/>
                <a:gd name="T94" fmla="*/ 95 w 937"/>
                <a:gd name="T95" fmla="*/ 22 h 524"/>
                <a:gd name="T96" fmla="*/ 79 w 937"/>
                <a:gd name="T97" fmla="*/ 24 h 524"/>
                <a:gd name="T98" fmla="*/ 67 w 937"/>
                <a:gd name="T99" fmla="*/ 27 h 524"/>
                <a:gd name="T100" fmla="*/ 49 w 937"/>
                <a:gd name="T101" fmla="*/ 30 h 524"/>
                <a:gd name="T102" fmla="*/ 37 w 937"/>
                <a:gd name="T103" fmla="*/ 33 h 524"/>
                <a:gd name="T104" fmla="*/ 28 w 937"/>
                <a:gd name="T105" fmla="*/ 36 h 524"/>
                <a:gd name="T106" fmla="*/ 20 w 937"/>
                <a:gd name="T107" fmla="*/ 39 h 524"/>
                <a:gd name="T108" fmla="*/ 12 w 937"/>
                <a:gd name="T109" fmla="*/ 42 h 524"/>
                <a:gd name="T110" fmla="*/ 7 w 937"/>
                <a:gd name="T111" fmla="*/ 45 h 524"/>
                <a:gd name="T112" fmla="*/ 3 w 937"/>
                <a:gd name="T113" fmla="*/ 49 h 524"/>
                <a:gd name="T114" fmla="*/ 1 w 937"/>
                <a:gd name="T115" fmla="*/ 52 h 524"/>
                <a:gd name="T116" fmla="*/ 0 w 937"/>
                <a:gd name="T117" fmla="*/ 56 h 524"/>
                <a:gd name="T118" fmla="*/ 2 w 937"/>
                <a:gd name="T119" fmla="*/ 60 h 524"/>
                <a:gd name="T120" fmla="*/ 601 w 937"/>
                <a:gd name="T121" fmla="*/ 524 h 524"/>
                <a:gd name="T122" fmla="*/ 936 w 937"/>
                <a:gd name="T123" fmla="*/ 59 h 524"/>
                <a:gd name="T124" fmla="*/ 937 w 937"/>
                <a:gd name="T125" fmla="*/ 54 h 5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937" h="524">
                  <a:moveTo>
                    <a:pt x="937" y="54"/>
                  </a:moveTo>
                  <a:cubicBezTo>
                    <a:pt x="937" y="54"/>
                    <a:pt x="937" y="54"/>
                    <a:pt x="937" y="54"/>
                  </a:cubicBezTo>
                  <a:cubicBezTo>
                    <a:pt x="937" y="53"/>
                    <a:pt x="937" y="53"/>
                    <a:pt x="937" y="52"/>
                  </a:cubicBezTo>
                  <a:cubicBezTo>
                    <a:pt x="936" y="52"/>
                    <a:pt x="936" y="52"/>
                    <a:pt x="936" y="52"/>
                  </a:cubicBezTo>
                  <a:cubicBezTo>
                    <a:pt x="936" y="52"/>
                    <a:pt x="936" y="51"/>
                    <a:pt x="936" y="51"/>
                  </a:cubicBezTo>
                  <a:cubicBezTo>
                    <a:pt x="936" y="51"/>
                    <a:pt x="936" y="51"/>
                    <a:pt x="935" y="50"/>
                  </a:cubicBezTo>
                  <a:cubicBezTo>
                    <a:pt x="935" y="50"/>
                    <a:pt x="935" y="50"/>
                    <a:pt x="935" y="49"/>
                  </a:cubicBezTo>
                  <a:cubicBezTo>
                    <a:pt x="935" y="49"/>
                    <a:pt x="934" y="49"/>
                    <a:pt x="934" y="49"/>
                  </a:cubicBezTo>
                  <a:cubicBezTo>
                    <a:pt x="934" y="49"/>
                    <a:pt x="934" y="49"/>
                    <a:pt x="934" y="49"/>
                  </a:cubicBezTo>
                  <a:cubicBezTo>
                    <a:pt x="934" y="48"/>
                    <a:pt x="933" y="48"/>
                    <a:pt x="933" y="47"/>
                  </a:cubicBezTo>
                  <a:cubicBezTo>
                    <a:pt x="933" y="47"/>
                    <a:pt x="932" y="47"/>
                    <a:pt x="932" y="47"/>
                  </a:cubicBezTo>
                  <a:cubicBezTo>
                    <a:pt x="932" y="47"/>
                    <a:pt x="931" y="46"/>
                    <a:pt x="931" y="46"/>
                  </a:cubicBezTo>
                  <a:cubicBezTo>
                    <a:pt x="931" y="46"/>
                    <a:pt x="931" y="46"/>
                    <a:pt x="931" y="46"/>
                  </a:cubicBezTo>
                  <a:cubicBezTo>
                    <a:pt x="930" y="45"/>
                    <a:pt x="930" y="45"/>
                    <a:pt x="930" y="45"/>
                  </a:cubicBezTo>
                  <a:cubicBezTo>
                    <a:pt x="929" y="45"/>
                    <a:pt x="929" y="45"/>
                    <a:pt x="928" y="44"/>
                  </a:cubicBezTo>
                  <a:cubicBezTo>
                    <a:pt x="928" y="44"/>
                    <a:pt x="928" y="44"/>
                    <a:pt x="928" y="44"/>
                  </a:cubicBezTo>
                  <a:cubicBezTo>
                    <a:pt x="928" y="44"/>
                    <a:pt x="928" y="44"/>
                    <a:pt x="927" y="44"/>
                  </a:cubicBezTo>
                  <a:cubicBezTo>
                    <a:pt x="927" y="43"/>
                    <a:pt x="926" y="43"/>
                    <a:pt x="926" y="43"/>
                  </a:cubicBezTo>
                  <a:cubicBezTo>
                    <a:pt x="926" y="43"/>
                    <a:pt x="925" y="42"/>
                    <a:pt x="925" y="42"/>
                  </a:cubicBezTo>
                  <a:cubicBezTo>
                    <a:pt x="925" y="42"/>
                    <a:pt x="925" y="42"/>
                    <a:pt x="925" y="42"/>
                  </a:cubicBezTo>
                  <a:cubicBezTo>
                    <a:pt x="924" y="42"/>
                    <a:pt x="923" y="42"/>
                    <a:pt x="923" y="41"/>
                  </a:cubicBezTo>
                  <a:cubicBezTo>
                    <a:pt x="922" y="41"/>
                    <a:pt x="922" y="41"/>
                    <a:pt x="921" y="41"/>
                  </a:cubicBezTo>
                  <a:cubicBezTo>
                    <a:pt x="920" y="40"/>
                    <a:pt x="919" y="40"/>
                    <a:pt x="918" y="39"/>
                  </a:cubicBezTo>
                  <a:cubicBezTo>
                    <a:pt x="918" y="39"/>
                    <a:pt x="918" y="39"/>
                    <a:pt x="917" y="39"/>
                  </a:cubicBezTo>
                  <a:cubicBezTo>
                    <a:pt x="917" y="39"/>
                    <a:pt x="917" y="39"/>
                    <a:pt x="917" y="39"/>
                  </a:cubicBezTo>
                  <a:cubicBezTo>
                    <a:pt x="916" y="38"/>
                    <a:pt x="915" y="38"/>
                    <a:pt x="914" y="38"/>
                  </a:cubicBezTo>
                  <a:cubicBezTo>
                    <a:pt x="914" y="38"/>
                    <a:pt x="913" y="38"/>
                    <a:pt x="913" y="37"/>
                  </a:cubicBezTo>
                  <a:cubicBezTo>
                    <a:pt x="912" y="37"/>
                    <a:pt x="911" y="37"/>
                    <a:pt x="910" y="37"/>
                  </a:cubicBezTo>
                  <a:cubicBezTo>
                    <a:pt x="910" y="36"/>
                    <a:pt x="909" y="36"/>
                    <a:pt x="909" y="36"/>
                  </a:cubicBezTo>
                  <a:cubicBezTo>
                    <a:pt x="909" y="36"/>
                    <a:pt x="909" y="36"/>
                    <a:pt x="908" y="36"/>
                  </a:cubicBezTo>
                  <a:cubicBezTo>
                    <a:pt x="908" y="36"/>
                    <a:pt x="907" y="35"/>
                    <a:pt x="906" y="35"/>
                  </a:cubicBezTo>
                  <a:cubicBezTo>
                    <a:pt x="905" y="35"/>
                    <a:pt x="904" y="35"/>
                    <a:pt x="904" y="35"/>
                  </a:cubicBezTo>
                  <a:cubicBezTo>
                    <a:pt x="902" y="34"/>
                    <a:pt x="901" y="34"/>
                    <a:pt x="900" y="33"/>
                  </a:cubicBezTo>
                  <a:cubicBezTo>
                    <a:pt x="900" y="33"/>
                    <a:pt x="900" y="33"/>
                    <a:pt x="900" y="33"/>
                  </a:cubicBezTo>
                  <a:cubicBezTo>
                    <a:pt x="899" y="33"/>
                    <a:pt x="899" y="33"/>
                    <a:pt x="898" y="33"/>
                  </a:cubicBezTo>
                  <a:cubicBezTo>
                    <a:pt x="897" y="33"/>
                    <a:pt x="895" y="32"/>
                    <a:pt x="894" y="32"/>
                  </a:cubicBezTo>
                  <a:cubicBezTo>
                    <a:pt x="894" y="32"/>
                    <a:pt x="894" y="32"/>
                    <a:pt x="893" y="32"/>
                  </a:cubicBezTo>
                  <a:cubicBezTo>
                    <a:pt x="893" y="32"/>
                    <a:pt x="892" y="31"/>
                    <a:pt x="891" y="31"/>
                  </a:cubicBezTo>
                  <a:cubicBezTo>
                    <a:pt x="890" y="31"/>
                    <a:pt x="889" y="31"/>
                    <a:pt x="888" y="30"/>
                  </a:cubicBezTo>
                  <a:cubicBezTo>
                    <a:pt x="888" y="30"/>
                    <a:pt x="887" y="30"/>
                    <a:pt x="887" y="30"/>
                  </a:cubicBezTo>
                  <a:cubicBezTo>
                    <a:pt x="887" y="30"/>
                    <a:pt x="887" y="30"/>
                    <a:pt x="887" y="30"/>
                  </a:cubicBezTo>
                  <a:cubicBezTo>
                    <a:pt x="883" y="29"/>
                    <a:pt x="880" y="29"/>
                    <a:pt x="877" y="28"/>
                  </a:cubicBezTo>
                  <a:cubicBezTo>
                    <a:pt x="876" y="28"/>
                    <a:pt x="876" y="28"/>
                    <a:pt x="875" y="28"/>
                  </a:cubicBezTo>
                  <a:cubicBezTo>
                    <a:pt x="874" y="27"/>
                    <a:pt x="872" y="27"/>
                    <a:pt x="870" y="27"/>
                  </a:cubicBezTo>
                  <a:cubicBezTo>
                    <a:pt x="870" y="27"/>
                    <a:pt x="870" y="27"/>
                    <a:pt x="870" y="27"/>
                  </a:cubicBezTo>
                  <a:cubicBezTo>
                    <a:pt x="868" y="26"/>
                    <a:pt x="866" y="26"/>
                    <a:pt x="865" y="26"/>
                  </a:cubicBezTo>
                  <a:cubicBezTo>
                    <a:pt x="864" y="25"/>
                    <a:pt x="863" y="25"/>
                    <a:pt x="863" y="25"/>
                  </a:cubicBezTo>
                  <a:cubicBezTo>
                    <a:pt x="861" y="25"/>
                    <a:pt x="860" y="25"/>
                    <a:pt x="859" y="25"/>
                  </a:cubicBezTo>
                  <a:cubicBezTo>
                    <a:pt x="858" y="24"/>
                    <a:pt x="858" y="24"/>
                    <a:pt x="858" y="24"/>
                  </a:cubicBezTo>
                  <a:cubicBezTo>
                    <a:pt x="856" y="24"/>
                    <a:pt x="855" y="24"/>
                    <a:pt x="854" y="24"/>
                  </a:cubicBezTo>
                  <a:cubicBezTo>
                    <a:pt x="853" y="24"/>
                    <a:pt x="852" y="23"/>
                    <a:pt x="851" y="23"/>
                  </a:cubicBezTo>
                  <a:cubicBezTo>
                    <a:pt x="850" y="23"/>
                    <a:pt x="848" y="23"/>
                    <a:pt x="847" y="23"/>
                  </a:cubicBezTo>
                  <a:cubicBezTo>
                    <a:pt x="846" y="23"/>
                    <a:pt x="845" y="22"/>
                    <a:pt x="845" y="22"/>
                  </a:cubicBezTo>
                  <a:cubicBezTo>
                    <a:pt x="844" y="22"/>
                    <a:pt x="843" y="22"/>
                    <a:pt x="842" y="22"/>
                  </a:cubicBezTo>
                  <a:cubicBezTo>
                    <a:pt x="842" y="22"/>
                    <a:pt x="842" y="22"/>
                    <a:pt x="842" y="22"/>
                  </a:cubicBezTo>
                  <a:cubicBezTo>
                    <a:pt x="841" y="22"/>
                    <a:pt x="840" y="22"/>
                    <a:pt x="840" y="21"/>
                  </a:cubicBezTo>
                  <a:cubicBezTo>
                    <a:pt x="840" y="21"/>
                    <a:pt x="840" y="21"/>
                    <a:pt x="840" y="21"/>
                  </a:cubicBezTo>
                  <a:cubicBezTo>
                    <a:pt x="837" y="21"/>
                    <a:pt x="835" y="21"/>
                    <a:pt x="833" y="20"/>
                  </a:cubicBezTo>
                  <a:cubicBezTo>
                    <a:pt x="832" y="20"/>
                    <a:pt x="831" y="20"/>
                    <a:pt x="830" y="20"/>
                  </a:cubicBezTo>
                  <a:cubicBezTo>
                    <a:pt x="829" y="20"/>
                    <a:pt x="827" y="20"/>
                    <a:pt x="826" y="20"/>
                  </a:cubicBezTo>
                  <a:cubicBezTo>
                    <a:pt x="825" y="19"/>
                    <a:pt x="823" y="19"/>
                    <a:pt x="822" y="19"/>
                  </a:cubicBezTo>
                  <a:cubicBezTo>
                    <a:pt x="821" y="19"/>
                    <a:pt x="821" y="19"/>
                    <a:pt x="821" y="19"/>
                  </a:cubicBezTo>
                  <a:cubicBezTo>
                    <a:pt x="821" y="19"/>
                    <a:pt x="821" y="19"/>
                    <a:pt x="820" y="19"/>
                  </a:cubicBezTo>
                  <a:cubicBezTo>
                    <a:pt x="820" y="19"/>
                    <a:pt x="820" y="19"/>
                    <a:pt x="819" y="19"/>
                  </a:cubicBezTo>
                  <a:cubicBezTo>
                    <a:pt x="817" y="18"/>
                    <a:pt x="814" y="18"/>
                    <a:pt x="812" y="18"/>
                  </a:cubicBezTo>
                  <a:cubicBezTo>
                    <a:pt x="811" y="18"/>
                    <a:pt x="809" y="17"/>
                    <a:pt x="808" y="17"/>
                  </a:cubicBezTo>
                  <a:cubicBezTo>
                    <a:pt x="806" y="17"/>
                    <a:pt x="804" y="17"/>
                    <a:pt x="803" y="17"/>
                  </a:cubicBezTo>
                  <a:cubicBezTo>
                    <a:pt x="802" y="16"/>
                    <a:pt x="800" y="16"/>
                    <a:pt x="799" y="16"/>
                  </a:cubicBezTo>
                  <a:cubicBezTo>
                    <a:pt x="799" y="16"/>
                    <a:pt x="799" y="16"/>
                    <a:pt x="799" y="16"/>
                  </a:cubicBezTo>
                  <a:cubicBezTo>
                    <a:pt x="793" y="15"/>
                    <a:pt x="787" y="15"/>
                    <a:pt x="781" y="14"/>
                  </a:cubicBezTo>
                  <a:cubicBezTo>
                    <a:pt x="781" y="14"/>
                    <a:pt x="780" y="14"/>
                    <a:pt x="780" y="14"/>
                  </a:cubicBezTo>
                  <a:cubicBezTo>
                    <a:pt x="780" y="14"/>
                    <a:pt x="780" y="14"/>
                    <a:pt x="780" y="14"/>
                  </a:cubicBezTo>
                  <a:cubicBezTo>
                    <a:pt x="780" y="14"/>
                    <a:pt x="780" y="14"/>
                    <a:pt x="779" y="14"/>
                  </a:cubicBezTo>
                  <a:cubicBezTo>
                    <a:pt x="774" y="13"/>
                    <a:pt x="768" y="13"/>
                    <a:pt x="762" y="12"/>
                  </a:cubicBezTo>
                  <a:cubicBezTo>
                    <a:pt x="762" y="12"/>
                    <a:pt x="762" y="12"/>
                    <a:pt x="762" y="12"/>
                  </a:cubicBezTo>
                  <a:cubicBezTo>
                    <a:pt x="761" y="12"/>
                    <a:pt x="761" y="12"/>
                    <a:pt x="760" y="12"/>
                  </a:cubicBezTo>
                  <a:cubicBezTo>
                    <a:pt x="760" y="12"/>
                    <a:pt x="760" y="12"/>
                    <a:pt x="760" y="12"/>
                  </a:cubicBezTo>
                  <a:cubicBezTo>
                    <a:pt x="755" y="12"/>
                    <a:pt x="749" y="11"/>
                    <a:pt x="743" y="11"/>
                  </a:cubicBezTo>
                  <a:cubicBezTo>
                    <a:pt x="743" y="11"/>
                    <a:pt x="743" y="11"/>
                    <a:pt x="743" y="11"/>
                  </a:cubicBezTo>
                  <a:cubicBezTo>
                    <a:pt x="742" y="11"/>
                    <a:pt x="741" y="10"/>
                    <a:pt x="741" y="10"/>
                  </a:cubicBezTo>
                  <a:cubicBezTo>
                    <a:pt x="741" y="10"/>
                    <a:pt x="740" y="10"/>
                    <a:pt x="740" y="10"/>
                  </a:cubicBezTo>
                  <a:cubicBezTo>
                    <a:pt x="735" y="10"/>
                    <a:pt x="729" y="9"/>
                    <a:pt x="724" y="9"/>
                  </a:cubicBezTo>
                  <a:cubicBezTo>
                    <a:pt x="724" y="9"/>
                    <a:pt x="724" y="9"/>
                    <a:pt x="723" y="9"/>
                  </a:cubicBezTo>
                  <a:cubicBezTo>
                    <a:pt x="723" y="9"/>
                    <a:pt x="722" y="9"/>
                    <a:pt x="721" y="9"/>
                  </a:cubicBezTo>
                  <a:cubicBezTo>
                    <a:pt x="721" y="9"/>
                    <a:pt x="721" y="9"/>
                    <a:pt x="721" y="9"/>
                  </a:cubicBezTo>
                  <a:cubicBezTo>
                    <a:pt x="716" y="8"/>
                    <a:pt x="710" y="8"/>
                    <a:pt x="705" y="8"/>
                  </a:cubicBezTo>
                  <a:cubicBezTo>
                    <a:pt x="705" y="8"/>
                    <a:pt x="705" y="8"/>
                    <a:pt x="704" y="8"/>
                  </a:cubicBezTo>
                  <a:cubicBezTo>
                    <a:pt x="704" y="8"/>
                    <a:pt x="704" y="8"/>
                    <a:pt x="704" y="8"/>
                  </a:cubicBezTo>
                  <a:cubicBezTo>
                    <a:pt x="703" y="8"/>
                    <a:pt x="703" y="8"/>
                    <a:pt x="702" y="8"/>
                  </a:cubicBezTo>
                  <a:cubicBezTo>
                    <a:pt x="697" y="7"/>
                    <a:pt x="692" y="7"/>
                    <a:pt x="686" y="6"/>
                  </a:cubicBezTo>
                  <a:cubicBezTo>
                    <a:pt x="686" y="6"/>
                    <a:pt x="686" y="6"/>
                    <a:pt x="686" y="6"/>
                  </a:cubicBezTo>
                  <a:cubicBezTo>
                    <a:pt x="685" y="6"/>
                    <a:pt x="683" y="6"/>
                    <a:pt x="682" y="6"/>
                  </a:cubicBezTo>
                  <a:cubicBezTo>
                    <a:pt x="677" y="6"/>
                    <a:pt x="672" y="6"/>
                    <a:pt x="667" y="5"/>
                  </a:cubicBezTo>
                  <a:cubicBezTo>
                    <a:pt x="667" y="5"/>
                    <a:pt x="666" y="5"/>
                    <a:pt x="666" y="5"/>
                  </a:cubicBezTo>
                  <a:cubicBezTo>
                    <a:pt x="666" y="5"/>
                    <a:pt x="666" y="5"/>
                    <a:pt x="666" y="5"/>
                  </a:cubicBezTo>
                  <a:cubicBezTo>
                    <a:pt x="665" y="5"/>
                    <a:pt x="664" y="5"/>
                    <a:pt x="663" y="5"/>
                  </a:cubicBezTo>
                  <a:cubicBezTo>
                    <a:pt x="659" y="5"/>
                    <a:pt x="655" y="5"/>
                    <a:pt x="650" y="5"/>
                  </a:cubicBezTo>
                  <a:cubicBezTo>
                    <a:pt x="650" y="4"/>
                    <a:pt x="649" y="4"/>
                    <a:pt x="649" y="4"/>
                  </a:cubicBezTo>
                  <a:cubicBezTo>
                    <a:pt x="648" y="4"/>
                    <a:pt x="648" y="4"/>
                    <a:pt x="648" y="4"/>
                  </a:cubicBezTo>
                  <a:cubicBezTo>
                    <a:pt x="648" y="4"/>
                    <a:pt x="648" y="4"/>
                    <a:pt x="648" y="4"/>
                  </a:cubicBezTo>
                  <a:cubicBezTo>
                    <a:pt x="647" y="4"/>
                    <a:pt x="647" y="4"/>
                    <a:pt x="646" y="4"/>
                  </a:cubicBezTo>
                  <a:cubicBezTo>
                    <a:pt x="642" y="4"/>
                    <a:pt x="637" y="4"/>
                    <a:pt x="633" y="4"/>
                  </a:cubicBezTo>
                  <a:cubicBezTo>
                    <a:pt x="632" y="4"/>
                    <a:pt x="632" y="4"/>
                    <a:pt x="632" y="4"/>
                  </a:cubicBezTo>
                  <a:cubicBezTo>
                    <a:pt x="631" y="4"/>
                    <a:pt x="630" y="4"/>
                    <a:pt x="628" y="4"/>
                  </a:cubicBezTo>
                  <a:cubicBezTo>
                    <a:pt x="624" y="3"/>
                    <a:pt x="620" y="3"/>
                    <a:pt x="615" y="3"/>
                  </a:cubicBezTo>
                  <a:cubicBezTo>
                    <a:pt x="615" y="3"/>
                    <a:pt x="615" y="3"/>
                    <a:pt x="615" y="3"/>
                  </a:cubicBezTo>
                  <a:cubicBezTo>
                    <a:pt x="615" y="3"/>
                    <a:pt x="615" y="3"/>
                    <a:pt x="614" y="3"/>
                  </a:cubicBezTo>
                  <a:cubicBezTo>
                    <a:pt x="614" y="3"/>
                    <a:pt x="614" y="3"/>
                    <a:pt x="614" y="3"/>
                  </a:cubicBezTo>
                  <a:cubicBezTo>
                    <a:pt x="610" y="3"/>
                    <a:pt x="606" y="3"/>
                    <a:pt x="602" y="3"/>
                  </a:cubicBezTo>
                  <a:cubicBezTo>
                    <a:pt x="602" y="2"/>
                    <a:pt x="601" y="2"/>
                    <a:pt x="601" y="2"/>
                  </a:cubicBezTo>
                  <a:cubicBezTo>
                    <a:pt x="600" y="2"/>
                    <a:pt x="599" y="2"/>
                    <a:pt x="597" y="2"/>
                  </a:cubicBezTo>
                  <a:cubicBezTo>
                    <a:pt x="597" y="2"/>
                    <a:pt x="597" y="2"/>
                    <a:pt x="597" y="2"/>
                  </a:cubicBezTo>
                  <a:cubicBezTo>
                    <a:pt x="595" y="2"/>
                    <a:pt x="592" y="2"/>
                    <a:pt x="590" y="2"/>
                  </a:cubicBezTo>
                  <a:cubicBezTo>
                    <a:pt x="589" y="2"/>
                    <a:pt x="589" y="2"/>
                    <a:pt x="588" y="2"/>
                  </a:cubicBezTo>
                  <a:cubicBezTo>
                    <a:pt x="587" y="2"/>
                    <a:pt x="586" y="2"/>
                    <a:pt x="585" y="2"/>
                  </a:cubicBezTo>
                  <a:cubicBezTo>
                    <a:pt x="585" y="2"/>
                    <a:pt x="584" y="2"/>
                    <a:pt x="583" y="2"/>
                  </a:cubicBezTo>
                  <a:cubicBezTo>
                    <a:pt x="582" y="2"/>
                    <a:pt x="581" y="2"/>
                    <a:pt x="580" y="2"/>
                  </a:cubicBezTo>
                  <a:cubicBezTo>
                    <a:pt x="578" y="2"/>
                    <a:pt x="576" y="2"/>
                    <a:pt x="574" y="2"/>
                  </a:cubicBezTo>
                  <a:cubicBezTo>
                    <a:pt x="573" y="2"/>
                    <a:pt x="573" y="2"/>
                    <a:pt x="573" y="2"/>
                  </a:cubicBezTo>
                  <a:cubicBezTo>
                    <a:pt x="571" y="2"/>
                    <a:pt x="569" y="2"/>
                    <a:pt x="568" y="1"/>
                  </a:cubicBezTo>
                  <a:cubicBezTo>
                    <a:pt x="568" y="1"/>
                    <a:pt x="567" y="1"/>
                    <a:pt x="567" y="1"/>
                  </a:cubicBezTo>
                  <a:cubicBezTo>
                    <a:pt x="565" y="1"/>
                    <a:pt x="563" y="1"/>
                    <a:pt x="561" y="1"/>
                  </a:cubicBezTo>
                  <a:cubicBezTo>
                    <a:pt x="559" y="1"/>
                    <a:pt x="558" y="1"/>
                    <a:pt x="557" y="1"/>
                  </a:cubicBezTo>
                  <a:cubicBezTo>
                    <a:pt x="557" y="1"/>
                    <a:pt x="556" y="1"/>
                    <a:pt x="556" y="1"/>
                  </a:cubicBezTo>
                  <a:cubicBezTo>
                    <a:pt x="554" y="1"/>
                    <a:pt x="552" y="1"/>
                    <a:pt x="550" y="1"/>
                  </a:cubicBezTo>
                  <a:cubicBezTo>
                    <a:pt x="550" y="1"/>
                    <a:pt x="549" y="1"/>
                    <a:pt x="548" y="1"/>
                  </a:cubicBezTo>
                  <a:cubicBezTo>
                    <a:pt x="548" y="1"/>
                    <a:pt x="548" y="1"/>
                    <a:pt x="547" y="1"/>
                  </a:cubicBezTo>
                  <a:cubicBezTo>
                    <a:pt x="547" y="1"/>
                    <a:pt x="547" y="1"/>
                    <a:pt x="546" y="1"/>
                  </a:cubicBezTo>
                  <a:cubicBezTo>
                    <a:pt x="543" y="1"/>
                    <a:pt x="540" y="1"/>
                    <a:pt x="537" y="1"/>
                  </a:cubicBezTo>
                  <a:cubicBezTo>
                    <a:pt x="537" y="1"/>
                    <a:pt x="537" y="1"/>
                    <a:pt x="537" y="1"/>
                  </a:cubicBezTo>
                  <a:cubicBezTo>
                    <a:pt x="536" y="1"/>
                    <a:pt x="535" y="1"/>
                    <a:pt x="535" y="1"/>
                  </a:cubicBezTo>
                  <a:cubicBezTo>
                    <a:pt x="534" y="1"/>
                    <a:pt x="533" y="1"/>
                    <a:pt x="533" y="1"/>
                  </a:cubicBezTo>
                  <a:cubicBezTo>
                    <a:pt x="530" y="1"/>
                    <a:pt x="528" y="1"/>
                    <a:pt x="525" y="1"/>
                  </a:cubicBezTo>
                  <a:cubicBezTo>
                    <a:pt x="524" y="1"/>
                    <a:pt x="524" y="1"/>
                    <a:pt x="523" y="1"/>
                  </a:cubicBezTo>
                  <a:cubicBezTo>
                    <a:pt x="523" y="1"/>
                    <a:pt x="523" y="1"/>
                    <a:pt x="523" y="1"/>
                  </a:cubicBezTo>
                  <a:cubicBezTo>
                    <a:pt x="520" y="1"/>
                    <a:pt x="517" y="1"/>
                    <a:pt x="514" y="1"/>
                  </a:cubicBezTo>
                  <a:cubicBezTo>
                    <a:pt x="514" y="1"/>
                    <a:pt x="513" y="1"/>
                    <a:pt x="513" y="1"/>
                  </a:cubicBezTo>
                  <a:cubicBezTo>
                    <a:pt x="512" y="0"/>
                    <a:pt x="512" y="0"/>
                    <a:pt x="511" y="0"/>
                  </a:cubicBezTo>
                  <a:cubicBezTo>
                    <a:pt x="508" y="0"/>
                    <a:pt x="505" y="0"/>
                    <a:pt x="502" y="0"/>
                  </a:cubicBezTo>
                  <a:cubicBezTo>
                    <a:pt x="501" y="0"/>
                    <a:pt x="501" y="0"/>
                    <a:pt x="501" y="0"/>
                  </a:cubicBezTo>
                  <a:cubicBezTo>
                    <a:pt x="500" y="0"/>
                    <a:pt x="499" y="0"/>
                    <a:pt x="498" y="0"/>
                  </a:cubicBezTo>
                  <a:cubicBezTo>
                    <a:pt x="495" y="0"/>
                    <a:pt x="493" y="0"/>
                    <a:pt x="490" y="0"/>
                  </a:cubicBezTo>
                  <a:cubicBezTo>
                    <a:pt x="490" y="0"/>
                    <a:pt x="489" y="0"/>
                    <a:pt x="489" y="0"/>
                  </a:cubicBezTo>
                  <a:cubicBezTo>
                    <a:pt x="489" y="0"/>
                    <a:pt x="489" y="0"/>
                    <a:pt x="488" y="0"/>
                  </a:cubicBezTo>
                  <a:cubicBezTo>
                    <a:pt x="484" y="0"/>
                    <a:pt x="480" y="0"/>
                    <a:pt x="476" y="0"/>
                  </a:cubicBezTo>
                  <a:cubicBezTo>
                    <a:pt x="474" y="0"/>
                    <a:pt x="471" y="0"/>
                    <a:pt x="469" y="0"/>
                  </a:cubicBezTo>
                  <a:cubicBezTo>
                    <a:pt x="469" y="0"/>
                    <a:pt x="469" y="0"/>
                    <a:pt x="468" y="0"/>
                  </a:cubicBezTo>
                  <a:cubicBezTo>
                    <a:pt x="468" y="0"/>
                    <a:pt x="468" y="0"/>
                    <a:pt x="468" y="0"/>
                  </a:cubicBezTo>
                  <a:cubicBezTo>
                    <a:pt x="466" y="0"/>
                    <a:pt x="463" y="0"/>
                    <a:pt x="461" y="0"/>
                  </a:cubicBezTo>
                  <a:cubicBezTo>
                    <a:pt x="457" y="0"/>
                    <a:pt x="452" y="0"/>
                    <a:pt x="448" y="0"/>
                  </a:cubicBezTo>
                  <a:cubicBezTo>
                    <a:pt x="448" y="0"/>
                    <a:pt x="448" y="0"/>
                    <a:pt x="448" y="0"/>
                  </a:cubicBezTo>
                  <a:cubicBezTo>
                    <a:pt x="448" y="0"/>
                    <a:pt x="447" y="0"/>
                    <a:pt x="447" y="0"/>
                  </a:cubicBezTo>
                  <a:cubicBezTo>
                    <a:pt x="444" y="0"/>
                    <a:pt x="442" y="0"/>
                    <a:pt x="439" y="0"/>
                  </a:cubicBezTo>
                  <a:cubicBezTo>
                    <a:pt x="438" y="0"/>
                    <a:pt x="437" y="0"/>
                    <a:pt x="436" y="0"/>
                  </a:cubicBezTo>
                  <a:cubicBezTo>
                    <a:pt x="436" y="0"/>
                    <a:pt x="436" y="0"/>
                    <a:pt x="435" y="0"/>
                  </a:cubicBezTo>
                  <a:cubicBezTo>
                    <a:pt x="432" y="0"/>
                    <a:pt x="429" y="0"/>
                    <a:pt x="426" y="0"/>
                  </a:cubicBezTo>
                  <a:cubicBezTo>
                    <a:pt x="425" y="0"/>
                    <a:pt x="424" y="0"/>
                    <a:pt x="424" y="1"/>
                  </a:cubicBezTo>
                  <a:cubicBezTo>
                    <a:pt x="424" y="1"/>
                    <a:pt x="423" y="1"/>
                    <a:pt x="423" y="1"/>
                  </a:cubicBezTo>
                  <a:cubicBezTo>
                    <a:pt x="420" y="1"/>
                    <a:pt x="417" y="1"/>
                    <a:pt x="414" y="1"/>
                  </a:cubicBezTo>
                  <a:cubicBezTo>
                    <a:pt x="414" y="1"/>
                    <a:pt x="414" y="1"/>
                    <a:pt x="414" y="1"/>
                  </a:cubicBezTo>
                  <a:cubicBezTo>
                    <a:pt x="413" y="1"/>
                    <a:pt x="413" y="1"/>
                    <a:pt x="412" y="1"/>
                  </a:cubicBezTo>
                  <a:cubicBezTo>
                    <a:pt x="409" y="1"/>
                    <a:pt x="407" y="1"/>
                    <a:pt x="404" y="1"/>
                  </a:cubicBezTo>
                  <a:cubicBezTo>
                    <a:pt x="404" y="1"/>
                    <a:pt x="403" y="1"/>
                    <a:pt x="402" y="1"/>
                  </a:cubicBezTo>
                  <a:cubicBezTo>
                    <a:pt x="402" y="1"/>
                    <a:pt x="401" y="1"/>
                    <a:pt x="400" y="1"/>
                  </a:cubicBezTo>
                  <a:cubicBezTo>
                    <a:pt x="400" y="1"/>
                    <a:pt x="400" y="1"/>
                    <a:pt x="400" y="1"/>
                  </a:cubicBezTo>
                  <a:cubicBezTo>
                    <a:pt x="397" y="1"/>
                    <a:pt x="394" y="1"/>
                    <a:pt x="390" y="1"/>
                  </a:cubicBezTo>
                  <a:cubicBezTo>
                    <a:pt x="390" y="1"/>
                    <a:pt x="390" y="1"/>
                    <a:pt x="390" y="1"/>
                  </a:cubicBezTo>
                  <a:cubicBezTo>
                    <a:pt x="389" y="1"/>
                    <a:pt x="389" y="1"/>
                    <a:pt x="389" y="1"/>
                  </a:cubicBezTo>
                  <a:cubicBezTo>
                    <a:pt x="388" y="1"/>
                    <a:pt x="387" y="1"/>
                    <a:pt x="387" y="1"/>
                  </a:cubicBezTo>
                  <a:cubicBezTo>
                    <a:pt x="385" y="1"/>
                    <a:pt x="383" y="1"/>
                    <a:pt x="381" y="1"/>
                  </a:cubicBezTo>
                  <a:cubicBezTo>
                    <a:pt x="381" y="1"/>
                    <a:pt x="380" y="1"/>
                    <a:pt x="380" y="1"/>
                  </a:cubicBezTo>
                  <a:cubicBezTo>
                    <a:pt x="379" y="1"/>
                    <a:pt x="377" y="1"/>
                    <a:pt x="376" y="1"/>
                  </a:cubicBezTo>
                  <a:cubicBezTo>
                    <a:pt x="374" y="1"/>
                    <a:pt x="372" y="1"/>
                    <a:pt x="370" y="1"/>
                  </a:cubicBezTo>
                  <a:cubicBezTo>
                    <a:pt x="370" y="1"/>
                    <a:pt x="369" y="1"/>
                    <a:pt x="369" y="1"/>
                  </a:cubicBezTo>
                  <a:cubicBezTo>
                    <a:pt x="368" y="2"/>
                    <a:pt x="366" y="2"/>
                    <a:pt x="364" y="2"/>
                  </a:cubicBezTo>
                  <a:cubicBezTo>
                    <a:pt x="364" y="2"/>
                    <a:pt x="364" y="2"/>
                    <a:pt x="363" y="2"/>
                  </a:cubicBezTo>
                  <a:cubicBezTo>
                    <a:pt x="361" y="2"/>
                    <a:pt x="359" y="2"/>
                    <a:pt x="357" y="2"/>
                  </a:cubicBezTo>
                  <a:cubicBezTo>
                    <a:pt x="356" y="2"/>
                    <a:pt x="355" y="2"/>
                    <a:pt x="353" y="2"/>
                  </a:cubicBezTo>
                  <a:cubicBezTo>
                    <a:pt x="353" y="2"/>
                    <a:pt x="352" y="2"/>
                    <a:pt x="352" y="2"/>
                  </a:cubicBezTo>
                  <a:cubicBezTo>
                    <a:pt x="351" y="2"/>
                    <a:pt x="350" y="2"/>
                    <a:pt x="349" y="2"/>
                  </a:cubicBezTo>
                  <a:cubicBezTo>
                    <a:pt x="348" y="2"/>
                    <a:pt x="348" y="2"/>
                    <a:pt x="347" y="2"/>
                  </a:cubicBezTo>
                  <a:cubicBezTo>
                    <a:pt x="345" y="2"/>
                    <a:pt x="342" y="2"/>
                    <a:pt x="340" y="2"/>
                  </a:cubicBezTo>
                  <a:cubicBezTo>
                    <a:pt x="340" y="2"/>
                    <a:pt x="340" y="2"/>
                    <a:pt x="340" y="2"/>
                  </a:cubicBezTo>
                  <a:cubicBezTo>
                    <a:pt x="338" y="2"/>
                    <a:pt x="337" y="2"/>
                    <a:pt x="336" y="2"/>
                  </a:cubicBezTo>
                  <a:cubicBezTo>
                    <a:pt x="335" y="2"/>
                    <a:pt x="335" y="2"/>
                    <a:pt x="335" y="3"/>
                  </a:cubicBezTo>
                  <a:cubicBezTo>
                    <a:pt x="331" y="3"/>
                    <a:pt x="327" y="3"/>
                    <a:pt x="323" y="3"/>
                  </a:cubicBezTo>
                  <a:cubicBezTo>
                    <a:pt x="323" y="3"/>
                    <a:pt x="323" y="3"/>
                    <a:pt x="322" y="3"/>
                  </a:cubicBezTo>
                  <a:cubicBezTo>
                    <a:pt x="322" y="3"/>
                    <a:pt x="322" y="3"/>
                    <a:pt x="322" y="3"/>
                  </a:cubicBezTo>
                  <a:cubicBezTo>
                    <a:pt x="322" y="3"/>
                    <a:pt x="322" y="3"/>
                    <a:pt x="322" y="3"/>
                  </a:cubicBezTo>
                  <a:cubicBezTo>
                    <a:pt x="317" y="3"/>
                    <a:pt x="313" y="3"/>
                    <a:pt x="309" y="4"/>
                  </a:cubicBezTo>
                  <a:cubicBezTo>
                    <a:pt x="307" y="4"/>
                    <a:pt x="306" y="4"/>
                    <a:pt x="305" y="4"/>
                  </a:cubicBezTo>
                  <a:cubicBezTo>
                    <a:pt x="305" y="4"/>
                    <a:pt x="304" y="4"/>
                    <a:pt x="304" y="4"/>
                  </a:cubicBezTo>
                  <a:cubicBezTo>
                    <a:pt x="300" y="4"/>
                    <a:pt x="295" y="4"/>
                    <a:pt x="291" y="4"/>
                  </a:cubicBezTo>
                  <a:cubicBezTo>
                    <a:pt x="290" y="4"/>
                    <a:pt x="290" y="4"/>
                    <a:pt x="289" y="4"/>
                  </a:cubicBezTo>
                  <a:cubicBezTo>
                    <a:pt x="289" y="4"/>
                    <a:pt x="289" y="4"/>
                    <a:pt x="289" y="4"/>
                  </a:cubicBezTo>
                  <a:cubicBezTo>
                    <a:pt x="289" y="4"/>
                    <a:pt x="288" y="4"/>
                    <a:pt x="288" y="4"/>
                  </a:cubicBezTo>
                  <a:cubicBezTo>
                    <a:pt x="288" y="4"/>
                    <a:pt x="287" y="4"/>
                    <a:pt x="287" y="5"/>
                  </a:cubicBezTo>
                  <a:cubicBezTo>
                    <a:pt x="282" y="5"/>
                    <a:pt x="278" y="5"/>
                    <a:pt x="273" y="5"/>
                  </a:cubicBezTo>
                  <a:cubicBezTo>
                    <a:pt x="273" y="5"/>
                    <a:pt x="272" y="5"/>
                    <a:pt x="271" y="5"/>
                  </a:cubicBezTo>
                  <a:cubicBezTo>
                    <a:pt x="271" y="5"/>
                    <a:pt x="271" y="5"/>
                    <a:pt x="271" y="5"/>
                  </a:cubicBezTo>
                  <a:cubicBezTo>
                    <a:pt x="270" y="5"/>
                    <a:pt x="270" y="5"/>
                    <a:pt x="270" y="5"/>
                  </a:cubicBezTo>
                  <a:cubicBezTo>
                    <a:pt x="265" y="6"/>
                    <a:pt x="260" y="6"/>
                    <a:pt x="255" y="6"/>
                  </a:cubicBezTo>
                  <a:cubicBezTo>
                    <a:pt x="254" y="6"/>
                    <a:pt x="252" y="6"/>
                    <a:pt x="251" y="6"/>
                  </a:cubicBezTo>
                  <a:cubicBezTo>
                    <a:pt x="251" y="6"/>
                    <a:pt x="251" y="6"/>
                    <a:pt x="251" y="6"/>
                  </a:cubicBezTo>
                  <a:cubicBezTo>
                    <a:pt x="245" y="7"/>
                    <a:pt x="240" y="7"/>
                    <a:pt x="235" y="8"/>
                  </a:cubicBezTo>
                  <a:cubicBezTo>
                    <a:pt x="234" y="8"/>
                    <a:pt x="234" y="8"/>
                    <a:pt x="233" y="8"/>
                  </a:cubicBezTo>
                  <a:cubicBezTo>
                    <a:pt x="233" y="8"/>
                    <a:pt x="233" y="8"/>
                    <a:pt x="233" y="8"/>
                  </a:cubicBezTo>
                  <a:cubicBezTo>
                    <a:pt x="232" y="8"/>
                    <a:pt x="232" y="8"/>
                    <a:pt x="232" y="8"/>
                  </a:cubicBezTo>
                  <a:cubicBezTo>
                    <a:pt x="227" y="8"/>
                    <a:pt x="221" y="8"/>
                    <a:pt x="216" y="9"/>
                  </a:cubicBezTo>
                  <a:cubicBezTo>
                    <a:pt x="216" y="9"/>
                    <a:pt x="216" y="9"/>
                    <a:pt x="215" y="9"/>
                  </a:cubicBezTo>
                  <a:cubicBezTo>
                    <a:pt x="215" y="9"/>
                    <a:pt x="214" y="9"/>
                    <a:pt x="214" y="9"/>
                  </a:cubicBezTo>
                  <a:cubicBezTo>
                    <a:pt x="213" y="9"/>
                    <a:pt x="213" y="9"/>
                    <a:pt x="213" y="9"/>
                  </a:cubicBezTo>
                  <a:cubicBezTo>
                    <a:pt x="207" y="9"/>
                    <a:pt x="202" y="10"/>
                    <a:pt x="197" y="10"/>
                  </a:cubicBezTo>
                  <a:cubicBezTo>
                    <a:pt x="196" y="10"/>
                    <a:pt x="196" y="10"/>
                    <a:pt x="196" y="10"/>
                  </a:cubicBezTo>
                  <a:cubicBezTo>
                    <a:pt x="195" y="10"/>
                    <a:pt x="195" y="11"/>
                    <a:pt x="194" y="11"/>
                  </a:cubicBezTo>
                  <a:cubicBezTo>
                    <a:pt x="194" y="11"/>
                    <a:pt x="194" y="11"/>
                    <a:pt x="194" y="11"/>
                  </a:cubicBezTo>
                  <a:cubicBezTo>
                    <a:pt x="188" y="11"/>
                    <a:pt x="182" y="12"/>
                    <a:pt x="177" y="12"/>
                  </a:cubicBezTo>
                  <a:cubicBezTo>
                    <a:pt x="177" y="12"/>
                    <a:pt x="177" y="12"/>
                    <a:pt x="177" y="12"/>
                  </a:cubicBezTo>
                  <a:cubicBezTo>
                    <a:pt x="176" y="12"/>
                    <a:pt x="176" y="12"/>
                    <a:pt x="175" y="12"/>
                  </a:cubicBezTo>
                  <a:cubicBezTo>
                    <a:pt x="175" y="12"/>
                    <a:pt x="175" y="12"/>
                    <a:pt x="175" y="12"/>
                  </a:cubicBezTo>
                  <a:cubicBezTo>
                    <a:pt x="169" y="13"/>
                    <a:pt x="163" y="13"/>
                    <a:pt x="158" y="14"/>
                  </a:cubicBezTo>
                  <a:cubicBezTo>
                    <a:pt x="157" y="14"/>
                    <a:pt x="157" y="14"/>
                    <a:pt x="157" y="14"/>
                  </a:cubicBezTo>
                  <a:cubicBezTo>
                    <a:pt x="157" y="14"/>
                    <a:pt x="157" y="14"/>
                    <a:pt x="157" y="14"/>
                  </a:cubicBezTo>
                  <a:cubicBezTo>
                    <a:pt x="156" y="14"/>
                    <a:pt x="156" y="14"/>
                    <a:pt x="156" y="14"/>
                  </a:cubicBezTo>
                  <a:cubicBezTo>
                    <a:pt x="150" y="15"/>
                    <a:pt x="144" y="15"/>
                    <a:pt x="138" y="16"/>
                  </a:cubicBezTo>
                  <a:cubicBezTo>
                    <a:pt x="138" y="16"/>
                    <a:pt x="138" y="16"/>
                    <a:pt x="138" y="16"/>
                  </a:cubicBezTo>
                  <a:cubicBezTo>
                    <a:pt x="136" y="16"/>
                    <a:pt x="135" y="16"/>
                    <a:pt x="134" y="17"/>
                  </a:cubicBezTo>
                  <a:cubicBezTo>
                    <a:pt x="132" y="17"/>
                    <a:pt x="131" y="17"/>
                    <a:pt x="129" y="17"/>
                  </a:cubicBezTo>
                  <a:cubicBezTo>
                    <a:pt x="127" y="17"/>
                    <a:pt x="126" y="18"/>
                    <a:pt x="125" y="18"/>
                  </a:cubicBezTo>
                  <a:cubicBezTo>
                    <a:pt x="123" y="18"/>
                    <a:pt x="120" y="18"/>
                    <a:pt x="118" y="19"/>
                  </a:cubicBezTo>
                  <a:cubicBezTo>
                    <a:pt x="117" y="19"/>
                    <a:pt x="117" y="19"/>
                    <a:pt x="116" y="19"/>
                  </a:cubicBezTo>
                  <a:cubicBezTo>
                    <a:pt x="116" y="19"/>
                    <a:pt x="116" y="19"/>
                    <a:pt x="116" y="19"/>
                  </a:cubicBezTo>
                  <a:cubicBezTo>
                    <a:pt x="116" y="19"/>
                    <a:pt x="116" y="19"/>
                    <a:pt x="115" y="19"/>
                  </a:cubicBezTo>
                  <a:cubicBezTo>
                    <a:pt x="114" y="19"/>
                    <a:pt x="112" y="19"/>
                    <a:pt x="111" y="20"/>
                  </a:cubicBezTo>
                  <a:cubicBezTo>
                    <a:pt x="110" y="20"/>
                    <a:pt x="108" y="20"/>
                    <a:pt x="107" y="20"/>
                  </a:cubicBezTo>
                  <a:cubicBezTo>
                    <a:pt x="106" y="20"/>
                    <a:pt x="105" y="20"/>
                    <a:pt x="104" y="20"/>
                  </a:cubicBezTo>
                  <a:cubicBezTo>
                    <a:pt x="102" y="21"/>
                    <a:pt x="100" y="21"/>
                    <a:pt x="97" y="21"/>
                  </a:cubicBezTo>
                  <a:cubicBezTo>
                    <a:pt x="97" y="21"/>
                    <a:pt x="97" y="21"/>
                    <a:pt x="97" y="21"/>
                  </a:cubicBezTo>
                  <a:cubicBezTo>
                    <a:pt x="97" y="22"/>
                    <a:pt x="96" y="22"/>
                    <a:pt x="95" y="22"/>
                  </a:cubicBezTo>
                  <a:cubicBezTo>
                    <a:pt x="95" y="22"/>
                    <a:pt x="95" y="22"/>
                    <a:pt x="95" y="22"/>
                  </a:cubicBezTo>
                  <a:cubicBezTo>
                    <a:pt x="94" y="22"/>
                    <a:pt x="93" y="22"/>
                    <a:pt x="92" y="22"/>
                  </a:cubicBezTo>
                  <a:cubicBezTo>
                    <a:pt x="92" y="22"/>
                    <a:pt x="91" y="23"/>
                    <a:pt x="90" y="23"/>
                  </a:cubicBezTo>
                  <a:cubicBezTo>
                    <a:pt x="89" y="23"/>
                    <a:pt x="87" y="23"/>
                    <a:pt x="86" y="23"/>
                  </a:cubicBezTo>
                  <a:cubicBezTo>
                    <a:pt x="85" y="23"/>
                    <a:pt x="84" y="24"/>
                    <a:pt x="83" y="24"/>
                  </a:cubicBezTo>
                  <a:cubicBezTo>
                    <a:pt x="82" y="24"/>
                    <a:pt x="81" y="24"/>
                    <a:pt x="79" y="24"/>
                  </a:cubicBezTo>
                  <a:cubicBezTo>
                    <a:pt x="79" y="24"/>
                    <a:pt x="79" y="24"/>
                    <a:pt x="78" y="25"/>
                  </a:cubicBezTo>
                  <a:cubicBezTo>
                    <a:pt x="77" y="25"/>
                    <a:pt x="76" y="25"/>
                    <a:pt x="74" y="25"/>
                  </a:cubicBezTo>
                  <a:cubicBezTo>
                    <a:pt x="74" y="25"/>
                    <a:pt x="73" y="25"/>
                    <a:pt x="72" y="26"/>
                  </a:cubicBezTo>
                  <a:cubicBezTo>
                    <a:pt x="71" y="26"/>
                    <a:pt x="69" y="26"/>
                    <a:pt x="67" y="27"/>
                  </a:cubicBezTo>
                  <a:cubicBezTo>
                    <a:pt x="67" y="27"/>
                    <a:pt x="67" y="27"/>
                    <a:pt x="67" y="27"/>
                  </a:cubicBezTo>
                  <a:cubicBezTo>
                    <a:pt x="65" y="27"/>
                    <a:pt x="63" y="27"/>
                    <a:pt x="62" y="28"/>
                  </a:cubicBezTo>
                  <a:cubicBezTo>
                    <a:pt x="61" y="28"/>
                    <a:pt x="61" y="28"/>
                    <a:pt x="60" y="28"/>
                  </a:cubicBezTo>
                  <a:cubicBezTo>
                    <a:pt x="57" y="29"/>
                    <a:pt x="53" y="29"/>
                    <a:pt x="50" y="30"/>
                  </a:cubicBezTo>
                  <a:cubicBezTo>
                    <a:pt x="50" y="30"/>
                    <a:pt x="50" y="30"/>
                    <a:pt x="50" y="30"/>
                  </a:cubicBezTo>
                  <a:cubicBezTo>
                    <a:pt x="50" y="30"/>
                    <a:pt x="49" y="30"/>
                    <a:pt x="49" y="30"/>
                  </a:cubicBezTo>
                  <a:cubicBezTo>
                    <a:pt x="48" y="31"/>
                    <a:pt x="46" y="31"/>
                    <a:pt x="45" y="31"/>
                  </a:cubicBezTo>
                  <a:cubicBezTo>
                    <a:pt x="45" y="31"/>
                    <a:pt x="44" y="32"/>
                    <a:pt x="44" y="32"/>
                  </a:cubicBezTo>
                  <a:cubicBezTo>
                    <a:pt x="43" y="32"/>
                    <a:pt x="43" y="32"/>
                    <a:pt x="43" y="32"/>
                  </a:cubicBezTo>
                  <a:cubicBezTo>
                    <a:pt x="42" y="32"/>
                    <a:pt x="40" y="33"/>
                    <a:pt x="39" y="33"/>
                  </a:cubicBezTo>
                  <a:cubicBezTo>
                    <a:pt x="38" y="33"/>
                    <a:pt x="38" y="33"/>
                    <a:pt x="37" y="33"/>
                  </a:cubicBezTo>
                  <a:cubicBezTo>
                    <a:pt x="37" y="33"/>
                    <a:pt x="37" y="33"/>
                    <a:pt x="37" y="33"/>
                  </a:cubicBezTo>
                  <a:cubicBezTo>
                    <a:pt x="36" y="34"/>
                    <a:pt x="34" y="34"/>
                    <a:pt x="33" y="35"/>
                  </a:cubicBezTo>
                  <a:cubicBezTo>
                    <a:pt x="33" y="35"/>
                    <a:pt x="32" y="35"/>
                    <a:pt x="31" y="35"/>
                  </a:cubicBezTo>
                  <a:cubicBezTo>
                    <a:pt x="30" y="35"/>
                    <a:pt x="29" y="36"/>
                    <a:pt x="29" y="36"/>
                  </a:cubicBezTo>
                  <a:cubicBezTo>
                    <a:pt x="28" y="36"/>
                    <a:pt x="28" y="36"/>
                    <a:pt x="28" y="36"/>
                  </a:cubicBezTo>
                  <a:cubicBezTo>
                    <a:pt x="28" y="36"/>
                    <a:pt x="27" y="36"/>
                    <a:pt x="27" y="37"/>
                  </a:cubicBezTo>
                  <a:cubicBezTo>
                    <a:pt x="26" y="37"/>
                    <a:pt x="25" y="37"/>
                    <a:pt x="24" y="37"/>
                  </a:cubicBezTo>
                  <a:cubicBezTo>
                    <a:pt x="24" y="38"/>
                    <a:pt x="23" y="38"/>
                    <a:pt x="23" y="38"/>
                  </a:cubicBezTo>
                  <a:cubicBezTo>
                    <a:pt x="22" y="38"/>
                    <a:pt x="21" y="38"/>
                    <a:pt x="20" y="39"/>
                  </a:cubicBezTo>
                  <a:cubicBezTo>
                    <a:pt x="20" y="39"/>
                    <a:pt x="20" y="39"/>
                    <a:pt x="20" y="39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8" y="40"/>
                    <a:pt x="17" y="40"/>
                    <a:pt x="16" y="41"/>
                  </a:cubicBezTo>
                  <a:cubicBezTo>
                    <a:pt x="15" y="41"/>
                    <a:pt x="15" y="41"/>
                    <a:pt x="14" y="41"/>
                  </a:cubicBezTo>
                  <a:cubicBezTo>
                    <a:pt x="14" y="42"/>
                    <a:pt x="13" y="42"/>
                    <a:pt x="12" y="42"/>
                  </a:cubicBezTo>
                  <a:cubicBezTo>
                    <a:pt x="12" y="42"/>
                    <a:pt x="12" y="42"/>
                    <a:pt x="12" y="42"/>
                  </a:cubicBezTo>
                  <a:cubicBezTo>
                    <a:pt x="12" y="42"/>
                    <a:pt x="11" y="43"/>
                    <a:pt x="11" y="43"/>
                  </a:cubicBezTo>
                  <a:cubicBezTo>
                    <a:pt x="11" y="43"/>
                    <a:pt x="10" y="43"/>
                    <a:pt x="10" y="44"/>
                  </a:cubicBezTo>
                  <a:cubicBezTo>
                    <a:pt x="9" y="44"/>
                    <a:pt x="9" y="44"/>
                    <a:pt x="9" y="44"/>
                  </a:cubicBezTo>
                  <a:cubicBezTo>
                    <a:pt x="9" y="44"/>
                    <a:pt x="9" y="44"/>
                    <a:pt x="8" y="44"/>
                  </a:cubicBezTo>
                  <a:cubicBezTo>
                    <a:pt x="8" y="45"/>
                    <a:pt x="8" y="45"/>
                    <a:pt x="7" y="45"/>
                  </a:cubicBezTo>
                  <a:cubicBezTo>
                    <a:pt x="7" y="45"/>
                    <a:pt x="7" y="45"/>
                    <a:pt x="6" y="46"/>
                  </a:cubicBezTo>
                  <a:cubicBezTo>
                    <a:pt x="6" y="46"/>
                    <a:pt x="6" y="46"/>
                    <a:pt x="6" y="46"/>
                  </a:cubicBezTo>
                  <a:cubicBezTo>
                    <a:pt x="6" y="46"/>
                    <a:pt x="5" y="47"/>
                    <a:pt x="5" y="47"/>
                  </a:cubicBezTo>
                  <a:cubicBezTo>
                    <a:pt x="5" y="47"/>
                    <a:pt x="4" y="47"/>
                    <a:pt x="4" y="47"/>
                  </a:cubicBezTo>
                  <a:cubicBezTo>
                    <a:pt x="4" y="48"/>
                    <a:pt x="3" y="48"/>
                    <a:pt x="3" y="49"/>
                  </a:cubicBezTo>
                  <a:cubicBezTo>
                    <a:pt x="3" y="49"/>
                    <a:pt x="3" y="49"/>
                    <a:pt x="3" y="49"/>
                  </a:cubicBezTo>
                  <a:cubicBezTo>
                    <a:pt x="2" y="49"/>
                    <a:pt x="2" y="49"/>
                    <a:pt x="2" y="49"/>
                  </a:cubicBezTo>
                  <a:cubicBezTo>
                    <a:pt x="2" y="50"/>
                    <a:pt x="2" y="50"/>
                    <a:pt x="2" y="50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1" y="51"/>
                    <a:pt x="1" y="52"/>
                    <a:pt x="1" y="52"/>
                  </a:cubicBezTo>
                  <a:cubicBezTo>
                    <a:pt x="1" y="52"/>
                    <a:pt x="0" y="52"/>
                    <a:pt x="0" y="52"/>
                  </a:cubicBezTo>
                  <a:cubicBezTo>
                    <a:pt x="0" y="53"/>
                    <a:pt x="0" y="53"/>
                    <a:pt x="0" y="54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0" y="55"/>
                    <a:pt x="0" y="55"/>
                    <a:pt x="0" y="56"/>
                  </a:cubicBezTo>
                  <a:cubicBezTo>
                    <a:pt x="0" y="56"/>
                    <a:pt x="0" y="56"/>
                    <a:pt x="0" y="57"/>
                  </a:cubicBezTo>
                  <a:cubicBezTo>
                    <a:pt x="0" y="57"/>
                    <a:pt x="1" y="57"/>
                    <a:pt x="1" y="57"/>
                  </a:cubicBezTo>
                  <a:cubicBezTo>
                    <a:pt x="1" y="58"/>
                    <a:pt x="1" y="58"/>
                    <a:pt x="1" y="58"/>
                  </a:cubicBezTo>
                  <a:cubicBezTo>
                    <a:pt x="1" y="58"/>
                    <a:pt x="1" y="58"/>
                    <a:pt x="1" y="59"/>
                  </a:cubicBezTo>
                  <a:cubicBezTo>
                    <a:pt x="1" y="59"/>
                    <a:pt x="2" y="59"/>
                    <a:pt x="2" y="60"/>
                  </a:cubicBezTo>
                  <a:cubicBezTo>
                    <a:pt x="2" y="60"/>
                    <a:pt x="2" y="60"/>
                    <a:pt x="2" y="60"/>
                  </a:cubicBezTo>
                  <a:cubicBezTo>
                    <a:pt x="2" y="60"/>
                    <a:pt x="2" y="60"/>
                    <a:pt x="2" y="60"/>
                  </a:cubicBezTo>
                  <a:cubicBezTo>
                    <a:pt x="76" y="150"/>
                    <a:pt x="339" y="523"/>
                    <a:pt x="339" y="523"/>
                  </a:cubicBezTo>
                  <a:cubicBezTo>
                    <a:pt x="339" y="523"/>
                    <a:pt x="339" y="523"/>
                    <a:pt x="339" y="524"/>
                  </a:cubicBezTo>
                  <a:cubicBezTo>
                    <a:pt x="601" y="524"/>
                    <a:pt x="601" y="524"/>
                    <a:pt x="601" y="524"/>
                  </a:cubicBezTo>
                  <a:cubicBezTo>
                    <a:pt x="601" y="522"/>
                    <a:pt x="601" y="522"/>
                    <a:pt x="601" y="522"/>
                  </a:cubicBezTo>
                  <a:cubicBezTo>
                    <a:pt x="640" y="456"/>
                    <a:pt x="861" y="150"/>
                    <a:pt x="935" y="60"/>
                  </a:cubicBezTo>
                  <a:cubicBezTo>
                    <a:pt x="935" y="60"/>
                    <a:pt x="935" y="60"/>
                    <a:pt x="935" y="60"/>
                  </a:cubicBezTo>
                  <a:cubicBezTo>
                    <a:pt x="935" y="60"/>
                    <a:pt x="935" y="60"/>
                    <a:pt x="935" y="60"/>
                  </a:cubicBezTo>
                  <a:cubicBezTo>
                    <a:pt x="935" y="59"/>
                    <a:pt x="935" y="59"/>
                    <a:pt x="936" y="59"/>
                  </a:cubicBezTo>
                  <a:cubicBezTo>
                    <a:pt x="936" y="58"/>
                    <a:pt x="936" y="58"/>
                    <a:pt x="936" y="58"/>
                  </a:cubicBezTo>
                  <a:cubicBezTo>
                    <a:pt x="936" y="58"/>
                    <a:pt x="936" y="58"/>
                    <a:pt x="936" y="57"/>
                  </a:cubicBezTo>
                  <a:cubicBezTo>
                    <a:pt x="936" y="57"/>
                    <a:pt x="936" y="57"/>
                    <a:pt x="937" y="57"/>
                  </a:cubicBezTo>
                  <a:cubicBezTo>
                    <a:pt x="937" y="56"/>
                    <a:pt x="937" y="56"/>
                    <a:pt x="937" y="56"/>
                  </a:cubicBezTo>
                  <a:cubicBezTo>
                    <a:pt x="937" y="55"/>
                    <a:pt x="937" y="55"/>
                    <a:pt x="937" y="54"/>
                  </a:cubicBezTo>
                  <a:cubicBezTo>
                    <a:pt x="937" y="54"/>
                    <a:pt x="937" y="54"/>
                    <a:pt x="937" y="5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" name="Freeform 58"/>
            <p:cNvSpPr>
              <a:spLocks/>
            </p:cNvSpPr>
            <p:nvPr/>
          </p:nvSpPr>
          <p:spPr bwMode="auto">
            <a:xfrm>
              <a:off x="4698683" y="3061970"/>
              <a:ext cx="2693988" cy="314325"/>
            </a:xfrm>
            <a:custGeom>
              <a:avLst/>
              <a:gdLst>
                <a:gd name="T0" fmla="*/ 936 w 937"/>
                <a:gd name="T1" fmla="*/ 51 h 109"/>
                <a:gd name="T2" fmla="*/ 933 w 937"/>
                <a:gd name="T3" fmla="*/ 47 h 109"/>
                <a:gd name="T4" fmla="*/ 928 w 937"/>
                <a:gd name="T5" fmla="*/ 44 h 109"/>
                <a:gd name="T6" fmla="*/ 925 w 937"/>
                <a:gd name="T7" fmla="*/ 42 h 109"/>
                <a:gd name="T8" fmla="*/ 917 w 937"/>
                <a:gd name="T9" fmla="*/ 39 h 109"/>
                <a:gd name="T10" fmla="*/ 908 w 937"/>
                <a:gd name="T11" fmla="*/ 36 h 109"/>
                <a:gd name="T12" fmla="*/ 898 w 937"/>
                <a:gd name="T13" fmla="*/ 33 h 109"/>
                <a:gd name="T14" fmla="*/ 887 w 937"/>
                <a:gd name="T15" fmla="*/ 30 h 109"/>
                <a:gd name="T16" fmla="*/ 870 w 937"/>
                <a:gd name="T17" fmla="*/ 27 h 109"/>
                <a:gd name="T18" fmla="*/ 854 w 937"/>
                <a:gd name="T19" fmla="*/ 24 h 109"/>
                <a:gd name="T20" fmla="*/ 842 w 937"/>
                <a:gd name="T21" fmla="*/ 22 h 109"/>
                <a:gd name="T22" fmla="*/ 826 w 937"/>
                <a:gd name="T23" fmla="*/ 20 h 109"/>
                <a:gd name="T24" fmla="*/ 812 w 937"/>
                <a:gd name="T25" fmla="*/ 18 h 109"/>
                <a:gd name="T26" fmla="*/ 781 w 937"/>
                <a:gd name="T27" fmla="*/ 14 h 109"/>
                <a:gd name="T28" fmla="*/ 762 w 937"/>
                <a:gd name="T29" fmla="*/ 12 h 109"/>
                <a:gd name="T30" fmla="*/ 741 w 937"/>
                <a:gd name="T31" fmla="*/ 10 h 109"/>
                <a:gd name="T32" fmla="*/ 721 w 937"/>
                <a:gd name="T33" fmla="*/ 9 h 109"/>
                <a:gd name="T34" fmla="*/ 686 w 937"/>
                <a:gd name="T35" fmla="*/ 6 h 109"/>
                <a:gd name="T36" fmla="*/ 666 w 937"/>
                <a:gd name="T37" fmla="*/ 5 h 109"/>
                <a:gd name="T38" fmla="*/ 648 w 937"/>
                <a:gd name="T39" fmla="*/ 4 h 109"/>
                <a:gd name="T40" fmla="*/ 615 w 937"/>
                <a:gd name="T41" fmla="*/ 3 h 109"/>
                <a:gd name="T42" fmla="*/ 601 w 937"/>
                <a:gd name="T43" fmla="*/ 2 h 109"/>
                <a:gd name="T44" fmla="*/ 585 w 937"/>
                <a:gd name="T45" fmla="*/ 2 h 109"/>
                <a:gd name="T46" fmla="*/ 568 w 937"/>
                <a:gd name="T47" fmla="*/ 1 h 109"/>
                <a:gd name="T48" fmla="*/ 550 w 937"/>
                <a:gd name="T49" fmla="*/ 1 h 109"/>
                <a:gd name="T50" fmla="*/ 537 w 937"/>
                <a:gd name="T51" fmla="*/ 1 h 109"/>
                <a:gd name="T52" fmla="*/ 523 w 937"/>
                <a:gd name="T53" fmla="*/ 1 h 109"/>
                <a:gd name="T54" fmla="*/ 501 w 937"/>
                <a:gd name="T55" fmla="*/ 0 h 109"/>
                <a:gd name="T56" fmla="*/ 476 w 937"/>
                <a:gd name="T57" fmla="*/ 0 h 109"/>
                <a:gd name="T58" fmla="*/ 468 w 937"/>
                <a:gd name="T59" fmla="*/ 0 h 109"/>
                <a:gd name="T60" fmla="*/ 439 w 937"/>
                <a:gd name="T61" fmla="*/ 0 h 109"/>
                <a:gd name="T62" fmla="*/ 423 w 937"/>
                <a:gd name="T63" fmla="*/ 1 h 109"/>
                <a:gd name="T64" fmla="*/ 402 w 937"/>
                <a:gd name="T65" fmla="*/ 1 h 109"/>
                <a:gd name="T66" fmla="*/ 389 w 937"/>
                <a:gd name="T67" fmla="*/ 1 h 109"/>
                <a:gd name="T68" fmla="*/ 370 w 937"/>
                <a:gd name="T69" fmla="*/ 1 h 109"/>
                <a:gd name="T70" fmla="*/ 353 w 937"/>
                <a:gd name="T71" fmla="*/ 2 h 109"/>
                <a:gd name="T72" fmla="*/ 340 w 937"/>
                <a:gd name="T73" fmla="*/ 2 h 109"/>
                <a:gd name="T74" fmla="*/ 322 w 937"/>
                <a:gd name="T75" fmla="*/ 3 h 109"/>
                <a:gd name="T76" fmla="*/ 291 w 937"/>
                <a:gd name="T77" fmla="*/ 4 h 109"/>
                <a:gd name="T78" fmla="*/ 273 w 937"/>
                <a:gd name="T79" fmla="*/ 5 h 109"/>
                <a:gd name="T80" fmla="*/ 251 w 937"/>
                <a:gd name="T81" fmla="*/ 6 h 109"/>
                <a:gd name="T82" fmla="*/ 232 w 937"/>
                <a:gd name="T83" fmla="*/ 8 h 109"/>
                <a:gd name="T84" fmla="*/ 197 w 937"/>
                <a:gd name="T85" fmla="*/ 10 h 109"/>
                <a:gd name="T86" fmla="*/ 177 w 937"/>
                <a:gd name="T87" fmla="*/ 12 h 109"/>
                <a:gd name="T88" fmla="*/ 157 w 937"/>
                <a:gd name="T89" fmla="*/ 14 h 109"/>
                <a:gd name="T90" fmla="*/ 129 w 937"/>
                <a:gd name="T91" fmla="*/ 17 h 109"/>
                <a:gd name="T92" fmla="*/ 115 w 937"/>
                <a:gd name="T93" fmla="*/ 19 h 109"/>
                <a:gd name="T94" fmla="*/ 97 w 937"/>
                <a:gd name="T95" fmla="*/ 21 h 109"/>
                <a:gd name="T96" fmla="*/ 86 w 937"/>
                <a:gd name="T97" fmla="*/ 23 h 109"/>
                <a:gd name="T98" fmla="*/ 72 w 937"/>
                <a:gd name="T99" fmla="*/ 26 h 109"/>
                <a:gd name="T100" fmla="*/ 50 w 937"/>
                <a:gd name="T101" fmla="*/ 30 h 109"/>
                <a:gd name="T102" fmla="*/ 43 w 937"/>
                <a:gd name="T103" fmla="*/ 32 h 109"/>
                <a:gd name="T104" fmla="*/ 31 w 937"/>
                <a:gd name="T105" fmla="*/ 35 h 109"/>
                <a:gd name="T106" fmla="*/ 23 w 937"/>
                <a:gd name="T107" fmla="*/ 38 h 109"/>
                <a:gd name="T108" fmla="*/ 14 w 937"/>
                <a:gd name="T109" fmla="*/ 41 h 109"/>
                <a:gd name="T110" fmla="*/ 9 w 937"/>
                <a:gd name="T111" fmla="*/ 44 h 109"/>
                <a:gd name="T112" fmla="*/ 5 w 937"/>
                <a:gd name="T113" fmla="*/ 47 h 109"/>
                <a:gd name="T114" fmla="*/ 2 w 937"/>
                <a:gd name="T115" fmla="*/ 50 h 109"/>
                <a:gd name="T116" fmla="*/ 0 w 937"/>
                <a:gd name="T117" fmla="*/ 54 h 109"/>
                <a:gd name="T118" fmla="*/ 1 w 937"/>
                <a:gd name="T119" fmla="*/ 58 h 109"/>
                <a:gd name="T120" fmla="*/ 468 w 937"/>
                <a:gd name="T121" fmla="*/ 109 h 109"/>
                <a:gd name="T122" fmla="*/ 935 w 937"/>
                <a:gd name="T123" fmla="*/ 60 h 109"/>
                <a:gd name="T124" fmla="*/ 937 w 937"/>
                <a:gd name="T125" fmla="*/ 56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937" h="109">
                  <a:moveTo>
                    <a:pt x="937" y="54"/>
                  </a:moveTo>
                  <a:cubicBezTo>
                    <a:pt x="937" y="54"/>
                    <a:pt x="937" y="54"/>
                    <a:pt x="937" y="54"/>
                  </a:cubicBezTo>
                  <a:cubicBezTo>
                    <a:pt x="937" y="53"/>
                    <a:pt x="937" y="53"/>
                    <a:pt x="937" y="52"/>
                  </a:cubicBezTo>
                  <a:cubicBezTo>
                    <a:pt x="936" y="52"/>
                    <a:pt x="936" y="52"/>
                    <a:pt x="936" y="52"/>
                  </a:cubicBezTo>
                  <a:cubicBezTo>
                    <a:pt x="936" y="52"/>
                    <a:pt x="936" y="51"/>
                    <a:pt x="936" y="51"/>
                  </a:cubicBezTo>
                  <a:cubicBezTo>
                    <a:pt x="936" y="51"/>
                    <a:pt x="936" y="51"/>
                    <a:pt x="935" y="50"/>
                  </a:cubicBezTo>
                  <a:cubicBezTo>
                    <a:pt x="935" y="50"/>
                    <a:pt x="935" y="50"/>
                    <a:pt x="935" y="49"/>
                  </a:cubicBezTo>
                  <a:cubicBezTo>
                    <a:pt x="935" y="49"/>
                    <a:pt x="934" y="49"/>
                    <a:pt x="934" y="49"/>
                  </a:cubicBezTo>
                  <a:cubicBezTo>
                    <a:pt x="934" y="49"/>
                    <a:pt x="934" y="49"/>
                    <a:pt x="934" y="49"/>
                  </a:cubicBezTo>
                  <a:cubicBezTo>
                    <a:pt x="934" y="48"/>
                    <a:pt x="933" y="48"/>
                    <a:pt x="933" y="47"/>
                  </a:cubicBezTo>
                  <a:cubicBezTo>
                    <a:pt x="933" y="47"/>
                    <a:pt x="932" y="47"/>
                    <a:pt x="932" y="47"/>
                  </a:cubicBezTo>
                  <a:cubicBezTo>
                    <a:pt x="932" y="47"/>
                    <a:pt x="931" y="46"/>
                    <a:pt x="931" y="46"/>
                  </a:cubicBezTo>
                  <a:cubicBezTo>
                    <a:pt x="931" y="46"/>
                    <a:pt x="931" y="46"/>
                    <a:pt x="931" y="46"/>
                  </a:cubicBezTo>
                  <a:cubicBezTo>
                    <a:pt x="930" y="45"/>
                    <a:pt x="930" y="45"/>
                    <a:pt x="930" y="45"/>
                  </a:cubicBezTo>
                  <a:cubicBezTo>
                    <a:pt x="929" y="45"/>
                    <a:pt x="929" y="45"/>
                    <a:pt x="928" y="44"/>
                  </a:cubicBezTo>
                  <a:cubicBezTo>
                    <a:pt x="928" y="44"/>
                    <a:pt x="928" y="44"/>
                    <a:pt x="928" y="44"/>
                  </a:cubicBezTo>
                  <a:cubicBezTo>
                    <a:pt x="928" y="44"/>
                    <a:pt x="928" y="44"/>
                    <a:pt x="927" y="44"/>
                  </a:cubicBezTo>
                  <a:cubicBezTo>
                    <a:pt x="927" y="43"/>
                    <a:pt x="926" y="43"/>
                    <a:pt x="926" y="43"/>
                  </a:cubicBezTo>
                  <a:cubicBezTo>
                    <a:pt x="926" y="43"/>
                    <a:pt x="925" y="42"/>
                    <a:pt x="925" y="42"/>
                  </a:cubicBezTo>
                  <a:cubicBezTo>
                    <a:pt x="925" y="42"/>
                    <a:pt x="925" y="42"/>
                    <a:pt x="925" y="42"/>
                  </a:cubicBezTo>
                  <a:cubicBezTo>
                    <a:pt x="924" y="42"/>
                    <a:pt x="923" y="42"/>
                    <a:pt x="923" y="41"/>
                  </a:cubicBezTo>
                  <a:cubicBezTo>
                    <a:pt x="922" y="41"/>
                    <a:pt x="922" y="41"/>
                    <a:pt x="921" y="41"/>
                  </a:cubicBezTo>
                  <a:cubicBezTo>
                    <a:pt x="920" y="40"/>
                    <a:pt x="919" y="40"/>
                    <a:pt x="918" y="39"/>
                  </a:cubicBezTo>
                  <a:cubicBezTo>
                    <a:pt x="918" y="39"/>
                    <a:pt x="918" y="39"/>
                    <a:pt x="917" y="39"/>
                  </a:cubicBezTo>
                  <a:cubicBezTo>
                    <a:pt x="917" y="39"/>
                    <a:pt x="917" y="39"/>
                    <a:pt x="917" y="39"/>
                  </a:cubicBezTo>
                  <a:cubicBezTo>
                    <a:pt x="916" y="38"/>
                    <a:pt x="915" y="38"/>
                    <a:pt x="914" y="38"/>
                  </a:cubicBezTo>
                  <a:cubicBezTo>
                    <a:pt x="914" y="38"/>
                    <a:pt x="913" y="38"/>
                    <a:pt x="913" y="37"/>
                  </a:cubicBezTo>
                  <a:cubicBezTo>
                    <a:pt x="912" y="37"/>
                    <a:pt x="911" y="37"/>
                    <a:pt x="910" y="37"/>
                  </a:cubicBezTo>
                  <a:cubicBezTo>
                    <a:pt x="910" y="36"/>
                    <a:pt x="909" y="36"/>
                    <a:pt x="909" y="36"/>
                  </a:cubicBezTo>
                  <a:cubicBezTo>
                    <a:pt x="909" y="36"/>
                    <a:pt x="909" y="36"/>
                    <a:pt x="908" y="36"/>
                  </a:cubicBezTo>
                  <a:cubicBezTo>
                    <a:pt x="908" y="36"/>
                    <a:pt x="907" y="35"/>
                    <a:pt x="906" y="35"/>
                  </a:cubicBezTo>
                  <a:cubicBezTo>
                    <a:pt x="905" y="35"/>
                    <a:pt x="904" y="35"/>
                    <a:pt x="904" y="35"/>
                  </a:cubicBezTo>
                  <a:cubicBezTo>
                    <a:pt x="902" y="34"/>
                    <a:pt x="901" y="34"/>
                    <a:pt x="900" y="33"/>
                  </a:cubicBezTo>
                  <a:cubicBezTo>
                    <a:pt x="900" y="33"/>
                    <a:pt x="900" y="33"/>
                    <a:pt x="900" y="33"/>
                  </a:cubicBezTo>
                  <a:cubicBezTo>
                    <a:pt x="899" y="33"/>
                    <a:pt x="899" y="33"/>
                    <a:pt x="898" y="33"/>
                  </a:cubicBezTo>
                  <a:cubicBezTo>
                    <a:pt x="897" y="33"/>
                    <a:pt x="895" y="32"/>
                    <a:pt x="894" y="32"/>
                  </a:cubicBezTo>
                  <a:cubicBezTo>
                    <a:pt x="894" y="32"/>
                    <a:pt x="894" y="32"/>
                    <a:pt x="893" y="32"/>
                  </a:cubicBezTo>
                  <a:cubicBezTo>
                    <a:pt x="893" y="32"/>
                    <a:pt x="892" y="31"/>
                    <a:pt x="891" y="31"/>
                  </a:cubicBezTo>
                  <a:cubicBezTo>
                    <a:pt x="890" y="31"/>
                    <a:pt x="889" y="31"/>
                    <a:pt x="888" y="30"/>
                  </a:cubicBezTo>
                  <a:cubicBezTo>
                    <a:pt x="888" y="30"/>
                    <a:pt x="887" y="30"/>
                    <a:pt x="887" y="30"/>
                  </a:cubicBezTo>
                  <a:cubicBezTo>
                    <a:pt x="887" y="30"/>
                    <a:pt x="887" y="30"/>
                    <a:pt x="887" y="30"/>
                  </a:cubicBezTo>
                  <a:cubicBezTo>
                    <a:pt x="883" y="29"/>
                    <a:pt x="880" y="29"/>
                    <a:pt x="877" y="28"/>
                  </a:cubicBezTo>
                  <a:cubicBezTo>
                    <a:pt x="876" y="28"/>
                    <a:pt x="876" y="28"/>
                    <a:pt x="875" y="28"/>
                  </a:cubicBezTo>
                  <a:cubicBezTo>
                    <a:pt x="874" y="27"/>
                    <a:pt x="872" y="27"/>
                    <a:pt x="870" y="27"/>
                  </a:cubicBezTo>
                  <a:cubicBezTo>
                    <a:pt x="870" y="27"/>
                    <a:pt x="870" y="27"/>
                    <a:pt x="870" y="27"/>
                  </a:cubicBezTo>
                  <a:cubicBezTo>
                    <a:pt x="868" y="26"/>
                    <a:pt x="866" y="26"/>
                    <a:pt x="865" y="26"/>
                  </a:cubicBezTo>
                  <a:cubicBezTo>
                    <a:pt x="864" y="25"/>
                    <a:pt x="863" y="25"/>
                    <a:pt x="863" y="25"/>
                  </a:cubicBezTo>
                  <a:cubicBezTo>
                    <a:pt x="861" y="25"/>
                    <a:pt x="860" y="25"/>
                    <a:pt x="859" y="25"/>
                  </a:cubicBezTo>
                  <a:cubicBezTo>
                    <a:pt x="858" y="24"/>
                    <a:pt x="858" y="24"/>
                    <a:pt x="858" y="24"/>
                  </a:cubicBezTo>
                  <a:cubicBezTo>
                    <a:pt x="856" y="24"/>
                    <a:pt x="855" y="24"/>
                    <a:pt x="854" y="24"/>
                  </a:cubicBezTo>
                  <a:cubicBezTo>
                    <a:pt x="853" y="24"/>
                    <a:pt x="852" y="23"/>
                    <a:pt x="851" y="23"/>
                  </a:cubicBezTo>
                  <a:cubicBezTo>
                    <a:pt x="850" y="23"/>
                    <a:pt x="848" y="23"/>
                    <a:pt x="847" y="23"/>
                  </a:cubicBezTo>
                  <a:cubicBezTo>
                    <a:pt x="846" y="23"/>
                    <a:pt x="845" y="22"/>
                    <a:pt x="845" y="22"/>
                  </a:cubicBezTo>
                  <a:cubicBezTo>
                    <a:pt x="844" y="22"/>
                    <a:pt x="843" y="22"/>
                    <a:pt x="842" y="22"/>
                  </a:cubicBezTo>
                  <a:cubicBezTo>
                    <a:pt x="842" y="22"/>
                    <a:pt x="842" y="22"/>
                    <a:pt x="842" y="22"/>
                  </a:cubicBezTo>
                  <a:cubicBezTo>
                    <a:pt x="841" y="22"/>
                    <a:pt x="840" y="22"/>
                    <a:pt x="840" y="21"/>
                  </a:cubicBezTo>
                  <a:cubicBezTo>
                    <a:pt x="840" y="21"/>
                    <a:pt x="840" y="21"/>
                    <a:pt x="840" y="21"/>
                  </a:cubicBezTo>
                  <a:cubicBezTo>
                    <a:pt x="837" y="21"/>
                    <a:pt x="835" y="21"/>
                    <a:pt x="833" y="20"/>
                  </a:cubicBezTo>
                  <a:cubicBezTo>
                    <a:pt x="832" y="20"/>
                    <a:pt x="831" y="20"/>
                    <a:pt x="830" y="20"/>
                  </a:cubicBezTo>
                  <a:cubicBezTo>
                    <a:pt x="829" y="20"/>
                    <a:pt x="827" y="20"/>
                    <a:pt x="826" y="20"/>
                  </a:cubicBezTo>
                  <a:cubicBezTo>
                    <a:pt x="825" y="19"/>
                    <a:pt x="823" y="19"/>
                    <a:pt x="822" y="19"/>
                  </a:cubicBezTo>
                  <a:cubicBezTo>
                    <a:pt x="821" y="19"/>
                    <a:pt x="821" y="19"/>
                    <a:pt x="821" y="19"/>
                  </a:cubicBezTo>
                  <a:cubicBezTo>
                    <a:pt x="821" y="19"/>
                    <a:pt x="821" y="19"/>
                    <a:pt x="820" y="19"/>
                  </a:cubicBezTo>
                  <a:cubicBezTo>
                    <a:pt x="820" y="19"/>
                    <a:pt x="820" y="19"/>
                    <a:pt x="819" y="19"/>
                  </a:cubicBezTo>
                  <a:cubicBezTo>
                    <a:pt x="817" y="18"/>
                    <a:pt x="814" y="18"/>
                    <a:pt x="812" y="18"/>
                  </a:cubicBezTo>
                  <a:cubicBezTo>
                    <a:pt x="811" y="18"/>
                    <a:pt x="809" y="17"/>
                    <a:pt x="808" y="17"/>
                  </a:cubicBezTo>
                  <a:cubicBezTo>
                    <a:pt x="806" y="17"/>
                    <a:pt x="804" y="17"/>
                    <a:pt x="803" y="17"/>
                  </a:cubicBezTo>
                  <a:cubicBezTo>
                    <a:pt x="802" y="16"/>
                    <a:pt x="800" y="16"/>
                    <a:pt x="799" y="16"/>
                  </a:cubicBezTo>
                  <a:cubicBezTo>
                    <a:pt x="799" y="16"/>
                    <a:pt x="799" y="16"/>
                    <a:pt x="799" y="16"/>
                  </a:cubicBezTo>
                  <a:cubicBezTo>
                    <a:pt x="793" y="15"/>
                    <a:pt x="787" y="15"/>
                    <a:pt x="781" y="14"/>
                  </a:cubicBezTo>
                  <a:cubicBezTo>
                    <a:pt x="781" y="14"/>
                    <a:pt x="780" y="14"/>
                    <a:pt x="780" y="14"/>
                  </a:cubicBezTo>
                  <a:cubicBezTo>
                    <a:pt x="780" y="14"/>
                    <a:pt x="780" y="14"/>
                    <a:pt x="780" y="14"/>
                  </a:cubicBezTo>
                  <a:cubicBezTo>
                    <a:pt x="780" y="14"/>
                    <a:pt x="780" y="14"/>
                    <a:pt x="779" y="14"/>
                  </a:cubicBezTo>
                  <a:cubicBezTo>
                    <a:pt x="774" y="13"/>
                    <a:pt x="768" y="13"/>
                    <a:pt x="762" y="12"/>
                  </a:cubicBezTo>
                  <a:cubicBezTo>
                    <a:pt x="762" y="12"/>
                    <a:pt x="762" y="12"/>
                    <a:pt x="762" y="12"/>
                  </a:cubicBezTo>
                  <a:cubicBezTo>
                    <a:pt x="761" y="12"/>
                    <a:pt x="761" y="12"/>
                    <a:pt x="760" y="12"/>
                  </a:cubicBezTo>
                  <a:cubicBezTo>
                    <a:pt x="760" y="12"/>
                    <a:pt x="760" y="12"/>
                    <a:pt x="760" y="12"/>
                  </a:cubicBezTo>
                  <a:cubicBezTo>
                    <a:pt x="755" y="12"/>
                    <a:pt x="749" y="11"/>
                    <a:pt x="743" y="11"/>
                  </a:cubicBezTo>
                  <a:cubicBezTo>
                    <a:pt x="743" y="11"/>
                    <a:pt x="743" y="11"/>
                    <a:pt x="743" y="11"/>
                  </a:cubicBezTo>
                  <a:cubicBezTo>
                    <a:pt x="742" y="11"/>
                    <a:pt x="741" y="10"/>
                    <a:pt x="741" y="10"/>
                  </a:cubicBezTo>
                  <a:cubicBezTo>
                    <a:pt x="741" y="10"/>
                    <a:pt x="740" y="10"/>
                    <a:pt x="740" y="10"/>
                  </a:cubicBezTo>
                  <a:cubicBezTo>
                    <a:pt x="735" y="10"/>
                    <a:pt x="729" y="9"/>
                    <a:pt x="724" y="9"/>
                  </a:cubicBezTo>
                  <a:cubicBezTo>
                    <a:pt x="724" y="9"/>
                    <a:pt x="724" y="9"/>
                    <a:pt x="723" y="9"/>
                  </a:cubicBezTo>
                  <a:cubicBezTo>
                    <a:pt x="723" y="9"/>
                    <a:pt x="722" y="9"/>
                    <a:pt x="721" y="9"/>
                  </a:cubicBezTo>
                  <a:cubicBezTo>
                    <a:pt x="721" y="9"/>
                    <a:pt x="721" y="9"/>
                    <a:pt x="721" y="9"/>
                  </a:cubicBezTo>
                  <a:cubicBezTo>
                    <a:pt x="716" y="8"/>
                    <a:pt x="710" y="8"/>
                    <a:pt x="705" y="8"/>
                  </a:cubicBezTo>
                  <a:cubicBezTo>
                    <a:pt x="705" y="8"/>
                    <a:pt x="705" y="8"/>
                    <a:pt x="704" y="8"/>
                  </a:cubicBezTo>
                  <a:cubicBezTo>
                    <a:pt x="704" y="8"/>
                    <a:pt x="704" y="8"/>
                    <a:pt x="704" y="8"/>
                  </a:cubicBezTo>
                  <a:cubicBezTo>
                    <a:pt x="703" y="8"/>
                    <a:pt x="703" y="8"/>
                    <a:pt x="702" y="8"/>
                  </a:cubicBezTo>
                  <a:cubicBezTo>
                    <a:pt x="697" y="7"/>
                    <a:pt x="692" y="7"/>
                    <a:pt x="686" y="6"/>
                  </a:cubicBezTo>
                  <a:cubicBezTo>
                    <a:pt x="686" y="6"/>
                    <a:pt x="686" y="6"/>
                    <a:pt x="686" y="6"/>
                  </a:cubicBezTo>
                  <a:cubicBezTo>
                    <a:pt x="685" y="6"/>
                    <a:pt x="683" y="6"/>
                    <a:pt x="682" y="6"/>
                  </a:cubicBezTo>
                  <a:cubicBezTo>
                    <a:pt x="677" y="6"/>
                    <a:pt x="672" y="6"/>
                    <a:pt x="667" y="5"/>
                  </a:cubicBezTo>
                  <a:cubicBezTo>
                    <a:pt x="667" y="5"/>
                    <a:pt x="666" y="5"/>
                    <a:pt x="666" y="5"/>
                  </a:cubicBezTo>
                  <a:cubicBezTo>
                    <a:pt x="666" y="5"/>
                    <a:pt x="666" y="5"/>
                    <a:pt x="666" y="5"/>
                  </a:cubicBezTo>
                  <a:cubicBezTo>
                    <a:pt x="665" y="5"/>
                    <a:pt x="664" y="5"/>
                    <a:pt x="663" y="5"/>
                  </a:cubicBezTo>
                  <a:cubicBezTo>
                    <a:pt x="659" y="5"/>
                    <a:pt x="655" y="5"/>
                    <a:pt x="650" y="5"/>
                  </a:cubicBezTo>
                  <a:cubicBezTo>
                    <a:pt x="650" y="4"/>
                    <a:pt x="649" y="4"/>
                    <a:pt x="649" y="4"/>
                  </a:cubicBezTo>
                  <a:cubicBezTo>
                    <a:pt x="648" y="4"/>
                    <a:pt x="648" y="4"/>
                    <a:pt x="648" y="4"/>
                  </a:cubicBezTo>
                  <a:cubicBezTo>
                    <a:pt x="648" y="4"/>
                    <a:pt x="648" y="4"/>
                    <a:pt x="648" y="4"/>
                  </a:cubicBezTo>
                  <a:cubicBezTo>
                    <a:pt x="647" y="4"/>
                    <a:pt x="647" y="4"/>
                    <a:pt x="646" y="4"/>
                  </a:cubicBezTo>
                  <a:cubicBezTo>
                    <a:pt x="642" y="4"/>
                    <a:pt x="637" y="4"/>
                    <a:pt x="633" y="4"/>
                  </a:cubicBezTo>
                  <a:cubicBezTo>
                    <a:pt x="632" y="4"/>
                    <a:pt x="632" y="4"/>
                    <a:pt x="632" y="4"/>
                  </a:cubicBezTo>
                  <a:cubicBezTo>
                    <a:pt x="631" y="4"/>
                    <a:pt x="630" y="4"/>
                    <a:pt x="628" y="4"/>
                  </a:cubicBezTo>
                  <a:cubicBezTo>
                    <a:pt x="624" y="3"/>
                    <a:pt x="620" y="3"/>
                    <a:pt x="615" y="3"/>
                  </a:cubicBezTo>
                  <a:cubicBezTo>
                    <a:pt x="615" y="3"/>
                    <a:pt x="615" y="3"/>
                    <a:pt x="615" y="3"/>
                  </a:cubicBezTo>
                  <a:cubicBezTo>
                    <a:pt x="615" y="3"/>
                    <a:pt x="615" y="3"/>
                    <a:pt x="614" y="3"/>
                  </a:cubicBezTo>
                  <a:cubicBezTo>
                    <a:pt x="614" y="3"/>
                    <a:pt x="614" y="3"/>
                    <a:pt x="614" y="3"/>
                  </a:cubicBezTo>
                  <a:cubicBezTo>
                    <a:pt x="610" y="3"/>
                    <a:pt x="606" y="3"/>
                    <a:pt x="602" y="3"/>
                  </a:cubicBezTo>
                  <a:cubicBezTo>
                    <a:pt x="602" y="2"/>
                    <a:pt x="601" y="2"/>
                    <a:pt x="601" y="2"/>
                  </a:cubicBezTo>
                  <a:cubicBezTo>
                    <a:pt x="600" y="2"/>
                    <a:pt x="599" y="2"/>
                    <a:pt x="597" y="2"/>
                  </a:cubicBezTo>
                  <a:cubicBezTo>
                    <a:pt x="597" y="2"/>
                    <a:pt x="597" y="2"/>
                    <a:pt x="597" y="2"/>
                  </a:cubicBezTo>
                  <a:cubicBezTo>
                    <a:pt x="595" y="2"/>
                    <a:pt x="592" y="2"/>
                    <a:pt x="590" y="2"/>
                  </a:cubicBezTo>
                  <a:cubicBezTo>
                    <a:pt x="589" y="2"/>
                    <a:pt x="589" y="2"/>
                    <a:pt x="588" y="2"/>
                  </a:cubicBezTo>
                  <a:cubicBezTo>
                    <a:pt x="587" y="2"/>
                    <a:pt x="586" y="2"/>
                    <a:pt x="585" y="2"/>
                  </a:cubicBezTo>
                  <a:cubicBezTo>
                    <a:pt x="585" y="2"/>
                    <a:pt x="584" y="2"/>
                    <a:pt x="583" y="2"/>
                  </a:cubicBezTo>
                  <a:cubicBezTo>
                    <a:pt x="582" y="2"/>
                    <a:pt x="581" y="2"/>
                    <a:pt x="580" y="2"/>
                  </a:cubicBezTo>
                  <a:cubicBezTo>
                    <a:pt x="578" y="2"/>
                    <a:pt x="576" y="2"/>
                    <a:pt x="574" y="2"/>
                  </a:cubicBezTo>
                  <a:cubicBezTo>
                    <a:pt x="573" y="2"/>
                    <a:pt x="573" y="2"/>
                    <a:pt x="573" y="2"/>
                  </a:cubicBezTo>
                  <a:cubicBezTo>
                    <a:pt x="571" y="2"/>
                    <a:pt x="569" y="2"/>
                    <a:pt x="568" y="1"/>
                  </a:cubicBezTo>
                  <a:cubicBezTo>
                    <a:pt x="568" y="1"/>
                    <a:pt x="567" y="1"/>
                    <a:pt x="567" y="1"/>
                  </a:cubicBezTo>
                  <a:cubicBezTo>
                    <a:pt x="565" y="1"/>
                    <a:pt x="563" y="1"/>
                    <a:pt x="561" y="1"/>
                  </a:cubicBezTo>
                  <a:cubicBezTo>
                    <a:pt x="559" y="1"/>
                    <a:pt x="558" y="1"/>
                    <a:pt x="557" y="1"/>
                  </a:cubicBezTo>
                  <a:cubicBezTo>
                    <a:pt x="557" y="1"/>
                    <a:pt x="556" y="1"/>
                    <a:pt x="556" y="1"/>
                  </a:cubicBezTo>
                  <a:cubicBezTo>
                    <a:pt x="554" y="1"/>
                    <a:pt x="552" y="1"/>
                    <a:pt x="550" y="1"/>
                  </a:cubicBezTo>
                  <a:cubicBezTo>
                    <a:pt x="550" y="1"/>
                    <a:pt x="549" y="1"/>
                    <a:pt x="548" y="1"/>
                  </a:cubicBezTo>
                  <a:cubicBezTo>
                    <a:pt x="548" y="1"/>
                    <a:pt x="548" y="1"/>
                    <a:pt x="547" y="1"/>
                  </a:cubicBezTo>
                  <a:cubicBezTo>
                    <a:pt x="547" y="1"/>
                    <a:pt x="547" y="1"/>
                    <a:pt x="546" y="1"/>
                  </a:cubicBezTo>
                  <a:cubicBezTo>
                    <a:pt x="543" y="1"/>
                    <a:pt x="540" y="1"/>
                    <a:pt x="537" y="1"/>
                  </a:cubicBezTo>
                  <a:cubicBezTo>
                    <a:pt x="537" y="1"/>
                    <a:pt x="537" y="1"/>
                    <a:pt x="537" y="1"/>
                  </a:cubicBezTo>
                  <a:cubicBezTo>
                    <a:pt x="536" y="1"/>
                    <a:pt x="535" y="1"/>
                    <a:pt x="535" y="1"/>
                  </a:cubicBezTo>
                  <a:cubicBezTo>
                    <a:pt x="534" y="1"/>
                    <a:pt x="533" y="1"/>
                    <a:pt x="533" y="1"/>
                  </a:cubicBezTo>
                  <a:cubicBezTo>
                    <a:pt x="530" y="1"/>
                    <a:pt x="528" y="1"/>
                    <a:pt x="525" y="1"/>
                  </a:cubicBezTo>
                  <a:cubicBezTo>
                    <a:pt x="524" y="1"/>
                    <a:pt x="524" y="1"/>
                    <a:pt x="523" y="1"/>
                  </a:cubicBezTo>
                  <a:cubicBezTo>
                    <a:pt x="523" y="1"/>
                    <a:pt x="523" y="1"/>
                    <a:pt x="523" y="1"/>
                  </a:cubicBezTo>
                  <a:cubicBezTo>
                    <a:pt x="520" y="1"/>
                    <a:pt x="517" y="1"/>
                    <a:pt x="514" y="1"/>
                  </a:cubicBezTo>
                  <a:cubicBezTo>
                    <a:pt x="514" y="1"/>
                    <a:pt x="513" y="1"/>
                    <a:pt x="513" y="1"/>
                  </a:cubicBezTo>
                  <a:cubicBezTo>
                    <a:pt x="512" y="0"/>
                    <a:pt x="512" y="0"/>
                    <a:pt x="511" y="0"/>
                  </a:cubicBezTo>
                  <a:cubicBezTo>
                    <a:pt x="508" y="0"/>
                    <a:pt x="505" y="0"/>
                    <a:pt x="502" y="0"/>
                  </a:cubicBezTo>
                  <a:cubicBezTo>
                    <a:pt x="501" y="0"/>
                    <a:pt x="501" y="0"/>
                    <a:pt x="501" y="0"/>
                  </a:cubicBezTo>
                  <a:cubicBezTo>
                    <a:pt x="500" y="0"/>
                    <a:pt x="499" y="0"/>
                    <a:pt x="498" y="0"/>
                  </a:cubicBezTo>
                  <a:cubicBezTo>
                    <a:pt x="495" y="0"/>
                    <a:pt x="493" y="0"/>
                    <a:pt x="490" y="0"/>
                  </a:cubicBezTo>
                  <a:cubicBezTo>
                    <a:pt x="490" y="0"/>
                    <a:pt x="489" y="0"/>
                    <a:pt x="489" y="0"/>
                  </a:cubicBezTo>
                  <a:cubicBezTo>
                    <a:pt x="489" y="0"/>
                    <a:pt x="489" y="0"/>
                    <a:pt x="488" y="0"/>
                  </a:cubicBezTo>
                  <a:cubicBezTo>
                    <a:pt x="484" y="0"/>
                    <a:pt x="480" y="0"/>
                    <a:pt x="476" y="0"/>
                  </a:cubicBezTo>
                  <a:cubicBezTo>
                    <a:pt x="474" y="0"/>
                    <a:pt x="471" y="0"/>
                    <a:pt x="469" y="0"/>
                  </a:cubicBezTo>
                  <a:cubicBezTo>
                    <a:pt x="469" y="0"/>
                    <a:pt x="469" y="0"/>
                    <a:pt x="469" y="0"/>
                  </a:cubicBezTo>
                  <a:cubicBezTo>
                    <a:pt x="469" y="0"/>
                    <a:pt x="469" y="0"/>
                    <a:pt x="468" y="0"/>
                  </a:cubicBezTo>
                  <a:cubicBezTo>
                    <a:pt x="468" y="0"/>
                    <a:pt x="468" y="0"/>
                    <a:pt x="468" y="0"/>
                  </a:cubicBezTo>
                  <a:cubicBezTo>
                    <a:pt x="468" y="0"/>
                    <a:pt x="468" y="0"/>
                    <a:pt x="468" y="0"/>
                  </a:cubicBezTo>
                  <a:cubicBezTo>
                    <a:pt x="466" y="0"/>
                    <a:pt x="463" y="0"/>
                    <a:pt x="461" y="0"/>
                  </a:cubicBezTo>
                  <a:cubicBezTo>
                    <a:pt x="457" y="0"/>
                    <a:pt x="452" y="0"/>
                    <a:pt x="448" y="0"/>
                  </a:cubicBezTo>
                  <a:cubicBezTo>
                    <a:pt x="448" y="0"/>
                    <a:pt x="448" y="0"/>
                    <a:pt x="448" y="0"/>
                  </a:cubicBezTo>
                  <a:cubicBezTo>
                    <a:pt x="448" y="0"/>
                    <a:pt x="447" y="0"/>
                    <a:pt x="447" y="0"/>
                  </a:cubicBezTo>
                  <a:cubicBezTo>
                    <a:pt x="444" y="0"/>
                    <a:pt x="442" y="0"/>
                    <a:pt x="439" y="0"/>
                  </a:cubicBezTo>
                  <a:cubicBezTo>
                    <a:pt x="438" y="0"/>
                    <a:pt x="437" y="0"/>
                    <a:pt x="436" y="0"/>
                  </a:cubicBezTo>
                  <a:cubicBezTo>
                    <a:pt x="436" y="0"/>
                    <a:pt x="436" y="0"/>
                    <a:pt x="435" y="0"/>
                  </a:cubicBezTo>
                  <a:cubicBezTo>
                    <a:pt x="432" y="0"/>
                    <a:pt x="429" y="0"/>
                    <a:pt x="426" y="0"/>
                  </a:cubicBezTo>
                  <a:cubicBezTo>
                    <a:pt x="425" y="0"/>
                    <a:pt x="424" y="0"/>
                    <a:pt x="424" y="1"/>
                  </a:cubicBezTo>
                  <a:cubicBezTo>
                    <a:pt x="424" y="1"/>
                    <a:pt x="423" y="1"/>
                    <a:pt x="423" y="1"/>
                  </a:cubicBezTo>
                  <a:cubicBezTo>
                    <a:pt x="420" y="1"/>
                    <a:pt x="417" y="1"/>
                    <a:pt x="414" y="1"/>
                  </a:cubicBezTo>
                  <a:cubicBezTo>
                    <a:pt x="414" y="1"/>
                    <a:pt x="414" y="1"/>
                    <a:pt x="414" y="1"/>
                  </a:cubicBezTo>
                  <a:cubicBezTo>
                    <a:pt x="413" y="1"/>
                    <a:pt x="413" y="1"/>
                    <a:pt x="412" y="1"/>
                  </a:cubicBezTo>
                  <a:cubicBezTo>
                    <a:pt x="409" y="1"/>
                    <a:pt x="407" y="1"/>
                    <a:pt x="404" y="1"/>
                  </a:cubicBezTo>
                  <a:cubicBezTo>
                    <a:pt x="404" y="1"/>
                    <a:pt x="403" y="1"/>
                    <a:pt x="402" y="1"/>
                  </a:cubicBezTo>
                  <a:cubicBezTo>
                    <a:pt x="402" y="1"/>
                    <a:pt x="401" y="1"/>
                    <a:pt x="400" y="1"/>
                  </a:cubicBezTo>
                  <a:cubicBezTo>
                    <a:pt x="400" y="1"/>
                    <a:pt x="400" y="1"/>
                    <a:pt x="400" y="1"/>
                  </a:cubicBezTo>
                  <a:cubicBezTo>
                    <a:pt x="397" y="1"/>
                    <a:pt x="394" y="1"/>
                    <a:pt x="390" y="1"/>
                  </a:cubicBezTo>
                  <a:cubicBezTo>
                    <a:pt x="390" y="1"/>
                    <a:pt x="390" y="1"/>
                    <a:pt x="390" y="1"/>
                  </a:cubicBezTo>
                  <a:cubicBezTo>
                    <a:pt x="389" y="1"/>
                    <a:pt x="389" y="1"/>
                    <a:pt x="389" y="1"/>
                  </a:cubicBezTo>
                  <a:cubicBezTo>
                    <a:pt x="388" y="1"/>
                    <a:pt x="387" y="1"/>
                    <a:pt x="387" y="1"/>
                  </a:cubicBezTo>
                  <a:cubicBezTo>
                    <a:pt x="385" y="1"/>
                    <a:pt x="383" y="1"/>
                    <a:pt x="381" y="1"/>
                  </a:cubicBezTo>
                  <a:cubicBezTo>
                    <a:pt x="381" y="1"/>
                    <a:pt x="380" y="1"/>
                    <a:pt x="380" y="1"/>
                  </a:cubicBezTo>
                  <a:cubicBezTo>
                    <a:pt x="379" y="1"/>
                    <a:pt x="377" y="1"/>
                    <a:pt x="376" y="1"/>
                  </a:cubicBezTo>
                  <a:cubicBezTo>
                    <a:pt x="374" y="1"/>
                    <a:pt x="372" y="1"/>
                    <a:pt x="370" y="1"/>
                  </a:cubicBezTo>
                  <a:cubicBezTo>
                    <a:pt x="370" y="1"/>
                    <a:pt x="369" y="1"/>
                    <a:pt x="369" y="1"/>
                  </a:cubicBezTo>
                  <a:cubicBezTo>
                    <a:pt x="368" y="2"/>
                    <a:pt x="366" y="2"/>
                    <a:pt x="364" y="2"/>
                  </a:cubicBezTo>
                  <a:cubicBezTo>
                    <a:pt x="364" y="2"/>
                    <a:pt x="364" y="2"/>
                    <a:pt x="363" y="2"/>
                  </a:cubicBezTo>
                  <a:cubicBezTo>
                    <a:pt x="361" y="2"/>
                    <a:pt x="359" y="2"/>
                    <a:pt x="357" y="2"/>
                  </a:cubicBezTo>
                  <a:cubicBezTo>
                    <a:pt x="356" y="2"/>
                    <a:pt x="355" y="2"/>
                    <a:pt x="353" y="2"/>
                  </a:cubicBezTo>
                  <a:cubicBezTo>
                    <a:pt x="353" y="2"/>
                    <a:pt x="352" y="2"/>
                    <a:pt x="352" y="2"/>
                  </a:cubicBezTo>
                  <a:cubicBezTo>
                    <a:pt x="351" y="2"/>
                    <a:pt x="350" y="2"/>
                    <a:pt x="349" y="2"/>
                  </a:cubicBezTo>
                  <a:cubicBezTo>
                    <a:pt x="348" y="2"/>
                    <a:pt x="348" y="2"/>
                    <a:pt x="347" y="2"/>
                  </a:cubicBezTo>
                  <a:cubicBezTo>
                    <a:pt x="345" y="2"/>
                    <a:pt x="342" y="2"/>
                    <a:pt x="340" y="2"/>
                  </a:cubicBezTo>
                  <a:cubicBezTo>
                    <a:pt x="340" y="2"/>
                    <a:pt x="340" y="2"/>
                    <a:pt x="340" y="2"/>
                  </a:cubicBezTo>
                  <a:cubicBezTo>
                    <a:pt x="338" y="2"/>
                    <a:pt x="337" y="2"/>
                    <a:pt x="336" y="2"/>
                  </a:cubicBezTo>
                  <a:cubicBezTo>
                    <a:pt x="335" y="2"/>
                    <a:pt x="335" y="2"/>
                    <a:pt x="335" y="3"/>
                  </a:cubicBezTo>
                  <a:cubicBezTo>
                    <a:pt x="331" y="3"/>
                    <a:pt x="327" y="3"/>
                    <a:pt x="323" y="3"/>
                  </a:cubicBezTo>
                  <a:cubicBezTo>
                    <a:pt x="323" y="3"/>
                    <a:pt x="323" y="3"/>
                    <a:pt x="322" y="3"/>
                  </a:cubicBezTo>
                  <a:cubicBezTo>
                    <a:pt x="322" y="3"/>
                    <a:pt x="322" y="3"/>
                    <a:pt x="322" y="3"/>
                  </a:cubicBezTo>
                  <a:cubicBezTo>
                    <a:pt x="322" y="3"/>
                    <a:pt x="322" y="3"/>
                    <a:pt x="322" y="3"/>
                  </a:cubicBezTo>
                  <a:cubicBezTo>
                    <a:pt x="317" y="3"/>
                    <a:pt x="313" y="3"/>
                    <a:pt x="309" y="4"/>
                  </a:cubicBezTo>
                  <a:cubicBezTo>
                    <a:pt x="307" y="4"/>
                    <a:pt x="306" y="4"/>
                    <a:pt x="305" y="4"/>
                  </a:cubicBezTo>
                  <a:cubicBezTo>
                    <a:pt x="305" y="4"/>
                    <a:pt x="304" y="4"/>
                    <a:pt x="304" y="4"/>
                  </a:cubicBezTo>
                  <a:cubicBezTo>
                    <a:pt x="300" y="4"/>
                    <a:pt x="295" y="4"/>
                    <a:pt x="291" y="4"/>
                  </a:cubicBezTo>
                  <a:cubicBezTo>
                    <a:pt x="290" y="4"/>
                    <a:pt x="290" y="4"/>
                    <a:pt x="289" y="4"/>
                  </a:cubicBezTo>
                  <a:cubicBezTo>
                    <a:pt x="289" y="4"/>
                    <a:pt x="289" y="4"/>
                    <a:pt x="289" y="4"/>
                  </a:cubicBezTo>
                  <a:cubicBezTo>
                    <a:pt x="289" y="4"/>
                    <a:pt x="288" y="4"/>
                    <a:pt x="288" y="4"/>
                  </a:cubicBezTo>
                  <a:cubicBezTo>
                    <a:pt x="288" y="4"/>
                    <a:pt x="287" y="4"/>
                    <a:pt x="287" y="5"/>
                  </a:cubicBezTo>
                  <a:cubicBezTo>
                    <a:pt x="282" y="5"/>
                    <a:pt x="278" y="5"/>
                    <a:pt x="273" y="5"/>
                  </a:cubicBezTo>
                  <a:cubicBezTo>
                    <a:pt x="273" y="5"/>
                    <a:pt x="272" y="5"/>
                    <a:pt x="271" y="5"/>
                  </a:cubicBezTo>
                  <a:cubicBezTo>
                    <a:pt x="271" y="5"/>
                    <a:pt x="271" y="5"/>
                    <a:pt x="271" y="5"/>
                  </a:cubicBezTo>
                  <a:cubicBezTo>
                    <a:pt x="270" y="5"/>
                    <a:pt x="270" y="5"/>
                    <a:pt x="270" y="5"/>
                  </a:cubicBezTo>
                  <a:cubicBezTo>
                    <a:pt x="265" y="6"/>
                    <a:pt x="260" y="6"/>
                    <a:pt x="255" y="6"/>
                  </a:cubicBezTo>
                  <a:cubicBezTo>
                    <a:pt x="254" y="6"/>
                    <a:pt x="252" y="6"/>
                    <a:pt x="251" y="6"/>
                  </a:cubicBezTo>
                  <a:cubicBezTo>
                    <a:pt x="251" y="6"/>
                    <a:pt x="251" y="6"/>
                    <a:pt x="251" y="6"/>
                  </a:cubicBezTo>
                  <a:cubicBezTo>
                    <a:pt x="245" y="7"/>
                    <a:pt x="240" y="7"/>
                    <a:pt x="235" y="8"/>
                  </a:cubicBezTo>
                  <a:cubicBezTo>
                    <a:pt x="234" y="8"/>
                    <a:pt x="234" y="8"/>
                    <a:pt x="233" y="8"/>
                  </a:cubicBezTo>
                  <a:cubicBezTo>
                    <a:pt x="233" y="8"/>
                    <a:pt x="233" y="8"/>
                    <a:pt x="233" y="8"/>
                  </a:cubicBezTo>
                  <a:cubicBezTo>
                    <a:pt x="232" y="8"/>
                    <a:pt x="232" y="8"/>
                    <a:pt x="232" y="8"/>
                  </a:cubicBezTo>
                  <a:cubicBezTo>
                    <a:pt x="227" y="8"/>
                    <a:pt x="221" y="8"/>
                    <a:pt x="216" y="9"/>
                  </a:cubicBezTo>
                  <a:cubicBezTo>
                    <a:pt x="216" y="9"/>
                    <a:pt x="216" y="9"/>
                    <a:pt x="215" y="9"/>
                  </a:cubicBezTo>
                  <a:cubicBezTo>
                    <a:pt x="215" y="9"/>
                    <a:pt x="214" y="9"/>
                    <a:pt x="214" y="9"/>
                  </a:cubicBezTo>
                  <a:cubicBezTo>
                    <a:pt x="213" y="9"/>
                    <a:pt x="213" y="9"/>
                    <a:pt x="213" y="9"/>
                  </a:cubicBezTo>
                  <a:cubicBezTo>
                    <a:pt x="207" y="9"/>
                    <a:pt x="202" y="10"/>
                    <a:pt x="197" y="10"/>
                  </a:cubicBezTo>
                  <a:cubicBezTo>
                    <a:pt x="196" y="10"/>
                    <a:pt x="196" y="10"/>
                    <a:pt x="196" y="10"/>
                  </a:cubicBezTo>
                  <a:cubicBezTo>
                    <a:pt x="195" y="10"/>
                    <a:pt x="195" y="11"/>
                    <a:pt x="194" y="11"/>
                  </a:cubicBezTo>
                  <a:cubicBezTo>
                    <a:pt x="194" y="11"/>
                    <a:pt x="194" y="11"/>
                    <a:pt x="194" y="11"/>
                  </a:cubicBezTo>
                  <a:cubicBezTo>
                    <a:pt x="188" y="11"/>
                    <a:pt x="182" y="12"/>
                    <a:pt x="177" y="12"/>
                  </a:cubicBezTo>
                  <a:cubicBezTo>
                    <a:pt x="177" y="12"/>
                    <a:pt x="177" y="12"/>
                    <a:pt x="177" y="12"/>
                  </a:cubicBezTo>
                  <a:cubicBezTo>
                    <a:pt x="176" y="12"/>
                    <a:pt x="176" y="12"/>
                    <a:pt x="175" y="12"/>
                  </a:cubicBezTo>
                  <a:cubicBezTo>
                    <a:pt x="175" y="12"/>
                    <a:pt x="175" y="12"/>
                    <a:pt x="175" y="12"/>
                  </a:cubicBezTo>
                  <a:cubicBezTo>
                    <a:pt x="169" y="13"/>
                    <a:pt x="163" y="13"/>
                    <a:pt x="158" y="14"/>
                  </a:cubicBezTo>
                  <a:cubicBezTo>
                    <a:pt x="157" y="14"/>
                    <a:pt x="157" y="14"/>
                    <a:pt x="157" y="14"/>
                  </a:cubicBezTo>
                  <a:cubicBezTo>
                    <a:pt x="157" y="14"/>
                    <a:pt x="157" y="14"/>
                    <a:pt x="157" y="14"/>
                  </a:cubicBezTo>
                  <a:cubicBezTo>
                    <a:pt x="156" y="14"/>
                    <a:pt x="156" y="14"/>
                    <a:pt x="156" y="14"/>
                  </a:cubicBezTo>
                  <a:cubicBezTo>
                    <a:pt x="150" y="15"/>
                    <a:pt x="144" y="15"/>
                    <a:pt x="138" y="16"/>
                  </a:cubicBezTo>
                  <a:cubicBezTo>
                    <a:pt x="138" y="16"/>
                    <a:pt x="138" y="16"/>
                    <a:pt x="138" y="16"/>
                  </a:cubicBezTo>
                  <a:cubicBezTo>
                    <a:pt x="136" y="16"/>
                    <a:pt x="135" y="16"/>
                    <a:pt x="134" y="17"/>
                  </a:cubicBezTo>
                  <a:cubicBezTo>
                    <a:pt x="132" y="17"/>
                    <a:pt x="131" y="17"/>
                    <a:pt x="129" y="17"/>
                  </a:cubicBezTo>
                  <a:cubicBezTo>
                    <a:pt x="127" y="17"/>
                    <a:pt x="126" y="18"/>
                    <a:pt x="125" y="18"/>
                  </a:cubicBezTo>
                  <a:cubicBezTo>
                    <a:pt x="123" y="18"/>
                    <a:pt x="120" y="18"/>
                    <a:pt x="118" y="19"/>
                  </a:cubicBezTo>
                  <a:cubicBezTo>
                    <a:pt x="117" y="19"/>
                    <a:pt x="117" y="19"/>
                    <a:pt x="116" y="19"/>
                  </a:cubicBezTo>
                  <a:cubicBezTo>
                    <a:pt x="116" y="19"/>
                    <a:pt x="116" y="19"/>
                    <a:pt x="116" y="19"/>
                  </a:cubicBezTo>
                  <a:cubicBezTo>
                    <a:pt x="116" y="19"/>
                    <a:pt x="116" y="19"/>
                    <a:pt x="115" y="19"/>
                  </a:cubicBezTo>
                  <a:cubicBezTo>
                    <a:pt x="114" y="19"/>
                    <a:pt x="112" y="19"/>
                    <a:pt x="111" y="20"/>
                  </a:cubicBezTo>
                  <a:cubicBezTo>
                    <a:pt x="110" y="20"/>
                    <a:pt x="108" y="20"/>
                    <a:pt x="107" y="20"/>
                  </a:cubicBezTo>
                  <a:cubicBezTo>
                    <a:pt x="106" y="20"/>
                    <a:pt x="105" y="20"/>
                    <a:pt x="104" y="20"/>
                  </a:cubicBezTo>
                  <a:cubicBezTo>
                    <a:pt x="102" y="21"/>
                    <a:pt x="100" y="21"/>
                    <a:pt x="97" y="21"/>
                  </a:cubicBezTo>
                  <a:cubicBezTo>
                    <a:pt x="97" y="21"/>
                    <a:pt x="97" y="21"/>
                    <a:pt x="97" y="21"/>
                  </a:cubicBezTo>
                  <a:cubicBezTo>
                    <a:pt x="97" y="22"/>
                    <a:pt x="96" y="22"/>
                    <a:pt x="95" y="22"/>
                  </a:cubicBezTo>
                  <a:cubicBezTo>
                    <a:pt x="95" y="22"/>
                    <a:pt x="95" y="22"/>
                    <a:pt x="95" y="22"/>
                  </a:cubicBezTo>
                  <a:cubicBezTo>
                    <a:pt x="94" y="22"/>
                    <a:pt x="93" y="22"/>
                    <a:pt x="92" y="22"/>
                  </a:cubicBezTo>
                  <a:cubicBezTo>
                    <a:pt x="92" y="22"/>
                    <a:pt x="91" y="23"/>
                    <a:pt x="90" y="23"/>
                  </a:cubicBezTo>
                  <a:cubicBezTo>
                    <a:pt x="89" y="23"/>
                    <a:pt x="87" y="23"/>
                    <a:pt x="86" y="23"/>
                  </a:cubicBezTo>
                  <a:cubicBezTo>
                    <a:pt x="85" y="23"/>
                    <a:pt x="84" y="24"/>
                    <a:pt x="83" y="24"/>
                  </a:cubicBezTo>
                  <a:cubicBezTo>
                    <a:pt x="82" y="24"/>
                    <a:pt x="81" y="24"/>
                    <a:pt x="79" y="24"/>
                  </a:cubicBezTo>
                  <a:cubicBezTo>
                    <a:pt x="79" y="24"/>
                    <a:pt x="79" y="24"/>
                    <a:pt x="78" y="25"/>
                  </a:cubicBezTo>
                  <a:cubicBezTo>
                    <a:pt x="77" y="25"/>
                    <a:pt x="76" y="25"/>
                    <a:pt x="74" y="25"/>
                  </a:cubicBezTo>
                  <a:cubicBezTo>
                    <a:pt x="74" y="25"/>
                    <a:pt x="73" y="25"/>
                    <a:pt x="72" y="26"/>
                  </a:cubicBezTo>
                  <a:cubicBezTo>
                    <a:pt x="71" y="26"/>
                    <a:pt x="69" y="26"/>
                    <a:pt x="67" y="27"/>
                  </a:cubicBezTo>
                  <a:cubicBezTo>
                    <a:pt x="67" y="27"/>
                    <a:pt x="67" y="27"/>
                    <a:pt x="67" y="27"/>
                  </a:cubicBezTo>
                  <a:cubicBezTo>
                    <a:pt x="65" y="27"/>
                    <a:pt x="63" y="27"/>
                    <a:pt x="62" y="28"/>
                  </a:cubicBezTo>
                  <a:cubicBezTo>
                    <a:pt x="61" y="28"/>
                    <a:pt x="61" y="28"/>
                    <a:pt x="60" y="28"/>
                  </a:cubicBezTo>
                  <a:cubicBezTo>
                    <a:pt x="57" y="29"/>
                    <a:pt x="53" y="29"/>
                    <a:pt x="50" y="30"/>
                  </a:cubicBezTo>
                  <a:cubicBezTo>
                    <a:pt x="50" y="30"/>
                    <a:pt x="50" y="30"/>
                    <a:pt x="50" y="30"/>
                  </a:cubicBezTo>
                  <a:cubicBezTo>
                    <a:pt x="50" y="30"/>
                    <a:pt x="49" y="30"/>
                    <a:pt x="49" y="30"/>
                  </a:cubicBezTo>
                  <a:cubicBezTo>
                    <a:pt x="48" y="31"/>
                    <a:pt x="46" y="31"/>
                    <a:pt x="45" y="31"/>
                  </a:cubicBezTo>
                  <a:cubicBezTo>
                    <a:pt x="45" y="31"/>
                    <a:pt x="44" y="32"/>
                    <a:pt x="44" y="32"/>
                  </a:cubicBezTo>
                  <a:cubicBezTo>
                    <a:pt x="43" y="32"/>
                    <a:pt x="43" y="32"/>
                    <a:pt x="43" y="32"/>
                  </a:cubicBezTo>
                  <a:cubicBezTo>
                    <a:pt x="42" y="32"/>
                    <a:pt x="40" y="33"/>
                    <a:pt x="39" y="33"/>
                  </a:cubicBezTo>
                  <a:cubicBezTo>
                    <a:pt x="38" y="33"/>
                    <a:pt x="38" y="33"/>
                    <a:pt x="37" y="33"/>
                  </a:cubicBezTo>
                  <a:cubicBezTo>
                    <a:pt x="37" y="33"/>
                    <a:pt x="37" y="33"/>
                    <a:pt x="37" y="33"/>
                  </a:cubicBezTo>
                  <a:cubicBezTo>
                    <a:pt x="36" y="34"/>
                    <a:pt x="34" y="34"/>
                    <a:pt x="33" y="35"/>
                  </a:cubicBezTo>
                  <a:cubicBezTo>
                    <a:pt x="33" y="35"/>
                    <a:pt x="32" y="35"/>
                    <a:pt x="31" y="35"/>
                  </a:cubicBezTo>
                  <a:cubicBezTo>
                    <a:pt x="30" y="35"/>
                    <a:pt x="29" y="36"/>
                    <a:pt x="29" y="36"/>
                  </a:cubicBezTo>
                  <a:cubicBezTo>
                    <a:pt x="28" y="36"/>
                    <a:pt x="28" y="36"/>
                    <a:pt x="28" y="36"/>
                  </a:cubicBezTo>
                  <a:cubicBezTo>
                    <a:pt x="28" y="36"/>
                    <a:pt x="27" y="36"/>
                    <a:pt x="27" y="37"/>
                  </a:cubicBezTo>
                  <a:cubicBezTo>
                    <a:pt x="26" y="37"/>
                    <a:pt x="25" y="37"/>
                    <a:pt x="24" y="37"/>
                  </a:cubicBezTo>
                  <a:cubicBezTo>
                    <a:pt x="24" y="38"/>
                    <a:pt x="23" y="38"/>
                    <a:pt x="23" y="38"/>
                  </a:cubicBezTo>
                  <a:cubicBezTo>
                    <a:pt x="22" y="38"/>
                    <a:pt x="21" y="38"/>
                    <a:pt x="20" y="39"/>
                  </a:cubicBezTo>
                  <a:cubicBezTo>
                    <a:pt x="20" y="39"/>
                    <a:pt x="20" y="39"/>
                    <a:pt x="20" y="39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8" y="40"/>
                    <a:pt x="17" y="40"/>
                    <a:pt x="16" y="41"/>
                  </a:cubicBezTo>
                  <a:cubicBezTo>
                    <a:pt x="15" y="41"/>
                    <a:pt x="15" y="41"/>
                    <a:pt x="14" y="41"/>
                  </a:cubicBezTo>
                  <a:cubicBezTo>
                    <a:pt x="14" y="42"/>
                    <a:pt x="13" y="42"/>
                    <a:pt x="12" y="42"/>
                  </a:cubicBezTo>
                  <a:cubicBezTo>
                    <a:pt x="12" y="42"/>
                    <a:pt x="12" y="42"/>
                    <a:pt x="12" y="42"/>
                  </a:cubicBezTo>
                  <a:cubicBezTo>
                    <a:pt x="12" y="42"/>
                    <a:pt x="11" y="43"/>
                    <a:pt x="11" y="43"/>
                  </a:cubicBezTo>
                  <a:cubicBezTo>
                    <a:pt x="11" y="43"/>
                    <a:pt x="10" y="43"/>
                    <a:pt x="10" y="44"/>
                  </a:cubicBezTo>
                  <a:cubicBezTo>
                    <a:pt x="9" y="44"/>
                    <a:pt x="9" y="44"/>
                    <a:pt x="9" y="44"/>
                  </a:cubicBezTo>
                  <a:cubicBezTo>
                    <a:pt x="9" y="44"/>
                    <a:pt x="9" y="44"/>
                    <a:pt x="8" y="44"/>
                  </a:cubicBezTo>
                  <a:cubicBezTo>
                    <a:pt x="8" y="45"/>
                    <a:pt x="8" y="45"/>
                    <a:pt x="7" y="45"/>
                  </a:cubicBezTo>
                  <a:cubicBezTo>
                    <a:pt x="7" y="45"/>
                    <a:pt x="7" y="45"/>
                    <a:pt x="6" y="46"/>
                  </a:cubicBezTo>
                  <a:cubicBezTo>
                    <a:pt x="6" y="46"/>
                    <a:pt x="6" y="46"/>
                    <a:pt x="6" y="46"/>
                  </a:cubicBezTo>
                  <a:cubicBezTo>
                    <a:pt x="6" y="46"/>
                    <a:pt x="5" y="47"/>
                    <a:pt x="5" y="47"/>
                  </a:cubicBezTo>
                  <a:cubicBezTo>
                    <a:pt x="5" y="47"/>
                    <a:pt x="4" y="47"/>
                    <a:pt x="4" y="47"/>
                  </a:cubicBezTo>
                  <a:cubicBezTo>
                    <a:pt x="4" y="48"/>
                    <a:pt x="3" y="48"/>
                    <a:pt x="3" y="49"/>
                  </a:cubicBezTo>
                  <a:cubicBezTo>
                    <a:pt x="3" y="49"/>
                    <a:pt x="3" y="49"/>
                    <a:pt x="3" y="49"/>
                  </a:cubicBezTo>
                  <a:cubicBezTo>
                    <a:pt x="2" y="49"/>
                    <a:pt x="2" y="49"/>
                    <a:pt x="2" y="49"/>
                  </a:cubicBezTo>
                  <a:cubicBezTo>
                    <a:pt x="2" y="50"/>
                    <a:pt x="2" y="50"/>
                    <a:pt x="2" y="50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1" y="51"/>
                    <a:pt x="1" y="52"/>
                    <a:pt x="1" y="52"/>
                  </a:cubicBezTo>
                  <a:cubicBezTo>
                    <a:pt x="1" y="52"/>
                    <a:pt x="0" y="52"/>
                    <a:pt x="0" y="52"/>
                  </a:cubicBezTo>
                  <a:cubicBezTo>
                    <a:pt x="0" y="53"/>
                    <a:pt x="0" y="53"/>
                    <a:pt x="0" y="54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0" y="55"/>
                    <a:pt x="0" y="55"/>
                    <a:pt x="0" y="56"/>
                  </a:cubicBezTo>
                  <a:cubicBezTo>
                    <a:pt x="0" y="56"/>
                    <a:pt x="0" y="56"/>
                    <a:pt x="0" y="57"/>
                  </a:cubicBezTo>
                  <a:cubicBezTo>
                    <a:pt x="0" y="57"/>
                    <a:pt x="1" y="57"/>
                    <a:pt x="1" y="57"/>
                  </a:cubicBezTo>
                  <a:cubicBezTo>
                    <a:pt x="1" y="58"/>
                    <a:pt x="1" y="58"/>
                    <a:pt x="1" y="58"/>
                  </a:cubicBezTo>
                  <a:cubicBezTo>
                    <a:pt x="1" y="58"/>
                    <a:pt x="1" y="58"/>
                    <a:pt x="1" y="59"/>
                  </a:cubicBezTo>
                  <a:cubicBezTo>
                    <a:pt x="1" y="59"/>
                    <a:pt x="2" y="59"/>
                    <a:pt x="2" y="60"/>
                  </a:cubicBezTo>
                  <a:cubicBezTo>
                    <a:pt x="2" y="60"/>
                    <a:pt x="2" y="60"/>
                    <a:pt x="2" y="60"/>
                  </a:cubicBezTo>
                  <a:cubicBezTo>
                    <a:pt x="25" y="88"/>
                    <a:pt x="226" y="109"/>
                    <a:pt x="468" y="109"/>
                  </a:cubicBezTo>
                  <a:cubicBezTo>
                    <a:pt x="468" y="109"/>
                    <a:pt x="468" y="109"/>
                    <a:pt x="468" y="109"/>
                  </a:cubicBezTo>
                  <a:cubicBezTo>
                    <a:pt x="468" y="109"/>
                    <a:pt x="468" y="109"/>
                    <a:pt x="468" y="109"/>
                  </a:cubicBezTo>
                  <a:cubicBezTo>
                    <a:pt x="469" y="109"/>
                    <a:pt x="469" y="109"/>
                    <a:pt x="469" y="109"/>
                  </a:cubicBezTo>
                  <a:cubicBezTo>
                    <a:pt x="469" y="109"/>
                    <a:pt x="469" y="109"/>
                    <a:pt x="469" y="109"/>
                  </a:cubicBezTo>
                  <a:cubicBezTo>
                    <a:pt x="711" y="109"/>
                    <a:pt x="912" y="88"/>
                    <a:pt x="935" y="60"/>
                  </a:cubicBezTo>
                  <a:cubicBezTo>
                    <a:pt x="935" y="60"/>
                    <a:pt x="935" y="60"/>
                    <a:pt x="935" y="60"/>
                  </a:cubicBezTo>
                  <a:cubicBezTo>
                    <a:pt x="935" y="59"/>
                    <a:pt x="935" y="59"/>
                    <a:pt x="936" y="59"/>
                  </a:cubicBezTo>
                  <a:cubicBezTo>
                    <a:pt x="936" y="58"/>
                    <a:pt x="936" y="58"/>
                    <a:pt x="936" y="58"/>
                  </a:cubicBezTo>
                  <a:cubicBezTo>
                    <a:pt x="936" y="58"/>
                    <a:pt x="936" y="58"/>
                    <a:pt x="936" y="57"/>
                  </a:cubicBezTo>
                  <a:cubicBezTo>
                    <a:pt x="936" y="57"/>
                    <a:pt x="936" y="57"/>
                    <a:pt x="937" y="57"/>
                  </a:cubicBezTo>
                  <a:cubicBezTo>
                    <a:pt x="937" y="56"/>
                    <a:pt x="937" y="56"/>
                    <a:pt x="937" y="56"/>
                  </a:cubicBezTo>
                  <a:cubicBezTo>
                    <a:pt x="937" y="55"/>
                    <a:pt x="937" y="55"/>
                    <a:pt x="937" y="54"/>
                  </a:cubicBezTo>
                  <a:cubicBezTo>
                    <a:pt x="937" y="54"/>
                    <a:pt x="937" y="54"/>
                    <a:pt x="937" y="54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61" name="Rectangle 60">
            <a:extLst>
              <a:ext uri="{FF2B5EF4-FFF2-40B4-BE49-F238E27FC236}">
                <a16:creationId xmlns:a16="http://schemas.microsoft.com/office/drawing/2014/main" id="{D6D31BD9-EB23-430F-9205-A41843A488B4}"/>
              </a:ext>
            </a:extLst>
          </p:cNvPr>
          <p:cNvSpPr/>
          <p:nvPr/>
        </p:nvSpPr>
        <p:spPr>
          <a:xfrm>
            <a:off x="670076" y="2439276"/>
            <a:ext cx="22691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id-ID" sz="1200" dirty="0"/>
              <a:t>Suitable for all categories business and personal presentation</a:t>
            </a:r>
          </a:p>
        </p:txBody>
      </p:sp>
      <p:cxnSp>
        <p:nvCxnSpPr>
          <p:cNvPr id="62" name="Straight Arrow Connector 61">
            <a:extLst>
              <a:ext uri="{FF2B5EF4-FFF2-40B4-BE49-F238E27FC236}">
                <a16:creationId xmlns:a16="http://schemas.microsoft.com/office/drawing/2014/main" id="{AAE01B2D-C19F-4328-B0D0-90B4178685F7}"/>
              </a:ext>
            </a:extLst>
          </p:cNvPr>
          <p:cNvCxnSpPr>
            <a:cxnSpLocks/>
          </p:cNvCxnSpPr>
          <p:nvPr/>
        </p:nvCxnSpPr>
        <p:spPr>
          <a:xfrm flipH="1">
            <a:off x="3377369" y="2610456"/>
            <a:ext cx="2496270" cy="0"/>
          </a:xfrm>
          <a:prstGeom prst="straightConnector1">
            <a:avLst/>
          </a:prstGeom>
          <a:ln w="12700">
            <a:solidFill>
              <a:schemeClr val="accent2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/>
        </p:nvSpPr>
        <p:spPr>
          <a:xfrm>
            <a:off x="5818652" y="2373551"/>
            <a:ext cx="489074" cy="46521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64" name="Oval 63"/>
          <p:cNvSpPr/>
          <p:nvPr/>
        </p:nvSpPr>
        <p:spPr>
          <a:xfrm>
            <a:off x="5818652" y="3835344"/>
            <a:ext cx="489074" cy="465216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65" name="Oval 64"/>
          <p:cNvSpPr/>
          <p:nvPr/>
        </p:nvSpPr>
        <p:spPr>
          <a:xfrm>
            <a:off x="5818652" y="5209551"/>
            <a:ext cx="489074" cy="465216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id="{D6D31BD9-EB23-430F-9205-A41843A488B4}"/>
              </a:ext>
            </a:extLst>
          </p:cNvPr>
          <p:cNvSpPr/>
          <p:nvPr/>
        </p:nvSpPr>
        <p:spPr>
          <a:xfrm>
            <a:off x="660400" y="3770922"/>
            <a:ext cx="22691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id-ID" sz="1200" dirty="0"/>
              <a:t>Suitable for all categories business and personal presentation</a:t>
            </a:r>
          </a:p>
        </p:txBody>
      </p:sp>
      <p:cxnSp>
        <p:nvCxnSpPr>
          <p:cNvPr id="70" name="Straight Arrow Connector 69">
            <a:extLst>
              <a:ext uri="{FF2B5EF4-FFF2-40B4-BE49-F238E27FC236}">
                <a16:creationId xmlns:a16="http://schemas.microsoft.com/office/drawing/2014/main" id="{AAE01B2D-C19F-4328-B0D0-90B4178685F7}"/>
              </a:ext>
            </a:extLst>
          </p:cNvPr>
          <p:cNvCxnSpPr/>
          <p:nvPr/>
        </p:nvCxnSpPr>
        <p:spPr>
          <a:xfrm flipH="1">
            <a:off x="3377369" y="4065919"/>
            <a:ext cx="2448849" cy="9228"/>
          </a:xfrm>
          <a:prstGeom prst="straightConnector1">
            <a:avLst/>
          </a:prstGeom>
          <a:ln w="12700">
            <a:solidFill>
              <a:schemeClr val="accent3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Rectangle 70">
            <a:extLst>
              <a:ext uri="{FF2B5EF4-FFF2-40B4-BE49-F238E27FC236}">
                <a16:creationId xmlns:a16="http://schemas.microsoft.com/office/drawing/2014/main" id="{D6D31BD9-EB23-430F-9205-A41843A488B4}"/>
              </a:ext>
            </a:extLst>
          </p:cNvPr>
          <p:cNvSpPr/>
          <p:nvPr/>
        </p:nvSpPr>
        <p:spPr>
          <a:xfrm>
            <a:off x="671725" y="5087696"/>
            <a:ext cx="22691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id-ID" sz="1200" dirty="0"/>
              <a:t>Suitable for all categories business and personal presentation</a:t>
            </a:r>
          </a:p>
        </p:txBody>
      </p:sp>
      <p:cxnSp>
        <p:nvCxnSpPr>
          <p:cNvPr id="72" name="Straight Arrow Connector 71">
            <a:extLst>
              <a:ext uri="{FF2B5EF4-FFF2-40B4-BE49-F238E27FC236}">
                <a16:creationId xmlns:a16="http://schemas.microsoft.com/office/drawing/2014/main" id="{AAE01B2D-C19F-4328-B0D0-90B4178685F7}"/>
              </a:ext>
            </a:extLst>
          </p:cNvPr>
          <p:cNvCxnSpPr/>
          <p:nvPr/>
        </p:nvCxnSpPr>
        <p:spPr>
          <a:xfrm flipH="1">
            <a:off x="3377369" y="5437545"/>
            <a:ext cx="2520000" cy="9228"/>
          </a:xfrm>
          <a:prstGeom prst="straightConnector1">
            <a:avLst/>
          </a:prstGeom>
          <a:ln w="12700">
            <a:solidFill>
              <a:schemeClr val="accent4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TextBox 59"/>
          <p:cNvSpPr txBox="1"/>
          <p:nvPr/>
        </p:nvSpPr>
        <p:spPr>
          <a:xfrm>
            <a:off x="5905642" y="2372411"/>
            <a:ext cx="31509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2400" dirty="0">
                <a:solidFill>
                  <a:schemeClr val="bg2"/>
                </a:solidFill>
              </a:rPr>
              <a:t>1</a:t>
            </a:r>
          </a:p>
        </p:txBody>
      </p:sp>
      <p:cxnSp>
        <p:nvCxnSpPr>
          <p:cNvPr id="68" name="Straight Arrow Connector 67">
            <a:extLst>
              <a:ext uri="{FF2B5EF4-FFF2-40B4-BE49-F238E27FC236}">
                <a16:creationId xmlns:a16="http://schemas.microsoft.com/office/drawing/2014/main" id="{37A569A1-7CE1-4FE7-9470-9D244F0EEC7E}"/>
              </a:ext>
            </a:extLst>
          </p:cNvPr>
          <p:cNvCxnSpPr>
            <a:cxnSpLocks/>
          </p:cNvCxnSpPr>
          <p:nvPr/>
        </p:nvCxnSpPr>
        <p:spPr>
          <a:xfrm>
            <a:off x="6231812" y="2608654"/>
            <a:ext cx="2484000" cy="0"/>
          </a:xfrm>
          <a:prstGeom prst="straightConnector1">
            <a:avLst/>
          </a:prstGeom>
          <a:ln w="12700">
            <a:solidFill>
              <a:schemeClr val="accent2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Rectangle 72">
            <a:extLst>
              <a:ext uri="{FF2B5EF4-FFF2-40B4-BE49-F238E27FC236}">
                <a16:creationId xmlns:a16="http://schemas.microsoft.com/office/drawing/2014/main" id="{452809E9-86D6-4ADF-85BC-013B90010FE7}"/>
              </a:ext>
            </a:extLst>
          </p:cNvPr>
          <p:cNvSpPr/>
          <p:nvPr/>
        </p:nvSpPr>
        <p:spPr>
          <a:xfrm>
            <a:off x="9242303" y="2455913"/>
            <a:ext cx="231082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200" dirty="0"/>
              <a:t>Suitable for all categories business and personal presentation</a:t>
            </a:r>
          </a:p>
        </p:txBody>
      </p:sp>
      <p:cxnSp>
        <p:nvCxnSpPr>
          <p:cNvPr id="74" name="Straight Arrow Connector 73">
            <a:extLst>
              <a:ext uri="{FF2B5EF4-FFF2-40B4-BE49-F238E27FC236}">
                <a16:creationId xmlns:a16="http://schemas.microsoft.com/office/drawing/2014/main" id="{37A569A1-7CE1-4FE7-9470-9D244F0EEC7E}"/>
              </a:ext>
            </a:extLst>
          </p:cNvPr>
          <p:cNvCxnSpPr>
            <a:cxnSpLocks/>
          </p:cNvCxnSpPr>
          <p:nvPr/>
        </p:nvCxnSpPr>
        <p:spPr>
          <a:xfrm>
            <a:off x="6266963" y="4058616"/>
            <a:ext cx="2448849" cy="0"/>
          </a:xfrm>
          <a:prstGeom prst="straightConnector1">
            <a:avLst/>
          </a:prstGeom>
          <a:ln w="12700">
            <a:solidFill>
              <a:schemeClr val="accent3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Rectangle 74">
            <a:extLst>
              <a:ext uri="{FF2B5EF4-FFF2-40B4-BE49-F238E27FC236}">
                <a16:creationId xmlns:a16="http://schemas.microsoft.com/office/drawing/2014/main" id="{452809E9-86D6-4ADF-85BC-013B90010FE7}"/>
              </a:ext>
            </a:extLst>
          </p:cNvPr>
          <p:cNvSpPr/>
          <p:nvPr/>
        </p:nvSpPr>
        <p:spPr>
          <a:xfrm>
            <a:off x="9241095" y="3653075"/>
            <a:ext cx="231082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200" dirty="0"/>
              <a:t>Suitable for all categories business and personal presentation</a:t>
            </a:r>
          </a:p>
        </p:txBody>
      </p:sp>
      <p:cxnSp>
        <p:nvCxnSpPr>
          <p:cNvPr id="76" name="Straight Arrow Connector 75">
            <a:extLst>
              <a:ext uri="{FF2B5EF4-FFF2-40B4-BE49-F238E27FC236}">
                <a16:creationId xmlns:a16="http://schemas.microsoft.com/office/drawing/2014/main" id="{37A569A1-7CE1-4FE7-9470-9D244F0EEC7E}"/>
              </a:ext>
            </a:extLst>
          </p:cNvPr>
          <p:cNvCxnSpPr>
            <a:cxnSpLocks/>
          </p:cNvCxnSpPr>
          <p:nvPr/>
        </p:nvCxnSpPr>
        <p:spPr>
          <a:xfrm>
            <a:off x="6195812" y="5430667"/>
            <a:ext cx="2520000" cy="0"/>
          </a:xfrm>
          <a:prstGeom prst="straightConnector1">
            <a:avLst/>
          </a:prstGeom>
          <a:ln w="12700">
            <a:solidFill>
              <a:schemeClr val="accent4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" name="Rectangle 76">
            <a:extLst>
              <a:ext uri="{FF2B5EF4-FFF2-40B4-BE49-F238E27FC236}">
                <a16:creationId xmlns:a16="http://schemas.microsoft.com/office/drawing/2014/main" id="{452809E9-86D6-4ADF-85BC-013B90010FE7}"/>
              </a:ext>
            </a:extLst>
          </p:cNvPr>
          <p:cNvSpPr/>
          <p:nvPr/>
        </p:nvSpPr>
        <p:spPr>
          <a:xfrm>
            <a:off x="9232814" y="5010672"/>
            <a:ext cx="231082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200" dirty="0"/>
              <a:t>Suitable for all categories business and personal presentation</a:t>
            </a:r>
          </a:p>
        </p:txBody>
      </p:sp>
      <p:sp>
        <p:nvSpPr>
          <p:cNvPr id="80" name="TextBox 79"/>
          <p:cNvSpPr txBox="1"/>
          <p:nvPr/>
        </p:nvSpPr>
        <p:spPr>
          <a:xfrm>
            <a:off x="5905642" y="3834283"/>
            <a:ext cx="31509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2400" dirty="0">
                <a:solidFill>
                  <a:schemeClr val="bg2"/>
                </a:solidFill>
              </a:rPr>
              <a:t>2</a:t>
            </a:r>
          </a:p>
        </p:txBody>
      </p:sp>
      <p:sp>
        <p:nvSpPr>
          <p:cNvPr id="81" name="TextBox 80"/>
          <p:cNvSpPr txBox="1"/>
          <p:nvPr/>
        </p:nvSpPr>
        <p:spPr>
          <a:xfrm>
            <a:off x="5905642" y="5211327"/>
            <a:ext cx="31509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2400" dirty="0">
                <a:solidFill>
                  <a:schemeClr val="bg2"/>
                </a:solidFill>
              </a:rPr>
              <a:t>3</a:t>
            </a: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E4CAAD4C-0E0B-4554-9566-6E9A34DF1C8E}"/>
              </a:ext>
            </a:extLst>
          </p:cNvPr>
          <p:cNvSpPr txBox="1"/>
          <p:nvPr/>
        </p:nvSpPr>
        <p:spPr>
          <a:xfrm>
            <a:off x="9242303" y="2257887"/>
            <a:ext cx="2051990" cy="31690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400" b="1" dirty="0">
                <a:latin typeface="+mj-lt"/>
              </a:rPr>
              <a:t>Description</a:t>
            </a: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CEC91469-5455-4AAE-A353-33FB47BB40F1}"/>
              </a:ext>
            </a:extLst>
          </p:cNvPr>
          <p:cNvSpPr txBox="1"/>
          <p:nvPr/>
        </p:nvSpPr>
        <p:spPr>
          <a:xfrm>
            <a:off x="887186" y="2262562"/>
            <a:ext cx="2051990" cy="31690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sz="1400" b="1" dirty="0">
                <a:latin typeface="+mj-lt"/>
              </a:rPr>
              <a:t>Description</a:t>
            </a: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CEC91469-5455-4AAE-A353-33FB47BB40F1}"/>
              </a:ext>
            </a:extLst>
          </p:cNvPr>
          <p:cNvSpPr txBox="1"/>
          <p:nvPr/>
        </p:nvSpPr>
        <p:spPr>
          <a:xfrm>
            <a:off x="873859" y="3591520"/>
            <a:ext cx="2051990" cy="31690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sz="1400" b="1" dirty="0">
                <a:latin typeface="+mj-lt"/>
              </a:rPr>
              <a:t>Description</a:t>
            </a: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CEC91469-5455-4AAE-A353-33FB47BB40F1}"/>
              </a:ext>
            </a:extLst>
          </p:cNvPr>
          <p:cNvSpPr txBox="1"/>
          <p:nvPr/>
        </p:nvSpPr>
        <p:spPr>
          <a:xfrm>
            <a:off x="887186" y="4897192"/>
            <a:ext cx="2051990" cy="31690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sz="1400" b="1" dirty="0">
                <a:latin typeface="+mj-lt"/>
              </a:rPr>
              <a:t>Description</a:t>
            </a: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E4CAAD4C-0E0B-4554-9566-6E9A34DF1C8E}"/>
              </a:ext>
            </a:extLst>
          </p:cNvPr>
          <p:cNvSpPr txBox="1"/>
          <p:nvPr/>
        </p:nvSpPr>
        <p:spPr>
          <a:xfrm>
            <a:off x="9242303" y="3463470"/>
            <a:ext cx="2051990" cy="31690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400" b="1" dirty="0">
                <a:latin typeface="+mj-lt"/>
              </a:rPr>
              <a:t>Description</a:t>
            </a: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E4CAAD4C-0E0B-4554-9566-6E9A34DF1C8E}"/>
              </a:ext>
            </a:extLst>
          </p:cNvPr>
          <p:cNvSpPr txBox="1"/>
          <p:nvPr/>
        </p:nvSpPr>
        <p:spPr>
          <a:xfrm>
            <a:off x="9242303" y="4824445"/>
            <a:ext cx="2051990" cy="31690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400" b="1" dirty="0">
                <a:latin typeface="+mj-lt"/>
              </a:rPr>
              <a:t>Description</a:t>
            </a:r>
          </a:p>
        </p:txBody>
      </p:sp>
      <p:sp>
        <p:nvSpPr>
          <p:cNvPr id="103" name="Freeform 92"/>
          <p:cNvSpPr>
            <a:spLocks noEditPoints="1"/>
          </p:cNvSpPr>
          <p:nvPr/>
        </p:nvSpPr>
        <p:spPr bwMode="auto">
          <a:xfrm>
            <a:off x="3022825" y="2505356"/>
            <a:ext cx="219261" cy="229580"/>
          </a:xfrm>
          <a:custGeom>
            <a:avLst/>
            <a:gdLst>
              <a:gd name="T0" fmla="*/ 167 w 180"/>
              <a:gd name="T1" fmla="*/ 96 h 188"/>
              <a:gd name="T2" fmla="*/ 180 w 180"/>
              <a:gd name="T3" fmla="*/ 69 h 188"/>
              <a:gd name="T4" fmla="*/ 180 w 180"/>
              <a:gd name="T5" fmla="*/ 68 h 188"/>
              <a:gd name="T6" fmla="*/ 179 w 180"/>
              <a:gd name="T7" fmla="*/ 66 h 188"/>
              <a:gd name="T8" fmla="*/ 166 w 180"/>
              <a:gd name="T9" fmla="*/ 0 h 188"/>
              <a:gd name="T10" fmla="*/ 1 w 180"/>
              <a:gd name="T11" fmla="*/ 66 h 188"/>
              <a:gd name="T12" fmla="*/ 0 w 180"/>
              <a:gd name="T13" fmla="*/ 67 h 188"/>
              <a:gd name="T14" fmla="*/ 0 w 180"/>
              <a:gd name="T15" fmla="*/ 69 h 188"/>
              <a:gd name="T16" fmla="*/ 13 w 180"/>
              <a:gd name="T17" fmla="*/ 97 h 188"/>
              <a:gd name="T18" fmla="*/ 13 w 180"/>
              <a:gd name="T19" fmla="*/ 97 h 188"/>
              <a:gd name="T20" fmla="*/ 1 w 180"/>
              <a:gd name="T21" fmla="*/ 188 h 188"/>
              <a:gd name="T22" fmla="*/ 167 w 180"/>
              <a:gd name="T23" fmla="*/ 163 h 188"/>
              <a:gd name="T24" fmla="*/ 173 w 180"/>
              <a:gd name="T25" fmla="*/ 80 h 188"/>
              <a:gd name="T26" fmla="*/ 150 w 180"/>
              <a:gd name="T27" fmla="*/ 80 h 188"/>
              <a:gd name="T28" fmla="*/ 173 w 180"/>
              <a:gd name="T29" fmla="*/ 80 h 188"/>
              <a:gd name="T30" fmla="*/ 149 w 180"/>
              <a:gd name="T31" fmla="*/ 65 h 188"/>
              <a:gd name="T32" fmla="*/ 137 w 180"/>
              <a:gd name="T33" fmla="*/ 49 h 188"/>
              <a:gd name="T34" fmla="*/ 118 w 180"/>
              <a:gd name="T35" fmla="*/ 49 h 188"/>
              <a:gd name="T36" fmla="*/ 145 w 180"/>
              <a:gd name="T37" fmla="*/ 80 h 188"/>
              <a:gd name="T38" fmla="*/ 121 w 180"/>
              <a:gd name="T39" fmla="*/ 80 h 188"/>
              <a:gd name="T40" fmla="*/ 92 w 180"/>
              <a:gd name="T41" fmla="*/ 49 h 188"/>
              <a:gd name="T42" fmla="*/ 92 w 180"/>
              <a:gd name="T43" fmla="*/ 65 h 188"/>
              <a:gd name="T44" fmla="*/ 116 w 180"/>
              <a:gd name="T45" fmla="*/ 80 h 188"/>
              <a:gd name="T46" fmla="*/ 92 w 180"/>
              <a:gd name="T47" fmla="*/ 80 h 188"/>
              <a:gd name="T48" fmla="*/ 67 w 180"/>
              <a:gd name="T49" fmla="*/ 49 h 188"/>
              <a:gd name="T50" fmla="*/ 64 w 180"/>
              <a:gd name="T51" fmla="*/ 65 h 188"/>
              <a:gd name="T52" fmla="*/ 87 w 180"/>
              <a:gd name="T53" fmla="*/ 72 h 188"/>
              <a:gd name="T54" fmla="*/ 75 w 180"/>
              <a:gd name="T55" fmla="*/ 91 h 188"/>
              <a:gd name="T56" fmla="*/ 62 w 180"/>
              <a:gd name="T57" fmla="*/ 49 h 188"/>
              <a:gd name="T58" fmla="*/ 42 w 180"/>
              <a:gd name="T59" fmla="*/ 49 h 188"/>
              <a:gd name="T60" fmla="*/ 58 w 180"/>
              <a:gd name="T61" fmla="*/ 80 h 188"/>
              <a:gd name="T62" fmla="*/ 35 w 180"/>
              <a:gd name="T63" fmla="*/ 80 h 188"/>
              <a:gd name="T64" fmla="*/ 18 w 180"/>
              <a:gd name="T65" fmla="*/ 49 h 188"/>
              <a:gd name="T66" fmla="*/ 9 w 180"/>
              <a:gd name="T67" fmla="*/ 65 h 188"/>
              <a:gd name="T68" fmla="*/ 29 w 180"/>
              <a:gd name="T69" fmla="*/ 72 h 188"/>
              <a:gd name="T70" fmla="*/ 18 w 180"/>
              <a:gd name="T71" fmla="*/ 91 h 188"/>
              <a:gd name="T72" fmla="*/ 172 w 180"/>
              <a:gd name="T73" fmla="*/ 181 h 188"/>
              <a:gd name="T74" fmla="*/ 172 w 180"/>
              <a:gd name="T75" fmla="*/ 170 h 188"/>
              <a:gd name="T76" fmla="*/ 35 w 180"/>
              <a:gd name="T77" fmla="*/ 163 h 188"/>
              <a:gd name="T78" fmla="*/ 69 w 180"/>
              <a:gd name="T79" fmla="*/ 163 h 188"/>
              <a:gd name="T80" fmla="*/ 29 w 180"/>
              <a:gd name="T81" fmla="*/ 107 h 188"/>
              <a:gd name="T82" fmla="*/ 20 w 180"/>
              <a:gd name="T83" fmla="*/ 97 h 188"/>
              <a:gd name="T84" fmla="*/ 47 w 180"/>
              <a:gd name="T85" fmla="*/ 97 h 188"/>
              <a:gd name="T86" fmla="*/ 75 w 180"/>
              <a:gd name="T87" fmla="*/ 97 h 188"/>
              <a:gd name="T88" fmla="*/ 104 w 180"/>
              <a:gd name="T89" fmla="*/ 97 h 188"/>
              <a:gd name="T90" fmla="*/ 133 w 180"/>
              <a:gd name="T91" fmla="*/ 97 h 188"/>
              <a:gd name="T92" fmla="*/ 159 w 180"/>
              <a:gd name="T93" fmla="*/ 163 h 188"/>
              <a:gd name="T94" fmla="*/ 149 w 180"/>
              <a:gd name="T95" fmla="*/ 146 h 188"/>
              <a:gd name="T96" fmla="*/ 90 w 180"/>
              <a:gd name="T97" fmla="*/ 146 h 188"/>
              <a:gd name="T98" fmla="*/ 123 w 180"/>
              <a:gd name="T99" fmla="*/ 112 h 188"/>
              <a:gd name="T100" fmla="*/ 96 w 180"/>
              <a:gd name="T101" fmla="*/ 112 h 188"/>
              <a:gd name="T102" fmla="*/ 96 w 180"/>
              <a:gd name="T103" fmla="*/ 140 h 1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80" h="188">
                <a:moveTo>
                  <a:pt x="167" y="96"/>
                </a:moveTo>
                <a:cubicBezTo>
                  <a:pt x="167" y="96"/>
                  <a:pt x="167" y="96"/>
                  <a:pt x="166" y="96"/>
                </a:cubicBezTo>
                <a:cubicBezTo>
                  <a:pt x="167" y="96"/>
                  <a:pt x="167" y="96"/>
                  <a:pt x="167" y="96"/>
                </a:cubicBezTo>
                <a:cubicBezTo>
                  <a:pt x="167" y="97"/>
                  <a:pt x="167" y="97"/>
                  <a:pt x="167" y="97"/>
                </a:cubicBezTo>
                <a:cubicBezTo>
                  <a:pt x="174" y="95"/>
                  <a:pt x="180" y="88"/>
                  <a:pt x="180" y="80"/>
                </a:cubicBezTo>
                <a:cubicBezTo>
                  <a:pt x="180" y="69"/>
                  <a:pt x="180" y="69"/>
                  <a:pt x="180" y="69"/>
                </a:cubicBezTo>
                <a:cubicBezTo>
                  <a:pt x="180" y="69"/>
                  <a:pt x="180" y="69"/>
                  <a:pt x="180" y="69"/>
                </a:cubicBezTo>
                <a:cubicBezTo>
                  <a:pt x="180" y="69"/>
                  <a:pt x="180" y="69"/>
                  <a:pt x="180" y="69"/>
                </a:cubicBezTo>
                <a:cubicBezTo>
                  <a:pt x="180" y="68"/>
                  <a:pt x="180" y="68"/>
                  <a:pt x="180" y="68"/>
                </a:cubicBezTo>
                <a:cubicBezTo>
                  <a:pt x="180" y="68"/>
                  <a:pt x="179" y="67"/>
                  <a:pt x="179" y="67"/>
                </a:cubicBezTo>
                <a:cubicBezTo>
                  <a:pt x="179" y="66"/>
                  <a:pt x="179" y="66"/>
                  <a:pt x="179" y="66"/>
                </a:cubicBezTo>
                <a:cubicBezTo>
                  <a:pt x="179" y="66"/>
                  <a:pt x="179" y="66"/>
                  <a:pt x="179" y="66"/>
                </a:cubicBezTo>
                <a:cubicBezTo>
                  <a:pt x="179" y="66"/>
                  <a:pt x="179" y="66"/>
                  <a:pt x="179" y="66"/>
                </a:cubicBezTo>
                <a:cubicBezTo>
                  <a:pt x="166" y="43"/>
                  <a:pt x="166" y="43"/>
                  <a:pt x="166" y="43"/>
                </a:cubicBezTo>
                <a:cubicBezTo>
                  <a:pt x="166" y="0"/>
                  <a:pt x="166" y="0"/>
                  <a:pt x="166" y="0"/>
                </a:cubicBezTo>
                <a:cubicBezTo>
                  <a:pt x="13" y="0"/>
                  <a:pt x="13" y="0"/>
                  <a:pt x="13" y="0"/>
                </a:cubicBezTo>
                <a:cubicBezTo>
                  <a:pt x="13" y="44"/>
                  <a:pt x="13" y="44"/>
                  <a:pt x="13" y="44"/>
                </a:cubicBezTo>
                <a:cubicBezTo>
                  <a:pt x="1" y="66"/>
                  <a:pt x="1" y="66"/>
                  <a:pt x="1" y="66"/>
                </a:cubicBezTo>
                <a:cubicBezTo>
                  <a:pt x="1" y="66"/>
                  <a:pt x="1" y="66"/>
                  <a:pt x="1" y="66"/>
                </a:cubicBezTo>
                <a:cubicBezTo>
                  <a:pt x="1" y="66"/>
                  <a:pt x="1" y="66"/>
                  <a:pt x="1" y="66"/>
                </a:cubicBezTo>
                <a:cubicBezTo>
                  <a:pt x="0" y="67"/>
                  <a:pt x="0" y="67"/>
                  <a:pt x="0" y="67"/>
                </a:cubicBezTo>
                <a:cubicBezTo>
                  <a:pt x="0" y="67"/>
                  <a:pt x="0" y="68"/>
                  <a:pt x="0" y="68"/>
                </a:cubicBezTo>
                <a:cubicBezTo>
                  <a:pt x="0" y="68"/>
                  <a:pt x="0" y="68"/>
                  <a:pt x="0" y="69"/>
                </a:cubicBezTo>
                <a:cubicBezTo>
                  <a:pt x="0" y="69"/>
                  <a:pt x="0" y="69"/>
                  <a:pt x="0" y="69"/>
                </a:cubicBezTo>
                <a:cubicBezTo>
                  <a:pt x="0" y="69"/>
                  <a:pt x="0" y="69"/>
                  <a:pt x="0" y="69"/>
                </a:cubicBezTo>
                <a:cubicBezTo>
                  <a:pt x="0" y="80"/>
                  <a:pt x="0" y="80"/>
                  <a:pt x="0" y="80"/>
                </a:cubicBezTo>
                <a:cubicBezTo>
                  <a:pt x="0" y="88"/>
                  <a:pt x="5" y="95"/>
                  <a:pt x="13" y="97"/>
                </a:cubicBezTo>
                <a:cubicBezTo>
                  <a:pt x="12" y="96"/>
                  <a:pt x="12" y="96"/>
                  <a:pt x="12" y="96"/>
                </a:cubicBezTo>
                <a:cubicBezTo>
                  <a:pt x="13" y="96"/>
                  <a:pt x="13" y="96"/>
                  <a:pt x="13" y="96"/>
                </a:cubicBezTo>
                <a:cubicBezTo>
                  <a:pt x="13" y="97"/>
                  <a:pt x="13" y="97"/>
                  <a:pt x="13" y="97"/>
                </a:cubicBezTo>
                <a:cubicBezTo>
                  <a:pt x="13" y="163"/>
                  <a:pt x="13" y="163"/>
                  <a:pt x="13" y="163"/>
                </a:cubicBezTo>
                <a:cubicBezTo>
                  <a:pt x="1" y="163"/>
                  <a:pt x="1" y="163"/>
                  <a:pt x="1" y="163"/>
                </a:cubicBezTo>
                <a:cubicBezTo>
                  <a:pt x="1" y="188"/>
                  <a:pt x="1" y="188"/>
                  <a:pt x="1" y="188"/>
                </a:cubicBezTo>
                <a:cubicBezTo>
                  <a:pt x="179" y="188"/>
                  <a:pt x="179" y="188"/>
                  <a:pt x="179" y="188"/>
                </a:cubicBezTo>
                <a:cubicBezTo>
                  <a:pt x="179" y="163"/>
                  <a:pt x="179" y="163"/>
                  <a:pt x="179" y="163"/>
                </a:cubicBezTo>
                <a:cubicBezTo>
                  <a:pt x="167" y="163"/>
                  <a:pt x="167" y="163"/>
                  <a:pt x="167" y="163"/>
                </a:cubicBezTo>
                <a:cubicBezTo>
                  <a:pt x="167" y="97"/>
                  <a:pt x="167" y="97"/>
                  <a:pt x="167" y="97"/>
                </a:cubicBezTo>
                <a:lnTo>
                  <a:pt x="167" y="96"/>
                </a:lnTo>
                <a:close/>
                <a:moveTo>
                  <a:pt x="173" y="80"/>
                </a:moveTo>
                <a:cubicBezTo>
                  <a:pt x="173" y="86"/>
                  <a:pt x="168" y="91"/>
                  <a:pt x="162" y="91"/>
                </a:cubicBezTo>
                <a:cubicBezTo>
                  <a:pt x="162" y="91"/>
                  <a:pt x="162" y="91"/>
                  <a:pt x="162" y="91"/>
                </a:cubicBezTo>
                <a:cubicBezTo>
                  <a:pt x="155" y="91"/>
                  <a:pt x="150" y="86"/>
                  <a:pt x="150" y="80"/>
                </a:cubicBezTo>
                <a:cubicBezTo>
                  <a:pt x="150" y="72"/>
                  <a:pt x="150" y="72"/>
                  <a:pt x="150" y="72"/>
                </a:cubicBezTo>
                <a:cubicBezTo>
                  <a:pt x="173" y="72"/>
                  <a:pt x="173" y="72"/>
                  <a:pt x="173" y="72"/>
                </a:cubicBezTo>
                <a:lnTo>
                  <a:pt x="173" y="80"/>
                </a:lnTo>
                <a:close/>
                <a:moveTo>
                  <a:pt x="161" y="49"/>
                </a:moveTo>
                <a:cubicBezTo>
                  <a:pt x="170" y="65"/>
                  <a:pt x="170" y="65"/>
                  <a:pt x="170" y="65"/>
                </a:cubicBezTo>
                <a:cubicBezTo>
                  <a:pt x="149" y="65"/>
                  <a:pt x="149" y="65"/>
                  <a:pt x="149" y="65"/>
                </a:cubicBezTo>
                <a:cubicBezTo>
                  <a:pt x="143" y="49"/>
                  <a:pt x="143" y="49"/>
                  <a:pt x="143" y="49"/>
                </a:cubicBezTo>
                <a:lnTo>
                  <a:pt x="161" y="49"/>
                </a:lnTo>
                <a:close/>
                <a:moveTo>
                  <a:pt x="137" y="49"/>
                </a:moveTo>
                <a:cubicBezTo>
                  <a:pt x="143" y="65"/>
                  <a:pt x="143" y="65"/>
                  <a:pt x="143" y="65"/>
                </a:cubicBezTo>
                <a:cubicBezTo>
                  <a:pt x="121" y="65"/>
                  <a:pt x="121" y="65"/>
                  <a:pt x="121" y="65"/>
                </a:cubicBezTo>
                <a:cubicBezTo>
                  <a:pt x="118" y="49"/>
                  <a:pt x="118" y="49"/>
                  <a:pt x="118" y="49"/>
                </a:cubicBezTo>
                <a:lnTo>
                  <a:pt x="137" y="49"/>
                </a:lnTo>
                <a:close/>
                <a:moveTo>
                  <a:pt x="145" y="72"/>
                </a:moveTo>
                <a:cubicBezTo>
                  <a:pt x="145" y="80"/>
                  <a:pt x="145" y="80"/>
                  <a:pt x="145" y="80"/>
                </a:cubicBezTo>
                <a:cubicBezTo>
                  <a:pt x="145" y="86"/>
                  <a:pt x="139" y="91"/>
                  <a:pt x="133" y="91"/>
                </a:cubicBezTo>
                <a:cubicBezTo>
                  <a:pt x="133" y="91"/>
                  <a:pt x="133" y="91"/>
                  <a:pt x="133" y="91"/>
                </a:cubicBezTo>
                <a:cubicBezTo>
                  <a:pt x="126" y="91"/>
                  <a:pt x="121" y="86"/>
                  <a:pt x="121" y="80"/>
                </a:cubicBezTo>
                <a:cubicBezTo>
                  <a:pt x="121" y="72"/>
                  <a:pt x="121" y="72"/>
                  <a:pt x="121" y="72"/>
                </a:cubicBezTo>
                <a:lnTo>
                  <a:pt x="145" y="72"/>
                </a:lnTo>
                <a:close/>
                <a:moveTo>
                  <a:pt x="92" y="49"/>
                </a:moveTo>
                <a:cubicBezTo>
                  <a:pt x="112" y="49"/>
                  <a:pt x="112" y="49"/>
                  <a:pt x="112" y="49"/>
                </a:cubicBezTo>
                <a:cubicBezTo>
                  <a:pt x="115" y="65"/>
                  <a:pt x="115" y="65"/>
                  <a:pt x="115" y="65"/>
                </a:cubicBezTo>
                <a:cubicBezTo>
                  <a:pt x="92" y="65"/>
                  <a:pt x="92" y="65"/>
                  <a:pt x="92" y="65"/>
                </a:cubicBezTo>
                <a:lnTo>
                  <a:pt x="92" y="49"/>
                </a:lnTo>
                <a:close/>
                <a:moveTo>
                  <a:pt x="116" y="72"/>
                </a:moveTo>
                <a:cubicBezTo>
                  <a:pt x="116" y="80"/>
                  <a:pt x="116" y="80"/>
                  <a:pt x="116" y="80"/>
                </a:cubicBezTo>
                <a:cubicBezTo>
                  <a:pt x="116" y="86"/>
                  <a:pt x="111" y="91"/>
                  <a:pt x="104" y="91"/>
                </a:cubicBezTo>
                <a:cubicBezTo>
                  <a:pt x="104" y="91"/>
                  <a:pt x="104" y="91"/>
                  <a:pt x="104" y="91"/>
                </a:cubicBezTo>
                <a:cubicBezTo>
                  <a:pt x="98" y="91"/>
                  <a:pt x="92" y="86"/>
                  <a:pt x="92" y="80"/>
                </a:cubicBezTo>
                <a:cubicBezTo>
                  <a:pt x="92" y="72"/>
                  <a:pt x="92" y="72"/>
                  <a:pt x="92" y="72"/>
                </a:cubicBezTo>
                <a:lnTo>
                  <a:pt x="116" y="72"/>
                </a:lnTo>
                <a:close/>
                <a:moveTo>
                  <a:pt x="67" y="49"/>
                </a:moveTo>
                <a:cubicBezTo>
                  <a:pt x="87" y="49"/>
                  <a:pt x="87" y="49"/>
                  <a:pt x="87" y="49"/>
                </a:cubicBezTo>
                <a:cubicBezTo>
                  <a:pt x="87" y="65"/>
                  <a:pt x="87" y="65"/>
                  <a:pt x="87" y="65"/>
                </a:cubicBezTo>
                <a:cubicBezTo>
                  <a:pt x="64" y="65"/>
                  <a:pt x="64" y="65"/>
                  <a:pt x="64" y="65"/>
                </a:cubicBezTo>
                <a:lnTo>
                  <a:pt x="67" y="49"/>
                </a:lnTo>
                <a:close/>
                <a:moveTo>
                  <a:pt x="64" y="72"/>
                </a:moveTo>
                <a:cubicBezTo>
                  <a:pt x="87" y="72"/>
                  <a:pt x="87" y="72"/>
                  <a:pt x="87" y="72"/>
                </a:cubicBezTo>
                <a:cubicBezTo>
                  <a:pt x="87" y="80"/>
                  <a:pt x="87" y="80"/>
                  <a:pt x="87" y="80"/>
                </a:cubicBezTo>
                <a:cubicBezTo>
                  <a:pt x="87" y="86"/>
                  <a:pt x="82" y="91"/>
                  <a:pt x="75" y="91"/>
                </a:cubicBezTo>
                <a:cubicBezTo>
                  <a:pt x="75" y="91"/>
                  <a:pt x="75" y="91"/>
                  <a:pt x="75" y="91"/>
                </a:cubicBezTo>
                <a:cubicBezTo>
                  <a:pt x="69" y="91"/>
                  <a:pt x="64" y="86"/>
                  <a:pt x="64" y="80"/>
                </a:cubicBezTo>
                <a:lnTo>
                  <a:pt x="64" y="72"/>
                </a:lnTo>
                <a:close/>
                <a:moveTo>
                  <a:pt x="62" y="49"/>
                </a:moveTo>
                <a:cubicBezTo>
                  <a:pt x="59" y="65"/>
                  <a:pt x="59" y="65"/>
                  <a:pt x="59" y="65"/>
                </a:cubicBezTo>
                <a:cubicBezTo>
                  <a:pt x="36" y="65"/>
                  <a:pt x="36" y="65"/>
                  <a:pt x="36" y="65"/>
                </a:cubicBezTo>
                <a:cubicBezTo>
                  <a:pt x="42" y="49"/>
                  <a:pt x="42" y="49"/>
                  <a:pt x="42" y="49"/>
                </a:cubicBezTo>
                <a:lnTo>
                  <a:pt x="62" y="49"/>
                </a:lnTo>
                <a:close/>
                <a:moveTo>
                  <a:pt x="58" y="72"/>
                </a:moveTo>
                <a:cubicBezTo>
                  <a:pt x="58" y="80"/>
                  <a:pt x="58" y="80"/>
                  <a:pt x="58" y="80"/>
                </a:cubicBezTo>
                <a:cubicBezTo>
                  <a:pt x="58" y="86"/>
                  <a:pt x="53" y="91"/>
                  <a:pt x="47" y="91"/>
                </a:cubicBezTo>
                <a:cubicBezTo>
                  <a:pt x="46" y="91"/>
                  <a:pt x="46" y="91"/>
                  <a:pt x="46" y="91"/>
                </a:cubicBezTo>
                <a:cubicBezTo>
                  <a:pt x="40" y="91"/>
                  <a:pt x="35" y="86"/>
                  <a:pt x="35" y="80"/>
                </a:cubicBezTo>
                <a:cubicBezTo>
                  <a:pt x="35" y="72"/>
                  <a:pt x="35" y="72"/>
                  <a:pt x="35" y="72"/>
                </a:cubicBezTo>
                <a:lnTo>
                  <a:pt x="58" y="72"/>
                </a:lnTo>
                <a:close/>
                <a:moveTo>
                  <a:pt x="18" y="49"/>
                </a:moveTo>
                <a:cubicBezTo>
                  <a:pt x="37" y="49"/>
                  <a:pt x="37" y="49"/>
                  <a:pt x="37" y="49"/>
                </a:cubicBezTo>
                <a:cubicBezTo>
                  <a:pt x="31" y="65"/>
                  <a:pt x="31" y="65"/>
                  <a:pt x="31" y="65"/>
                </a:cubicBezTo>
                <a:cubicBezTo>
                  <a:pt x="9" y="65"/>
                  <a:pt x="9" y="65"/>
                  <a:pt x="9" y="65"/>
                </a:cubicBezTo>
                <a:lnTo>
                  <a:pt x="18" y="49"/>
                </a:lnTo>
                <a:close/>
                <a:moveTo>
                  <a:pt x="6" y="72"/>
                </a:moveTo>
                <a:cubicBezTo>
                  <a:pt x="29" y="72"/>
                  <a:pt x="29" y="72"/>
                  <a:pt x="29" y="72"/>
                </a:cubicBezTo>
                <a:cubicBezTo>
                  <a:pt x="29" y="80"/>
                  <a:pt x="29" y="80"/>
                  <a:pt x="29" y="80"/>
                </a:cubicBezTo>
                <a:cubicBezTo>
                  <a:pt x="29" y="86"/>
                  <a:pt x="24" y="91"/>
                  <a:pt x="18" y="91"/>
                </a:cubicBezTo>
                <a:cubicBezTo>
                  <a:pt x="18" y="91"/>
                  <a:pt x="18" y="91"/>
                  <a:pt x="18" y="91"/>
                </a:cubicBezTo>
                <a:cubicBezTo>
                  <a:pt x="11" y="91"/>
                  <a:pt x="6" y="86"/>
                  <a:pt x="6" y="80"/>
                </a:cubicBezTo>
                <a:lnTo>
                  <a:pt x="6" y="72"/>
                </a:lnTo>
                <a:close/>
                <a:moveTo>
                  <a:pt x="172" y="181"/>
                </a:moveTo>
                <a:cubicBezTo>
                  <a:pt x="8" y="181"/>
                  <a:pt x="8" y="181"/>
                  <a:pt x="8" y="181"/>
                </a:cubicBezTo>
                <a:cubicBezTo>
                  <a:pt x="8" y="170"/>
                  <a:pt x="8" y="170"/>
                  <a:pt x="8" y="170"/>
                </a:cubicBezTo>
                <a:cubicBezTo>
                  <a:pt x="172" y="170"/>
                  <a:pt x="172" y="170"/>
                  <a:pt x="172" y="170"/>
                </a:cubicBezTo>
                <a:lnTo>
                  <a:pt x="172" y="181"/>
                </a:lnTo>
                <a:close/>
                <a:moveTo>
                  <a:pt x="69" y="163"/>
                </a:moveTo>
                <a:cubicBezTo>
                  <a:pt x="35" y="163"/>
                  <a:pt x="35" y="163"/>
                  <a:pt x="35" y="163"/>
                </a:cubicBezTo>
                <a:cubicBezTo>
                  <a:pt x="35" y="112"/>
                  <a:pt x="35" y="112"/>
                  <a:pt x="35" y="112"/>
                </a:cubicBezTo>
                <a:cubicBezTo>
                  <a:pt x="69" y="112"/>
                  <a:pt x="69" y="112"/>
                  <a:pt x="69" y="112"/>
                </a:cubicBezTo>
                <a:lnTo>
                  <a:pt x="69" y="163"/>
                </a:lnTo>
                <a:close/>
                <a:moveTo>
                  <a:pt x="74" y="163"/>
                </a:moveTo>
                <a:cubicBezTo>
                  <a:pt x="74" y="107"/>
                  <a:pt x="74" y="107"/>
                  <a:pt x="74" y="107"/>
                </a:cubicBezTo>
                <a:cubicBezTo>
                  <a:pt x="29" y="107"/>
                  <a:pt x="29" y="107"/>
                  <a:pt x="29" y="107"/>
                </a:cubicBezTo>
                <a:cubicBezTo>
                  <a:pt x="29" y="163"/>
                  <a:pt x="29" y="163"/>
                  <a:pt x="29" y="163"/>
                </a:cubicBezTo>
                <a:cubicBezTo>
                  <a:pt x="20" y="163"/>
                  <a:pt x="20" y="163"/>
                  <a:pt x="20" y="163"/>
                </a:cubicBezTo>
                <a:cubicBezTo>
                  <a:pt x="20" y="97"/>
                  <a:pt x="20" y="97"/>
                  <a:pt x="20" y="97"/>
                </a:cubicBezTo>
                <a:cubicBezTo>
                  <a:pt x="25" y="96"/>
                  <a:pt x="29" y="93"/>
                  <a:pt x="32" y="89"/>
                </a:cubicBezTo>
                <a:cubicBezTo>
                  <a:pt x="35" y="94"/>
                  <a:pt x="40" y="97"/>
                  <a:pt x="46" y="97"/>
                </a:cubicBezTo>
                <a:cubicBezTo>
                  <a:pt x="47" y="97"/>
                  <a:pt x="47" y="97"/>
                  <a:pt x="47" y="97"/>
                </a:cubicBezTo>
                <a:cubicBezTo>
                  <a:pt x="53" y="97"/>
                  <a:pt x="58" y="94"/>
                  <a:pt x="61" y="89"/>
                </a:cubicBezTo>
                <a:cubicBezTo>
                  <a:pt x="64" y="94"/>
                  <a:pt x="69" y="97"/>
                  <a:pt x="75" y="97"/>
                </a:cubicBezTo>
                <a:cubicBezTo>
                  <a:pt x="75" y="97"/>
                  <a:pt x="75" y="97"/>
                  <a:pt x="75" y="97"/>
                </a:cubicBezTo>
                <a:cubicBezTo>
                  <a:pt x="81" y="97"/>
                  <a:pt x="87" y="94"/>
                  <a:pt x="90" y="89"/>
                </a:cubicBezTo>
                <a:cubicBezTo>
                  <a:pt x="93" y="94"/>
                  <a:pt x="98" y="97"/>
                  <a:pt x="104" y="97"/>
                </a:cubicBezTo>
                <a:cubicBezTo>
                  <a:pt x="104" y="97"/>
                  <a:pt x="104" y="97"/>
                  <a:pt x="104" y="97"/>
                </a:cubicBezTo>
                <a:cubicBezTo>
                  <a:pt x="110" y="97"/>
                  <a:pt x="115" y="94"/>
                  <a:pt x="118" y="89"/>
                </a:cubicBezTo>
                <a:cubicBezTo>
                  <a:pt x="122" y="94"/>
                  <a:pt x="127" y="97"/>
                  <a:pt x="133" y="97"/>
                </a:cubicBezTo>
                <a:cubicBezTo>
                  <a:pt x="133" y="97"/>
                  <a:pt x="133" y="97"/>
                  <a:pt x="133" y="97"/>
                </a:cubicBezTo>
                <a:cubicBezTo>
                  <a:pt x="139" y="97"/>
                  <a:pt x="144" y="94"/>
                  <a:pt x="147" y="89"/>
                </a:cubicBezTo>
                <a:cubicBezTo>
                  <a:pt x="150" y="93"/>
                  <a:pt x="154" y="96"/>
                  <a:pt x="159" y="97"/>
                </a:cubicBezTo>
                <a:cubicBezTo>
                  <a:pt x="159" y="163"/>
                  <a:pt x="159" y="163"/>
                  <a:pt x="159" y="163"/>
                </a:cubicBezTo>
                <a:lnTo>
                  <a:pt x="74" y="163"/>
                </a:lnTo>
                <a:close/>
                <a:moveTo>
                  <a:pt x="90" y="146"/>
                </a:moveTo>
                <a:cubicBezTo>
                  <a:pt x="149" y="146"/>
                  <a:pt x="149" y="146"/>
                  <a:pt x="149" y="146"/>
                </a:cubicBezTo>
                <a:cubicBezTo>
                  <a:pt x="149" y="107"/>
                  <a:pt x="149" y="107"/>
                  <a:pt x="149" y="107"/>
                </a:cubicBezTo>
                <a:cubicBezTo>
                  <a:pt x="90" y="107"/>
                  <a:pt x="90" y="107"/>
                  <a:pt x="90" y="107"/>
                </a:cubicBezTo>
                <a:lnTo>
                  <a:pt x="90" y="146"/>
                </a:lnTo>
                <a:close/>
                <a:moveTo>
                  <a:pt x="144" y="140"/>
                </a:moveTo>
                <a:cubicBezTo>
                  <a:pt x="123" y="140"/>
                  <a:pt x="123" y="140"/>
                  <a:pt x="123" y="140"/>
                </a:cubicBezTo>
                <a:cubicBezTo>
                  <a:pt x="123" y="112"/>
                  <a:pt x="123" y="112"/>
                  <a:pt x="123" y="112"/>
                </a:cubicBezTo>
                <a:cubicBezTo>
                  <a:pt x="144" y="112"/>
                  <a:pt x="144" y="112"/>
                  <a:pt x="144" y="112"/>
                </a:cubicBezTo>
                <a:lnTo>
                  <a:pt x="144" y="140"/>
                </a:lnTo>
                <a:close/>
                <a:moveTo>
                  <a:pt x="96" y="112"/>
                </a:moveTo>
                <a:cubicBezTo>
                  <a:pt x="117" y="112"/>
                  <a:pt x="117" y="112"/>
                  <a:pt x="117" y="112"/>
                </a:cubicBezTo>
                <a:cubicBezTo>
                  <a:pt x="117" y="140"/>
                  <a:pt x="117" y="140"/>
                  <a:pt x="117" y="140"/>
                </a:cubicBezTo>
                <a:cubicBezTo>
                  <a:pt x="96" y="140"/>
                  <a:pt x="96" y="140"/>
                  <a:pt x="96" y="140"/>
                </a:cubicBezTo>
                <a:lnTo>
                  <a:pt x="96" y="11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4" name="Freeform 95"/>
          <p:cNvSpPr>
            <a:spLocks noEditPoints="1"/>
          </p:cNvSpPr>
          <p:nvPr/>
        </p:nvSpPr>
        <p:spPr bwMode="auto">
          <a:xfrm>
            <a:off x="3001414" y="3951755"/>
            <a:ext cx="262082" cy="217715"/>
          </a:xfrm>
          <a:custGeom>
            <a:avLst/>
            <a:gdLst>
              <a:gd name="T0" fmla="*/ 54 w 215"/>
              <a:gd name="T1" fmla="*/ 168 h 178"/>
              <a:gd name="T2" fmla="*/ 43 w 215"/>
              <a:gd name="T3" fmla="*/ 178 h 178"/>
              <a:gd name="T4" fmla="*/ 33 w 215"/>
              <a:gd name="T5" fmla="*/ 168 h 178"/>
              <a:gd name="T6" fmla="*/ 43 w 215"/>
              <a:gd name="T7" fmla="*/ 157 h 178"/>
              <a:gd name="T8" fmla="*/ 54 w 215"/>
              <a:gd name="T9" fmla="*/ 168 h 178"/>
              <a:gd name="T10" fmla="*/ 67 w 215"/>
              <a:gd name="T11" fmla="*/ 76 h 178"/>
              <a:gd name="T12" fmla="*/ 106 w 215"/>
              <a:gd name="T13" fmla="*/ 76 h 178"/>
              <a:gd name="T14" fmla="*/ 106 w 215"/>
              <a:gd name="T15" fmla="*/ 30 h 178"/>
              <a:gd name="T16" fmla="*/ 116 w 215"/>
              <a:gd name="T17" fmla="*/ 30 h 178"/>
              <a:gd name="T18" fmla="*/ 86 w 215"/>
              <a:gd name="T19" fmla="*/ 0 h 178"/>
              <a:gd name="T20" fmla="*/ 56 w 215"/>
              <a:gd name="T21" fmla="*/ 30 h 178"/>
              <a:gd name="T22" fmla="*/ 67 w 215"/>
              <a:gd name="T23" fmla="*/ 30 h 178"/>
              <a:gd name="T24" fmla="*/ 67 w 215"/>
              <a:gd name="T25" fmla="*/ 76 h 178"/>
              <a:gd name="T26" fmla="*/ 129 w 215"/>
              <a:gd name="T27" fmla="*/ 157 h 178"/>
              <a:gd name="T28" fmla="*/ 118 w 215"/>
              <a:gd name="T29" fmla="*/ 168 h 178"/>
              <a:gd name="T30" fmla="*/ 129 w 215"/>
              <a:gd name="T31" fmla="*/ 178 h 178"/>
              <a:gd name="T32" fmla="*/ 139 w 215"/>
              <a:gd name="T33" fmla="*/ 168 h 178"/>
              <a:gd name="T34" fmla="*/ 129 w 215"/>
              <a:gd name="T35" fmla="*/ 157 h 178"/>
              <a:gd name="T36" fmla="*/ 207 w 215"/>
              <a:gd name="T37" fmla="*/ 32 h 178"/>
              <a:gd name="T38" fmla="*/ 182 w 215"/>
              <a:gd name="T39" fmla="*/ 32 h 178"/>
              <a:gd name="T40" fmla="*/ 178 w 215"/>
              <a:gd name="T41" fmla="*/ 34 h 178"/>
              <a:gd name="T42" fmla="*/ 170 w 215"/>
              <a:gd name="T43" fmla="*/ 34 h 178"/>
              <a:gd name="T44" fmla="*/ 165 w 215"/>
              <a:gd name="T45" fmla="*/ 38 h 178"/>
              <a:gd name="T46" fmla="*/ 144 w 215"/>
              <a:gd name="T47" fmla="*/ 108 h 178"/>
              <a:gd name="T48" fmla="*/ 34 w 215"/>
              <a:gd name="T49" fmla="*/ 121 h 178"/>
              <a:gd name="T50" fmla="*/ 11 w 215"/>
              <a:gd name="T51" fmla="*/ 66 h 178"/>
              <a:gd name="T52" fmla="*/ 4 w 215"/>
              <a:gd name="T53" fmla="*/ 63 h 178"/>
              <a:gd name="T54" fmla="*/ 1 w 215"/>
              <a:gd name="T55" fmla="*/ 70 h 178"/>
              <a:gd name="T56" fmla="*/ 25 w 215"/>
              <a:gd name="T57" fmla="*/ 127 h 178"/>
              <a:gd name="T58" fmla="*/ 19 w 215"/>
              <a:gd name="T59" fmla="*/ 147 h 178"/>
              <a:gd name="T60" fmla="*/ 20 w 215"/>
              <a:gd name="T61" fmla="*/ 152 h 178"/>
              <a:gd name="T62" fmla="*/ 24 w 215"/>
              <a:gd name="T63" fmla="*/ 155 h 178"/>
              <a:gd name="T64" fmla="*/ 151 w 215"/>
              <a:gd name="T65" fmla="*/ 155 h 178"/>
              <a:gd name="T66" fmla="*/ 156 w 215"/>
              <a:gd name="T67" fmla="*/ 149 h 178"/>
              <a:gd name="T68" fmla="*/ 151 w 215"/>
              <a:gd name="T69" fmla="*/ 144 h 178"/>
              <a:gd name="T70" fmla="*/ 32 w 215"/>
              <a:gd name="T71" fmla="*/ 144 h 178"/>
              <a:gd name="T72" fmla="*/ 35 w 215"/>
              <a:gd name="T73" fmla="*/ 132 h 178"/>
              <a:gd name="T74" fmla="*/ 148 w 215"/>
              <a:gd name="T75" fmla="*/ 119 h 178"/>
              <a:gd name="T76" fmla="*/ 153 w 215"/>
              <a:gd name="T77" fmla="*/ 115 h 178"/>
              <a:gd name="T78" fmla="*/ 174 w 215"/>
              <a:gd name="T79" fmla="*/ 45 h 178"/>
              <a:gd name="T80" fmla="*/ 178 w 215"/>
              <a:gd name="T81" fmla="*/ 45 h 178"/>
              <a:gd name="T82" fmla="*/ 182 w 215"/>
              <a:gd name="T83" fmla="*/ 47 h 178"/>
              <a:gd name="T84" fmla="*/ 207 w 215"/>
              <a:gd name="T85" fmla="*/ 47 h 178"/>
              <a:gd name="T86" fmla="*/ 215 w 215"/>
              <a:gd name="T87" fmla="*/ 40 h 178"/>
              <a:gd name="T88" fmla="*/ 207 w 215"/>
              <a:gd name="T89" fmla="*/ 32 h 1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215" h="178">
                <a:moveTo>
                  <a:pt x="54" y="168"/>
                </a:moveTo>
                <a:cubicBezTo>
                  <a:pt x="54" y="174"/>
                  <a:pt x="49" y="178"/>
                  <a:pt x="43" y="178"/>
                </a:cubicBezTo>
                <a:cubicBezTo>
                  <a:pt x="37" y="178"/>
                  <a:pt x="33" y="174"/>
                  <a:pt x="33" y="168"/>
                </a:cubicBezTo>
                <a:cubicBezTo>
                  <a:pt x="33" y="162"/>
                  <a:pt x="37" y="157"/>
                  <a:pt x="43" y="157"/>
                </a:cubicBezTo>
                <a:cubicBezTo>
                  <a:pt x="49" y="157"/>
                  <a:pt x="54" y="162"/>
                  <a:pt x="54" y="168"/>
                </a:cubicBezTo>
                <a:close/>
                <a:moveTo>
                  <a:pt x="67" y="76"/>
                </a:moveTo>
                <a:cubicBezTo>
                  <a:pt x="106" y="76"/>
                  <a:pt x="106" y="76"/>
                  <a:pt x="106" y="76"/>
                </a:cubicBezTo>
                <a:cubicBezTo>
                  <a:pt x="106" y="30"/>
                  <a:pt x="106" y="30"/>
                  <a:pt x="106" y="30"/>
                </a:cubicBezTo>
                <a:cubicBezTo>
                  <a:pt x="116" y="30"/>
                  <a:pt x="116" y="30"/>
                  <a:pt x="116" y="30"/>
                </a:cubicBezTo>
                <a:cubicBezTo>
                  <a:pt x="86" y="0"/>
                  <a:pt x="86" y="0"/>
                  <a:pt x="86" y="0"/>
                </a:cubicBezTo>
                <a:cubicBezTo>
                  <a:pt x="56" y="30"/>
                  <a:pt x="56" y="30"/>
                  <a:pt x="56" y="30"/>
                </a:cubicBezTo>
                <a:cubicBezTo>
                  <a:pt x="67" y="30"/>
                  <a:pt x="67" y="30"/>
                  <a:pt x="67" y="30"/>
                </a:cubicBezTo>
                <a:lnTo>
                  <a:pt x="67" y="76"/>
                </a:lnTo>
                <a:close/>
                <a:moveTo>
                  <a:pt x="129" y="157"/>
                </a:moveTo>
                <a:cubicBezTo>
                  <a:pt x="123" y="157"/>
                  <a:pt x="118" y="162"/>
                  <a:pt x="118" y="168"/>
                </a:cubicBezTo>
                <a:cubicBezTo>
                  <a:pt x="118" y="174"/>
                  <a:pt x="123" y="178"/>
                  <a:pt x="129" y="178"/>
                </a:cubicBezTo>
                <a:cubicBezTo>
                  <a:pt x="135" y="178"/>
                  <a:pt x="139" y="174"/>
                  <a:pt x="139" y="168"/>
                </a:cubicBezTo>
                <a:cubicBezTo>
                  <a:pt x="139" y="162"/>
                  <a:pt x="135" y="157"/>
                  <a:pt x="129" y="157"/>
                </a:cubicBezTo>
                <a:close/>
                <a:moveTo>
                  <a:pt x="207" y="32"/>
                </a:moveTo>
                <a:cubicBezTo>
                  <a:pt x="182" y="32"/>
                  <a:pt x="182" y="32"/>
                  <a:pt x="182" y="32"/>
                </a:cubicBezTo>
                <a:cubicBezTo>
                  <a:pt x="181" y="32"/>
                  <a:pt x="179" y="33"/>
                  <a:pt x="178" y="34"/>
                </a:cubicBezTo>
                <a:cubicBezTo>
                  <a:pt x="170" y="34"/>
                  <a:pt x="170" y="34"/>
                  <a:pt x="170" y="34"/>
                </a:cubicBezTo>
                <a:cubicBezTo>
                  <a:pt x="168" y="34"/>
                  <a:pt x="165" y="36"/>
                  <a:pt x="165" y="38"/>
                </a:cubicBezTo>
                <a:cubicBezTo>
                  <a:pt x="144" y="108"/>
                  <a:pt x="144" y="108"/>
                  <a:pt x="144" y="108"/>
                </a:cubicBezTo>
                <a:cubicBezTo>
                  <a:pt x="34" y="121"/>
                  <a:pt x="34" y="121"/>
                  <a:pt x="34" y="121"/>
                </a:cubicBezTo>
                <a:cubicBezTo>
                  <a:pt x="11" y="66"/>
                  <a:pt x="11" y="66"/>
                  <a:pt x="11" y="66"/>
                </a:cubicBezTo>
                <a:cubicBezTo>
                  <a:pt x="10" y="63"/>
                  <a:pt x="7" y="62"/>
                  <a:pt x="4" y="63"/>
                </a:cubicBezTo>
                <a:cubicBezTo>
                  <a:pt x="1" y="64"/>
                  <a:pt x="0" y="67"/>
                  <a:pt x="1" y="70"/>
                </a:cubicBezTo>
                <a:cubicBezTo>
                  <a:pt x="25" y="127"/>
                  <a:pt x="25" y="127"/>
                  <a:pt x="25" y="127"/>
                </a:cubicBezTo>
                <a:cubicBezTo>
                  <a:pt x="19" y="147"/>
                  <a:pt x="19" y="147"/>
                  <a:pt x="19" y="147"/>
                </a:cubicBezTo>
                <a:cubicBezTo>
                  <a:pt x="19" y="149"/>
                  <a:pt x="19" y="151"/>
                  <a:pt x="20" y="152"/>
                </a:cubicBezTo>
                <a:cubicBezTo>
                  <a:pt x="21" y="154"/>
                  <a:pt x="22" y="155"/>
                  <a:pt x="24" y="155"/>
                </a:cubicBezTo>
                <a:cubicBezTo>
                  <a:pt x="151" y="155"/>
                  <a:pt x="151" y="155"/>
                  <a:pt x="151" y="155"/>
                </a:cubicBezTo>
                <a:cubicBezTo>
                  <a:pt x="154" y="155"/>
                  <a:pt x="156" y="152"/>
                  <a:pt x="156" y="149"/>
                </a:cubicBezTo>
                <a:cubicBezTo>
                  <a:pt x="156" y="146"/>
                  <a:pt x="154" y="144"/>
                  <a:pt x="151" y="144"/>
                </a:cubicBezTo>
                <a:cubicBezTo>
                  <a:pt x="32" y="144"/>
                  <a:pt x="32" y="144"/>
                  <a:pt x="32" y="144"/>
                </a:cubicBezTo>
                <a:cubicBezTo>
                  <a:pt x="35" y="132"/>
                  <a:pt x="35" y="132"/>
                  <a:pt x="35" y="132"/>
                </a:cubicBezTo>
                <a:cubicBezTo>
                  <a:pt x="148" y="119"/>
                  <a:pt x="148" y="119"/>
                  <a:pt x="148" y="119"/>
                </a:cubicBezTo>
                <a:cubicBezTo>
                  <a:pt x="150" y="118"/>
                  <a:pt x="152" y="117"/>
                  <a:pt x="153" y="115"/>
                </a:cubicBezTo>
                <a:cubicBezTo>
                  <a:pt x="174" y="45"/>
                  <a:pt x="174" y="45"/>
                  <a:pt x="174" y="45"/>
                </a:cubicBezTo>
                <a:cubicBezTo>
                  <a:pt x="178" y="45"/>
                  <a:pt x="178" y="45"/>
                  <a:pt x="178" y="45"/>
                </a:cubicBezTo>
                <a:cubicBezTo>
                  <a:pt x="179" y="46"/>
                  <a:pt x="181" y="47"/>
                  <a:pt x="182" y="47"/>
                </a:cubicBezTo>
                <a:cubicBezTo>
                  <a:pt x="207" y="47"/>
                  <a:pt x="207" y="47"/>
                  <a:pt x="207" y="47"/>
                </a:cubicBezTo>
                <a:cubicBezTo>
                  <a:pt x="211" y="47"/>
                  <a:pt x="215" y="44"/>
                  <a:pt x="215" y="40"/>
                </a:cubicBezTo>
                <a:cubicBezTo>
                  <a:pt x="215" y="36"/>
                  <a:pt x="211" y="32"/>
                  <a:pt x="207" y="32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5" name="Freeform 96"/>
          <p:cNvSpPr>
            <a:spLocks noEditPoints="1"/>
          </p:cNvSpPr>
          <p:nvPr/>
        </p:nvSpPr>
        <p:spPr bwMode="auto">
          <a:xfrm>
            <a:off x="8834617" y="3956257"/>
            <a:ext cx="262082" cy="217715"/>
          </a:xfrm>
          <a:custGeom>
            <a:avLst/>
            <a:gdLst>
              <a:gd name="T0" fmla="*/ 54 w 215"/>
              <a:gd name="T1" fmla="*/ 168 h 178"/>
              <a:gd name="T2" fmla="*/ 43 w 215"/>
              <a:gd name="T3" fmla="*/ 178 h 178"/>
              <a:gd name="T4" fmla="*/ 33 w 215"/>
              <a:gd name="T5" fmla="*/ 168 h 178"/>
              <a:gd name="T6" fmla="*/ 43 w 215"/>
              <a:gd name="T7" fmla="*/ 157 h 178"/>
              <a:gd name="T8" fmla="*/ 54 w 215"/>
              <a:gd name="T9" fmla="*/ 168 h 178"/>
              <a:gd name="T10" fmla="*/ 129 w 215"/>
              <a:gd name="T11" fmla="*/ 157 h 178"/>
              <a:gd name="T12" fmla="*/ 118 w 215"/>
              <a:gd name="T13" fmla="*/ 168 h 178"/>
              <a:gd name="T14" fmla="*/ 129 w 215"/>
              <a:gd name="T15" fmla="*/ 178 h 178"/>
              <a:gd name="T16" fmla="*/ 139 w 215"/>
              <a:gd name="T17" fmla="*/ 168 h 178"/>
              <a:gd name="T18" fmla="*/ 129 w 215"/>
              <a:gd name="T19" fmla="*/ 157 h 178"/>
              <a:gd name="T20" fmla="*/ 207 w 215"/>
              <a:gd name="T21" fmla="*/ 32 h 178"/>
              <a:gd name="T22" fmla="*/ 182 w 215"/>
              <a:gd name="T23" fmla="*/ 32 h 178"/>
              <a:gd name="T24" fmla="*/ 178 w 215"/>
              <a:gd name="T25" fmla="*/ 34 h 178"/>
              <a:gd name="T26" fmla="*/ 170 w 215"/>
              <a:gd name="T27" fmla="*/ 34 h 178"/>
              <a:gd name="T28" fmla="*/ 165 w 215"/>
              <a:gd name="T29" fmla="*/ 38 h 178"/>
              <a:gd name="T30" fmla="*/ 144 w 215"/>
              <a:gd name="T31" fmla="*/ 108 h 178"/>
              <a:gd name="T32" fmla="*/ 34 w 215"/>
              <a:gd name="T33" fmla="*/ 121 h 178"/>
              <a:gd name="T34" fmla="*/ 11 w 215"/>
              <a:gd name="T35" fmla="*/ 66 h 178"/>
              <a:gd name="T36" fmla="*/ 4 w 215"/>
              <a:gd name="T37" fmla="*/ 63 h 178"/>
              <a:gd name="T38" fmla="*/ 1 w 215"/>
              <a:gd name="T39" fmla="*/ 66 h 178"/>
              <a:gd name="T40" fmla="*/ 1 w 215"/>
              <a:gd name="T41" fmla="*/ 70 h 178"/>
              <a:gd name="T42" fmla="*/ 25 w 215"/>
              <a:gd name="T43" fmla="*/ 127 h 178"/>
              <a:gd name="T44" fmla="*/ 19 w 215"/>
              <a:gd name="T45" fmla="*/ 147 h 178"/>
              <a:gd name="T46" fmla="*/ 20 w 215"/>
              <a:gd name="T47" fmla="*/ 152 h 178"/>
              <a:gd name="T48" fmla="*/ 24 w 215"/>
              <a:gd name="T49" fmla="*/ 155 h 178"/>
              <a:gd name="T50" fmla="*/ 151 w 215"/>
              <a:gd name="T51" fmla="*/ 155 h 178"/>
              <a:gd name="T52" fmla="*/ 156 w 215"/>
              <a:gd name="T53" fmla="*/ 149 h 178"/>
              <a:gd name="T54" fmla="*/ 151 w 215"/>
              <a:gd name="T55" fmla="*/ 144 h 178"/>
              <a:gd name="T56" fmla="*/ 32 w 215"/>
              <a:gd name="T57" fmla="*/ 144 h 178"/>
              <a:gd name="T58" fmla="*/ 35 w 215"/>
              <a:gd name="T59" fmla="*/ 132 h 178"/>
              <a:gd name="T60" fmla="*/ 148 w 215"/>
              <a:gd name="T61" fmla="*/ 119 h 178"/>
              <a:gd name="T62" fmla="*/ 153 w 215"/>
              <a:gd name="T63" fmla="*/ 115 h 178"/>
              <a:gd name="T64" fmla="*/ 174 w 215"/>
              <a:gd name="T65" fmla="*/ 45 h 178"/>
              <a:gd name="T66" fmla="*/ 178 w 215"/>
              <a:gd name="T67" fmla="*/ 45 h 178"/>
              <a:gd name="T68" fmla="*/ 182 w 215"/>
              <a:gd name="T69" fmla="*/ 47 h 178"/>
              <a:gd name="T70" fmla="*/ 207 w 215"/>
              <a:gd name="T71" fmla="*/ 47 h 178"/>
              <a:gd name="T72" fmla="*/ 215 w 215"/>
              <a:gd name="T73" fmla="*/ 40 h 178"/>
              <a:gd name="T74" fmla="*/ 207 w 215"/>
              <a:gd name="T75" fmla="*/ 32 h 178"/>
              <a:gd name="T76" fmla="*/ 116 w 215"/>
              <a:gd name="T77" fmla="*/ 46 h 178"/>
              <a:gd name="T78" fmla="*/ 106 w 215"/>
              <a:gd name="T79" fmla="*/ 46 h 178"/>
              <a:gd name="T80" fmla="*/ 106 w 215"/>
              <a:gd name="T81" fmla="*/ 0 h 178"/>
              <a:gd name="T82" fmla="*/ 67 w 215"/>
              <a:gd name="T83" fmla="*/ 0 h 178"/>
              <a:gd name="T84" fmla="*/ 67 w 215"/>
              <a:gd name="T85" fmla="*/ 46 h 178"/>
              <a:gd name="T86" fmla="*/ 56 w 215"/>
              <a:gd name="T87" fmla="*/ 46 h 178"/>
              <a:gd name="T88" fmla="*/ 86 w 215"/>
              <a:gd name="T89" fmla="*/ 76 h 178"/>
              <a:gd name="T90" fmla="*/ 116 w 215"/>
              <a:gd name="T91" fmla="*/ 46 h 1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215" h="178">
                <a:moveTo>
                  <a:pt x="54" y="168"/>
                </a:moveTo>
                <a:cubicBezTo>
                  <a:pt x="54" y="174"/>
                  <a:pt x="49" y="178"/>
                  <a:pt x="43" y="178"/>
                </a:cubicBezTo>
                <a:cubicBezTo>
                  <a:pt x="37" y="178"/>
                  <a:pt x="33" y="174"/>
                  <a:pt x="33" y="168"/>
                </a:cubicBezTo>
                <a:cubicBezTo>
                  <a:pt x="33" y="162"/>
                  <a:pt x="37" y="157"/>
                  <a:pt x="43" y="157"/>
                </a:cubicBezTo>
                <a:cubicBezTo>
                  <a:pt x="49" y="157"/>
                  <a:pt x="54" y="162"/>
                  <a:pt x="54" y="168"/>
                </a:cubicBezTo>
                <a:close/>
                <a:moveTo>
                  <a:pt x="129" y="157"/>
                </a:moveTo>
                <a:cubicBezTo>
                  <a:pt x="123" y="157"/>
                  <a:pt x="118" y="162"/>
                  <a:pt x="118" y="168"/>
                </a:cubicBezTo>
                <a:cubicBezTo>
                  <a:pt x="118" y="174"/>
                  <a:pt x="123" y="178"/>
                  <a:pt x="129" y="178"/>
                </a:cubicBezTo>
                <a:cubicBezTo>
                  <a:pt x="135" y="178"/>
                  <a:pt x="139" y="174"/>
                  <a:pt x="139" y="168"/>
                </a:cubicBezTo>
                <a:cubicBezTo>
                  <a:pt x="139" y="162"/>
                  <a:pt x="135" y="157"/>
                  <a:pt x="129" y="157"/>
                </a:cubicBezTo>
                <a:close/>
                <a:moveTo>
                  <a:pt x="207" y="32"/>
                </a:moveTo>
                <a:cubicBezTo>
                  <a:pt x="182" y="32"/>
                  <a:pt x="182" y="32"/>
                  <a:pt x="182" y="32"/>
                </a:cubicBezTo>
                <a:cubicBezTo>
                  <a:pt x="181" y="32"/>
                  <a:pt x="179" y="33"/>
                  <a:pt x="178" y="34"/>
                </a:cubicBezTo>
                <a:cubicBezTo>
                  <a:pt x="170" y="34"/>
                  <a:pt x="170" y="34"/>
                  <a:pt x="170" y="34"/>
                </a:cubicBezTo>
                <a:cubicBezTo>
                  <a:pt x="168" y="34"/>
                  <a:pt x="165" y="36"/>
                  <a:pt x="165" y="38"/>
                </a:cubicBezTo>
                <a:cubicBezTo>
                  <a:pt x="144" y="108"/>
                  <a:pt x="144" y="108"/>
                  <a:pt x="144" y="108"/>
                </a:cubicBezTo>
                <a:cubicBezTo>
                  <a:pt x="34" y="121"/>
                  <a:pt x="34" y="121"/>
                  <a:pt x="34" y="121"/>
                </a:cubicBezTo>
                <a:cubicBezTo>
                  <a:pt x="11" y="66"/>
                  <a:pt x="11" y="66"/>
                  <a:pt x="11" y="66"/>
                </a:cubicBezTo>
                <a:cubicBezTo>
                  <a:pt x="10" y="63"/>
                  <a:pt x="7" y="62"/>
                  <a:pt x="4" y="63"/>
                </a:cubicBezTo>
                <a:cubicBezTo>
                  <a:pt x="3" y="64"/>
                  <a:pt x="2" y="65"/>
                  <a:pt x="1" y="66"/>
                </a:cubicBezTo>
                <a:cubicBezTo>
                  <a:pt x="0" y="67"/>
                  <a:pt x="0" y="69"/>
                  <a:pt x="1" y="70"/>
                </a:cubicBezTo>
                <a:cubicBezTo>
                  <a:pt x="25" y="127"/>
                  <a:pt x="25" y="127"/>
                  <a:pt x="25" y="127"/>
                </a:cubicBezTo>
                <a:cubicBezTo>
                  <a:pt x="19" y="147"/>
                  <a:pt x="19" y="147"/>
                  <a:pt x="19" y="147"/>
                </a:cubicBezTo>
                <a:cubicBezTo>
                  <a:pt x="19" y="149"/>
                  <a:pt x="19" y="151"/>
                  <a:pt x="20" y="152"/>
                </a:cubicBezTo>
                <a:cubicBezTo>
                  <a:pt x="21" y="154"/>
                  <a:pt x="22" y="155"/>
                  <a:pt x="24" y="155"/>
                </a:cubicBezTo>
                <a:cubicBezTo>
                  <a:pt x="151" y="155"/>
                  <a:pt x="151" y="155"/>
                  <a:pt x="151" y="155"/>
                </a:cubicBezTo>
                <a:cubicBezTo>
                  <a:pt x="154" y="155"/>
                  <a:pt x="156" y="152"/>
                  <a:pt x="156" y="149"/>
                </a:cubicBezTo>
                <a:cubicBezTo>
                  <a:pt x="156" y="146"/>
                  <a:pt x="154" y="144"/>
                  <a:pt x="151" y="144"/>
                </a:cubicBezTo>
                <a:cubicBezTo>
                  <a:pt x="32" y="144"/>
                  <a:pt x="32" y="144"/>
                  <a:pt x="32" y="144"/>
                </a:cubicBezTo>
                <a:cubicBezTo>
                  <a:pt x="35" y="132"/>
                  <a:pt x="35" y="132"/>
                  <a:pt x="35" y="132"/>
                </a:cubicBezTo>
                <a:cubicBezTo>
                  <a:pt x="148" y="119"/>
                  <a:pt x="148" y="119"/>
                  <a:pt x="148" y="119"/>
                </a:cubicBezTo>
                <a:cubicBezTo>
                  <a:pt x="150" y="118"/>
                  <a:pt x="152" y="117"/>
                  <a:pt x="153" y="115"/>
                </a:cubicBezTo>
                <a:cubicBezTo>
                  <a:pt x="174" y="45"/>
                  <a:pt x="174" y="45"/>
                  <a:pt x="174" y="45"/>
                </a:cubicBezTo>
                <a:cubicBezTo>
                  <a:pt x="178" y="45"/>
                  <a:pt x="178" y="45"/>
                  <a:pt x="178" y="45"/>
                </a:cubicBezTo>
                <a:cubicBezTo>
                  <a:pt x="179" y="46"/>
                  <a:pt x="181" y="47"/>
                  <a:pt x="182" y="47"/>
                </a:cubicBezTo>
                <a:cubicBezTo>
                  <a:pt x="207" y="47"/>
                  <a:pt x="207" y="47"/>
                  <a:pt x="207" y="47"/>
                </a:cubicBezTo>
                <a:cubicBezTo>
                  <a:pt x="211" y="47"/>
                  <a:pt x="215" y="44"/>
                  <a:pt x="215" y="40"/>
                </a:cubicBezTo>
                <a:cubicBezTo>
                  <a:pt x="215" y="36"/>
                  <a:pt x="211" y="32"/>
                  <a:pt x="207" y="32"/>
                </a:cubicBezTo>
                <a:close/>
                <a:moveTo>
                  <a:pt x="116" y="46"/>
                </a:moveTo>
                <a:cubicBezTo>
                  <a:pt x="106" y="46"/>
                  <a:pt x="106" y="46"/>
                  <a:pt x="106" y="46"/>
                </a:cubicBezTo>
                <a:cubicBezTo>
                  <a:pt x="106" y="0"/>
                  <a:pt x="106" y="0"/>
                  <a:pt x="106" y="0"/>
                </a:cubicBezTo>
                <a:cubicBezTo>
                  <a:pt x="67" y="0"/>
                  <a:pt x="67" y="0"/>
                  <a:pt x="67" y="0"/>
                </a:cubicBezTo>
                <a:cubicBezTo>
                  <a:pt x="67" y="46"/>
                  <a:pt x="67" y="46"/>
                  <a:pt x="67" y="46"/>
                </a:cubicBezTo>
                <a:cubicBezTo>
                  <a:pt x="56" y="46"/>
                  <a:pt x="56" y="46"/>
                  <a:pt x="56" y="46"/>
                </a:cubicBezTo>
                <a:cubicBezTo>
                  <a:pt x="86" y="76"/>
                  <a:pt x="86" y="76"/>
                  <a:pt x="86" y="76"/>
                </a:cubicBezTo>
                <a:lnTo>
                  <a:pt x="116" y="46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6" name="Freeform 101"/>
          <p:cNvSpPr>
            <a:spLocks noEditPoints="1"/>
          </p:cNvSpPr>
          <p:nvPr/>
        </p:nvSpPr>
        <p:spPr bwMode="auto">
          <a:xfrm>
            <a:off x="3017408" y="5338386"/>
            <a:ext cx="230095" cy="237319"/>
          </a:xfrm>
          <a:custGeom>
            <a:avLst/>
            <a:gdLst>
              <a:gd name="T0" fmla="*/ 169 w 189"/>
              <a:gd name="T1" fmla="*/ 135 h 194"/>
              <a:gd name="T2" fmla="*/ 132 w 189"/>
              <a:gd name="T3" fmla="*/ 167 h 194"/>
              <a:gd name="T4" fmla="*/ 109 w 189"/>
              <a:gd name="T5" fmla="*/ 147 h 194"/>
              <a:gd name="T6" fmla="*/ 119 w 189"/>
              <a:gd name="T7" fmla="*/ 136 h 194"/>
              <a:gd name="T8" fmla="*/ 132 w 189"/>
              <a:gd name="T9" fmla="*/ 148 h 194"/>
              <a:gd name="T10" fmla="*/ 160 w 189"/>
              <a:gd name="T11" fmla="*/ 124 h 194"/>
              <a:gd name="T12" fmla="*/ 169 w 189"/>
              <a:gd name="T13" fmla="*/ 135 h 194"/>
              <a:gd name="T14" fmla="*/ 189 w 189"/>
              <a:gd name="T15" fmla="*/ 144 h 194"/>
              <a:gd name="T16" fmla="*/ 139 w 189"/>
              <a:gd name="T17" fmla="*/ 194 h 194"/>
              <a:gd name="T18" fmla="*/ 88 w 189"/>
              <a:gd name="T19" fmla="*/ 144 h 194"/>
              <a:gd name="T20" fmla="*/ 139 w 189"/>
              <a:gd name="T21" fmla="*/ 93 h 194"/>
              <a:gd name="T22" fmla="*/ 189 w 189"/>
              <a:gd name="T23" fmla="*/ 144 h 194"/>
              <a:gd name="T24" fmla="*/ 177 w 189"/>
              <a:gd name="T25" fmla="*/ 144 h 194"/>
              <a:gd name="T26" fmla="*/ 139 w 189"/>
              <a:gd name="T27" fmla="*/ 106 h 194"/>
              <a:gd name="T28" fmla="*/ 101 w 189"/>
              <a:gd name="T29" fmla="*/ 144 h 194"/>
              <a:gd name="T30" fmla="*/ 139 w 189"/>
              <a:gd name="T31" fmla="*/ 182 h 194"/>
              <a:gd name="T32" fmla="*/ 177 w 189"/>
              <a:gd name="T33" fmla="*/ 144 h 194"/>
              <a:gd name="T34" fmla="*/ 152 w 189"/>
              <a:gd name="T35" fmla="*/ 50 h 194"/>
              <a:gd name="T36" fmla="*/ 151 w 189"/>
              <a:gd name="T37" fmla="*/ 49 h 194"/>
              <a:gd name="T38" fmla="*/ 134 w 189"/>
              <a:gd name="T39" fmla="*/ 49 h 194"/>
              <a:gd name="T40" fmla="*/ 119 w 189"/>
              <a:gd name="T41" fmla="*/ 64 h 194"/>
              <a:gd name="T42" fmla="*/ 119 w 189"/>
              <a:gd name="T43" fmla="*/ 68 h 194"/>
              <a:gd name="T44" fmla="*/ 123 w 189"/>
              <a:gd name="T45" fmla="*/ 68 h 194"/>
              <a:gd name="T46" fmla="*/ 138 w 189"/>
              <a:gd name="T47" fmla="*/ 52 h 194"/>
              <a:gd name="T48" fmla="*/ 147 w 189"/>
              <a:gd name="T49" fmla="*/ 52 h 194"/>
              <a:gd name="T50" fmla="*/ 148 w 189"/>
              <a:gd name="T51" fmla="*/ 54 h 194"/>
              <a:gd name="T52" fmla="*/ 163 w 189"/>
              <a:gd name="T53" fmla="*/ 55 h 194"/>
              <a:gd name="T54" fmla="*/ 163 w 189"/>
              <a:gd name="T55" fmla="*/ 39 h 194"/>
              <a:gd name="T56" fmla="*/ 147 w 189"/>
              <a:gd name="T57" fmla="*/ 24 h 194"/>
              <a:gd name="T58" fmla="*/ 145 w 189"/>
              <a:gd name="T59" fmla="*/ 18 h 194"/>
              <a:gd name="T60" fmla="*/ 158 w 189"/>
              <a:gd name="T61" fmla="*/ 5 h 194"/>
              <a:gd name="T62" fmla="*/ 158 w 189"/>
              <a:gd name="T63" fmla="*/ 1 h 194"/>
              <a:gd name="T64" fmla="*/ 154 w 189"/>
              <a:gd name="T65" fmla="*/ 1 h 194"/>
              <a:gd name="T66" fmla="*/ 141 w 189"/>
              <a:gd name="T67" fmla="*/ 14 h 194"/>
              <a:gd name="T68" fmla="*/ 144 w 189"/>
              <a:gd name="T69" fmla="*/ 28 h 194"/>
              <a:gd name="T70" fmla="*/ 159 w 189"/>
              <a:gd name="T71" fmla="*/ 43 h 194"/>
              <a:gd name="T72" fmla="*/ 160 w 189"/>
              <a:gd name="T73" fmla="*/ 51 h 194"/>
              <a:gd name="T74" fmla="*/ 152 w 189"/>
              <a:gd name="T75" fmla="*/ 50 h 194"/>
              <a:gd name="T76" fmla="*/ 139 w 189"/>
              <a:gd name="T77" fmla="*/ 84 h 194"/>
              <a:gd name="T78" fmla="*/ 146 w 189"/>
              <a:gd name="T79" fmla="*/ 85 h 194"/>
              <a:gd name="T80" fmla="*/ 140 w 189"/>
              <a:gd name="T81" fmla="*/ 55 h 194"/>
              <a:gd name="T82" fmla="*/ 127 w 189"/>
              <a:gd name="T83" fmla="*/ 68 h 194"/>
              <a:gd name="T84" fmla="*/ 124 w 189"/>
              <a:gd name="T85" fmla="*/ 75 h 194"/>
              <a:gd name="T86" fmla="*/ 112 w 189"/>
              <a:gd name="T87" fmla="*/ 75 h 194"/>
              <a:gd name="T88" fmla="*/ 112 w 189"/>
              <a:gd name="T89" fmla="*/ 63 h 194"/>
              <a:gd name="T90" fmla="*/ 119 w 189"/>
              <a:gd name="T91" fmla="*/ 60 h 194"/>
              <a:gd name="T92" fmla="*/ 132 w 189"/>
              <a:gd name="T93" fmla="*/ 47 h 194"/>
              <a:gd name="T94" fmla="*/ 90 w 189"/>
              <a:gd name="T95" fmla="*/ 39 h 194"/>
              <a:gd name="T96" fmla="*/ 0 w 189"/>
              <a:gd name="T97" fmla="*/ 129 h 194"/>
              <a:gd name="T98" fmla="*/ 58 w 189"/>
              <a:gd name="T99" fmla="*/ 187 h 194"/>
              <a:gd name="T100" fmla="*/ 82 w 189"/>
              <a:gd name="T101" fmla="*/ 162 h 194"/>
              <a:gd name="T102" fmla="*/ 79 w 189"/>
              <a:gd name="T103" fmla="*/ 144 h 194"/>
              <a:gd name="T104" fmla="*/ 139 w 189"/>
              <a:gd name="T105" fmla="*/ 84 h 1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89" h="194">
                <a:moveTo>
                  <a:pt x="169" y="135"/>
                </a:moveTo>
                <a:cubicBezTo>
                  <a:pt x="132" y="167"/>
                  <a:pt x="132" y="167"/>
                  <a:pt x="132" y="167"/>
                </a:cubicBezTo>
                <a:cubicBezTo>
                  <a:pt x="109" y="147"/>
                  <a:pt x="109" y="147"/>
                  <a:pt x="109" y="147"/>
                </a:cubicBezTo>
                <a:cubicBezTo>
                  <a:pt x="119" y="136"/>
                  <a:pt x="119" y="136"/>
                  <a:pt x="119" y="136"/>
                </a:cubicBezTo>
                <a:cubicBezTo>
                  <a:pt x="132" y="148"/>
                  <a:pt x="132" y="148"/>
                  <a:pt x="132" y="148"/>
                </a:cubicBezTo>
                <a:cubicBezTo>
                  <a:pt x="160" y="124"/>
                  <a:pt x="160" y="124"/>
                  <a:pt x="160" y="124"/>
                </a:cubicBezTo>
                <a:lnTo>
                  <a:pt x="169" y="135"/>
                </a:lnTo>
                <a:close/>
                <a:moveTo>
                  <a:pt x="189" y="144"/>
                </a:moveTo>
                <a:cubicBezTo>
                  <a:pt x="189" y="172"/>
                  <a:pt x="167" y="194"/>
                  <a:pt x="139" y="194"/>
                </a:cubicBezTo>
                <a:cubicBezTo>
                  <a:pt x="111" y="194"/>
                  <a:pt x="88" y="172"/>
                  <a:pt x="88" y="144"/>
                </a:cubicBezTo>
                <a:cubicBezTo>
                  <a:pt x="88" y="116"/>
                  <a:pt x="111" y="93"/>
                  <a:pt x="139" y="93"/>
                </a:cubicBezTo>
                <a:cubicBezTo>
                  <a:pt x="167" y="93"/>
                  <a:pt x="189" y="116"/>
                  <a:pt x="189" y="144"/>
                </a:cubicBezTo>
                <a:close/>
                <a:moveTo>
                  <a:pt x="177" y="144"/>
                </a:moveTo>
                <a:cubicBezTo>
                  <a:pt x="177" y="123"/>
                  <a:pt x="160" y="106"/>
                  <a:pt x="139" y="106"/>
                </a:cubicBezTo>
                <a:cubicBezTo>
                  <a:pt x="118" y="106"/>
                  <a:pt x="101" y="123"/>
                  <a:pt x="101" y="144"/>
                </a:cubicBezTo>
                <a:cubicBezTo>
                  <a:pt x="101" y="165"/>
                  <a:pt x="118" y="182"/>
                  <a:pt x="139" y="182"/>
                </a:cubicBezTo>
                <a:cubicBezTo>
                  <a:pt x="160" y="182"/>
                  <a:pt x="177" y="165"/>
                  <a:pt x="177" y="144"/>
                </a:cubicBezTo>
                <a:close/>
                <a:moveTo>
                  <a:pt x="152" y="50"/>
                </a:moveTo>
                <a:cubicBezTo>
                  <a:pt x="151" y="49"/>
                  <a:pt x="151" y="49"/>
                  <a:pt x="151" y="49"/>
                </a:cubicBezTo>
                <a:cubicBezTo>
                  <a:pt x="146" y="44"/>
                  <a:pt x="139" y="44"/>
                  <a:pt x="134" y="49"/>
                </a:cubicBezTo>
                <a:cubicBezTo>
                  <a:pt x="119" y="64"/>
                  <a:pt x="119" y="64"/>
                  <a:pt x="119" y="64"/>
                </a:cubicBezTo>
                <a:cubicBezTo>
                  <a:pt x="118" y="65"/>
                  <a:pt x="118" y="67"/>
                  <a:pt x="119" y="68"/>
                </a:cubicBezTo>
                <a:cubicBezTo>
                  <a:pt x="120" y="69"/>
                  <a:pt x="121" y="69"/>
                  <a:pt x="123" y="68"/>
                </a:cubicBezTo>
                <a:cubicBezTo>
                  <a:pt x="138" y="52"/>
                  <a:pt x="138" y="52"/>
                  <a:pt x="138" y="52"/>
                </a:cubicBezTo>
                <a:cubicBezTo>
                  <a:pt x="141" y="50"/>
                  <a:pt x="144" y="50"/>
                  <a:pt x="147" y="52"/>
                </a:cubicBezTo>
                <a:cubicBezTo>
                  <a:pt x="148" y="54"/>
                  <a:pt x="148" y="54"/>
                  <a:pt x="148" y="54"/>
                </a:cubicBezTo>
                <a:cubicBezTo>
                  <a:pt x="153" y="58"/>
                  <a:pt x="159" y="59"/>
                  <a:pt x="163" y="55"/>
                </a:cubicBezTo>
                <a:cubicBezTo>
                  <a:pt x="167" y="51"/>
                  <a:pt x="167" y="44"/>
                  <a:pt x="163" y="39"/>
                </a:cubicBezTo>
                <a:cubicBezTo>
                  <a:pt x="147" y="24"/>
                  <a:pt x="147" y="24"/>
                  <a:pt x="147" y="24"/>
                </a:cubicBezTo>
                <a:cubicBezTo>
                  <a:pt x="145" y="22"/>
                  <a:pt x="144" y="19"/>
                  <a:pt x="145" y="18"/>
                </a:cubicBezTo>
                <a:cubicBezTo>
                  <a:pt x="158" y="5"/>
                  <a:pt x="158" y="5"/>
                  <a:pt x="158" y="5"/>
                </a:cubicBezTo>
                <a:cubicBezTo>
                  <a:pt x="159" y="4"/>
                  <a:pt x="159" y="2"/>
                  <a:pt x="158" y="1"/>
                </a:cubicBezTo>
                <a:cubicBezTo>
                  <a:pt x="157" y="0"/>
                  <a:pt x="155" y="0"/>
                  <a:pt x="154" y="1"/>
                </a:cubicBezTo>
                <a:cubicBezTo>
                  <a:pt x="141" y="14"/>
                  <a:pt x="141" y="14"/>
                  <a:pt x="141" y="14"/>
                </a:cubicBezTo>
                <a:cubicBezTo>
                  <a:pt x="138" y="17"/>
                  <a:pt x="139" y="23"/>
                  <a:pt x="144" y="28"/>
                </a:cubicBezTo>
                <a:cubicBezTo>
                  <a:pt x="159" y="43"/>
                  <a:pt x="159" y="43"/>
                  <a:pt x="159" y="43"/>
                </a:cubicBezTo>
                <a:cubicBezTo>
                  <a:pt x="161" y="45"/>
                  <a:pt x="161" y="49"/>
                  <a:pt x="160" y="51"/>
                </a:cubicBezTo>
                <a:cubicBezTo>
                  <a:pt x="158" y="52"/>
                  <a:pt x="154" y="52"/>
                  <a:pt x="152" y="50"/>
                </a:cubicBezTo>
                <a:close/>
                <a:moveTo>
                  <a:pt x="139" y="84"/>
                </a:moveTo>
                <a:cubicBezTo>
                  <a:pt x="141" y="84"/>
                  <a:pt x="143" y="85"/>
                  <a:pt x="146" y="85"/>
                </a:cubicBezTo>
                <a:cubicBezTo>
                  <a:pt x="140" y="55"/>
                  <a:pt x="140" y="55"/>
                  <a:pt x="140" y="55"/>
                </a:cubicBezTo>
                <a:cubicBezTo>
                  <a:pt x="127" y="68"/>
                  <a:pt x="127" y="68"/>
                  <a:pt x="127" y="68"/>
                </a:cubicBezTo>
                <a:cubicBezTo>
                  <a:pt x="127" y="70"/>
                  <a:pt x="126" y="73"/>
                  <a:pt x="124" y="75"/>
                </a:cubicBezTo>
                <a:cubicBezTo>
                  <a:pt x="121" y="79"/>
                  <a:pt x="115" y="79"/>
                  <a:pt x="112" y="75"/>
                </a:cubicBezTo>
                <a:cubicBezTo>
                  <a:pt x="108" y="72"/>
                  <a:pt x="108" y="66"/>
                  <a:pt x="112" y="63"/>
                </a:cubicBezTo>
                <a:cubicBezTo>
                  <a:pt x="114" y="60"/>
                  <a:pt x="116" y="60"/>
                  <a:pt x="119" y="60"/>
                </a:cubicBezTo>
                <a:cubicBezTo>
                  <a:pt x="132" y="47"/>
                  <a:pt x="132" y="47"/>
                  <a:pt x="132" y="47"/>
                </a:cubicBezTo>
                <a:cubicBezTo>
                  <a:pt x="90" y="39"/>
                  <a:pt x="90" y="39"/>
                  <a:pt x="90" y="39"/>
                </a:cubicBezTo>
                <a:cubicBezTo>
                  <a:pt x="0" y="129"/>
                  <a:pt x="0" y="129"/>
                  <a:pt x="0" y="129"/>
                </a:cubicBezTo>
                <a:cubicBezTo>
                  <a:pt x="58" y="187"/>
                  <a:pt x="58" y="187"/>
                  <a:pt x="58" y="187"/>
                </a:cubicBezTo>
                <a:cubicBezTo>
                  <a:pt x="82" y="162"/>
                  <a:pt x="82" y="162"/>
                  <a:pt x="82" y="162"/>
                </a:cubicBezTo>
                <a:cubicBezTo>
                  <a:pt x="80" y="156"/>
                  <a:pt x="79" y="150"/>
                  <a:pt x="79" y="144"/>
                </a:cubicBezTo>
                <a:cubicBezTo>
                  <a:pt x="79" y="111"/>
                  <a:pt x="106" y="84"/>
                  <a:pt x="139" y="84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7" name="Freeform 107"/>
          <p:cNvSpPr>
            <a:spLocks noEditPoints="1"/>
          </p:cNvSpPr>
          <p:nvPr/>
        </p:nvSpPr>
        <p:spPr bwMode="auto">
          <a:xfrm>
            <a:off x="8864282" y="5358157"/>
            <a:ext cx="202752" cy="225969"/>
          </a:xfrm>
          <a:custGeom>
            <a:avLst/>
            <a:gdLst>
              <a:gd name="T0" fmla="*/ 13 w 166"/>
              <a:gd name="T1" fmla="*/ 160 h 185"/>
              <a:gd name="T2" fmla="*/ 96 w 166"/>
              <a:gd name="T3" fmla="*/ 15 h 185"/>
              <a:gd name="T4" fmla="*/ 110 w 166"/>
              <a:gd name="T5" fmla="*/ 39 h 185"/>
              <a:gd name="T6" fmla="*/ 94 w 166"/>
              <a:gd name="T7" fmla="*/ 0 h 185"/>
              <a:gd name="T8" fmla="*/ 0 w 166"/>
              <a:gd name="T9" fmla="*/ 16 h 185"/>
              <a:gd name="T10" fmla="*/ 16 w 166"/>
              <a:gd name="T11" fmla="*/ 185 h 185"/>
              <a:gd name="T12" fmla="*/ 110 w 166"/>
              <a:gd name="T13" fmla="*/ 169 h 185"/>
              <a:gd name="T14" fmla="*/ 96 w 166"/>
              <a:gd name="T15" fmla="*/ 140 h 185"/>
              <a:gd name="T16" fmla="*/ 55 w 166"/>
              <a:gd name="T17" fmla="*/ 179 h 185"/>
              <a:gd name="T18" fmla="*/ 55 w 166"/>
              <a:gd name="T19" fmla="*/ 169 h 185"/>
              <a:gd name="T20" fmla="*/ 55 w 166"/>
              <a:gd name="T21" fmla="*/ 179 h 185"/>
              <a:gd name="T22" fmla="*/ 76 w 166"/>
              <a:gd name="T23" fmla="*/ 92 h 185"/>
              <a:gd name="T24" fmla="*/ 166 w 166"/>
              <a:gd name="T25" fmla="*/ 92 h 185"/>
              <a:gd name="T26" fmla="*/ 143 w 166"/>
              <a:gd name="T27" fmla="*/ 110 h 185"/>
              <a:gd name="T28" fmla="*/ 143 w 166"/>
              <a:gd name="T29" fmla="*/ 109 h 185"/>
              <a:gd name="T30" fmla="*/ 142 w 166"/>
              <a:gd name="T31" fmla="*/ 109 h 185"/>
              <a:gd name="T32" fmla="*/ 142 w 166"/>
              <a:gd name="T33" fmla="*/ 109 h 185"/>
              <a:gd name="T34" fmla="*/ 142 w 166"/>
              <a:gd name="T35" fmla="*/ 108 h 185"/>
              <a:gd name="T36" fmla="*/ 123 w 166"/>
              <a:gd name="T37" fmla="*/ 98 h 185"/>
              <a:gd name="T38" fmla="*/ 118 w 166"/>
              <a:gd name="T39" fmla="*/ 98 h 185"/>
              <a:gd name="T40" fmla="*/ 115 w 166"/>
              <a:gd name="T41" fmla="*/ 100 h 185"/>
              <a:gd name="T42" fmla="*/ 115 w 166"/>
              <a:gd name="T43" fmla="*/ 106 h 185"/>
              <a:gd name="T44" fmla="*/ 113 w 166"/>
              <a:gd name="T45" fmla="*/ 115 h 185"/>
              <a:gd name="T46" fmla="*/ 106 w 166"/>
              <a:gd name="T47" fmla="*/ 102 h 185"/>
              <a:gd name="T48" fmla="*/ 105 w 166"/>
              <a:gd name="T49" fmla="*/ 98 h 185"/>
              <a:gd name="T50" fmla="*/ 102 w 166"/>
              <a:gd name="T51" fmla="*/ 97 h 185"/>
              <a:gd name="T52" fmla="*/ 98 w 166"/>
              <a:gd name="T53" fmla="*/ 96 h 185"/>
              <a:gd name="T54" fmla="*/ 96 w 166"/>
              <a:gd name="T55" fmla="*/ 95 h 185"/>
              <a:gd name="T56" fmla="*/ 96 w 166"/>
              <a:gd name="T57" fmla="*/ 83 h 185"/>
              <a:gd name="T58" fmla="*/ 98 w 166"/>
              <a:gd name="T59" fmla="*/ 82 h 185"/>
              <a:gd name="T60" fmla="*/ 102 w 166"/>
              <a:gd name="T61" fmla="*/ 82 h 185"/>
              <a:gd name="T62" fmla="*/ 104 w 166"/>
              <a:gd name="T63" fmla="*/ 80 h 185"/>
              <a:gd name="T64" fmla="*/ 121 w 166"/>
              <a:gd name="T65" fmla="*/ 80 h 185"/>
              <a:gd name="T66" fmla="*/ 142 w 166"/>
              <a:gd name="T67" fmla="*/ 70 h 185"/>
              <a:gd name="T68" fmla="*/ 142 w 166"/>
              <a:gd name="T69" fmla="*/ 69 h 185"/>
              <a:gd name="T70" fmla="*/ 142 w 166"/>
              <a:gd name="T71" fmla="*/ 69 h 185"/>
              <a:gd name="T72" fmla="*/ 143 w 166"/>
              <a:gd name="T73" fmla="*/ 69 h 185"/>
              <a:gd name="T74" fmla="*/ 146 w 166"/>
              <a:gd name="T75" fmla="*/ 89 h 1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66" h="185">
                <a:moveTo>
                  <a:pt x="96" y="160"/>
                </a:moveTo>
                <a:cubicBezTo>
                  <a:pt x="13" y="160"/>
                  <a:pt x="13" y="160"/>
                  <a:pt x="13" y="160"/>
                </a:cubicBezTo>
                <a:cubicBezTo>
                  <a:pt x="13" y="15"/>
                  <a:pt x="13" y="15"/>
                  <a:pt x="13" y="15"/>
                </a:cubicBezTo>
                <a:cubicBezTo>
                  <a:pt x="96" y="15"/>
                  <a:pt x="96" y="15"/>
                  <a:pt x="96" y="15"/>
                </a:cubicBezTo>
                <a:cubicBezTo>
                  <a:pt x="96" y="44"/>
                  <a:pt x="96" y="44"/>
                  <a:pt x="96" y="44"/>
                </a:cubicBezTo>
                <a:cubicBezTo>
                  <a:pt x="100" y="42"/>
                  <a:pt x="105" y="40"/>
                  <a:pt x="110" y="39"/>
                </a:cubicBezTo>
                <a:cubicBezTo>
                  <a:pt x="110" y="16"/>
                  <a:pt x="110" y="16"/>
                  <a:pt x="110" y="16"/>
                </a:cubicBezTo>
                <a:cubicBezTo>
                  <a:pt x="110" y="7"/>
                  <a:pt x="102" y="0"/>
                  <a:pt x="94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69"/>
                  <a:pt x="0" y="169"/>
                  <a:pt x="0" y="169"/>
                </a:cubicBezTo>
                <a:cubicBezTo>
                  <a:pt x="0" y="177"/>
                  <a:pt x="7" y="185"/>
                  <a:pt x="16" y="185"/>
                </a:cubicBezTo>
                <a:cubicBezTo>
                  <a:pt x="94" y="185"/>
                  <a:pt x="94" y="185"/>
                  <a:pt x="94" y="185"/>
                </a:cubicBezTo>
                <a:cubicBezTo>
                  <a:pt x="102" y="185"/>
                  <a:pt x="110" y="177"/>
                  <a:pt x="110" y="169"/>
                </a:cubicBezTo>
                <a:cubicBezTo>
                  <a:pt x="110" y="145"/>
                  <a:pt x="110" y="145"/>
                  <a:pt x="110" y="145"/>
                </a:cubicBezTo>
                <a:cubicBezTo>
                  <a:pt x="105" y="144"/>
                  <a:pt x="100" y="143"/>
                  <a:pt x="96" y="140"/>
                </a:cubicBezTo>
                <a:lnTo>
                  <a:pt x="96" y="160"/>
                </a:lnTo>
                <a:close/>
                <a:moveTo>
                  <a:pt x="55" y="179"/>
                </a:moveTo>
                <a:cubicBezTo>
                  <a:pt x="52" y="179"/>
                  <a:pt x="50" y="176"/>
                  <a:pt x="50" y="174"/>
                </a:cubicBezTo>
                <a:cubicBezTo>
                  <a:pt x="50" y="171"/>
                  <a:pt x="52" y="169"/>
                  <a:pt x="55" y="169"/>
                </a:cubicBezTo>
                <a:cubicBezTo>
                  <a:pt x="57" y="169"/>
                  <a:pt x="60" y="171"/>
                  <a:pt x="60" y="174"/>
                </a:cubicBezTo>
                <a:cubicBezTo>
                  <a:pt x="60" y="176"/>
                  <a:pt x="57" y="179"/>
                  <a:pt x="55" y="179"/>
                </a:cubicBezTo>
                <a:close/>
                <a:moveTo>
                  <a:pt x="121" y="47"/>
                </a:moveTo>
                <a:cubicBezTo>
                  <a:pt x="96" y="47"/>
                  <a:pt x="76" y="67"/>
                  <a:pt x="76" y="92"/>
                </a:cubicBezTo>
                <a:cubicBezTo>
                  <a:pt x="76" y="117"/>
                  <a:pt x="96" y="137"/>
                  <a:pt x="121" y="137"/>
                </a:cubicBezTo>
                <a:cubicBezTo>
                  <a:pt x="146" y="137"/>
                  <a:pt x="166" y="117"/>
                  <a:pt x="166" y="92"/>
                </a:cubicBezTo>
                <a:cubicBezTo>
                  <a:pt x="166" y="67"/>
                  <a:pt x="146" y="47"/>
                  <a:pt x="121" y="47"/>
                </a:cubicBezTo>
                <a:close/>
                <a:moveTo>
                  <a:pt x="143" y="110"/>
                </a:moveTo>
                <a:cubicBezTo>
                  <a:pt x="143" y="109"/>
                  <a:pt x="143" y="109"/>
                  <a:pt x="143" y="109"/>
                </a:cubicBezTo>
                <a:cubicBezTo>
                  <a:pt x="143" y="109"/>
                  <a:pt x="143" y="109"/>
                  <a:pt x="143" y="109"/>
                </a:cubicBezTo>
                <a:cubicBezTo>
                  <a:pt x="143" y="109"/>
                  <a:pt x="143" y="109"/>
                  <a:pt x="143" y="109"/>
                </a:cubicBezTo>
                <a:cubicBezTo>
                  <a:pt x="142" y="109"/>
                  <a:pt x="142" y="109"/>
                  <a:pt x="142" y="109"/>
                </a:cubicBezTo>
                <a:cubicBezTo>
                  <a:pt x="142" y="109"/>
                  <a:pt x="142" y="109"/>
                  <a:pt x="142" y="109"/>
                </a:cubicBezTo>
                <a:cubicBezTo>
                  <a:pt x="142" y="109"/>
                  <a:pt x="142" y="109"/>
                  <a:pt x="142" y="109"/>
                </a:cubicBezTo>
                <a:cubicBezTo>
                  <a:pt x="142" y="109"/>
                  <a:pt x="142" y="109"/>
                  <a:pt x="142" y="109"/>
                </a:cubicBezTo>
                <a:cubicBezTo>
                  <a:pt x="142" y="108"/>
                  <a:pt x="142" y="108"/>
                  <a:pt x="142" y="108"/>
                </a:cubicBezTo>
                <a:cubicBezTo>
                  <a:pt x="140" y="107"/>
                  <a:pt x="137" y="104"/>
                  <a:pt x="132" y="101"/>
                </a:cubicBezTo>
                <a:cubicBezTo>
                  <a:pt x="125" y="98"/>
                  <a:pt x="123" y="98"/>
                  <a:pt x="123" y="98"/>
                </a:cubicBezTo>
                <a:cubicBezTo>
                  <a:pt x="122" y="98"/>
                  <a:pt x="122" y="98"/>
                  <a:pt x="120" y="98"/>
                </a:cubicBezTo>
                <a:cubicBezTo>
                  <a:pt x="120" y="98"/>
                  <a:pt x="120" y="98"/>
                  <a:pt x="118" y="98"/>
                </a:cubicBezTo>
                <a:cubicBezTo>
                  <a:pt x="118" y="98"/>
                  <a:pt x="117" y="98"/>
                  <a:pt x="117" y="99"/>
                </a:cubicBezTo>
                <a:cubicBezTo>
                  <a:pt x="116" y="99"/>
                  <a:pt x="115" y="99"/>
                  <a:pt x="115" y="100"/>
                </a:cubicBezTo>
                <a:cubicBezTo>
                  <a:pt x="115" y="100"/>
                  <a:pt x="115" y="100"/>
                  <a:pt x="116" y="104"/>
                </a:cubicBezTo>
                <a:cubicBezTo>
                  <a:pt x="116" y="104"/>
                  <a:pt x="116" y="104"/>
                  <a:pt x="115" y="106"/>
                </a:cubicBezTo>
                <a:cubicBezTo>
                  <a:pt x="115" y="106"/>
                  <a:pt x="115" y="106"/>
                  <a:pt x="117" y="114"/>
                </a:cubicBezTo>
                <a:cubicBezTo>
                  <a:pt x="117" y="114"/>
                  <a:pt x="117" y="114"/>
                  <a:pt x="113" y="115"/>
                </a:cubicBezTo>
                <a:cubicBezTo>
                  <a:pt x="113" y="115"/>
                  <a:pt x="113" y="115"/>
                  <a:pt x="108" y="116"/>
                </a:cubicBezTo>
                <a:cubicBezTo>
                  <a:pt x="108" y="116"/>
                  <a:pt x="108" y="116"/>
                  <a:pt x="106" y="102"/>
                </a:cubicBezTo>
                <a:cubicBezTo>
                  <a:pt x="106" y="102"/>
                  <a:pt x="105" y="101"/>
                  <a:pt x="105" y="101"/>
                </a:cubicBezTo>
                <a:cubicBezTo>
                  <a:pt x="105" y="100"/>
                  <a:pt x="105" y="99"/>
                  <a:pt x="105" y="98"/>
                </a:cubicBezTo>
                <a:cubicBezTo>
                  <a:pt x="105" y="98"/>
                  <a:pt x="105" y="98"/>
                  <a:pt x="104" y="98"/>
                </a:cubicBezTo>
                <a:cubicBezTo>
                  <a:pt x="103" y="98"/>
                  <a:pt x="102" y="97"/>
                  <a:pt x="102" y="97"/>
                </a:cubicBezTo>
                <a:cubicBezTo>
                  <a:pt x="102" y="97"/>
                  <a:pt x="102" y="97"/>
                  <a:pt x="98" y="97"/>
                </a:cubicBezTo>
                <a:cubicBezTo>
                  <a:pt x="98" y="97"/>
                  <a:pt x="98" y="97"/>
                  <a:pt x="98" y="96"/>
                </a:cubicBezTo>
                <a:cubicBezTo>
                  <a:pt x="98" y="96"/>
                  <a:pt x="98" y="96"/>
                  <a:pt x="97" y="96"/>
                </a:cubicBezTo>
                <a:cubicBezTo>
                  <a:pt x="96" y="96"/>
                  <a:pt x="96" y="95"/>
                  <a:pt x="96" y="95"/>
                </a:cubicBezTo>
                <a:cubicBezTo>
                  <a:pt x="96" y="95"/>
                  <a:pt x="96" y="95"/>
                  <a:pt x="96" y="89"/>
                </a:cubicBezTo>
                <a:cubicBezTo>
                  <a:pt x="96" y="89"/>
                  <a:pt x="96" y="89"/>
                  <a:pt x="96" y="83"/>
                </a:cubicBezTo>
                <a:cubicBezTo>
                  <a:pt x="96" y="83"/>
                  <a:pt x="96" y="82"/>
                  <a:pt x="97" y="82"/>
                </a:cubicBezTo>
                <a:cubicBezTo>
                  <a:pt x="97" y="82"/>
                  <a:pt x="97" y="82"/>
                  <a:pt x="98" y="82"/>
                </a:cubicBezTo>
                <a:cubicBezTo>
                  <a:pt x="98" y="82"/>
                  <a:pt x="98" y="82"/>
                  <a:pt x="98" y="82"/>
                </a:cubicBezTo>
                <a:cubicBezTo>
                  <a:pt x="98" y="82"/>
                  <a:pt x="98" y="82"/>
                  <a:pt x="102" y="82"/>
                </a:cubicBezTo>
                <a:cubicBezTo>
                  <a:pt x="102" y="81"/>
                  <a:pt x="103" y="81"/>
                  <a:pt x="103" y="81"/>
                </a:cubicBezTo>
                <a:cubicBezTo>
                  <a:pt x="103" y="80"/>
                  <a:pt x="103" y="80"/>
                  <a:pt x="104" y="80"/>
                </a:cubicBezTo>
                <a:cubicBezTo>
                  <a:pt x="104" y="80"/>
                  <a:pt x="105" y="80"/>
                  <a:pt x="120" y="80"/>
                </a:cubicBezTo>
                <a:cubicBezTo>
                  <a:pt x="120" y="80"/>
                  <a:pt x="120" y="80"/>
                  <a:pt x="121" y="80"/>
                </a:cubicBezTo>
                <a:cubicBezTo>
                  <a:pt x="124" y="80"/>
                  <a:pt x="125" y="80"/>
                  <a:pt x="132" y="77"/>
                </a:cubicBezTo>
                <a:cubicBezTo>
                  <a:pt x="137" y="74"/>
                  <a:pt x="140" y="71"/>
                  <a:pt x="142" y="70"/>
                </a:cubicBezTo>
                <a:cubicBezTo>
                  <a:pt x="142" y="69"/>
                  <a:pt x="142" y="69"/>
                  <a:pt x="142" y="69"/>
                </a:cubicBezTo>
                <a:cubicBezTo>
                  <a:pt x="142" y="69"/>
                  <a:pt x="142" y="69"/>
                  <a:pt x="142" y="69"/>
                </a:cubicBezTo>
                <a:cubicBezTo>
                  <a:pt x="142" y="69"/>
                  <a:pt x="142" y="69"/>
                  <a:pt x="142" y="69"/>
                </a:cubicBezTo>
                <a:cubicBezTo>
                  <a:pt x="142" y="69"/>
                  <a:pt x="142" y="69"/>
                  <a:pt x="142" y="69"/>
                </a:cubicBezTo>
                <a:cubicBezTo>
                  <a:pt x="143" y="69"/>
                  <a:pt x="143" y="69"/>
                  <a:pt x="143" y="69"/>
                </a:cubicBezTo>
                <a:cubicBezTo>
                  <a:pt x="143" y="69"/>
                  <a:pt x="143" y="69"/>
                  <a:pt x="143" y="69"/>
                </a:cubicBezTo>
                <a:cubicBezTo>
                  <a:pt x="143" y="69"/>
                  <a:pt x="143" y="69"/>
                  <a:pt x="143" y="69"/>
                </a:cubicBezTo>
                <a:cubicBezTo>
                  <a:pt x="143" y="69"/>
                  <a:pt x="146" y="77"/>
                  <a:pt x="146" y="89"/>
                </a:cubicBezTo>
                <a:cubicBezTo>
                  <a:pt x="146" y="101"/>
                  <a:pt x="143" y="110"/>
                  <a:pt x="143" y="11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8" name="Freeform 108"/>
          <p:cNvSpPr>
            <a:spLocks noEditPoints="1"/>
          </p:cNvSpPr>
          <p:nvPr/>
        </p:nvSpPr>
        <p:spPr bwMode="auto">
          <a:xfrm>
            <a:off x="8822493" y="2504264"/>
            <a:ext cx="286330" cy="206364"/>
          </a:xfrm>
          <a:custGeom>
            <a:avLst/>
            <a:gdLst>
              <a:gd name="T0" fmla="*/ 100 w 235"/>
              <a:gd name="T1" fmla="*/ 111 h 169"/>
              <a:gd name="T2" fmla="*/ 231 w 235"/>
              <a:gd name="T3" fmla="*/ 0 h 169"/>
              <a:gd name="T4" fmla="*/ 231 w 235"/>
              <a:gd name="T5" fmla="*/ 111 h 169"/>
              <a:gd name="T6" fmla="*/ 52 w 235"/>
              <a:gd name="T7" fmla="*/ 169 h 169"/>
              <a:gd name="T8" fmla="*/ 52 w 235"/>
              <a:gd name="T9" fmla="*/ 116 h 169"/>
              <a:gd name="T10" fmla="*/ 66 w 235"/>
              <a:gd name="T11" fmla="*/ 142 h 169"/>
              <a:gd name="T12" fmla="*/ 37 w 235"/>
              <a:gd name="T13" fmla="*/ 142 h 169"/>
              <a:gd name="T14" fmla="*/ 66 w 235"/>
              <a:gd name="T15" fmla="*/ 142 h 169"/>
              <a:gd name="T16" fmla="*/ 185 w 235"/>
              <a:gd name="T17" fmla="*/ 169 h 169"/>
              <a:gd name="T18" fmla="*/ 185 w 235"/>
              <a:gd name="T19" fmla="*/ 116 h 169"/>
              <a:gd name="T20" fmla="*/ 200 w 235"/>
              <a:gd name="T21" fmla="*/ 142 h 169"/>
              <a:gd name="T22" fmla="*/ 170 w 235"/>
              <a:gd name="T23" fmla="*/ 142 h 169"/>
              <a:gd name="T24" fmla="*/ 200 w 235"/>
              <a:gd name="T25" fmla="*/ 142 h 169"/>
              <a:gd name="T26" fmla="*/ 42 w 235"/>
              <a:gd name="T27" fmla="*/ 142 h 169"/>
              <a:gd name="T28" fmla="*/ 61 w 235"/>
              <a:gd name="T29" fmla="*/ 142 h 169"/>
              <a:gd name="T30" fmla="*/ 185 w 235"/>
              <a:gd name="T31" fmla="*/ 132 h 169"/>
              <a:gd name="T32" fmla="*/ 185 w 235"/>
              <a:gd name="T33" fmla="*/ 153 h 169"/>
              <a:gd name="T34" fmla="*/ 185 w 235"/>
              <a:gd name="T35" fmla="*/ 132 h 169"/>
              <a:gd name="T36" fmla="*/ 207 w 235"/>
              <a:gd name="T37" fmla="*/ 117 h 169"/>
              <a:gd name="T38" fmla="*/ 223 w 235"/>
              <a:gd name="T39" fmla="*/ 142 h 169"/>
              <a:gd name="T40" fmla="*/ 229 w 235"/>
              <a:gd name="T41" fmla="*/ 160 h 169"/>
              <a:gd name="T42" fmla="*/ 231 w 235"/>
              <a:gd name="T43" fmla="*/ 157 h 169"/>
              <a:gd name="T44" fmla="*/ 235 w 235"/>
              <a:gd name="T45" fmla="*/ 142 h 169"/>
              <a:gd name="T46" fmla="*/ 235 w 235"/>
              <a:gd name="T47" fmla="*/ 117 h 169"/>
              <a:gd name="T48" fmla="*/ 95 w 235"/>
              <a:gd name="T49" fmla="*/ 142 h 169"/>
              <a:gd name="T50" fmla="*/ 97 w 235"/>
              <a:gd name="T51" fmla="*/ 160 h 169"/>
              <a:gd name="T52" fmla="*/ 94 w 235"/>
              <a:gd name="T53" fmla="*/ 158 h 169"/>
              <a:gd name="T54" fmla="*/ 85 w 235"/>
              <a:gd name="T55" fmla="*/ 142 h 169"/>
              <a:gd name="T56" fmla="*/ 76 w 235"/>
              <a:gd name="T57" fmla="*/ 119 h 169"/>
              <a:gd name="T58" fmla="*/ 52 w 235"/>
              <a:gd name="T59" fmla="*/ 108 h 169"/>
              <a:gd name="T60" fmla="*/ 28 w 235"/>
              <a:gd name="T61" fmla="*/ 119 h 169"/>
              <a:gd name="T62" fmla="*/ 18 w 235"/>
              <a:gd name="T63" fmla="*/ 142 h 169"/>
              <a:gd name="T64" fmla="*/ 0 w 235"/>
              <a:gd name="T65" fmla="*/ 117 h 169"/>
              <a:gd name="T66" fmla="*/ 8 w 235"/>
              <a:gd name="T67" fmla="*/ 81 h 169"/>
              <a:gd name="T68" fmla="*/ 29 w 235"/>
              <a:gd name="T69" fmla="*/ 48 h 169"/>
              <a:gd name="T70" fmla="*/ 96 w 235"/>
              <a:gd name="T71" fmla="*/ 32 h 169"/>
              <a:gd name="T72" fmla="*/ 163 w 235"/>
              <a:gd name="T73" fmla="*/ 117 h 169"/>
              <a:gd name="T74" fmla="*/ 87 w 235"/>
              <a:gd name="T75" fmla="*/ 42 h 169"/>
              <a:gd name="T76" fmla="*/ 54 w 235"/>
              <a:gd name="T77" fmla="*/ 77 h 169"/>
              <a:gd name="T78" fmla="*/ 87 w 235"/>
              <a:gd name="T79" fmla="*/ 42 h 169"/>
              <a:gd name="T80" fmla="*/ 17 w 235"/>
              <a:gd name="T81" fmla="*/ 77 h 169"/>
              <a:gd name="T82" fmla="*/ 49 w 235"/>
              <a:gd name="T83" fmla="*/ 42 h 169"/>
              <a:gd name="T84" fmla="*/ 30 w 235"/>
              <a:gd name="T85" fmla="*/ 60 h 169"/>
              <a:gd name="T86" fmla="*/ 72 w 235"/>
              <a:gd name="T87" fmla="*/ 89 h 169"/>
              <a:gd name="T88" fmla="*/ 66 w 235"/>
              <a:gd name="T89" fmla="*/ 87 h 169"/>
              <a:gd name="T90" fmla="*/ 55 w 235"/>
              <a:gd name="T91" fmla="*/ 84 h 169"/>
              <a:gd name="T92" fmla="*/ 55 w 235"/>
              <a:gd name="T93" fmla="*/ 95 h 169"/>
              <a:gd name="T94" fmla="*/ 66 w 235"/>
              <a:gd name="T95" fmla="*/ 93 h 169"/>
              <a:gd name="T96" fmla="*/ 72 w 235"/>
              <a:gd name="T97" fmla="*/ 89 h 1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235" h="169">
                <a:moveTo>
                  <a:pt x="231" y="111"/>
                </a:moveTo>
                <a:cubicBezTo>
                  <a:pt x="100" y="111"/>
                  <a:pt x="100" y="111"/>
                  <a:pt x="100" y="111"/>
                </a:cubicBezTo>
                <a:cubicBezTo>
                  <a:pt x="100" y="0"/>
                  <a:pt x="100" y="0"/>
                  <a:pt x="100" y="0"/>
                </a:cubicBezTo>
                <a:cubicBezTo>
                  <a:pt x="231" y="0"/>
                  <a:pt x="231" y="0"/>
                  <a:pt x="231" y="0"/>
                </a:cubicBezTo>
                <a:cubicBezTo>
                  <a:pt x="231" y="111"/>
                  <a:pt x="231" y="111"/>
                  <a:pt x="231" y="111"/>
                </a:cubicBezTo>
                <a:cubicBezTo>
                  <a:pt x="231" y="111"/>
                  <a:pt x="231" y="111"/>
                  <a:pt x="231" y="111"/>
                </a:cubicBezTo>
                <a:close/>
                <a:moveTo>
                  <a:pt x="78" y="142"/>
                </a:moveTo>
                <a:cubicBezTo>
                  <a:pt x="78" y="157"/>
                  <a:pt x="66" y="169"/>
                  <a:pt x="52" y="169"/>
                </a:cubicBezTo>
                <a:cubicBezTo>
                  <a:pt x="37" y="169"/>
                  <a:pt x="25" y="157"/>
                  <a:pt x="25" y="142"/>
                </a:cubicBezTo>
                <a:cubicBezTo>
                  <a:pt x="25" y="128"/>
                  <a:pt x="37" y="116"/>
                  <a:pt x="52" y="116"/>
                </a:cubicBezTo>
                <a:cubicBezTo>
                  <a:pt x="66" y="116"/>
                  <a:pt x="78" y="128"/>
                  <a:pt x="78" y="142"/>
                </a:cubicBezTo>
                <a:close/>
                <a:moveTo>
                  <a:pt x="66" y="142"/>
                </a:moveTo>
                <a:cubicBezTo>
                  <a:pt x="66" y="134"/>
                  <a:pt x="60" y="128"/>
                  <a:pt x="52" y="128"/>
                </a:cubicBezTo>
                <a:cubicBezTo>
                  <a:pt x="43" y="128"/>
                  <a:pt x="37" y="134"/>
                  <a:pt x="37" y="142"/>
                </a:cubicBezTo>
                <a:cubicBezTo>
                  <a:pt x="37" y="151"/>
                  <a:pt x="43" y="158"/>
                  <a:pt x="52" y="158"/>
                </a:cubicBezTo>
                <a:cubicBezTo>
                  <a:pt x="60" y="158"/>
                  <a:pt x="66" y="151"/>
                  <a:pt x="66" y="142"/>
                </a:cubicBezTo>
                <a:close/>
                <a:moveTo>
                  <a:pt x="211" y="142"/>
                </a:moveTo>
                <a:cubicBezTo>
                  <a:pt x="211" y="157"/>
                  <a:pt x="199" y="169"/>
                  <a:pt x="185" y="169"/>
                </a:cubicBezTo>
                <a:cubicBezTo>
                  <a:pt x="170" y="169"/>
                  <a:pt x="158" y="157"/>
                  <a:pt x="158" y="142"/>
                </a:cubicBezTo>
                <a:cubicBezTo>
                  <a:pt x="158" y="128"/>
                  <a:pt x="170" y="116"/>
                  <a:pt x="185" y="116"/>
                </a:cubicBezTo>
                <a:cubicBezTo>
                  <a:pt x="199" y="116"/>
                  <a:pt x="211" y="128"/>
                  <a:pt x="211" y="142"/>
                </a:cubicBezTo>
                <a:close/>
                <a:moveTo>
                  <a:pt x="200" y="142"/>
                </a:moveTo>
                <a:cubicBezTo>
                  <a:pt x="200" y="134"/>
                  <a:pt x="193" y="128"/>
                  <a:pt x="185" y="128"/>
                </a:cubicBezTo>
                <a:cubicBezTo>
                  <a:pt x="176" y="128"/>
                  <a:pt x="170" y="134"/>
                  <a:pt x="170" y="142"/>
                </a:cubicBezTo>
                <a:cubicBezTo>
                  <a:pt x="170" y="151"/>
                  <a:pt x="176" y="158"/>
                  <a:pt x="185" y="158"/>
                </a:cubicBezTo>
                <a:cubicBezTo>
                  <a:pt x="193" y="158"/>
                  <a:pt x="200" y="151"/>
                  <a:pt x="200" y="142"/>
                </a:cubicBezTo>
                <a:close/>
                <a:moveTo>
                  <a:pt x="52" y="132"/>
                </a:moveTo>
                <a:cubicBezTo>
                  <a:pt x="46" y="132"/>
                  <a:pt x="42" y="137"/>
                  <a:pt x="42" y="142"/>
                </a:cubicBezTo>
                <a:cubicBezTo>
                  <a:pt x="42" y="148"/>
                  <a:pt x="46" y="153"/>
                  <a:pt x="52" y="153"/>
                </a:cubicBezTo>
                <a:cubicBezTo>
                  <a:pt x="58" y="153"/>
                  <a:pt x="61" y="148"/>
                  <a:pt x="61" y="142"/>
                </a:cubicBezTo>
                <a:cubicBezTo>
                  <a:pt x="61" y="137"/>
                  <a:pt x="58" y="132"/>
                  <a:pt x="52" y="132"/>
                </a:cubicBezTo>
                <a:close/>
                <a:moveTo>
                  <a:pt x="185" y="132"/>
                </a:moveTo>
                <a:cubicBezTo>
                  <a:pt x="180" y="132"/>
                  <a:pt x="175" y="137"/>
                  <a:pt x="175" y="142"/>
                </a:cubicBezTo>
                <a:cubicBezTo>
                  <a:pt x="175" y="148"/>
                  <a:pt x="180" y="153"/>
                  <a:pt x="185" y="153"/>
                </a:cubicBezTo>
                <a:cubicBezTo>
                  <a:pt x="191" y="153"/>
                  <a:pt x="196" y="148"/>
                  <a:pt x="196" y="142"/>
                </a:cubicBezTo>
                <a:cubicBezTo>
                  <a:pt x="196" y="137"/>
                  <a:pt x="191" y="132"/>
                  <a:pt x="185" y="132"/>
                </a:cubicBezTo>
                <a:close/>
                <a:moveTo>
                  <a:pt x="235" y="117"/>
                </a:moveTo>
                <a:cubicBezTo>
                  <a:pt x="207" y="117"/>
                  <a:pt x="207" y="117"/>
                  <a:pt x="207" y="117"/>
                </a:cubicBezTo>
                <a:cubicBezTo>
                  <a:pt x="215" y="123"/>
                  <a:pt x="219" y="132"/>
                  <a:pt x="219" y="142"/>
                </a:cubicBezTo>
                <a:cubicBezTo>
                  <a:pt x="223" y="142"/>
                  <a:pt x="223" y="142"/>
                  <a:pt x="223" y="142"/>
                </a:cubicBezTo>
                <a:cubicBezTo>
                  <a:pt x="228" y="158"/>
                  <a:pt x="228" y="158"/>
                  <a:pt x="228" y="158"/>
                </a:cubicBezTo>
                <a:cubicBezTo>
                  <a:pt x="228" y="159"/>
                  <a:pt x="229" y="160"/>
                  <a:pt x="229" y="160"/>
                </a:cubicBezTo>
                <a:cubicBezTo>
                  <a:pt x="230" y="160"/>
                  <a:pt x="230" y="160"/>
                  <a:pt x="230" y="160"/>
                </a:cubicBezTo>
                <a:cubicBezTo>
                  <a:pt x="231" y="159"/>
                  <a:pt x="233" y="158"/>
                  <a:pt x="231" y="157"/>
                </a:cubicBezTo>
                <a:cubicBezTo>
                  <a:pt x="228" y="142"/>
                  <a:pt x="228" y="142"/>
                  <a:pt x="228" y="142"/>
                </a:cubicBezTo>
                <a:cubicBezTo>
                  <a:pt x="235" y="142"/>
                  <a:pt x="235" y="142"/>
                  <a:pt x="235" y="142"/>
                </a:cubicBezTo>
                <a:cubicBezTo>
                  <a:pt x="235" y="117"/>
                  <a:pt x="235" y="117"/>
                  <a:pt x="235" y="117"/>
                </a:cubicBezTo>
                <a:cubicBezTo>
                  <a:pt x="235" y="117"/>
                  <a:pt x="235" y="117"/>
                  <a:pt x="235" y="117"/>
                </a:cubicBezTo>
                <a:close/>
                <a:moveTo>
                  <a:pt x="151" y="142"/>
                </a:moveTo>
                <a:cubicBezTo>
                  <a:pt x="95" y="142"/>
                  <a:pt x="95" y="142"/>
                  <a:pt x="95" y="142"/>
                </a:cubicBezTo>
                <a:cubicBezTo>
                  <a:pt x="99" y="157"/>
                  <a:pt x="99" y="157"/>
                  <a:pt x="99" y="157"/>
                </a:cubicBezTo>
                <a:cubicBezTo>
                  <a:pt x="99" y="158"/>
                  <a:pt x="99" y="159"/>
                  <a:pt x="97" y="160"/>
                </a:cubicBezTo>
                <a:cubicBezTo>
                  <a:pt x="96" y="160"/>
                  <a:pt x="96" y="160"/>
                  <a:pt x="96" y="160"/>
                </a:cubicBezTo>
                <a:cubicBezTo>
                  <a:pt x="95" y="160"/>
                  <a:pt x="95" y="159"/>
                  <a:pt x="94" y="158"/>
                </a:cubicBezTo>
                <a:cubicBezTo>
                  <a:pt x="90" y="142"/>
                  <a:pt x="90" y="142"/>
                  <a:pt x="90" y="142"/>
                </a:cubicBezTo>
                <a:cubicBezTo>
                  <a:pt x="85" y="142"/>
                  <a:pt x="85" y="142"/>
                  <a:pt x="85" y="142"/>
                </a:cubicBezTo>
                <a:cubicBezTo>
                  <a:pt x="85" y="134"/>
                  <a:pt x="83" y="126"/>
                  <a:pt x="78" y="120"/>
                </a:cubicBezTo>
                <a:cubicBezTo>
                  <a:pt x="77" y="120"/>
                  <a:pt x="77" y="119"/>
                  <a:pt x="76" y="119"/>
                </a:cubicBezTo>
                <a:cubicBezTo>
                  <a:pt x="76" y="118"/>
                  <a:pt x="76" y="118"/>
                  <a:pt x="75" y="118"/>
                </a:cubicBezTo>
                <a:cubicBezTo>
                  <a:pt x="69" y="112"/>
                  <a:pt x="61" y="108"/>
                  <a:pt x="52" y="108"/>
                </a:cubicBezTo>
                <a:cubicBezTo>
                  <a:pt x="42" y="108"/>
                  <a:pt x="35" y="112"/>
                  <a:pt x="29" y="118"/>
                </a:cubicBezTo>
                <a:cubicBezTo>
                  <a:pt x="28" y="118"/>
                  <a:pt x="28" y="118"/>
                  <a:pt x="28" y="119"/>
                </a:cubicBezTo>
                <a:cubicBezTo>
                  <a:pt x="27" y="119"/>
                  <a:pt x="27" y="120"/>
                  <a:pt x="25" y="120"/>
                </a:cubicBezTo>
                <a:cubicBezTo>
                  <a:pt x="21" y="126"/>
                  <a:pt x="18" y="134"/>
                  <a:pt x="18" y="142"/>
                </a:cubicBezTo>
                <a:cubicBezTo>
                  <a:pt x="0" y="142"/>
                  <a:pt x="0" y="142"/>
                  <a:pt x="0" y="142"/>
                </a:cubicBezTo>
                <a:cubicBezTo>
                  <a:pt x="0" y="117"/>
                  <a:pt x="0" y="117"/>
                  <a:pt x="0" y="117"/>
                </a:cubicBezTo>
                <a:cubicBezTo>
                  <a:pt x="8" y="117"/>
                  <a:pt x="8" y="117"/>
                  <a:pt x="8" y="117"/>
                </a:cubicBezTo>
                <a:cubicBezTo>
                  <a:pt x="8" y="81"/>
                  <a:pt x="8" y="81"/>
                  <a:pt x="8" y="81"/>
                </a:cubicBezTo>
                <a:cubicBezTo>
                  <a:pt x="8" y="71"/>
                  <a:pt x="10" y="67"/>
                  <a:pt x="23" y="53"/>
                </a:cubicBezTo>
                <a:cubicBezTo>
                  <a:pt x="29" y="48"/>
                  <a:pt x="29" y="48"/>
                  <a:pt x="29" y="48"/>
                </a:cubicBezTo>
                <a:cubicBezTo>
                  <a:pt x="41" y="36"/>
                  <a:pt x="45" y="32"/>
                  <a:pt x="52" y="32"/>
                </a:cubicBezTo>
                <a:cubicBezTo>
                  <a:pt x="96" y="32"/>
                  <a:pt x="96" y="32"/>
                  <a:pt x="96" y="32"/>
                </a:cubicBezTo>
                <a:cubicBezTo>
                  <a:pt x="96" y="117"/>
                  <a:pt x="96" y="117"/>
                  <a:pt x="96" y="117"/>
                </a:cubicBezTo>
                <a:cubicBezTo>
                  <a:pt x="163" y="117"/>
                  <a:pt x="163" y="117"/>
                  <a:pt x="163" y="117"/>
                </a:cubicBezTo>
                <a:cubicBezTo>
                  <a:pt x="156" y="123"/>
                  <a:pt x="151" y="132"/>
                  <a:pt x="151" y="142"/>
                </a:cubicBezTo>
                <a:close/>
                <a:moveTo>
                  <a:pt x="87" y="42"/>
                </a:moveTo>
                <a:cubicBezTo>
                  <a:pt x="54" y="42"/>
                  <a:pt x="54" y="42"/>
                  <a:pt x="54" y="42"/>
                </a:cubicBezTo>
                <a:cubicBezTo>
                  <a:pt x="54" y="77"/>
                  <a:pt x="54" y="77"/>
                  <a:pt x="54" y="77"/>
                </a:cubicBezTo>
                <a:cubicBezTo>
                  <a:pt x="87" y="77"/>
                  <a:pt x="87" y="77"/>
                  <a:pt x="87" y="77"/>
                </a:cubicBezTo>
                <a:cubicBezTo>
                  <a:pt x="87" y="42"/>
                  <a:pt x="87" y="42"/>
                  <a:pt x="87" y="42"/>
                </a:cubicBezTo>
                <a:cubicBezTo>
                  <a:pt x="87" y="42"/>
                  <a:pt x="87" y="42"/>
                  <a:pt x="87" y="42"/>
                </a:cubicBezTo>
                <a:close/>
                <a:moveTo>
                  <a:pt x="17" y="77"/>
                </a:moveTo>
                <a:cubicBezTo>
                  <a:pt x="49" y="77"/>
                  <a:pt x="49" y="77"/>
                  <a:pt x="49" y="77"/>
                </a:cubicBezTo>
                <a:cubicBezTo>
                  <a:pt x="49" y="42"/>
                  <a:pt x="49" y="42"/>
                  <a:pt x="49" y="42"/>
                </a:cubicBezTo>
                <a:cubicBezTo>
                  <a:pt x="47" y="43"/>
                  <a:pt x="45" y="46"/>
                  <a:pt x="35" y="55"/>
                </a:cubicBezTo>
                <a:cubicBezTo>
                  <a:pt x="30" y="60"/>
                  <a:pt x="30" y="60"/>
                  <a:pt x="30" y="60"/>
                </a:cubicBezTo>
                <a:cubicBezTo>
                  <a:pt x="21" y="70"/>
                  <a:pt x="17" y="73"/>
                  <a:pt x="17" y="77"/>
                </a:cubicBezTo>
                <a:close/>
                <a:moveTo>
                  <a:pt x="72" y="89"/>
                </a:moveTo>
                <a:cubicBezTo>
                  <a:pt x="72" y="88"/>
                  <a:pt x="71" y="87"/>
                  <a:pt x="70" y="87"/>
                </a:cubicBezTo>
                <a:cubicBezTo>
                  <a:pt x="66" y="87"/>
                  <a:pt x="66" y="87"/>
                  <a:pt x="66" y="87"/>
                </a:cubicBezTo>
                <a:cubicBezTo>
                  <a:pt x="65" y="85"/>
                  <a:pt x="63" y="84"/>
                  <a:pt x="61" y="84"/>
                </a:cubicBezTo>
                <a:cubicBezTo>
                  <a:pt x="55" y="84"/>
                  <a:pt x="55" y="84"/>
                  <a:pt x="55" y="84"/>
                </a:cubicBezTo>
                <a:cubicBezTo>
                  <a:pt x="53" y="84"/>
                  <a:pt x="51" y="87"/>
                  <a:pt x="51" y="89"/>
                </a:cubicBezTo>
                <a:cubicBezTo>
                  <a:pt x="51" y="93"/>
                  <a:pt x="53" y="95"/>
                  <a:pt x="55" y="95"/>
                </a:cubicBezTo>
                <a:cubicBezTo>
                  <a:pt x="61" y="95"/>
                  <a:pt x="61" y="95"/>
                  <a:pt x="61" y="95"/>
                </a:cubicBezTo>
                <a:cubicBezTo>
                  <a:pt x="63" y="95"/>
                  <a:pt x="65" y="94"/>
                  <a:pt x="66" y="93"/>
                </a:cubicBezTo>
                <a:cubicBezTo>
                  <a:pt x="70" y="93"/>
                  <a:pt x="70" y="93"/>
                  <a:pt x="70" y="93"/>
                </a:cubicBezTo>
                <a:cubicBezTo>
                  <a:pt x="71" y="93"/>
                  <a:pt x="72" y="91"/>
                  <a:pt x="72" y="89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170533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500"/>
                            </p:stCondLst>
                            <p:childTnLst>
                              <p:par>
                                <p:cTn id="4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000"/>
                            </p:stCondLst>
                            <p:childTnLst>
                              <p:par>
                                <p:cTn id="5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3500"/>
                            </p:stCondLst>
                            <p:childTnLst>
                              <p:par>
                                <p:cTn id="5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4000"/>
                            </p:stCondLst>
                            <p:childTnLst>
                              <p:par>
                                <p:cTn id="6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1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4500"/>
                            </p:stCondLst>
                            <p:childTnLst>
                              <p:par>
                                <p:cTn id="7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5000"/>
                            </p:stCondLst>
                            <p:childTnLst>
                              <p:par>
                                <p:cTn id="8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5500"/>
                            </p:stCondLst>
                            <p:childTnLst>
                              <p:par>
                                <p:cTn id="9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6000"/>
                            </p:stCondLst>
                            <p:childTnLst>
                              <p:par>
                                <p:cTn id="10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6500"/>
                            </p:stCondLst>
                            <p:childTnLst>
                              <p:par>
                                <p:cTn id="112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4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7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7000"/>
                            </p:stCondLst>
                            <p:childTnLst>
                              <p:par>
                                <p:cTn id="11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8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" fill="hold">
                            <p:stCondLst>
                              <p:cond delay="7500"/>
                            </p:stCondLst>
                            <p:childTnLst>
                              <p:par>
                                <p:cTn id="1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8000"/>
                            </p:stCondLst>
                            <p:childTnLst>
                              <p:par>
                                <p:cTn id="1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9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" grpId="0"/>
      <p:bldP spid="17" grpId="0" animBg="1"/>
      <p:bldP spid="64" grpId="0" animBg="1"/>
      <p:bldP spid="65" grpId="0" animBg="1"/>
      <p:bldP spid="69" grpId="0"/>
      <p:bldP spid="71" grpId="0"/>
      <p:bldP spid="60" grpId="0"/>
      <p:bldP spid="73" grpId="0"/>
      <p:bldP spid="75" grpId="0"/>
      <p:bldP spid="77" grpId="0"/>
      <p:bldP spid="80" grpId="0"/>
      <p:bldP spid="81" grpId="0"/>
      <p:bldP spid="78" grpId="0"/>
      <p:bldP spid="79" grpId="0"/>
      <p:bldP spid="82" grpId="0"/>
      <p:bldP spid="83" grpId="0"/>
      <p:bldP spid="85" grpId="0"/>
      <p:bldP spid="86" grpId="0"/>
      <p:bldP spid="103" grpId="0" animBg="1"/>
      <p:bldP spid="104" grpId="0" animBg="1"/>
      <p:bldP spid="105" grpId="0" animBg="1"/>
      <p:bldP spid="106" grpId="0" animBg="1"/>
      <p:bldP spid="107" grpId="0" animBg="1"/>
      <p:bldP spid="108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FUNNEL DIAGRAM</a:t>
            </a:r>
          </a:p>
        </p:txBody>
      </p:sp>
      <p:sp>
        <p:nvSpPr>
          <p:cNvPr id="6" name="Freeform 5"/>
          <p:cNvSpPr>
            <a:spLocks/>
          </p:cNvSpPr>
          <p:nvPr/>
        </p:nvSpPr>
        <p:spPr bwMode="auto">
          <a:xfrm>
            <a:off x="3692516" y="1952996"/>
            <a:ext cx="4329949" cy="4575733"/>
          </a:xfrm>
          <a:custGeom>
            <a:avLst/>
            <a:gdLst>
              <a:gd name="T0" fmla="*/ 1084 w 2167"/>
              <a:gd name="T1" fmla="*/ 0 h 2287"/>
              <a:gd name="T2" fmla="*/ 2167 w 2167"/>
              <a:gd name="T3" fmla="*/ 0 h 2287"/>
              <a:gd name="T4" fmla="*/ 1624 w 2167"/>
              <a:gd name="T5" fmla="*/ 1145 h 2287"/>
              <a:gd name="T6" fmla="*/ 1084 w 2167"/>
              <a:gd name="T7" fmla="*/ 2287 h 2287"/>
              <a:gd name="T8" fmla="*/ 542 w 2167"/>
              <a:gd name="T9" fmla="*/ 1145 h 2287"/>
              <a:gd name="T10" fmla="*/ 0 w 2167"/>
              <a:gd name="T11" fmla="*/ 0 h 2287"/>
              <a:gd name="T12" fmla="*/ 1084 w 2167"/>
              <a:gd name="T13" fmla="*/ 0 h 22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167" h="2287">
                <a:moveTo>
                  <a:pt x="1084" y="0"/>
                </a:moveTo>
                <a:lnTo>
                  <a:pt x="2167" y="0"/>
                </a:lnTo>
                <a:lnTo>
                  <a:pt x="1624" y="1145"/>
                </a:lnTo>
                <a:lnTo>
                  <a:pt x="1084" y="2287"/>
                </a:lnTo>
                <a:lnTo>
                  <a:pt x="542" y="1145"/>
                </a:lnTo>
                <a:lnTo>
                  <a:pt x="0" y="0"/>
                </a:lnTo>
                <a:lnTo>
                  <a:pt x="1084" y="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3471529" y="1777704"/>
            <a:ext cx="4767912" cy="504000"/>
          </a:xfrm>
          <a:custGeom>
            <a:avLst/>
            <a:gdLst>
              <a:gd name="T0" fmla="*/ 840 w 880"/>
              <a:gd name="T1" fmla="*/ 0 h 81"/>
              <a:gd name="T2" fmla="*/ 840 w 880"/>
              <a:gd name="T3" fmla="*/ 0 h 81"/>
              <a:gd name="T4" fmla="*/ 442 w 880"/>
              <a:gd name="T5" fmla="*/ 0 h 81"/>
              <a:gd name="T6" fmla="*/ 438 w 880"/>
              <a:gd name="T7" fmla="*/ 0 h 81"/>
              <a:gd name="T8" fmla="*/ 40 w 880"/>
              <a:gd name="T9" fmla="*/ 0 h 81"/>
              <a:gd name="T10" fmla="*/ 40 w 880"/>
              <a:gd name="T11" fmla="*/ 0 h 81"/>
              <a:gd name="T12" fmla="*/ 0 w 880"/>
              <a:gd name="T13" fmla="*/ 40 h 81"/>
              <a:gd name="T14" fmla="*/ 40 w 880"/>
              <a:gd name="T15" fmla="*/ 81 h 81"/>
              <a:gd name="T16" fmla="*/ 40 w 880"/>
              <a:gd name="T17" fmla="*/ 81 h 81"/>
              <a:gd name="T18" fmla="*/ 438 w 880"/>
              <a:gd name="T19" fmla="*/ 81 h 81"/>
              <a:gd name="T20" fmla="*/ 442 w 880"/>
              <a:gd name="T21" fmla="*/ 81 h 81"/>
              <a:gd name="T22" fmla="*/ 840 w 880"/>
              <a:gd name="T23" fmla="*/ 81 h 81"/>
              <a:gd name="T24" fmla="*/ 840 w 880"/>
              <a:gd name="T25" fmla="*/ 81 h 81"/>
              <a:gd name="T26" fmla="*/ 880 w 880"/>
              <a:gd name="T27" fmla="*/ 40 h 81"/>
              <a:gd name="T28" fmla="*/ 840 w 880"/>
              <a:gd name="T29" fmla="*/ 0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880" h="81">
                <a:moveTo>
                  <a:pt x="840" y="0"/>
                </a:moveTo>
                <a:cubicBezTo>
                  <a:pt x="840" y="0"/>
                  <a:pt x="840" y="0"/>
                  <a:pt x="840" y="0"/>
                </a:cubicBezTo>
                <a:cubicBezTo>
                  <a:pt x="442" y="0"/>
                  <a:pt x="442" y="0"/>
                  <a:pt x="442" y="0"/>
                </a:cubicBezTo>
                <a:cubicBezTo>
                  <a:pt x="438" y="0"/>
                  <a:pt x="438" y="0"/>
                  <a:pt x="438" y="0"/>
                </a:cubicBezTo>
                <a:cubicBezTo>
                  <a:pt x="40" y="0"/>
                  <a:pt x="40" y="0"/>
                  <a:pt x="40" y="0"/>
                </a:cubicBezTo>
                <a:cubicBezTo>
                  <a:pt x="40" y="0"/>
                  <a:pt x="40" y="0"/>
                  <a:pt x="40" y="0"/>
                </a:cubicBezTo>
                <a:cubicBezTo>
                  <a:pt x="18" y="1"/>
                  <a:pt x="0" y="19"/>
                  <a:pt x="0" y="40"/>
                </a:cubicBezTo>
                <a:cubicBezTo>
                  <a:pt x="0" y="62"/>
                  <a:pt x="18" y="79"/>
                  <a:pt x="40" y="81"/>
                </a:cubicBezTo>
                <a:cubicBezTo>
                  <a:pt x="40" y="81"/>
                  <a:pt x="40" y="81"/>
                  <a:pt x="40" y="81"/>
                </a:cubicBezTo>
                <a:cubicBezTo>
                  <a:pt x="438" y="81"/>
                  <a:pt x="438" y="81"/>
                  <a:pt x="438" y="81"/>
                </a:cubicBezTo>
                <a:cubicBezTo>
                  <a:pt x="442" y="81"/>
                  <a:pt x="442" y="81"/>
                  <a:pt x="442" y="81"/>
                </a:cubicBezTo>
                <a:cubicBezTo>
                  <a:pt x="840" y="81"/>
                  <a:pt x="840" y="81"/>
                  <a:pt x="840" y="81"/>
                </a:cubicBezTo>
                <a:cubicBezTo>
                  <a:pt x="840" y="81"/>
                  <a:pt x="840" y="81"/>
                  <a:pt x="840" y="81"/>
                </a:cubicBezTo>
                <a:cubicBezTo>
                  <a:pt x="862" y="79"/>
                  <a:pt x="880" y="62"/>
                  <a:pt x="880" y="40"/>
                </a:cubicBezTo>
                <a:cubicBezTo>
                  <a:pt x="880" y="19"/>
                  <a:pt x="862" y="1"/>
                  <a:pt x="840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0" name="Freeform 8"/>
          <p:cNvSpPr>
            <a:spLocks/>
          </p:cNvSpPr>
          <p:nvPr/>
        </p:nvSpPr>
        <p:spPr bwMode="auto">
          <a:xfrm>
            <a:off x="3805557" y="2530413"/>
            <a:ext cx="4090704" cy="504000"/>
          </a:xfrm>
          <a:custGeom>
            <a:avLst/>
            <a:gdLst>
              <a:gd name="T0" fmla="*/ 713 w 755"/>
              <a:gd name="T1" fmla="*/ 0 h 81"/>
              <a:gd name="T2" fmla="*/ 713 w 755"/>
              <a:gd name="T3" fmla="*/ 0 h 81"/>
              <a:gd name="T4" fmla="*/ 380 w 755"/>
              <a:gd name="T5" fmla="*/ 0 h 81"/>
              <a:gd name="T6" fmla="*/ 376 w 755"/>
              <a:gd name="T7" fmla="*/ 0 h 81"/>
              <a:gd name="T8" fmla="*/ 43 w 755"/>
              <a:gd name="T9" fmla="*/ 0 h 81"/>
              <a:gd name="T10" fmla="*/ 43 w 755"/>
              <a:gd name="T11" fmla="*/ 0 h 81"/>
              <a:gd name="T12" fmla="*/ 0 w 755"/>
              <a:gd name="T13" fmla="*/ 41 h 81"/>
              <a:gd name="T14" fmla="*/ 43 w 755"/>
              <a:gd name="T15" fmla="*/ 81 h 81"/>
              <a:gd name="T16" fmla="*/ 376 w 755"/>
              <a:gd name="T17" fmla="*/ 81 h 81"/>
              <a:gd name="T18" fmla="*/ 380 w 755"/>
              <a:gd name="T19" fmla="*/ 81 h 81"/>
              <a:gd name="T20" fmla="*/ 713 w 755"/>
              <a:gd name="T21" fmla="*/ 81 h 81"/>
              <a:gd name="T22" fmla="*/ 755 w 755"/>
              <a:gd name="T23" fmla="*/ 41 h 81"/>
              <a:gd name="T24" fmla="*/ 713 w 755"/>
              <a:gd name="T25" fmla="*/ 0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755" h="81">
                <a:moveTo>
                  <a:pt x="713" y="0"/>
                </a:moveTo>
                <a:cubicBezTo>
                  <a:pt x="713" y="0"/>
                  <a:pt x="713" y="0"/>
                  <a:pt x="713" y="0"/>
                </a:cubicBezTo>
                <a:cubicBezTo>
                  <a:pt x="380" y="0"/>
                  <a:pt x="380" y="0"/>
                  <a:pt x="380" y="0"/>
                </a:cubicBezTo>
                <a:cubicBezTo>
                  <a:pt x="376" y="0"/>
                  <a:pt x="376" y="0"/>
                  <a:pt x="376" y="0"/>
                </a:cubicBezTo>
                <a:cubicBezTo>
                  <a:pt x="43" y="0"/>
                  <a:pt x="43" y="0"/>
                  <a:pt x="43" y="0"/>
                </a:cubicBezTo>
                <a:cubicBezTo>
                  <a:pt x="43" y="0"/>
                  <a:pt x="43" y="0"/>
                  <a:pt x="43" y="0"/>
                </a:cubicBezTo>
                <a:cubicBezTo>
                  <a:pt x="20" y="0"/>
                  <a:pt x="0" y="18"/>
                  <a:pt x="0" y="41"/>
                </a:cubicBezTo>
                <a:cubicBezTo>
                  <a:pt x="0" y="63"/>
                  <a:pt x="20" y="81"/>
                  <a:pt x="43" y="81"/>
                </a:cubicBezTo>
                <a:cubicBezTo>
                  <a:pt x="376" y="81"/>
                  <a:pt x="376" y="81"/>
                  <a:pt x="376" y="81"/>
                </a:cubicBezTo>
                <a:cubicBezTo>
                  <a:pt x="380" y="81"/>
                  <a:pt x="380" y="81"/>
                  <a:pt x="380" y="81"/>
                </a:cubicBezTo>
                <a:cubicBezTo>
                  <a:pt x="713" y="81"/>
                  <a:pt x="713" y="81"/>
                  <a:pt x="713" y="81"/>
                </a:cubicBezTo>
                <a:cubicBezTo>
                  <a:pt x="736" y="81"/>
                  <a:pt x="755" y="63"/>
                  <a:pt x="755" y="41"/>
                </a:cubicBezTo>
                <a:cubicBezTo>
                  <a:pt x="755" y="18"/>
                  <a:pt x="736" y="0"/>
                  <a:pt x="713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1" name="Freeform 9"/>
          <p:cNvSpPr>
            <a:spLocks/>
          </p:cNvSpPr>
          <p:nvPr/>
        </p:nvSpPr>
        <p:spPr bwMode="auto">
          <a:xfrm>
            <a:off x="4208222" y="3285408"/>
            <a:ext cx="3287662" cy="504000"/>
          </a:xfrm>
          <a:custGeom>
            <a:avLst/>
            <a:gdLst>
              <a:gd name="T0" fmla="*/ 566 w 607"/>
              <a:gd name="T1" fmla="*/ 0 h 81"/>
              <a:gd name="T2" fmla="*/ 566 w 607"/>
              <a:gd name="T3" fmla="*/ 0 h 81"/>
              <a:gd name="T4" fmla="*/ 306 w 607"/>
              <a:gd name="T5" fmla="*/ 0 h 81"/>
              <a:gd name="T6" fmla="*/ 302 w 607"/>
              <a:gd name="T7" fmla="*/ 0 h 81"/>
              <a:gd name="T8" fmla="*/ 41 w 607"/>
              <a:gd name="T9" fmla="*/ 0 h 81"/>
              <a:gd name="T10" fmla="*/ 41 w 607"/>
              <a:gd name="T11" fmla="*/ 0 h 81"/>
              <a:gd name="T12" fmla="*/ 0 w 607"/>
              <a:gd name="T13" fmla="*/ 41 h 81"/>
              <a:gd name="T14" fmla="*/ 41 w 607"/>
              <a:gd name="T15" fmla="*/ 81 h 81"/>
              <a:gd name="T16" fmla="*/ 41 w 607"/>
              <a:gd name="T17" fmla="*/ 81 h 81"/>
              <a:gd name="T18" fmla="*/ 302 w 607"/>
              <a:gd name="T19" fmla="*/ 81 h 81"/>
              <a:gd name="T20" fmla="*/ 306 w 607"/>
              <a:gd name="T21" fmla="*/ 81 h 81"/>
              <a:gd name="T22" fmla="*/ 566 w 607"/>
              <a:gd name="T23" fmla="*/ 81 h 81"/>
              <a:gd name="T24" fmla="*/ 566 w 607"/>
              <a:gd name="T25" fmla="*/ 81 h 81"/>
              <a:gd name="T26" fmla="*/ 607 w 607"/>
              <a:gd name="T27" fmla="*/ 41 h 81"/>
              <a:gd name="T28" fmla="*/ 566 w 607"/>
              <a:gd name="T29" fmla="*/ 0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607" h="81">
                <a:moveTo>
                  <a:pt x="566" y="0"/>
                </a:moveTo>
                <a:cubicBezTo>
                  <a:pt x="566" y="0"/>
                  <a:pt x="566" y="0"/>
                  <a:pt x="566" y="0"/>
                </a:cubicBezTo>
                <a:cubicBezTo>
                  <a:pt x="306" y="0"/>
                  <a:pt x="306" y="0"/>
                  <a:pt x="306" y="0"/>
                </a:cubicBezTo>
                <a:cubicBezTo>
                  <a:pt x="302" y="0"/>
                  <a:pt x="302" y="0"/>
                  <a:pt x="302" y="0"/>
                </a:cubicBezTo>
                <a:cubicBezTo>
                  <a:pt x="41" y="0"/>
                  <a:pt x="41" y="0"/>
                  <a:pt x="41" y="0"/>
                </a:cubicBezTo>
                <a:cubicBezTo>
                  <a:pt x="41" y="0"/>
                  <a:pt x="41" y="0"/>
                  <a:pt x="41" y="0"/>
                </a:cubicBezTo>
                <a:cubicBezTo>
                  <a:pt x="18" y="1"/>
                  <a:pt x="0" y="19"/>
                  <a:pt x="0" y="41"/>
                </a:cubicBezTo>
                <a:cubicBezTo>
                  <a:pt x="0" y="63"/>
                  <a:pt x="18" y="80"/>
                  <a:pt x="41" y="81"/>
                </a:cubicBezTo>
                <a:cubicBezTo>
                  <a:pt x="41" y="81"/>
                  <a:pt x="41" y="81"/>
                  <a:pt x="41" y="81"/>
                </a:cubicBezTo>
                <a:cubicBezTo>
                  <a:pt x="302" y="81"/>
                  <a:pt x="302" y="81"/>
                  <a:pt x="302" y="81"/>
                </a:cubicBezTo>
                <a:cubicBezTo>
                  <a:pt x="306" y="81"/>
                  <a:pt x="306" y="81"/>
                  <a:pt x="306" y="81"/>
                </a:cubicBezTo>
                <a:cubicBezTo>
                  <a:pt x="566" y="81"/>
                  <a:pt x="566" y="81"/>
                  <a:pt x="566" y="81"/>
                </a:cubicBezTo>
                <a:cubicBezTo>
                  <a:pt x="566" y="81"/>
                  <a:pt x="566" y="81"/>
                  <a:pt x="566" y="81"/>
                </a:cubicBezTo>
                <a:cubicBezTo>
                  <a:pt x="589" y="80"/>
                  <a:pt x="607" y="63"/>
                  <a:pt x="607" y="41"/>
                </a:cubicBezTo>
                <a:cubicBezTo>
                  <a:pt x="607" y="19"/>
                  <a:pt x="589" y="1"/>
                  <a:pt x="566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2" name="Freeform 10"/>
          <p:cNvSpPr>
            <a:spLocks/>
          </p:cNvSpPr>
          <p:nvPr/>
        </p:nvSpPr>
        <p:spPr bwMode="auto">
          <a:xfrm>
            <a:off x="4581143" y="4042691"/>
            <a:ext cx="2546393" cy="504000"/>
          </a:xfrm>
          <a:custGeom>
            <a:avLst/>
            <a:gdLst>
              <a:gd name="T0" fmla="*/ 427 w 470"/>
              <a:gd name="T1" fmla="*/ 0 h 81"/>
              <a:gd name="T2" fmla="*/ 237 w 470"/>
              <a:gd name="T3" fmla="*/ 0 h 81"/>
              <a:gd name="T4" fmla="*/ 233 w 470"/>
              <a:gd name="T5" fmla="*/ 0 h 81"/>
              <a:gd name="T6" fmla="*/ 43 w 470"/>
              <a:gd name="T7" fmla="*/ 0 h 81"/>
              <a:gd name="T8" fmla="*/ 0 w 470"/>
              <a:gd name="T9" fmla="*/ 40 h 81"/>
              <a:gd name="T10" fmla="*/ 43 w 470"/>
              <a:gd name="T11" fmla="*/ 81 h 81"/>
              <a:gd name="T12" fmla="*/ 233 w 470"/>
              <a:gd name="T13" fmla="*/ 81 h 81"/>
              <a:gd name="T14" fmla="*/ 237 w 470"/>
              <a:gd name="T15" fmla="*/ 81 h 81"/>
              <a:gd name="T16" fmla="*/ 427 w 470"/>
              <a:gd name="T17" fmla="*/ 81 h 81"/>
              <a:gd name="T18" fmla="*/ 470 w 470"/>
              <a:gd name="T19" fmla="*/ 40 h 81"/>
              <a:gd name="T20" fmla="*/ 427 w 470"/>
              <a:gd name="T21" fmla="*/ 0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470" h="81">
                <a:moveTo>
                  <a:pt x="427" y="0"/>
                </a:moveTo>
                <a:cubicBezTo>
                  <a:pt x="237" y="0"/>
                  <a:pt x="237" y="0"/>
                  <a:pt x="237" y="0"/>
                </a:cubicBezTo>
                <a:cubicBezTo>
                  <a:pt x="233" y="0"/>
                  <a:pt x="233" y="0"/>
                  <a:pt x="233" y="0"/>
                </a:cubicBezTo>
                <a:cubicBezTo>
                  <a:pt x="43" y="0"/>
                  <a:pt x="43" y="0"/>
                  <a:pt x="43" y="0"/>
                </a:cubicBezTo>
                <a:cubicBezTo>
                  <a:pt x="19" y="0"/>
                  <a:pt x="0" y="18"/>
                  <a:pt x="0" y="40"/>
                </a:cubicBezTo>
                <a:cubicBezTo>
                  <a:pt x="0" y="63"/>
                  <a:pt x="19" y="81"/>
                  <a:pt x="43" y="81"/>
                </a:cubicBezTo>
                <a:cubicBezTo>
                  <a:pt x="233" y="81"/>
                  <a:pt x="233" y="81"/>
                  <a:pt x="233" y="81"/>
                </a:cubicBezTo>
                <a:cubicBezTo>
                  <a:pt x="237" y="81"/>
                  <a:pt x="237" y="81"/>
                  <a:pt x="237" y="81"/>
                </a:cubicBezTo>
                <a:cubicBezTo>
                  <a:pt x="427" y="81"/>
                  <a:pt x="427" y="81"/>
                  <a:pt x="427" y="81"/>
                </a:cubicBezTo>
                <a:cubicBezTo>
                  <a:pt x="450" y="81"/>
                  <a:pt x="470" y="63"/>
                  <a:pt x="470" y="40"/>
                </a:cubicBezTo>
                <a:cubicBezTo>
                  <a:pt x="470" y="18"/>
                  <a:pt x="450" y="0"/>
                  <a:pt x="427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3" name="Freeform 11"/>
          <p:cNvSpPr>
            <a:spLocks/>
          </p:cNvSpPr>
          <p:nvPr/>
        </p:nvSpPr>
        <p:spPr bwMode="auto">
          <a:xfrm>
            <a:off x="4910596" y="4797686"/>
            <a:ext cx="1887489" cy="504000"/>
          </a:xfrm>
          <a:custGeom>
            <a:avLst/>
            <a:gdLst>
              <a:gd name="T0" fmla="*/ 305 w 348"/>
              <a:gd name="T1" fmla="*/ 0 h 81"/>
              <a:gd name="T2" fmla="*/ 305 w 348"/>
              <a:gd name="T3" fmla="*/ 0 h 81"/>
              <a:gd name="T4" fmla="*/ 176 w 348"/>
              <a:gd name="T5" fmla="*/ 0 h 81"/>
              <a:gd name="T6" fmla="*/ 172 w 348"/>
              <a:gd name="T7" fmla="*/ 0 h 81"/>
              <a:gd name="T8" fmla="*/ 43 w 348"/>
              <a:gd name="T9" fmla="*/ 0 h 81"/>
              <a:gd name="T10" fmla="*/ 43 w 348"/>
              <a:gd name="T11" fmla="*/ 0 h 81"/>
              <a:gd name="T12" fmla="*/ 0 w 348"/>
              <a:gd name="T13" fmla="*/ 41 h 81"/>
              <a:gd name="T14" fmla="*/ 43 w 348"/>
              <a:gd name="T15" fmla="*/ 81 h 81"/>
              <a:gd name="T16" fmla="*/ 172 w 348"/>
              <a:gd name="T17" fmla="*/ 81 h 81"/>
              <a:gd name="T18" fmla="*/ 176 w 348"/>
              <a:gd name="T19" fmla="*/ 81 h 81"/>
              <a:gd name="T20" fmla="*/ 305 w 348"/>
              <a:gd name="T21" fmla="*/ 81 h 81"/>
              <a:gd name="T22" fmla="*/ 348 w 348"/>
              <a:gd name="T23" fmla="*/ 41 h 81"/>
              <a:gd name="T24" fmla="*/ 305 w 348"/>
              <a:gd name="T25" fmla="*/ 0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348" h="81">
                <a:moveTo>
                  <a:pt x="305" y="0"/>
                </a:moveTo>
                <a:cubicBezTo>
                  <a:pt x="305" y="0"/>
                  <a:pt x="305" y="0"/>
                  <a:pt x="305" y="0"/>
                </a:cubicBezTo>
                <a:cubicBezTo>
                  <a:pt x="176" y="0"/>
                  <a:pt x="176" y="0"/>
                  <a:pt x="176" y="0"/>
                </a:cubicBezTo>
                <a:cubicBezTo>
                  <a:pt x="172" y="0"/>
                  <a:pt x="172" y="0"/>
                  <a:pt x="172" y="0"/>
                </a:cubicBezTo>
                <a:cubicBezTo>
                  <a:pt x="43" y="0"/>
                  <a:pt x="43" y="0"/>
                  <a:pt x="43" y="0"/>
                </a:cubicBezTo>
                <a:cubicBezTo>
                  <a:pt x="43" y="0"/>
                  <a:pt x="43" y="0"/>
                  <a:pt x="43" y="0"/>
                </a:cubicBezTo>
                <a:cubicBezTo>
                  <a:pt x="19" y="0"/>
                  <a:pt x="0" y="18"/>
                  <a:pt x="0" y="41"/>
                </a:cubicBezTo>
                <a:cubicBezTo>
                  <a:pt x="0" y="63"/>
                  <a:pt x="19" y="81"/>
                  <a:pt x="43" y="81"/>
                </a:cubicBezTo>
                <a:cubicBezTo>
                  <a:pt x="172" y="81"/>
                  <a:pt x="172" y="81"/>
                  <a:pt x="172" y="81"/>
                </a:cubicBezTo>
                <a:cubicBezTo>
                  <a:pt x="176" y="81"/>
                  <a:pt x="176" y="81"/>
                  <a:pt x="176" y="81"/>
                </a:cubicBezTo>
                <a:cubicBezTo>
                  <a:pt x="305" y="81"/>
                  <a:pt x="305" y="81"/>
                  <a:pt x="305" y="81"/>
                </a:cubicBezTo>
                <a:cubicBezTo>
                  <a:pt x="329" y="81"/>
                  <a:pt x="348" y="63"/>
                  <a:pt x="348" y="41"/>
                </a:cubicBezTo>
                <a:cubicBezTo>
                  <a:pt x="348" y="18"/>
                  <a:pt x="329" y="0"/>
                  <a:pt x="305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4" name="Freeform 12"/>
          <p:cNvSpPr>
            <a:spLocks/>
          </p:cNvSpPr>
          <p:nvPr/>
        </p:nvSpPr>
        <p:spPr bwMode="auto">
          <a:xfrm>
            <a:off x="5198867" y="5550395"/>
            <a:ext cx="1310946" cy="504000"/>
          </a:xfrm>
          <a:custGeom>
            <a:avLst/>
            <a:gdLst>
              <a:gd name="T0" fmla="*/ 199 w 242"/>
              <a:gd name="T1" fmla="*/ 0 h 81"/>
              <a:gd name="T2" fmla="*/ 199 w 242"/>
              <a:gd name="T3" fmla="*/ 0 h 81"/>
              <a:gd name="T4" fmla="*/ 123 w 242"/>
              <a:gd name="T5" fmla="*/ 0 h 81"/>
              <a:gd name="T6" fmla="*/ 119 w 242"/>
              <a:gd name="T7" fmla="*/ 0 h 81"/>
              <a:gd name="T8" fmla="*/ 43 w 242"/>
              <a:gd name="T9" fmla="*/ 0 h 81"/>
              <a:gd name="T10" fmla="*/ 43 w 242"/>
              <a:gd name="T11" fmla="*/ 0 h 81"/>
              <a:gd name="T12" fmla="*/ 0 w 242"/>
              <a:gd name="T13" fmla="*/ 41 h 81"/>
              <a:gd name="T14" fmla="*/ 43 w 242"/>
              <a:gd name="T15" fmla="*/ 81 h 81"/>
              <a:gd name="T16" fmla="*/ 119 w 242"/>
              <a:gd name="T17" fmla="*/ 81 h 81"/>
              <a:gd name="T18" fmla="*/ 123 w 242"/>
              <a:gd name="T19" fmla="*/ 81 h 81"/>
              <a:gd name="T20" fmla="*/ 199 w 242"/>
              <a:gd name="T21" fmla="*/ 81 h 81"/>
              <a:gd name="T22" fmla="*/ 242 w 242"/>
              <a:gd name="T23" fmla="*/ 41 h 81"/>
              <a:gd name="T24" fmla="*/ 199 w 242"/>
              <a:gd name="T25" fmla="*/ 0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42" h="81">
                <a:moveTo>
                  <a:pt x="199" y="0"/>
                </a:moveTo>
                <a:cubicBezTo>
                  <a:pt x="199" y="0"/>
                  <a:pt x="199" y="0"/>
                  <a:pt x="199" y="0"/>
                </a:cubicBezTo>
                <a:cubicBezTo>
                  <a:pt x="123" y="0"/>
                  <a:pt x="123" y="0"/>
                  <a:pt x="123" y="0"/>
                </a:cubicBezTo>
                <a:cubicBezTo>
                  <a:pt x="119" y="0"/>
                  <a:pt x="119" y="0"/>
                  <a:pt x="119" y="0"/>
                </a:cubicBezTo>
                <a:cubicBezTo>
                  <a:pt x="43" y="0"/>
                  <a:pt x="43" y="0"/>
                  <a:pt x="43" y="0"/>
                </a:cubicBezTo>
                <a:cubicBezTo>
                  <a:pt x="43" y="0"/>
                  <a:pt x="43" y="0"/>
                  <a:pt x="43" y="0"/>
                </a:cubicBezTo>
                <a:cubicBezTo>
                  <a:pt x="19" y="0"/>
                  <a:pt x="0" y="19"/>
                  <a:pt x="0" y="41"/>
                </a:cubicBezTo>
                <a:cubicBezTo>
                  <a:pt x="0" y="63"/>
                  <a:pt x="19" y="81"/>
                  <a:pt x="43" y="81"/>
                </a:cubicBezTo>
                <a:cubicBezTo>
                  <a:pt x="119" y="81"/>
                  <a:pt x="119" y="81"/>
                  <a:pt x="119" y="81"/>
                </a:cubicBezTo>
                <a:cubicBezTo>
                  <a:pt x="123" y="81"/>
                  <a:pt x="123" y="81"/>
                  <a:pt x="123" y="81"/>
                </a:cubicBezTo>
                <a:cubicBezTo>
                  <a:pt x="199" y="81"/>
                  <a:pt x="199" y="81"/>
                  <a:pt x="199" y="81"/>
                </a:cubicBezTo>
                <a:cubicBezTo>
                  <a:pt x="223" y="81"/>
                  <a:pt x="242" y="63"/>
                  <a:pt x="242" y="41"/>
                </a:cubicBezTo>
                <a:cubicBezTo>
                  <a:pt x="242" y="19"/>
                  <a:pt x="223" y="0"/>
                  <a:pt x="199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80" name="Rectangle 110"/>
          <p:cNvSpPr>
            <a:spLocks noChangeArrowheads="1"/>
          </p:cNvSpPr>
          <p:nvPr/>
        </p:nvSpPr>
        <p:spPr bwMode="auto">
          <a:xfrm>
            <a:off x="5429739" y="1917695"/>
            <a:ext cx="846386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/>
            <a:r>
              <a:rPr lang="en-US" sz="1200" b="1" dirty="0">
                <a:solidFill>
                  <a:schemeClr val="bg2"/>
                </a:solidFill>
                <a:latin typeface="+mj-lt"/>
              </a:rPr>
              <a:t>Description</a:t>
            </a:r>
            <a:endParaRPr kumimoji="0" lang="id-ID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</p:txBody>
      </p:sp>
      <p:sp>
        <p:nvSpPr>
          <p:cNvPr id="81" name="Rectangle 110"/>
          <p:cNvSpPr>
            <a:spLocks noChangeArrowheads="1"/>
          </p:cNvSpPr>
          <p:nvPr/>
        </p:nvSpPr>
        <p:spPr bwMode="auto">
          <a:xfrm>
            <a:off x="5429739" y="2677630"/>
            <a:ext cx="846386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/>
            <a:r>
              <a:rPr lang="en-US" sz="1200" b="1" dirty="0">
                <a:solidFill>
                  <a:schemeClr val="bg2"/>
                </a:solidFill>
                <a:latin typeface="+mj-lt"/>
              </a:rPr>
              <a:t>Description</a:t>
            </a:r>
            <a:endParaRPr kumimoji="0" lang="id-ID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</p:txBody>
      </p:sp>
      <p:sp>
        <p:nvSpPr>
          <p:cNvPr id="82" name="Rectangle 110"/>
          <p:cNvSpPr>
            <a:spLocks noChangeArrowheads="1"/>
          </p:cNvSpPr>
          <p:nvPr/>
        </p:nvSpPr>
        <p:spPr bwMode="auto">
          <a:xfrm>
            <a:off x="5429739" y="3453709"/>
            <a:ext cx="846386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/>
            <a:r>
              <a:rPr lang="en-US" sz="1200" b="1" dirty="0">
                <a:solidFill>
                  <a:schemeClr val="bg2"/>
                </a:solidFill>
                <a:latin typeface="+mj-lt"/>
              </a:rPr>
              <a:t>Description</a:t>
            </a:r>
            <a:endParaRPr kumimoji="0" lang="id-ID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</p:txBody>
      </p:sp>
      <p:sp>
        <p:nvSpPr>
          <p:cNvPr id="84" name="Rectangle 110"/>
          <p:cNvSpPr>
            <a:spLocks noChangeArrowheads="1"/>
          </p:cNvSpPr>
          <p:nvPr/>
        </p:nvSpPr>
        <p:spPr bwMode="auto">
          <a:xfrm>
            <a:off x="5429739" y="4200789"/>
            <a:ext cx="846386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/>
            <a:r>
              <a:rPr lang="en-US" sz="1200" b="1" dirty="0">
                <a:solidFill>
                  <a:schemeClr val="bg2"/>
                </a:solidFill>
                <a:latin typeface="+mj-lt"/>
              </a:rPr>
              <a:t>Description</a:t>
            </a:r>
            <a:endParaRPr kumimoji="0" lang="id-ID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</p:txBody>
      </p:sp>
      <p:sp>
        <p:nvSpPr>
          <p:cNvPr id="85" name="Rectangle 110"/>
          <p:cNvSpPr>
            <a:spLocks noChangeArrowheads="1"/>
          </p:cNvSpPr>
          <p:nvPr/>
        </p:nvSpPr>
        <p:spPr bwMode="auto">
          <a:xfrm>
            <a:off x="5429739" y="4942928"/>
            <a:ext cx="846386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/>
            <a:r>
              <a:rPr lang="en-US" sz="1200" b="1" dirty="0">
                <a:solidFill>
                  <a:schemeClr val="bg2"/>
                </a:solidFill>
                <a:latin typeface="+mj-lt"/>
              </a:rPr>
              <a:t>Description</a:t>
            </a:r>
            <a:endParaRPr kumimoji="0" lang="id-ID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</p:txBody>
      </p:sp>
      <p:sp>
        <p:nvSpPr>
          <p:cNvPr id="86" name="Rectangle 110"/>
          <p:cNvSpPr>
            <a:spLocks noChangeArrowheads="1"/>
          </p:cNvSpPr>
          <p:nvPr/>
        </p:nvSpPr>
        <p:spPr bwMode="auto">
          <a:xfrm>
            <a:off x="5429739" y="5698523"/>
            <a:ext cx="846386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/>
            <a:r>
              <a:rPr lang="en-US" sz="1200" b="1" dirty="0">
                <a:solidFill>
                  <a:schemeClr val="bg2"/>
                </a:solidFill>
                <a:latin typeface="+mj-lt"/>
              </a:rPr>
              <a:t>Description</a:t>
            </a:r>
            <a:endParaRPr kumimoji="0" lang="id-ID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63487F77-7884-496B-9D25-F484863E6DE9}"/>
              </a:ext>
            </a:extLst>
          </p:cNvPr>
          <p:cNvGrpSpPr/>
          <p:nvPr/>
        </p:nvGrpSpPr>
        <p:grpSpPr>
          <a:xfrm>
            <a:off x="8298252" y="1795219"/>
            <a:ext cx="375920" cy="1239193"/>
            <a:chOff x="614680" y="1625600"/>
            <a:chExt cx="375920" cy="1052030"/>
          </a:xfrm>
        </p:grpSpPr>
        <p:cxnSp>
          <p:nvCxnSpPr>
            <p:cNvPr id="5" name="Straight Connector 4">
              <a:extLst>
                <a:ext uri="{FF2B5EF4-FFF2-40B4-BE49-F238E27FC236}">
                  <a16:creationId xmlns:a16="http://schemas.microsoft.com/office/drawing/2014/main" id="{225A5640-83E5-45B2-AA77-9E9579BE7551}"/>
                </a:ext>
              </a:extLst>
            </p:cNvPr>
            <p:cNvCxnSpPr>
              <a:cxnSpLocks/>
            </p:cNvCxnSpPr>
            <p:nvPr/>
          </p:nvCxnSpPr>
          <p:spPr>
            <a:xfrm>
              <a:off x="614680" y="1625600"/>
              <a:ext cx="375920" cy="0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4C05780F-2642-4EBF-BBAB-86854876559C}"/>
                </a:ext>
              </a:extLst>
            </p:cNvPr>
            <p:cNvCxnSpPr>
              <a:cxnSpLocks/>
            </p:cNvCxnSpPr>
            <p:nvPr/>
          </p:nvCxnSpPr>
          <p:spPr>
            <a:xfrm>
              <a:off x="614680" y="2677630"/>
              <a:ext cx="375920" cy="0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466982AD-61CB-4A57-8D77-ACAED888146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85520" y="1625600"/>
              <a:ext cx="0" cy="1052030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E55277B5-4945-40E2-A46F-58E416155482}"/>
              </a:ext>
            </a:extLst>
          </p:cNvPr>
          <p:cNvGrpSpPr/>
          <p:nvPr/>
        </p:nvGrpSpPr>
        <p:grpSpPr>
          <a:xfrm rot="10800000">
            <a:off x="3692516" y="3307498"/>
            <a:ext cx="375920" cy="1239193"/>
            <a:chOff x="614680" y="1625600"/>
            <a:chExt cx="375920" cy="1052030"/>
          </a:xfrm>
        </p:grpSpPr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E18B6A84-60F4-4B81-9B4A-B0D0DF9DB361}"/>
                </a:ext>
              </a:extLst>
            </p:cNvPr>
            <p:cNvCxnSpPr>
              <a:cxnSpLocks/>
            </p:cNvCxnSpPr>
            <p:nvPr/>
          </p:nvCxnSpPr>
          <p:spPr>
            <a:xfrm>
              <a:off x="614680" y="1625600"/>
              <a:ext cx="375920" cy="0"/>
            </a:xfrm>
            <a:prstGeom prst="line">
              <a:avLst/>
            </a:prstGeom>
            <a:ln w="15875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DE795C94-26DB-49FD-A3A9-0CEF380DCDD1}"/>
                </a:ext>
              </a:extLst>
            </p:cNvPr>
            <p:cNvCxnSpPr>
              <a:cxnSpLocks/>
            </p:cNvCxnSpPr>
            <p:nvPr/>
          </p:nvCxnSpPr>
          <p:spPr>
            <a:xfrm>
              <a:off x="614680" y="2677630"/>
              <a:ext cx="375920" cy="0"/>
            </a:xfrm>
            <a:prstGeom prst="line">
              <a:avLst/>
            </a:prstGeom>
            <a:ln w="15875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3B01BC47-D3B0-441D-9318-29367F3A32F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85520" y="1625600"/>
              <a:ext cx="0" cy="1052030"/>
            </a:xfrm>
            <a:prstGeom prst="line">
              <a:avLst/>
            </a:prstGeom>
            <a:ln w="15875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E0B0C746-A155-4276-890D-4EE5AD7D59A0}"/>
              </a:ext>
            </a:extLst>
          </p:cNvPr>
          <p:cNvGrpSpPr/>
          <p:nvPr/>
        </p:nvGrpSpPr>
        <p:grpSpPr>
          <a:xfrm>
            <a:off x="6893995" y="4797686"/>
            <a:ext cx="375920" cy="1256709"/>
            <a:chOff x="614680" y="1625600"/>
            <a:chExt cx="375920" cy="1052030"/>
          </a:xfrm>
        </p:grpSpPr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DE5B4E1F-6814-461F-A3D9-2948A3134341}"/>
                </a:ext>
              </a:extLst>
            </p:cNvPr>
            <p:cNvCxnSpPr>
              <a:cxnSpLocks/>
            </p:cNvCxnSpPr>
            <p:nvPr/>
          </p:nvCxnSpPr>
          <p:spPr>
            <a:xfrm>
              <a:off x="614680" y="1625600"/>
              <a:ext cx="375920" cy="0"/>
            </a:xfrm>
            <a:prstGeom prst="line">
              <a:avLst/>
            </a:prstGeom>
            <a:ln w="15875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009925E9-A5D2-4895-A4B2-5D760C312FC9}"/>
                </a:ext>
              </a:extLst>
            </p:cNvPr>
            <p:cNvCxnSpPr>
              <a:cxnSpLocks/>
            </p:cNvCxnSpPr>
            <p:nvPr/>
          </p:nvCxnSpPr>
          <p:spPr>
            <a:xfrm>
              <a:off x="614680" y="2677630"/>
              <a:ext cx="375920" cy="0"/>
            </a:xfrm>
            <a:prstGeom prst="line">
              <a:avLst/>
            </a:prstGeom>
            <a:ln w="15875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E2A1BD3A-9E5E-4F03-84AC-D6C057CEC42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85520" y="1625600"/>
              <a:ext cx="0" cy="1052030"/>
            </a:xfrm>
            <a:prstGeom prst="line">
              <a:avLst/>
            </a:prstGeom>
            <a:ln w="15875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5" name="Rectangle 34">
            <a:extLst>
              <a:ext uri="{FF2B5EF4-FFF2-40B4-BE49-F238E27FC236}">
                <a16:creationId xmlns:a16="http://schemas.microsoft.com/office/drawing/2014/main" id="{423DE13C-F5F3-452B-A902-49FA0BF0D145}"/>
              </a:ext>
            </a:extLst>
          </p:cNvPr>
          <p:cNvSpPr/>
          <p:nvPr/>
        </p:nvSpPr>
        <p:spPr>
          <a:xfrm>
            <a:off x="8845821" y="2080811"/>
            <a:ext cx="315884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200" dirty="0"/>
              <a:t>This Great Paragraph line is a sample Lorem ipsum dolor sit amet. Consectetur adipiscing eliteiusmod tempor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397F0E27-7611-46F8-B669-48937361F6E6}"/>
              </a:ext>
            </a:extLst>
          </p:cNvPr>
          <p:cNvSpPr txBox="1"/>
          <p:nvPr/>
        </p:nvSpPr>
        <p:spPr>
          <a:xfrm>
            <a:off x="8845821" y="1858071"/>
            <a:ext cx="2051990" cy="31690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400" b="1" dirty="0">
                <a:latin typeface="+mj-lt"/>
              </a:rPr>
              <a:t>Description</a:t>
            </a: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DCEB2230-E8F2-4FE8-B187-C714E52A1B78}"/>
              </a:ext>
            </a:extLst>
          </p:cNvPr>
          <p:cNvSpPr/>
          <p:nvPr/>
        </p:nvSpPr>
        <p:spPr>
          <a:xfrm>
            <a:off x="423178" y="3576538"/>
            <a:ext cx="315884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id-ID" sz="1200" dirty="0"/>
              <a:t>This Great Paragraph line is a sample Lorem ipsum dolor sit amet. Consectetur adipiscing eliteiusmod tempor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39373782-B176-4F18-8396-5F415D552EBB}"/>
              </a:ext>
            </a:extLst>
          </p:cNvPr>
          <p:cNvSpPr txBox="1"/>
          <p:nvPr/>
        </p:nvSpPr>
        <p:spPr>
          <a:xfrm>
            <a:off x="1530032" y="3353798"/>
            <a:ext cx="2051990" cy="31690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sz="1400" b="1" dirty="0">
                <a:latin typeface="+mj-lt"/>
              </a:rPr>
              <a:t>Description</a:t>
            </a: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20250E03-6D4F-4E15-831B-C9043181AEAB}"/>
              </a:ext>
            </a:extLst>
          </p:cNvPr>
          <p:cNvSpPr/>
          <p:nvPr/>
        </p:nvSpPr>
        <p:spPr>
          <a:xfrm>
            <a:off x="7436110" y="5088730"/>
            <a:ext cx="315884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200" dirty="0"/>
              <a:t>This Great Paragraph line is a sample Lorem ipsum dolor sit amet. Consectetur adipiscing eliteiusmod tempor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5349F319-F6A2-4716-A31A-ACA180B365F7}"/>
              </a:ext>
            </a:extLst>
          </p:cNvPr>
          <p:cNvSpPr txBox="1"/>
          <p:nvPr/>
        </p:nvSpPr>
        <p:spPr>
          <a:xfrm>
            <a:off x="7436110" y="4865990"/>
            <a:ext cx="2051990" cy="31690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400" b="1" dirty="0">
                <a:latin typeface="+mj-lt"/>
              </a:rPr>
              <a:t>Description</a:t>
            </a:r>
          </a:p>
        </p:txBody>
      </p:sp>
    </p:spTree>
    <p:extLst>
      <p:ext uri="{BB962C8B-B14F-4D97-AF65-F5344CB8AC3E}">
        <p14:creationId xmlns:p14="http://schemas.microsoft.com/office/powerpoint/2010/main" val="24573242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"/>
                            </p:stCondLst>
                            <p:childTnLst>
                              <p:par>
                                <p:cTn id="27" presetID="16" presetClass="entr" presetSubtype="2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500"/>
                            </p:stCondLst>
                            <p:childTnLst>
                              <p:par>
                                <p:cTn id="5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000"/>
                            </p:stCondLst>
                            <p:childTnLst>
                              <p:par>
                                <p:cTn id="57" presetID="16" presetClass="entr" presetSubtype="2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5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5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0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500"/>
                            </p:stCondLst>
                            <p:childTnLst>
                              <p:par>
                                <p:cTn id="6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6000"/>
                            </p:stCondLst>
                            <p:childTnLst>
                              <p:par>
                                <p:cTn id="8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6500"/>
                            </p:stCondLst>
                            <p:childTnLst>
                              <p:par>
                                <p:cTn id="87" presetID="16" presetClass="entr" presetSubtype="2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8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7000"/>
                            </p:stCondLst>
                            <p:childTnLst>
                              <p:par>
                                <p:cTn id="9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7500"/>
                            </p:stCondLst>
                            <p:childTnLst>
                              <p:par>
                                <p:cTn id="9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80" grpId="0"/>
      <p:bldP spid="81" grpId="0"/>
      <p:bldP spid="82" grpId="0"/>
      <p:bldP spid="84" grpId="0"/>
      <p:bldP spid="85" grpId="0"/>
      <p:bldP spid="86" grpId="0"/>
      <p:bldP spid="35" grpId="0"/>
      <p:bldP spid="36" grpId="0"/>
      <p:bldP spid="37" grpId="0"/>
      <p:bldP spid="38" grpId="0"/>
      <p:bldP spid="39" grpId="0"/>
      <p:bldP spid="40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FUNNEL DIAGRAM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BA590060-0E2F-4AFB-B147-3A6B2D69320E}"/>
              </a:ext>
            </a:extLst>
          </p:cNvPr>
          <p:cNvGrpSpPr/>
          <p:nvPr/>
        </p:nvGrpSpPr>
        <p:grpSpPr>
          <a:xfrm>
            <a:off x="3550444" y="1813407"/>
            <a:ext cx="5091112" cy="3665537"/>
            <a:chOff x="3550444" y="1813407"/>
            <a:chExt cx="5091112" cy="3665537"/>
          </a:xfrm>
        </p:grpSpPr>
        <p:sp>
          <p:nvSpPr>
            <p:cNvPr id="9" name="Freeform 5"/>
            <p:cNvSpPr>
              <a:spLocks/>
            </p:cNvSpPr>
            <p:nvPr/>
          </p:nvSpPr>
          <p:spPr bwMode="auto">
            <a:xfrm>
              <a:off x="3831431" y="1813407"/>
              <a:ext cx="4533900" cy="3665537"/>
            </a:xfrm>
            <a:custGeom>
              <a:avLst/>
              <a:gdLst>
                <a:gd name="T0" fmla="*/ 1115 w 1723"/>
                <a:gd name="T1" fmla="*/ 925 h 1392"/>
                <a:gd name="T2" fmla="*/ 1537 w 1723"/>
                <a:gd name="T3" fmla="*/ 269 h 1392"/>
                <a:gd name="T4" fmla="*/ 1723 w 1723"/>
                <a:gd name="T5" fmla="*/ 0 h 1392"/>
                <a:gd name="T6" fmla="*/ 0 w 1723"/>
                <a:gd name="T7" fmla="*/ 0 h 1392"/>
                <a:gd name="T8" fmla="*/ 183 w 1723"/>
                <a:gd name="T9" fmla="*/ 269 h 1392"/>
                <a:gd name="T10" fmla="*/ 615 w 1723"/>
                <a:gd name="T11" fmla="*/ 929 h 1392"/>
                <a:gd name="T12" fmla="*/ 616 w 1723"/>
                <a:gd name="T13" fmla="*/ 1385 h 1392"/>
                <a:gd name="T14" fmla="*/ 616 w 1723"/>
                <a:gd name="T15" fmla="*/ 1392 h 1392"/>
                <a:gd name="T16" fmla="*/ 1114 w 1723"/>
                <a:gd name="T17" fmla="*/ 1392 h 1392"/>
                <a:gd name="T18" fmla="*/ 1115 w 1723"/>
                <a:gd name="T19" fmla="*/ 1385 h 1392"/>
                <a:gd name="T20" fmla="*/ 1115 w 1723"/>
                <a:gd name="T21" fmla="*/ 925 h 13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23" h="1392">
                  <a:moveTo>
                    <a:pt x="1115" y="925"/>
                  </a:moveTo>
                  <a:cubicBezTo>
                    <a:pt x="1164" y="834"/>
                    <a:pt x="1366" y="523"/>
                    <a:pt x="1537" y="269"/>
                  </a:cubicBezTo>
                  <a:cubicBezTo>
                    <a:pt x="1609" y="163"/>
                    <a:pt x="1675" y="66"/>
                    <a:pt x="172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6" y="64"/>
                    <a:pt x="111" y="162"/>
                    <a:pt x="183" y="269"/>
                  </a:cubicBezTo>
                  <a:cubicBezTo>
                    <a:pt x="377" y="560"/>
                    <a:pt x="614" y="929"/>
                    <a:pt x="615" y="929"/>
                  </a:cubicBezTo>
                  <a:cubicBezTo>
                    <a:pt x="615" y="929"/>
                    <a:pt x="616" y="1385"/>
                    <a:pt x="616" y="1385"/>
                  </a:cubicBezTo>
                  <a:cubicBezTo>
                    <a:pt x="616" y="1387"/>
                    <a:pt x="616" y="1390"/>
                    <a:pt x="616" y="1392"/>
                  </a:cubicBezTo>
                  <a:cubicBezTo>
                    <a:pt x="1114" y="1392"/>
                    <a:pt x="1114" y="1392"/>
                    <a:pt x="1114" y="1392"/>
                  </a:cubicBezTo>
                  <a:cubicBezTo>
                    <a:pt x="1115" y="1390"/>
                    <a:pt x="1115" y="1387"/>
                    <a:pt x="1115" y="1385"/>
                  </a:cubicBezTo>
                  <a:lnTo>
                    <a:pt x="1115" y="925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id="{A4C95169-861E-4B38-8981-307FC67F492C}"/>
                </a:ext>
              </a:extLst>
            </p:cNvPr>
            <p:cNvGrpSpPr/>
            <p:nvPr/>
          </p:nvGrpSpPr>
          <p:grpSpPr>
            <a:xfrm>
              <a:off x="3550444" y="1813407"/>
              <a:ext cx="5091112" cy="3665537"/>
              <a:chOff x="3550444" y="1813407"/>
              <a:chExt cx="5091112" cy="3665537"/>
            </a:xfrm>
          </p:grpSpPr>
          <p:sp>
            <p:nvSpPr>
              <p:cNvPr id="15" name="Freeform 6"/>
              <p:cNvSpPr>
                <a:spLocks/>
              </p:cNvSpPr>
              <p:nvPr/>
            </p:nvSpPr>
            <p:spPr bwMode="auto">
              <a:xfrm>
                <a:off x="6763544" y="1813407"/>
                <a:ext cx="1878012" cy="3665537"/>
              </a:xfrm>
              <a:custGeom>
                <a:avLst/>
                <a:gdLst>
                  <a:gd name="T0" fmla="*/ 423 w 714"/>
                  <a:gd name="T1" fmla="*/ 269 h 1392"/>
                  <a:gd name="T2" fmla="*/ 1 w 714"/>
                  <a:gd name="T3" fmla="*/ 925 h 1392"/>
                  <a:gd name="T4" fmla="*/ 1 w 714"/>
                  <a:gd name="T5" fmla="*/ 1385 h 1392"/>
                  <a:gd name="T6" fmla="*/ 0 w 714"/>
                  <a:gd name="T7" fmla="*/ 1392 h 1392"/>
                  <a:gd name="T8" fmla="*/ 68 w 714"/>
                  <a:gd name="T9" fmla="*/ 1392 h 1392"/>
                  <a:gd name="T10" fmla="*/ 68 w 714"/>
                  <a:gd name="T11" fmla="*/ 995 h 1392"/>
                  <a:gd name="T12" fmla="*/ 428 w 714"/>
                  <a:gd name="T13" fmla="*/ 425 h 1392"/>
                  <a:gd name="T14" fmla="*/ 714 w 714"/>
                  <a:gd name="T15" fmla="*/ 0 h 1392"/>
                  <a:gd name="T16" fmla="*/ 609 w 714"/>
                  <a:gd name="T17" fmla="*/ 0 h 1392"/>
                  <a:gd name="T18" fmla="*/ 423 w 714"/>
                  <a:gd name="T19" fmla="*/ 269 h 13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714" h="1392">
                    <a:moveTo>
                      <a:pt x="423" y="269"/>
                    </a:moveTo>
                    <a:cubicBezTo>
                      <a:pt x="252" y="523"/>
                      <a:pt x="50" y="834"/>
                      <a:pt x="1" y="925"/>
                    </a:cubicBezTo>
                    <a:cubicBezTo>
                      <a:pt x="1" y="1385"/>
                      <a:pt x="1" y="1385"/>
                      <a:pt x="1" y="1385"/>
                    </a:cubicBezTo>
                    <a:cubicBezTo>
                      <a:pt x="1" y="1387"/>
                      <a:pt x="1" y="1390"/>
                      <a:pt x="0" y="1392"/>
                    </a:cubicBezTo>
                    <a:cubicBezTo>
                      <a:pt x="68" y="1392"/>
                      <a:pt x="68" y="1392"/>
                      <a:pt x="68" y="1392"/>
                    </a:cubicBezTo>
                    <a:cubicBezTo>
                      <a:pt x="68" y="995"/>
                      <a:pt x="68" y="995"/>
                      <a:pt x="68" y="995"/>
                    </a:cubicBezTo>
                    <a:cubicBezTo>
                      <a:pt x="114" y="910"/>
                      <a:pt x="265" y="673"/>
                      <a:pt x="428" y="425"/>
                    </a:cubicBezTo>
                    <a:cubicBezTo>
                      <a:pt x="526" y="277"/>
                      <a:pt x="628" y="126"/>
                      <a:pt x="714" y="0"/>
                    </a:cubicBezTo>
                    <a:cubicBezTo>
                      <a:pt x="609" y="0"/>
                      <a:pt x="609" y="0"/>
                      <a:pt x="609" y="0"/>
                    </a:cubicBezTo>
                    <a:cubicBezTo>
                      <a:pt x="561" y="66"/>
                      <a:pt x="495" y="163"/>
                      <a:pt x="423" y="269"/>
                    </a:cubicBezTo>
                    <a:close/>
                  </a:path>
                </a:pathLst>
              </a:custGeom>
              <a:solidFill>
                <a:schemeClr val="accent1">
                  <a:lumMod val="5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6" name="Freeform 7"/>
              <p:cNvSpPr>
                <a:spLocks/>
              </p:cNvSpPr>
              <p:nvPr/>
            </p:nvSpPr>
            <p:spPr bwMode="auto">
              <a:xfrm>
                <a:off x="3550444" y="1813407"/>
                <a:ext cx="1901825" cy="3665537"/>
              </a:xfrm>
              <a:custGeom>
                <a:avLst/>
                <a:gdLst>
                  <a:gd name="T0" fmla="*/ 722 w 723"/>
                  <a:gd name="T1" fmla="*/ 929 h 1392"/>
                  <a:gd name="T2" fmla="*/ 290 w 723"/>
                  <a:gd name="T3" fmla="*/ 269 h 1392"/>
                  <a:gd name="T4" fmla="*/ 107 w 723"/>
                  <a:gd name="T5" fmla="*/ 0 h 1392"/>
                  <a:gd name="T6" fmla="*/ 0 w 723"/>
                  <a:gd name="T7" fmla="*/ 0 h 1392"/>
                  <a:gd name="T8" fmla="*/ 179 w 723"/>
                  <a:gd name="T9" fmla="*/ 269 h 1392"/>
                  <a:gd name="T10" fmla="*/ 656 w 723"/>
                  <a:gd name="T11" fmla="*/ 999 h 1392"/>
                  <a:gd name="T12" fmla="*/ 657 w 723"/>
                  <a:gd name="T13" fmla="*/ 1392 h 1392"/>
                  <a:gd name="T14" fmla="*/ 723 w 723"/>
                  <a:gd name="T15" fmla="*/ 1392 h 1392"/>
                  <a:gd name="T16" fmla="*/ 723 w 723"/>
                  <a:gd name="T17" fmla="*/ 1385 h 1392"/>
                  <a:gd name="T18" fmla="*/ 722 w 723"/>
                  <a:gd name="T19" fmla="*/ 929 h 13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723" h="1392">
                    <a:moveTo>
                      <a:pt x="722" y="929"/>
                    </a:moveTo>
                    <a:cubicBezTo>
                      <a:pt x="721" y="929"/>
                      <a:pt x="484" y="560"/>
                      <a:pt x="290" y="269"/>
                    </a:cubicBezTo>
                    <a:cubicBezTo>
                      <a:pt x="218" y="162"/>
                      <a:pt x="153" y="64"/>
                      <a:pt x="107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55" y="81"/>
                      <a:pt x="116" y="174"/>
                      <a:pt x="179" y="269"/>
                    </a:cubicBezTo>
                    <a:cubicBezTo>
                      <a:pt x="409" y="616"/>
                      <a:pt x="656" y="999"/>
                      <a:pt x="656" y="999"/>
                    </a:cubicBezTo>
                    <a:cubicBezTo>
                      <a:pt x="656" y="1000"/>
                      <a:pt x="657" y="1223"/>
                      <a:pt x="657" y="1392"/>
                    </a:cubicBezTo>
                    <a:cubicBezTo>
                      <a:pt x="723" y="1392"/>
                      <a:pt x="723" y="1392"/>
                      <a:pt x="723" y="1392"/>
                    </a:cubicBezTo>
                    <a:cubicBezTo>
                      <a:pt x="723" y="1390"/>
                      <a:pt x="723" y="1387"/>
                      <a:pt x="723" y="1385"/>
                    </a:cubicBezTo>
                    <a:cubicBezTo>
                      <a:pt x="723" y="1385"/>
                      <a:pt x="722" y="929"/>
                      <a:pt x="722" y="929"/>
                    </a:cubicBezTo>
                    <a:close/>
                  </a:path>
                </a:pathLst>
              </a:custGeom>
              <a:solidFill>
                <a:schemeClr val="accent1">
                  <a:lumMod val="5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</p:grpSp>
      <p:sp>
        <p:nvSpPr>
          <p:cNvPr id="17" name="Oval 8"/>
          <p:cNvSpPr>
            <a:spLocks noChangeArrowheads="1"/>
          </p:cNvSpPr>
          <p:nvPr/>
        </p:nvSpPr>
        <p:spPr bwMode="auto">
          <a:xfrm>
            <a:off x="4590256" y="1818169"/>
            <a:ext cx="981075" cy="963612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9" name="Oval 9"/>
          <p:cNvSpPr>
            <a:spLocks noChangeArrowheads="1"/>
          </p:cNvSpPr>
          <p:nvPr/>
        </p:nvSpPr>
        <p:spPr bwMode="auto">
          <a:xfrm>
            <a:off x="5580856" y="1818169"/>
            <a:ext cx="982662" cy="96361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0" name="Oval 10"/>
          <p:cNvSpPr>
            <a:spLocks noChangeArrowheads="1"/>
          </p:cNvSpPr>
          <p:nvPr/>
        </p:nvSpPr>
        <p:spPr bwMode="auto">
          <a:xfrm>
            <a:off x="6571456" y="1813407"/>
            <a:ext cx="981075" cy="9652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1" name="Oval 11"/>
          <p:cNvSpPr>
            <a:spLocks noChangeArrowheads="1"/>
          </p:cNvSpPr>
          <p:nvPr/>
        </p:nvSpPr>
        <p:spPr bwMode="auto">
          <a:xfrm>
            <a:off x="5087144" y="2665894"/>
            <a:ext cx="981075" cy="966787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2" name="Oval 12"/>
          <p:cNvSpPr>
            <a:spLocks noChangeArrowheads="1"/>
          </p:cNvSpPr>
          <p:nvPr/>
        </p:nvSpPr>
        <p:spPr bwMode="auto">
          <a:xfrm>
            <a:off x="6079331" y="2662719"/>
            <a:ext cx="981075" cy="963612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3" name="Oval 13"/>
          <p:cNvSpPr>
            <a:spLocks noChangeArrowheads="1"/>
          </p:cNvSpPr>
          <p:nvPr/>
        </p:nvSpPr>
        <p:spPr bwMode="auto">
          <a:xfrm>
            <a:off x="5587206" y="3508857"/>
            <a:ext cx="981075" cy="963612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cxnSp>
        <p:nvCxnSpPr>
          <p:cNvPr id="25" name="Straight Connector 24"/>
          <p:cNvCxnSpPr/>
          <p:nvPr/>
        </p:nvCxnSpPr>
        <p:spPr>
          <a:xfrm>
            <a:off x="6099007" y="4616384"/>
            <a:ext cx="0" cy="1279342"/>
          </a:xfrm>
          <a:prstGeom prst="line">
            <a:avLst/>
          </a:prstGeom>
          <a:ln w="28575">
            <a:solidFill>
              <a:schemeClr val="tx1"/>
            </a:solidFill>
            <a:prstDash val="sysDash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Freeform 80"/>
          <p:cNvSpPr>
            <a:spLocks/>
          </p:cNvSpPr>
          <p:nvPr/>
        </p:nvSpPr>
        <p:spPr bwMode="auto">
          <a:xfrm>
            <a:off x="5915655" y="3876220"/>
            <a:ext cx="336735" cy="275037"/>
          </a:xfrm>
          <a:custGeom>
            <a:avLst/>
            <a:gdLst>
              <a:gd name="T0" fmla="*/ 173 w 192"/>
              <a:gd name="T1" fmla="*/ 18 h 156"/>
              <a:gd name="T2" fmla="*/ 107 w 192"/>
              <a:gd name="T3" fmla="*/ 18 h 156"/>
              <a:gd name="T4" fmla="*/ 96 w 192"/>
              <a:gd name="T5" fmla="*/ 29 h 156"/>
              <a:gd name="T6" fmla="*/ 86 w 192"/>
              <a:gd name="T7" fmla="*/ 18 h 156"/>
              <a:gd name="T8" fmla="*/ 19 w 192"/>
              <a:gd name="T9" fmla="*/ 18 h 156"/>
              <a:gd name="T10" fmla="*/ 19 w 192"/>
              <a:gd name="T11" fmla="*/ 85 h 156"/>
              <a:gd name="T12" fmla="*/ 83 w 192"/>
              <a:gd name="T13" fmla="*/ 149 h 156"/>
              <a:gd name="T14" fmla="*/ 109 w 192"/>
              <a:gd name="T15" fmla="*/ 149 h 156"/>
              <a:gd name="T16" fmla="*/ 173 w 192"/>
              <a:gd name="T17" fmla="*/ 85 h 156"/>
              <a:gd name="T18" fmla="*/ 173 w 192"/>
              <a:gd name="T19" fmla="*/ 18 h 1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92" h="156">
                <a:moveTo>
                  <a:pt x="173" y="18"/>
                </a:moveTo>
                <a:cubicBezTo>
                  <a:pt x="155" y="0"/>
                  <a:pt x="125" y="0"/>
                  <a:pt x="107" y="18"/>
                </a:cubicBezTo>
                <a:cubicBezTo>
                  <a:pt x="96" y="29"/>
                  <a:pt x="96" y="29"/>
                  <a:pt x="96" y="29"/>
                </a:cubicBezTo>
                <a:cubicBezTo>
                  <a:pt x="86" y="18"/>
                  <a:pt x="86" y="18"/>
                  <a:pt x="86" y="18"/>
                </a:cubicBezTo>
                <a:cubicBezTo>
                  <a:pt x="67" y="0"/>
                  <a:pt x="37" y="0"/>
                  <a:pt x="19" y="18"/>
                </a:cubicBezTo>
                <a:cubicBezTo>
                  <a:pt x="0" y="37"/>
                  <a:pt x="0" y="67"/>
                  <a:pt x="19" y="85"/>
                </a:cubicBezTo>
                <a:cubicBezTo>
                  <a:pt x="83" y="149"/>
                  <a:pt x="83" y="149"/>
                  <a:pt x="83" y="149"/>
                </a:cubicBezTo>
                <a:cubicBezTo>
                  <a:pt x="90" y="156"/>
                  <a:pt x="102" y="156"/>
                  <a:pt x="109" y="149"/>
                </a:cubicBezTo>
                <a:cubicBezTo>
                  <a:pt x="173" y="85"/>
                  <a:pt x="173" y="85"/>
                  <a:pt x="173" y="85"/>
                </a:cubicBezTo>
                <a:cubicBezTo>
                  <a:pt x="192" y="67"/>
                  <a:pt x="192" y="37"/>
                  <a:pt x="173" y="18"/>
                </a:cubicBezTo>
              </a:path>
            </a:pathLst>
          </a:custGeom>
          <a:solidFill>
            <a:schemeClr val="bg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9" name="Freeform 83"/>
          <p:cNvSpPr>
            <a:spLocks noEditPoints="1"/>
          </p:cNvSpPr>
          <p:nvPr/>
        </p:nvSpPr>
        <p:spPr bwMode="auto">
          <a:xfrm>
            <a:off x="5869793" y="2123083"/>
            <a:ext cx="382822" cy="365725"/>
          </a:xfrm>
          <a:custGeom>
            <a:avLst/>
            <a:gdLst>
              <a:gd name="T0" fmla="*/ 155 w 218"/>
              <a:gd name="T1" fmla="*/ 3 h 208"/>
              <a:gd name="T2" fmla="*/ 35 w 218"/>
              <a:gd name="T3" fmla="*/ 61 h 208"/>
              <a:gd name="T4" fmla="*/ 95 w 218"/>
              <a:gd name="T5" fmla="*/ 193 h 208"/>
              <a:gd name="T6" fmla="*/ 159 w 218"/>
              <a:gd name="T7" fmla="*/ 138 h 208"/>
              <a:gd name="T8" fmla="*/ 214 w 218"/>
              <a:gd name="T9" fmla="*/ 49 h 208"/>
              <a:gd name="T10" fmla="*/ 155 w 218"/>
              <a:gd name="T11" fmla="*/ 3 h 208"/>
              <a:gd name="T12" fmla="*/ 75 w 218"/>
              <a:gd name="T13" fmla="*/ 111 h 208"/>
              <a:gd name="T14" fmla="*/ 59 w 218"/>
              <a:gd name="T15" fmla="*/ 95 h 208"/>
              <a:gd name="T16" fmla="*/ 75 w 218"/>
              <a:gd name="T17" fmla="*/ 79 h 208"/>
              <a:gd name="T18" fmla="*/ 91 w 218"/>
              <a:gd name="T19" fmla="*/ 95 h 208"/>
              <a:gd name="T20" fmla="*/ 75 w 218"/>
              <a:gd name="T21" fmla="*/ 111 h 208"/>
              <a:gd name="T22" fmla="*/ 94 w 218"/>
              <a:gd name="T23" fmla="*/ 67 h 208"/>
              <a:gd name="T24" fmla="*/ 77 w 218"/>
              <a:gd name="T25" fmla="*/ 50 h 208"/>
              <a:gd name="T26" fmla="*/ 94 w 218"/>
              <a:gd name="T27" fmla="*/ 33 h 208"/>
              <a:gd name="T28" fmla="*/ 111 w 218"/>
              <a:gd name="T29" fmla="*/ 50 h 208"/>
              <a:gd name="T30" fmla="*/ 94 w 218"/>
              <a:gd name="T31" fmla="*/ 67 h 208"/>
              <a:gd name="T32" fmla="*/ 130 w 218"/>
              <a:gd name="T33" fmla="*/ 174 h 208"/>
              <a:gd name="T34" fmla="*/ 95 w 218"/>
              <a:gd name="T35" fmla="*/ 168 h 208"/>
              <a:gd name="T36" fmla="*/ 116 w 218"/>
              <a:gd name="T37" fmla="*/ 128 h 208"/>
              <a:gd name="T38" fmla="*/ 135 w 218"/>
              <a:gd name="T39" fmla="*/ 138 h 208"/>
              <a:gd name="T40" fmla="*/ 130 w 218"/>
              <a:gd name="T41" fmla="*/ 174 h 208"/>
              <a:gd name="T42" fmla="*/ 135 w 218"/>
              <a:gd name="T43" fmla="*/ 87 h 208"/>
              <a:gd name="T44" fmla="*/ 116 w 218"/>
              <a:gd name="T45" fmla="*/ 68 h 208"/>
              <a:gd name="T46" fmla="*/ 135 w 218"/>
              <a:gd name="T47" fmla="*/ 48 h 208"/>
              <a:gd name="T48" fmla="*/ 154 w 218"/>
              <a:gd name="T49" fmla="*/ 68 h 208"/>
              <a:gd name="T50" fmla="*/ 135 w 218"/>
              <a:gd name="T51" fmla="*/ 87 h 208"/>
              <a:gd name="T52" fmla="*/ 168 w 218"/>
              <a:gd name="T53" fmla="*/ 55 h 208"/>
              <a:gd name="T54" fmla="*/ 153 w 218"/>
              <a:gd name="T55" fmla="*/ 40 h 208"/>
              <a:gd name="T56" fmla="*/ 168 w 218"/>
              <a:gd name="T57" fmla="*/ 25 h 208"/>
              <a:gd name="T58" fmla="*/ 183 w 218"/>
              <a:gd name="T59" fmla="*/ 40 h 208"/>
              <a:gd name="T60" fmla="*/ 168 w 218"/>
              <a:gd name="T61" fmla="*/ 55 h 2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218" h="208">
                <a:moveTo>
                  <a:pt x="155" y="3"/>
                </a:moveTo>
                <a:cubicBezTo>
                  <a:pt x="100" y="0"/>
                  <a:pt x="53" y="23"/>
                  <a:pt x="35" y="61"/>
                </a:cubicBezTo>
                <a:cubicBezTo>
                  <a:pt x="0" y="132"/>
                  <a:pt x="60" y="184"/>
                  <a:pt x="95" y="193"/>
                </a:cubicBezTo>
                <a:cubicBezTo>
                  <a:pt x="157" y="208"/>
                  <a:pt x="160" y="166"/>
                  <a:pt x="159" y="138"/>
                </a:cubicBezTo>
                <a:cubicBezTo>
                  <a:pt x="158" y="110"/>
                  <a:pt x="206" y="93"/>
                  <a:pt x="214" y="49"/>
                </a:cubicBezTo>
                <a:cubicBezTo>
                  <a:pt x="218" y="25"/>
                  <a:pt x="189" y="4"/>
                  <a:pt x="155" y="3"/>
                </a:cubicBezTo>
                <a:close/>
                <a:moveTo>
                  <a:pt x="75" y="111"/>
                </a:moveTo>
                <a:cubicBezTo>
                  <a:pt x="66" y="111"/>
                  <a:pt x="59" y="104"/>
                  <a:pt x="59" y="95"/>
                </a:cubicBezTo>
                <a:cubicBezTo>
                  <a:pt x="59" y="87"/>
                  <a:pt x="66" y="79"/>
                  <a:pt x="75" y="79"/>
                </a:cubicBezTo>
                <a:cubicBezTo>
                  <a:pt x="84" y="79"/>
                  <a:pt x="91" y="87"/>
                  <a:pt x="91" y="95"/>
                </a:cubicBezTo>
                <a:cubicBezTo>
                  <a:pt x="91" y="104"/>
                  <a:pt x="84" y="111"/>
                  <a:pt x="75" y="111"/>
                </a:cubicBezTo>
                <a:close/>
                <a:moveTo>
                  <a:pt x="94" y="67"/>
                </a:moveTo>
                <a:cubicBezTo>
                  <a:pt x="85" y="67"/>
                  <a:pt x="77" y="59"/>
                  <a:pt x="77" y="50"/>
                </a:cubicBezTo>
                <a:cubicBezTo>
                  <a:pt x="77" y="40"/>
                  <a:pt x="85" y="33"/>
                  <a:pt x="94" y="33"/>
                </a:cubicBezTo>
                <a:cubicBezTo>
                  <a:pt x="103" y="33"/>
                  <a:pt x="111" y="40"/>
                  <a:pt x="111" y="50"/>
                </a:cubicBezTo>
                <a:cubicBezTo>
                  <a:pt x="111" y="59"/>
                  <a:pt x="103" y="67"/>
                  <a:pt x="94" y="67"/>
                </a:cubicBezTo>
                <a:close/>
                <a:moveTo>
                  <a:pt x="130" y="174"/>
                </a:moveTo>
                <a:cubicBezTo>
                  <a:pt x="117" y="185"/>
                  <a:pt x="97" y="180"/>
                  <a:pt x="95" y="168"/>
                </a:cubicBezTo>
                <a:cubicBezTo>
                  <a:pt x="93" y="149"/>
                  <a:pt x="103" y="133"/>
                  <a:pt x="116" y="128"/>
                </a:cubicBezTo>
                <a:cubicBezTo>
                  <a:pt x="121" y="126"/>
                  <a:pt x="131" y="131"/>
                  <a:pt x="135" y="138"/>
                </a:cubicBezTo>
                <a:cubicBezTo>
                  <a:pt x="138" y="147"/>
                  <a:pt x="141" y="165"/>
                  <a:pt x="130" y="174"/>
                </a:cubicBezTo>
                <a:close/>
                <a:moveTo>
                  <a:pt x="135" y="87"/>
                </a:moveTo>
                <a:cubicBezTo>
                  <a:pt x="125" y="87"/>
                  <a:pt x="116" y="78"/>
                  <a:pt x="116" y="68"/>
                </a:cubicBezTo>
                <a:cubicBezTo>
                  <a:pt x="116" y="57"/>
                  <a:pt x="125" y="48"/>
                  <a:pt x="135" y="48"/>
                </a:cubicBezTo>
                <a:cubicBezTo>
                  <a:pt x="146" y="48"/>
                  <a:pt x="154" y="57"/>
                  <a:pt x="154" y="68"/>
                </a:cubicBezTo>
                <a:cubicBezTo>
                  <a:pt x="154" y="78"/>
                  <a:pt x="146" y="87"/>
                  <a:pt x="135" y="87"/>
                </a:cubicBezTo>
                <a:close/>
                <a:moveTo>
                  <a:pt x="168" y="55"/>
                </a:moveTo>
                <a:cubicBezTo>
                  <a:pt x="160" y="55"/>
                  <a:pt x="153" y="48"/>
                  <a:pt x="153" y="40"/>
                </a:cubicBezTo>
                <a:cubicBezTo>
                  <a:pt x="153" y="32"/>
                  <a:pt x="160" y="25"/>
                  <a:pt x="168" y="25"/>
                </a:cubicBezTo>
                <a:cubicBezTo>
                  <a:pt x="176" y="25"/>
                  <a:pt x="183" y="32"/>
                  <a:pt x="183" y="40"/>
                </a:cubicBezTo>
                <a:cubicBezTo>
                  <a:pt x="183" y="48"/>
                  <a:pt x="176" y="55"/>
                  <a:pt x="168" y="55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0" name="Freeform 84"/>
          <p:cNvSpPr>
            <a:spLocks/>
          </p:cNvSpPr>
          <p:nvPr/>
        </p:nvSpPr>
        <p:spPr bwMode="auto">
          <a:xfrm>
            <a:off x="5415069" y="2983581"/>
            <a:ext cx="312948" cy="330788"/>
          </a:xfrm>
          <a:custGeom>
            <a:avLst/>
            <a:gdLst>
              <a:gd name="T0" fmla="*/ 171 w 178"/>
              <a:gd name="T1" fmla="*/ 115 h 188"/>
              <a:gd name="T2" fmla="*/ 147 w 178"/>
              <a:gd name="T3" fmla="*/ 86 h 188"/>
              <a:gd name="T4" fmla="*/ 114 w 178"/>
              <a:gd name="T5" fmla="*/ 95 h 188"/>
              <a:gd name="T6" fmla="*/ 95 w 178"/>
              <a:gd name="T7" fmla="*/ 111 h 188"/>
              <a:gd name="T8" fmla="*/ 76 w 178"/>
              <a:gd name="T9" fmla="*/ 110 h 188"/>
              <a:gd name="T10" fmla="*/ 61 w 178"/>
              <a:gd name="T11" fmla="*/ 116 h 188"/>
              <a:gd name="T12" fmla="*/ 67 w 178"/>
              <a:gd name="T13" fmla="*/ 98 h 188"/>
              <a:gd name="T14" fmla="*/ 82 w 178"/>
              <a:gd name="T15" fmla="*/ 51 h 188"/>
              <a:gd name="T16" fmla="*/ 95 w 178"/>
              <a:gd name="T17" fmla="*/ 49 h 188"/>
              <a:gd name="T18" fmla="*/ 112 w 178"/>
              <a:gd name="T19" fmla="*/ 42 h 188"/>
              <a:gd name="T20" fmla="*/ 113 w 178"/>
              <a:gd name="T21" fmla="*/ 35 h 188"/>
              <a:gd name="T22" fmla="*/ 119 w 178"/>
              <a:gd name="T23" fmla="*/ 29 h 188"/>
              <a:gd name="T24" fmla="*/ 113 w 178"/>
              <a:gd name="T25" fmla="*/ 12 h 188"/>
              <a:gd name="T26" fmla="*/ 101 w 178"/>
              <a:gd name="T27" fmla="*/ 0 h 188"/>
              <a:gd name="T28" fmla="*/ 72 w 178"/>
              <a:gd name="T29" fmla="*/ 13 h 188"/>
              <a:gd name="T30" fmla="*/ 56 w 178"/>
              <a:gd name="T31" fmla="*/ 28 h 188"/>
              <a:gd name="T32" fmla="*/ 38 w 178"/>
              <a:gd name="T33" fmla="*/ 58 h 188"/>
              <a:gd name="T34" fmla="*/ 1 w 178"/>
              <a:gd name="T35" fmla="*/ 129 h 188"/>
              <a:gd name="T36" fmla="*/ 10 w 178"/>
              <a:gd name="T37" fmla="*/ 174 h 188"/>
              <a:gd name="T38" fmla="*/ 18 w 178"/>
              <a:gd name="T39" fmla="*/ 187 h 188"/>
              <a:gd name="T40" fmla="*/ 56 w 178"/>
              <a:gd name="T41" fmla="*/ 177 h 188"/>
              <a:gd name="T42" fmla="*/ 109 w 178"/>
              <a:gd name="T43" fmla="*/ 174 h 188"/>
              <a:gd name="T44" fmla="*/ 112 w 178"/>
              <a:gd name="T45" fmla="*/ 173 h 188"/>
              <a:gd name="T46" fmla="*/ 134 w 178"/>
              <a:gd name="T47" fmla="*/ 159 h 188"/>
              <a:gd name="T48" fmla="*/ 167 w 178"/>
              <a:gd name="T49" fmla="*/ 152 h 188"/>
              <a:gd name="T50" fmla="*/ 152 w 178"/>
              <a:gd name="T51" fmla="*/ 157 h 188"/>
              <a:gd name="T52" fmla="*/ 170 w 178"/>
              <a:gd name="T53" fmla="*/ 165 h 188"/>
              <a:gd name="T54" fmla="*/ 171 w 178"/>
              <a:gd name="T55" fmla="*/ 115 h 1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78" h="188">
                <a:moveTo>
                  <a:pt x="171" y="115"/>
                </a:moveTo>
                <a:cubicBezTo>
                  <a:pt x="165" y="98"/>
                  <a:pt x="151" y="86"/>
                  <a:pt x="147" y="86"/>
                </a:cubicBezTo>
                <a:cubicBezTo>
                  <a:pt x="144" y="86"/>
                  <a:pt x="125" y="89"/>
                  <a:pt x="114" y="95"/>
                </a:cubicBezTo>
                <a:cubicBezTo>
                  <a:pt x="103" y="101"/>
                  <a:pt x="95" y="111"/>
                  <a:pt x="95" y="111"/>
                </a:cubicBezTo>
                <a:cubicBezTo>
                  <a:pt x="95" y="111"/>
                  <a:pt x="87" y="109"/>
                  <a:pt x="76" y="110"/>
                </a:cubicBezTo>
                <a:cubicBezTo>
                  <a:pt x="70" y="110"/>
                  <a:pt x="61" y="116"/>
                  <a:pt x="61" y="116"/>
                </a:cubicBezTo>
                <a:cubicBezTo>
                  <a:pt x="61" y="116"/>
                  <a:pt x="66" y="105"/>
                  <a:pt x="67" y="98"/>
                </a:cubicBezTo>
                <a:cubicBezTo>
                  <a:pt x="69" y="79"/>
                  <a:pt x="72" y="56"/>
                  <a:pt x="82" y="51"/>
                </a:cubicBezTo>
                <a:cubicBezTo>
                  <a:pt x="84" y="49"/>
                  <a:pt x="92" y="50"/>
                  <a:pt x="95" y="49"/>
                </a:cubicBezTo>
                <a:cubicBezTo>
                  <a:pt x="98" y="49"/>
                  <a:pt x="109" y="42"/>
                  <a:pt x="112" y="42"/>
                </a:cubicBezTo>
                <a:cubicBezTo>
                  <a:pt x="115" y="41"/>
                  <a:pt x="113" y="35"/>
                  <a:pt x="113" y="35"/>
                </a:cubicBezTo>
                <a:cubicBezTo>
                  <a:pt x="113" y="35"/>
                  <a:pt x="115" y="31"/>
                  <a:pt x="119" y="29"/>
                </a:cubicBezTo>
                <a:cubicBezTo>
                  <a:pt x="123" y="26"/>
                  <a:pt x="118" y="18"/>
                  <a:pt x="113" y="12"/>
                </a:cubicBezTo>
                <a:cubicBezTo>
                  <a:pt x="110" y="9"/>
                  <a:pt x="103" y="0"/>
                  <a:pt x="101" y="0"/>
                </a:cubicBezTo>
                <a:cubicBezTo>
                  <a:pt x="99" y="0"/>
                  <a:pt x="80" y="10"/>
                  <a:pt x="72" y="13"/>
                </a:cubicBezTo>
                <a:cubicBezTo>
                  <a:pt x="60" y="17"/>
                  <a:pt x="57" y="24"/>
                  <a:pt x="56" y="28"/>
                </a:cubicBezTo>
                <a:cubicBezTo>
                  <a:pt x="56" y="28"/>
                  <a:pt x="45" y="46"/>
                  <a:pt x="38" y="58"/>
                </a:cubicBezTo>
                <a:cubicBezTo>
                  <a:pt x="24" y="81"/>
                  <a:pt x="1" y="105"/>
                  <a:pt x="1" y="129"/>
                </a:cubicBezTo>
                <a:cubicBezTo>
                  <a:pt x="0" y="153"/>
                  <a:pt x="9" y="161"/>
                  <a:pt x="10" y="174"/>
                </a:cubicBezTo>
                <a:cubicBezTo>
                  <a:pt x="11" y="186"/>
                  <a:pt x="13" y="186"/>
                  <a:pt x="18" y="187"/>
                </a:cubicBezTo>
                <a:cubicBezTo>
                  <a:pt x="23" y="188"/>
                  <a:pt x="36" y="180"/>
                  <a:pt x="56" y="177"/>
                </a:cubicBezTo>
                <a:cubicBezTo>
                  <a:pt x="75" y="175"/>
                  <a:pt x="99" y="177"/>
                  <a:pt x="109" y="174"/>
                </a:cubicBezTo>
                <a:cubicBezTo>
                  <a:pt x="110" y="173"/>
                  <a:pt x="111" y="173"/>
                  <a:pt x="112" y="173"/>
                </a:cubicBezTo>
                <a:cubicBezTo>
                  <a:pt x="120" y="169"/>
                  <a:pt x="126" y="164"/>
                  <a:pt x="134" y="159"/>
                </a:cubicBezTo>
                <a:cubicBezTo>
                  <a:pt x="152" y="146"/>
                  <a:pt x="167" y="152"/>
                  <a:pt x="167" y="152"/>
                </a:cubicBezTo>
                <a:cubicBezTo>
                  <a:pt x="167" y="152"/>
                  <a:pt x="159" y="153"/>
                  <a:pt x="152" y="157"/>
                </a:cubicBezTo>
                <a:cubicBezTo>
                  <a:pt x="160" y="160"/>
                  <a:pt x="170" y="165"/>
                  <a:pt x="170" y="165"/>
                </a:cubicBezTo>
                <a:cubicBezTo>
                  <a:pt x="170" y="165"/>
                  <a:pt x="178" y="138"/>
                  <a:pt x="171" y="115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" name="Freeform 87"/>
          <p:cNvSpPr>
            <a:spLocks noEditPoints="1"/>
          </p:cNvSpPr>
          <p:nvPr/>
        </p:nvSpPr>
        <p:spPr bwMode="auto">
          <a:xfrm>
            <a:off x="6387516" y="2948594"/>
            <a:ext cx="365725" cy="365725"/>
          </a:xfrm>
          <a:custGeom>
            <a:avLst/>
            <a:gdLst>
              <a:gd name="T0" fmla="*/ 104 w 208"/>
              <a:gd name="T1" fmla="*/ 97 h 208"/>
              <a:gd name="T2" fmla="*/ 152 w 208"/>
              <a:gd name="T3" fmla="*/ 49 h 208"/>
              <a:gd name="T4" fmla="*/ 104 w 208"/>
              <a:gd name="T5" fmla="*/ 0 h 208"/>
              <a:gd name="T6" fmla="*/ 55 w 208"/>
              <a:gd name="T7" fmla="*/ 49 h 208"/>
              <a:gd name="T8" fmla="*/ 104 w 208"/>
              <a:gd name="T9" fmla="*/ 97 h 208"/>
              <a:gd name="T10" fmla="*/ 104 w 208"/>
              <a:gd name="T11" fmla="*/ 12 h 208"/>
              <a:gd name="T12" fmla="*/ 141 w 208"/>
              <a:gd name="T13" fmla="*/ 49 h 208"/>
              <a:gd name="T14" fmla="*/ 104 w 208"/>
              <a:gd name="T15" fmla="*/ 85 h 208"/>
              <a:gd name="T16" fmla="*/ 67 w 208"/>
              <a:gd name="T17" fmla="*/ 49 h 208"/>
              <a:gd name="T18" fmla="*/ 104 w 208"/>
              <a:gd name="T19" fmla="*/ 12 h 208"/>
              <a:gd name="T20" fmla="*/ 97 w 208"/>
              <a:gd name="T21" fmla="*/ 55 h 208"/>
              <a:gd name="T22" fmla="*/ 79 w 208"/>
              <a:gd name="T23" fmla="*/ 55 h 208"/>
              <a:gd name="T24" fmla="*/ 79 w 208"/>
              <a:gd name="T25" fmla="*/ 42 h 208"/>
              <a:gd name="T26" fmla="*/ 97 w 208"/>
              <a:gd name="T27" fmla="*/ 42 h 208"/>
              <a:gd name="T28" fmla="*/ 97 w 208"/>
              <a:gd name="T29" fmla="*/ 24 h 208"/>
              <a:gd name="T30" fmla="*/ 111 w 208"/>
              <a:gd name="T31" fmla="*/ 24 h 208"/>
              <a:gd name="T32" fmla="*/ 111 w 208"/>
              <a:gd name="T33" fmla="*/ 42 h 208"/>
              <a:gd name="T34" fmla="*/ 128 w 208"/>
              <a:gd name="T35" fmla="*/ 42 h 208"/>
              <a:gd name="T36" fmla="*/ 128 w 208"/>
              <a:gd name="T37" fmla="*/ 55 h 208"/>
              <a:gd name="T38" fmla="*/ 111 w 208"/>
              <a:gd name="T39" fmla="*/ 55 h 208"/>
              <a:gd name="T40" fmla="*/ 111 w 208"/>
              <a:gd name="T41" fmla="*/ 73 h 208"/>
              <a:gd name="T42" fmla="*/ 97 w 208"/>
              <a:gd name="T43" fmla="*/ 73 h 208"/>
              <a:gd name="T44" fmla="*/ 97 w 208"/>
              <a:gd name="T45" fmla="*/ 55 h 208"/>
              <a:gd name="T46" fmla="*/ 45 w 208"/>
              <a:gd name="T47" fmla="*/ 105 h 208"/>
              <a:gd name="T48" fmla="*/ 36 w 208"/>
              <a:gd name="T49" fmla="*/ 100 h 208"/>
              <a:gd name="T50" fmla="*/ 64 w 208"/>
              <a:gd name="T51" fmla="*/ 86 h 208"/>
              <a:gd name="T52" fmla="*/ 70 w 208"/>
              <a:gd name="T53" fmla="*/ 92 h 208"/>
              <a:gd name="T54" fmla="*/ 45 w 208"/>
              <a:gd name="T55" fmla="*/ 105 h 208"/>
              <a:gd name="T56" fmla="*/ 145 w 208"/>
              <a:gd name="T57" fmla="*/ 84 h 208"/>
              <a:gd name="T58" fmla="*/ 176 w 208"/>
              <a:gd name="T59" fmla="*/ 100 h 208"/>
              <a:gd name="T60" fmla="*/ 167 w 208"/>
              <a:gd name="T61" fmla="*/ 105 h 208"/>
              <a:gd name="T62" fmla="*/ 139 w 208"/>
              <a:gd name="T63" fmla="*/ 90 h 208"/>
              <a:gd name="T64" fmla="*/ 145 w 208"/>
              <a:gd name="T65" fmla="*/ 84 h 208"/>
              <a:gd name="T66" fmla="*/ 133 w 208"/>
              <a:gd name="T67" fmla="*/ 169 h 208"/>
              <a:gd name="T68" fmla="*/ 180 w 208"/>
              <a:gd name="T69" fmla="*/ 146 h 208"/>
              <a:gd name="T70" fmla="*/ 180 w 208"/>
              <a:gd name="T71" fmla="*/ 173 h 208"/>
              <a:gd name="T72" fmla="*/ 108 w 208"/>
              <a:gd name="T73" fmla="*/ 208 h 208"/>
              <a:gd name="T74" fmla="*/ 108 w 208"/>
              <a:gd name="T75" fmla="*/ 147 h 208"/>
              <a:gd name="T76" fmla="*/ 133 w 208"/>
              <a:gd name="T77" fmla="*/ 169 h 208"/>
              <a:gd name="T78" fmla="*/ 134 w 208"/>
              <a:gd name="T79" fmla="*/ 162 h 208"/>
              <a:gd name="T80" fmla="*/ 106 w 208"/>
              <a:gd name="T81" fmla="*/ 139 h 208"/>
              <a:gd name="T82" fmla="*/ 180 w 208"/>
              <a:gd name="T83" fmla="*/ 103 h 208"/>
              <a:gd name="T84" fmla="*/ 208 w 208"/>
              <a:gd name="T85" fmla="*/ 126 h 208"/>
              <a:gd name="T86" fmla="*/ 134 w 208"/>
              <a:gd name="T87" fmla="*/ 162 h 208"/>
              <a:gd name="T88" fmla="*/ 74 w 208"/>
              <a:gd name="T89" fmla="*/ 176 h 208"/>
              <a:gd name="T90" fmla="*/ 104 w 208"/>
              <a:gd name="T91" fmla="*/ 148 h 208"/>
              <a:gd name="T92" fmla="*/ 104 w 208"/>
              <a:gd name="T93" fmla="*/ 208 h 208"/>
              <a:gd name="T94" fmla="*/ 32 w 208"/>
              <a:gd name="T95" fmla="*/ 173 h 208"/>
              <a:gd name="T96" fmla="*/ 32 w 208"/>
              <a:gd name="T97" fmla="*/ 155 h 208"/>
              <a:gd name="T98" fmla="*/ 74 w 208"/>
              <a:gd name="T99" fmla="*/ 176 h 208"/>
              <a:gd name="T100" fmla="*/ 32 w 208"/>
              <a:gd name="T101" fmla="*/ 103 h 208"/>
              <a:gd name="T102" fmla="*/ 106 w 208"/>
              <a:gd name="T103" fmla="*/ 139 h 208"/>
              <a:gd name="T104" fmla="*/ 74 w 208"/>
              <a:gd name="T105" fmla="*/ 170 h 208"/>
              <a:gd name="T106" fmla="*/ 0 w 208"/>
              <a:gd name="T107" fmla="*/ 134 h 208"/>
              <a:gd name="T108" fmla="*/ 32 w 208"/>
              <a:gd name="T109" fmla="*/ 103 h 2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208" h="208">
                <a:moveTo>
                  <a:pt x="104" y="97"/>
                </a:moveTo>
                <a:cubicBezTo>
                  <a:pt x="131" y="97"/>
                  <a:pt x="152" y="75"/>
                  <a:pt x="152" y="49"/>
                </a:cubicBezTo>
                <a:cubicBezTo>
                  <a:pt x="152" y="22"/>
                  <a:pt x="131" y="0"/>
                  <a:pt x="104" y="0"/>
                </a:cubicBezTo>
                <a:cubicBezTo>
                  <a:pt x="77" y="0"/>
                  <a:pt x="55" y="22"/>
                  <a:pt x="55" y="49"/>
                </a:cubicBezTo>
                <a:cubicBezTo>
                  <a:pt x="55" y="75"/>
                  <a:pt x="77" y="97"/>
                  <a:pt x="104" y="97"/>
                </a:cubicBezTo>
                <a:close/>
                <a:moveTo>
                  <a:pt x="104" y="12"/>
                </a:moveTo>
                <a:cubicBezTo>
                  <a:pt x="124" y="12"/>
                  <a:pt x="141" y="28"/>
                  <a:pt x="141" y="49"/>
                </a:cubicBezTo>
                <a:cubicBezTo>
                  <a:pt x="141" y="69"/>
                  <a:pt x="124" y="85"/>
                  <a:pt x="104" y="85"/>
                </a:cubicBezTo>
                <a:cubicBezTo>
                  <a:pt x="83" y="85"/>
                  <a:pt x="67" y="69"/>
                  <a:pt x="67" y="49"/>
                </a:cubicBezTo>
                <a:cubicBezTo>
                  <a:pt x="67" y="28"/>
                  <a:pt x="83" y="12"/>
                  <a:pt x="104" y="12"/>
                </a:cubicBezTo>
                <a:close/>
                <a:moveTo>
                  <a:pt x="97" y="55"/>
                </a:moveTo>
                <a:cubicBezTo>
                  <a:pt x="79" y="55"/>
                  <a:pt x="79" y="55"/>
                  <a:pt x="79" y="55"/>
                </a:cubicBezTo>
                <a:cubicBezTo>
                  <a:pt x="79" y="42"/>
                  <a:pt x="79" y="42"/>
                  <a:pt x="79" y="42"/>
                </a:cubicBezTo>
                <a:cubicBezTo>
                  <a:pt x="97" y="42"/>
                  <a:pt x="97" y="42"/>
                  <a:pt x="97" y="42"/>
                </a:cubicBezTo>
                <a:cubicBezTo>
                  <a:pt x="97" y="24"/>
                  <a:pt x="97" y="24"/>
                  <a:pt x="97" y="24"/>
                </a:cubicBezTo>
                <a:cubicBezTo>
                  <a:pt x="111" y="24"/>
                  <a:pt x="111" y="24"/>
                  <a:pt x="111" y="24"/>
                </a:cubicBezTo>
                <a:cubicBezTo>
                  <a:pt x="111" y="42"/>
                  <a:pt x="111" y="42"/>
                  <a:pt x="111" y="42"/>
                </a:cubicBezTo>
                <a:cubicBezTo>
                  <a:pt x="128" y="42"/>
                  <a:pt x="128" y="42"/>
                  <a:pt x="128" y="42"/>
                </a:cubicBezTo>
                <a:cubicBezTo>
                  <a:pt x="128" y="55"/>
                  <a:pt x="128" y="55"/>
                  <a:pt x="128" y="55"/>
                </a:cubicBezTo>
                <a:cubicBezTo>
                  <a:pt x="111" y="55"/>
                  <a:pt x="111" y="55"/>
                  <a:pt x="111" y="55"/>
                </a:cubicBezTo>
                <a:cubicBezTo>
                  <a:pt x="111" y="73"/>
                  <a:pt x="111" y="73"/>
                  <a:pt x="111" y="73"/>
                </a:cubicBezTo>
                <a:cubicBezTo>
                  <a:pt x="97" y="73"/>
                  <a:pt x="97" y="73"/>
                  <a:pt x="97" y="73"/>
                </a:cubicBezTo>
                <a:lnTo>
                  <a:pt x="97" y="55"/>
                </a:lnTo>
                <a:close/>
                <a:moveTo>
                  <a:pt x="45" y="105"/>
                </a:moveTo>
                <a:cubicBezTo>
                  <a:pt x="36" y="100"/>
                  <a:pt x="36" y="100"/>
                  <a:pt x="36" y="100"/>
                </a:cubicBezTo>
                <a:cubicBezTo>
                  <a:pt x="64" y="86"/>
                  <a:pt x="64" y="86"/>
                  <a:pt x="64" y="86"/>
                </a:cubicBezTo>
                <a:cubicBezTo>
                  <a:pt x="66" y="88"/>
                  <a:pt x="68" y="90"/>
                  <a:pt x="70" y="92"/>
                </a:cubicBezTo>
                <a:lnTo>
                  <a:pt x="45" y="105"/>
                </a:lnTo>
                <a:close/>
                <a:moveTo>
                  <a:pt x="145" y="84"/>
                </a:moveTo>
                <a:cubicBezTo>
                  <a:pt x="176" y="100"/>
                  <a:pt x="176" y="100"/>
                  <a:pt x="176" y="100"/>
                </a:cubicBezTo>
                <a:cubicBezTo>
                  <a:pt x="167" y="105"/>
                  <a:pt x="167" y="105"/>
                  <a:pt x="167" y="105"/>
                </a:cubicBezTo>
                <a:cubicBezTo>
                  <a:pt x="139" y="90"/>
                  <a:pt x="139" y="90"/>
                  <a:pt x="139" y="90"/>
                </a:cubicBezTo>
                <a:cubicBezTo>
                  <a:pt x="141" y="88"/>
                  <a:pt x="143" y="86"/>
                  <a:pt x="145" y="84"/>
                </a:cubicBezTo>
                <a:close/>
                <a:moveTo>
                  <a:pt x="133" y="169"/>
                </a:moveTo>
                <a:cubicBezTo>
                  <a:pt x="180" y="146"/>
                  <a:pt x="180" y="146"/>
                  <a:pt x="180" y="146"/>
                </a:cubicBezTo>
                <a:cubicBezTo>
                  <a:pt x="180" y="173"/>
                  <a:pt x="180" y="173"/>
                  <a:pt x="180" y="173"/>
                </a:cubicBezTo>
                <a:cubicBezTo>
                  <a:pt x="108" y="208"/>
                  <a:pt x="108" y="208"/>
                  <a:pt x="108" y="208"/>
                </a:cubicBezTo>
                <a:cubicBezTo>
                  <a:pt x="108" y="147"/>
                  <a:pt x="108" y="147"/>
                  <a:pt x="108" y="147"/>
                </a:cubicBezTo>
                <a:lnTo>
                  <a:pt x="133" y="169"/>
                </a:lnTo>
                <a:close/>
                <a:moveTo>
                  <a:pt x="134" y="162"/>
                </a:moveTo>
                <a:cubicBezTo>
                  <a:pt x="106" y="139"/>
                  <a:pt x="106" y="139"/>
                  <a:pt x="106" y="139"/>
                </a:cubicBezTo>
                <a:cubicBezTo>
                  <a:pt x="180" y="103"/>
                  <a:pt x="180" y="103"/>
                  <a:pt x="180" y="103"/>
                </a:cubicBezTo>
                <a:cubicBezTo>
                  <a:pt x="208" y="126"/>
                  <a:pt x="208" y="126"/>
                  <a:pt x="208" y="126"/>
                </a:cubicBezTo>
                <a:lnTo>
                  <a:pt x="134" y="162"/>
                </a:lnTo>
                <a:close/>
                <a:moveTo>
                  <a:pt x="74" y="176"/>
                </a:moveTo>
                <a:cubicBezTo>
                  <a:pt x="104" y="148"/>
                  <a:pt x="104" y="148"/>
                  <a:pt x="104" y="148"/>
                </a:cubicBezTo>
                <a:cubicBezTo>
                  <a:pt x="104" y="208"/>
                  <a:pt x="104" y="208"/>
                  <a:pt x="104" y="208"/>
                </a:cubicBezTo>
                <a:cubicBezTo>
                  <a:pt x="32" y="173"/>
                  <a:pt x="32" y="173"/>
                  <a:pt x="32" y="173"/>
                </a:cubicBezTo>
                <a:cubicBezTo>
                  <a:pt x="32" y="155"/>
                  <a:pt x="32" y="155"/>
                  <a:pt x="32" y="155"/>
                </a:cubicBezTo>
                <a:lnTo>
                  <a:pt x="74" y="176"/>
                </a:lnTo>
                <a:close/>
                <a:moveTo>
                  <a:pt x="32" y="103"/>
                </a:moveTo>
                <a:cubicBezTo>
                  <a:pt x="106" y="139"/>
                  <a:pt x="106" y="139"/>
                  <a:pt x="106" y="139"/>
                </a:cubicBezTo>
                <a:cubicBezTo>
                  <a:pt x="74" y="170"/>
                  <a:pt x="74" y="170"/>
                  <a:pt x="74" y="170"/>
                </a:cubicBezTo>
                <a:cubicBezTo>
                  <a:pt x="0" y="134"/>
                  <a:pt x="0" y="134"/>
                  <a:pt x="0" y="134"/>
                </a:cubicBezTo>
                <a:lnTo>
                  <a:pt x="32" y="103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2" name="Freeform 96"/>
          <p:cNvSpPr>
            <a:spLocks noEditPoints="1"/>
          </p:cNvSpPr>
          <p:nvPr/>
        </p:nvSpPr>
        <p:spPr bwMode="auto">
          <a:xfrm>
            <a:off x="4879398" y="2140276"/>
            <a:ext cx="367212" cy="311461"/>
          </a:xfrm>
          <a:custGeom>
            <a:avLst/>
            <a:gdLst>
              <a:gd name="T0" fmla="*/ 75 w 209"/>
              <a:gd name="T1" fmla="*/ 49 h 177"/>
              <a:gd name="T2" fmla="*/ 77 w 209"/>
              <a:gd name="T3" fmla="*/ 47 h 177"/>
              <a:gd name="T4" fmla="*/ 74 w 209"/>
              <a:gd name="T5" fmla="*/ 23 h 177"/>
              <a:gd name="T6" fmla="*/ 96 w 209"/>
              <a:gd name="T7" fmla="*/ 12 h 177"/>
              <a:gd name="T8" fmla="*/ 95 w 209"/>
              <a:gd name="T9" fmla="*/ 7 h 177"/>
              <a:gd name="T10" fmla="*/ 47 w 209"/>
              <a:gd name="T11" fmla="*/ 15 h 177"/>
              <a:gd name="T12" fmla="*/ 15 w 209"/>
              <a:gd name="T13" fmla="*/ 47 h 177"/>
              <a:gd name="T14" fmla="*/ 14 w 209"/>
              <a:gd name="T15" fmla="*/ 53 h 177"/>
              <a:gd name="T16" fmla="*/ 8 w 209"/>
              <a:gd name="T17" fmla="*/ 55 h 177"/>
              <a:gd name="T18" fmla="*/ 0 w 209"/>
              <a:gd name="T19" fmla="*/ 63 h 177"/>
              <a:gd name="T20" fmla="*/ 13 w 209"/>
              <a:gd name="T21" fmla="*/ 80 h 177"/>
              <a:gd name="T22" fmla="*/ 30 w 209"/>
              <a:gd name="T23" fmla="*/ 93 h 177"/>
              <a:gd name="T24" fmla="*/ 38 w 209"/>
              <a:gd name="T25" fmla="*/ 85 h 177"/>
              <a:gd name="T26" fmla="*/ 40 w 209"/>
              <a:gd name="T27" fmla="*/ 79 h 177"/>
              <a:gd name="T28" fmla="*/ 46 w 209"/>
              <a:gd name="T29" fmla="*/ 78 h 177"/>
              <a:gd name="T30" fmla="*/ 49 w 209"/>
              <a:gd name="T31" fmla="*/ 75 h 177"/>
              <a:gd name="T32" fmla="*/ 143 w 209"/>
              <a:gd name="T33" fmla="*/ 172 h 177"/>
              <a:gd name="T34" fmla="*/ 154 w 209"/>
              <a:gd name="T35" fmla="*/ 177 h 177"/>
              <a:gd name="T36" fmla="*/ 165 w 209"/>
              <a:gd name="T37" fmla="*/ 173 h 177"/>
              <a:gd name="T38" fmla="*/ 172 w 209"/>
              <a:gd name="T39" fmla="*/ 165 h 177"/>
              <a:gd name="T40" fmla="*/ 177 w 209"/>
              <a:gd name="T41" fmla="*/ 154 h 177"/>
              <a:gd name="T42" fmla="*/ 172 w 209"/>
              <a:gd name="T43" fmla="*/ 143 h 177"/>
              <a:gd name="T44" fmla="*/ 75 w 209"/>
              <a:gd name="T45" fmla="*/ 49 h 177"/>
              <a:gd name="T46" fmla="*/ 167 w 209"/>
              <a:gd name="T47" fmla="*/ 160 h 177"/>
              <a:gd name="T48" fmla="*/ 159 w 209"/>
              <a:gd name="T49" fmla="*/ 167 h 177"/>
              <a:gd name="T50" fmla="*/ 154 w 209"/>
              <a:gd name="T51" fmla="*/ 169 h 177"/>
              <a:gd name="T52" fmla="*/ 148 w 209"/>
              <a:gd name="T53" fmla="*/ 167 h 177"/>
              <a:gd name="T54" fmla="*/ 54 w 209"/>
              <a:gd name="T55" fmla="*/ 69 h 177"/>
              <a:gd name="T56" fmla="*/ 69 w 209"/>
              <a:gd name="T57" fmla="*/ 54 h 177"/>
              <a:gd name="T58" fmla="*/ 167 w 209"/>
              <a:gd name="T59" fmla="*/ 148 h 177"/>
              <a:gd name="T60" fmla="*/ 169 w 209"/>
              <a:gd name="T61" fmla="*/ 154 h 177"/>
              <a:gd name="T62" fmla="*/ 167 w 209"/>
              <a:gd name="T63" fmla="*/ 160 h 177"/>
              <a:gd name="T64" fmla="*/ 76 w 209"/>
              <a:gd name="T65" fmla="*/ 112 h 177"/>
              <a:gd name="T66" fmla="*/ 104 w 209"/>
              <a:gd name="T67" fmla="*/ 142 h 177"/>
              <a:gd name="T68" fmla="*/ 76 w 209"/>
              <a:gd name="T69" fmla="*/ 171 h 177"/>
              <a:gd name="T70" fmla="*/ 65 w 209"/>
              <a:gd name="T71" fmla="*/ 176 h 177"/>
              <a:gd name="T72" fmla="*/ 53 w 209"/>
              <a:gd name="T73" fmla="*/ 172 h 177"/>
              <a:gd name="T74" fmla="*/ 46 w 209"/>
              <a:gd name="T75" fmla="*/ 164 h 177"/>
              <a:gd name="T76" fmla="*/ 41 w 209"/>
              <a:gd name="T77" fmla="*/ 153 h 177"/>
              <a:gd name="T78" fmla="*/ 46 w 209"/>
              <a:gd name="T79" fmla="*/ 142 h 177"/>
              <a:gd name="T80" fmla="*/ 76 w 209"/>
              <a:gd name="T81" fmla="*/ 112 h 177"/>
              <a:gd name="T82" fmla="*/ 209 w 209"/>
              <a:gd name="T83" fmla="*/ 56 h 177"/>
              <a:gd name="T84" fmla="*/ 200 w 209"/>
              <a:gd name="T85" fmla="*/ 70 h 177"/>
              <a:gd name="T86" fmla="*/ 165 w 209"/>
              <a:gd name="T87" fmla="*/ 79 h 177"/>
              <a:gd name="T88" fmla="*/ 141 w 209"/>
              <a:gd name="T89" fmla="*/ 104 h 177"/>
              <a:gd name="T90" fmla="*/ 113 w 209"/>
              <a:gd name="T91" fmla="*/ 77 h 177"/>
              <a:gd name="T92" fmla="*/ 138 w 209"/>
              <a:gd name="T93" fmla="*/ 53 h 177"/>
              <a:gd name="T94" fmla="*/ 148 w 209"/>
              <a:gd name="T95" fmla="*/ 17 h 177"/>
              <a:gd name="T96" fmla="*/ 200 w 209"/>
              <a:gd name="T97" fmla="*/ 17 h 177"/>
              <a:gd name="T98" fmla="*/ 171 w 209"/>
              <a:gd name="T99" fmla="*/ 25 h 177"/>
              <a:gd name="T100" fmla="*/ 165 w 209"/>
              <a:gd name="T101" fmla="*/ 48 h 177"/>
              <a:gd name="T102" fmla="*/ 181 w 209"/>
              <a:gd name="T103" fmla="*/ 64 h 177"/>
              <a:gd name="T104" fmla="*/ 209 w 209"/>
              <a:gd name="T105" fmla="*/ 56 h 1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209" h="177">
                <a:moveTo>
                  <a:pt x="75" y="49"/>
                </a:moveTo>
                <a:cubicBezTo>
                  <a:pt x="76" y="48"/>
                  <a:pt x="77" y="47"/>
                  <a:pt x="77" y="47"/>
                </a:cubicBezTo>
                <a:cubicBezTo>
                  <a:pt x="79" y="44"/>
                  <a:pt x="69" y="33"/>
                  <a:pt x="74" y="23"/>
                </a:cubicBezTo>
                <a:cubicBezTo>
                  <a:pt x="80" y="13"/>
                  <a:pt x="96" y="12"/>
                  <a:pt x="96" y="12"/>
                </a:cubicBezTo>
                <a:cubicBezTo>
                  <a:pt x="95" y="7"/>
                  <a:pt x="95" y="7"/>
                  <a:pt x="95" y="7"/>
                </a:cubicBezTo>
                <a:cubicBezTo>
                  <a:pt x="95" y="7"/>
                  <a:pt x="63" y="0"/>
                  <a:pt x="47" y="15"/>
                </a:cubicBezTo>
                <a:cubicBezTo>
                  <a:pt x="38" y="24"/>
                  <a:pt x="15" y="47"/>
                  <a:pt x="15" y="47"/>
                </a:cubicBezTo>
                <a:cubicBezTo>
                  <a:pt x="15" y="47"/>
                  <a:pt x="16" y="51"/>
                  <a:pt x="14" y="53"/>
                </a:cubicBezTo>
                <a:cubicBezTo>
                  <a:pt x="12" y="55"/>
                  <a:pt x="8" y="55"/>
                  <a:pt x="8" y="55"/>
                </a:cubicBezTo>
                <a:cubicBezTo>
                  <a:pt x="0" y="63"/>
                  <a:pt x="0" y="63"/>
                  <a:pt x="0" y="63"/>
                </a:cubicBezTo>
                <a:cubicBezTo>
                  <a:pt x="0" y="63"/>
                  <a:pt x="5" y="72"/>
                  <a:pt x="13" y="80"/>
                </a:cubicBezTo>
                <a:cubicBezTo>
                  <a:pt x="21" y="88"/>
                  <a:pt x="30" y="93"/>
                  <a:pt x="30" y="93"/>
                </a:cubicBezTo>
                <a:cubicBezTo>
                  <a:pt x="38" y="85"/>
                  <a:pt x="38" y="85"/>
                  <a:pt x="38" y="85"/>
                </a:cubicBezTo>
                <a:cubicBezTo>
                  <a:pt x="38" y="85"/>
                  <a:pt x="38" y="81"/>
                  <a:pt x="40" y="79"/>
                </a:cubicBezTo>
                <a:cubicBezTo>
                  <a:pt x="42" y="77"/>
                  <a:pt x="46" y="78"/>
                  <a:pt x="46" y="78"/>
                </a:cubicBezTo>
                <a:cubicBezTo>
                  <a:pt x="46" y="78"/>
                  <a:pt x="47" y="77"/>
                  <a:pt x="49" y="75"/>
                </a:cubicBezTo>
                <a:cubicBezTo>
                  <a:pt x="143" y="172"/>
                  <a:pt x="143" y="172"/>
                  <a:pt x="143" y="172"/>
                </a:cubicBezTo>
                <a:cubicBezTo>
                  <a:pt x="145" y="176"/>
                  <a:pt x="149" y="177"/>
                  <a:pt x="154" y="177"/>
                </a:cubicBezTo>
                <a:cubicBezTo>
                  <a:pt x="158" y="177"/>
                  <a:pt x="162" y="176"/>
                  <a:pt x="165" y="173"/>
                </a:cubicBezTo>
                <a:cubicBezTo>
                  <a:pt x="172" y="165"/>
                  <a:pt x="172" y="165"/>
                  <a:pt x="172" y="165"/>
                </a:cubicBezTo>
                <a:cubicBezTo>
                  <a:pt x="175" y="162"/>
                  <a:pt x="177" y="158"/>
                  <a:pt x="177" y="154"/>
                </a:cubicBezTo>
                <a:cubicBezTo>
                  <a:pt x="177" y="150"/>
                  <a:pt x="175" y="146"/>
                  <a:pt x="172" y="143"/>
                </a:cubicBezTo>
                <a:lnTo>
                  <a:pt x="75" y="49"/>
                </a:lnTo>
                <a:close/>
                <a:moveTo>
                  <a:pt x="167" y="160"/>
                </a:moveTo>
                <a:cubicBezTo>
                  <a:pt x="159" y="167"/>
                  <a:pt x="159" y="167"/>
                  <a:pt x="159" y="167"/>
                </a:cubicBezTo>
                <a:cubicBezTo>
                  <a:pt x="158" y="169"/>
                  <a:pt x="156" y="169"/>
                  <a:pt x="154" y="169"/>
                </a:cubicBezTo>
                <a:cubicBezTo>
                  <a:pt x="152" y="169"/>
                  <a:pt x="150" y="168"/>
                  <a:pt x="148" y="167"/>
                </a:cubicBezTo>
                <a:cubicBezTo>
                  <a:pt x="54" y="69"/>
                  <a:pt x="54" y="69"/>
                  <a:pt x="54" y="69"/>
                </a:cubicBezTo>
                <a:cubicBezTo>
                  <a:pt x="59" y="65"/>
                  <a:pt x="65" y="59"/>
                  <a:pt x="69" y="54"/>
                </a:cubicBezTo>
                <a:cubicBezTo>
                  <a:pt x="167" y="148"/>
                  <a:pt x="167" y="148"/>
                  <a:pt x="167" y="148"/>
                </a:cubicBezTo>
                <a:cubicBezTo>
                  <a:pt x="168" y="150"/>
                  <a:pt x="169" y="152"/>
                  <a:pt x="169" y="154"/>
                </a:cubicBezTo>
                <a:cubicBezTo>
                  <a:pt x="169" y="156"/>
                  <a:pt x="168" y="158"/>
                  <a:pt x="167" y="160"/>
                </a:cubicBezTo>
                <a:close/>
                <a:moveTo>
                  <a:pt x="76" y="112"/>
                </a:moveTo>
                <a:cubicBezTo>
                  <a:pt x="104" y="142"/>
                  <a:pt x="104" y="142"/>
                  <a:pt x="104" y="142"/>
                </a:cubicBezTo>
                <a:cubicBezTo>
                  <a:pt x="76" y="171"/>
                  <a:pt x="76" y="171"/>
                  <a:pt x="76" y="171"/>
                </a:cubicBezTo>
                <a:cubicBezTo>
                  <a:pt x="73" y="174"/>
                  <a:pt x="69" y="176"/>
                  <a:pt x="65" y="176"/>
                </a:cubicBezTo>
                <a:cubicBezTo>
                  <a:pt x="60" y="176"/>
                  <a:pt x="56" y="175"/>
                  <a:pt x="53" y="172"/>
                </a:cubicBezTo>
                <a:cubicBezTo>
                  <a:pt x="46" y="164"/>
                  <a:pt x="46" y="164"/>
                  <a:pt x="46" y="164"/>
                </a:cubicBezTo>
                <a:cubicBezTo>
                  <a:pt x="43" y="161"/>
                  <a:pt x="41" y="157"/>
                  <a:pt x="41" y="153"/>
                </a:cubicBezTo>
                <a:cubicBezTo>
                  <a:pt x="41" y="149"/>
                  <a:pt x="43" y="145"/>
                  <a:pt x="46" y="142"/>
                </a:cubicBezTo>
                <a:lnTo>
                  <a:pt x="76" y="112"/>
                </a:lnTo>
                <a:close/>
                <a:moveTo>
                  <a:pt x="209" y="56"/>
                </a:moveTo>
                <a:cubicBezTo>
                  <a:pt x="207" y="61"/>
                  <a:pt x="204" y="66"/>
                  <a:pt x="200" y="70"/>
                </a:cubicBezTo>
                <a:cubicBezTo>
                  <a:pt x="191" y="79"/>
                  <a:pt x="177" y="83"/>
                  <a:pt x="165" y="79"/>
                </a:cubicBezTo>
                <a:cubicBezTo>
                  <a:pt x="141" y="104"/>
                  <a:pt x="141" y="104"/>
                  <a:pt x="141" y="104"/>
                </a:cubicBezTo>
                <a:cubicBezTo>
                  <a:pt x="113" y="77"/>
                  <a:pt x="113" y="77"/>
                  <a:pt x="113" y="77"/>
                </a:cubicBezTo>
                <a:cubicBezTo>
                  <a:pt x="138" y="53"/>
                  <a:pt x="138" y="53"/>
                  <a:pt x="138" y="53"/>
                </a:cubicBezTo>
                <a:cubicBezTo>
                  <a:pt x="135" y="40"/>
                  <a:pt x="138" y="27"/>
                  <a:pt x="148" y="17"/>
                </a:cubicBezTo>
                <a:cubicBezTo>
                  <a:pt x="162" y="2"/>
                  <a:pt x="186" y="2"/>
                  <a:pt x="200" y="17"/>
                </a:cubicBezTo>
                <a:cubicBezTo>
                  <a:pt x="171" y="25"/>
                  <a:pt x="171" y="25"/>
                  <a:pt x="171" y="25"/>
                </a:cubicBezTo>
                <a:cubicBezTo>
                  <a:pt x="165" y="48"/>
                  <a:pt x="165" y="48"/>
                  <a:pt x="165" y="48"/>
                </a:cubicBezTo>
                <a:cubicBezTo>
                  <a:pt x="181" y="64"/>
                  <a:pt x="181" y="64"/>
                  <a:pt x="181" y="64"/>
                </a:cubicBezTo>
                <a:lnTo>
                  <a:pt x="209" y="56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3" name="Freeform 100"/>
          <p:cNvSpPr>
            <a:spLocks noEditPoints="1"/>
          </p:cNvSpPr>
          <p:nvPr/>
        </p:nvSpPr>
        <p:spPr bwMode="auto">
          <a:xfrm>
            <a:off x="6894139" y="2129590"/>
            <a:ext cx="367212" cy="334504"/>
          </a:xfrm>
          <a:custGeom>
            <a:avLst/>
            <a:gdLst>
              <a:gd name="T0" fmla="*/ 87 w 209"/>
              <a:gd name="T1" fmla="*/ 175 h 190"/>
              <a:gd name="T2" fmla="*/ 81 w 209"/>
              <a:gd name="T3" fmla="*/ 169 h 190"/>
              <a:gd name="T4" fmla="*/ 87 w 209"/>
              <a:gd name="T5" fmla="*/ 163 h 190"/>
              <a:gd name="T6" fmla="*/ 123 w 209"/>
              <a:gd name="T7" fmla="*/ 163 h 190"/>
              <a:gd name="T8" fmla="*/ 129 w 209"/>
              <a:gd name="T9" fmla="*/ 169 h 190"/>
              <a:gd name="T10" fmla="*/ 123 w 209"/>
              <a:gd name="T11" fmla="*/ 175 h 190"/>
              <a:gd name="T12" fmla="*/ 87 w 209"/>
              <a:gd name="T13" fmla="*/ 175 h 190"/>
              <a:gd name="T14" fmla="*/ 140 w 209"/>
              <a:gd name="T15" fmla="*/ 178 h 190"/>
              <a:gd name="T16" fmla="*/ 70 w 209"/>
              <a:gd name="T17" fmla="*/ 178 h 190"/>
              <a:gd name="T18" fmla="*/ 64 w 209"/>
              <a:gd name="T19" fmla="*/ 184 h 190"/>
              <a:gd name="T20" fmla="*/ 70 w 209"/>
              <a:gd name="T21" fmla="*/ 190 h 190"/>
              <a:gd name="T22" fmla="*/ 140 w 209"/>
              <a:gd name="T23" fmla="*/ 190 h 190"/>
              <a:gd name="T24" fmla="*/ 146 w 209"/>
              <a:gd name="T25" fmla="*/ 184 h 190"/>
              <a:gd name="T26" fmla="*/ 140 w 209"/>
              <a:gd name="T27" fmla="*/ 178 h 190"/>
              <a:gd name="T28" fmla="*/ 209 w 209"/>
              <a:gd name="T29" fmla="*/ 101 h 190"/>
              <a:gd name="T30" fmla="*/ 173 w 209"/>
              <a:gd name="T31" fmla="*/ 129 h 190"/>
              <a:gd name="T32" fmla="*/ 137 w 209"/>
              <a:gd name="T33" fmla="*/ 101 h 190"/>
              <a:gd name="T34" fmla="*/ 140 w 209"/>
              <a:gd name="T35" fmla="*/ 101 h 190"/>
              <a:gd name="T36" fmla="*/ 169 w 209"/>
              <a:gd name="T37" fmla="*/ 31 h 190"/>
              <a:gd name="T38" fmla="*/ 164 w 209"/>
              <a:gd name="T39" fmla="*/ 28 h 190"/>
              <a:gd name="T40" fmla="*/ 111 w 209"/>
              <a:gd name="T41" fmla="*/ 31 h 190"/>
              <a:gd name="T42" fmla="*/ 111 w 209"/>
              <a:gd name="T43" fmla="*/ 159 h 190"/>
              <a:gd name="T44" fmla="*/ 99 w 209"/>
              <a:gd name="T45" fmla="*/ 159 h 190"/>
              <a:gd name="T46" fmla="*/ 99 w 209"/>
              <a:gd name="T47" fmla="*/ 34 h 190"/>
              <a:gd name="T48" fmla="*/ 46 w 209"/>
              <a:gd name="T49" fmla="*/ 61 h 190"/>
              <a:gd name="T50" fmla="*/ 44 w 209"/>
              <a:gd name="T51" fmla="*/ 68 h 190"/>
              <a:gd name="T52" fmla="*/ 42 w 209"/>
              <a:gd name="T53" fmla="*/ 70 h 190"/>
              <a:gd name="T54" fmla="*/ 69 w 209"/>
              <a:gd name="T55" fmla="*/ 135 h 190"/>
              <a:gd name="T56" fmla="*/ 72 w 209"/>
              <a:gd name="T57" fmla="*/ 135 h 190"/>
              <a:gd name="T58" fmla="*/ 36 w 209"/>
              <a:gd name="T59" fmla="*/ 163 h 190"/>
              <a:gd name="T60" fmla="*/ 0 w 209"/>
              <a:gd name="T61" fmla="*/ 135 h 190"/>
              <a:gd name="T62" fmla="*/ 3 w 209"/>
              <a:gd name="T63" fmla="*/ 135 h 190"/>
              <a:gd name="T64" fmla="*/ 31 w 209"/>
              <a:gd name="T65" fmla="*/ 68 h 190"/>
              <a:gd name="T66" fmla="*/ 30 w 209"/>
              <a:gd name="T67" fmla="*/ 56 h 190"/>
              <a:gd name="T68" fmla="*/ 37 w 209"/>
              <a:gd name="T69" fmla="*/ 53 h 190"/>
              <a:gd name="T70" fmla="*/ 99 w 209"/>
              <a:gd name="T71" fmla="*/ 22 h 190"/>
              <a:gd name="T72" fmla="*/ 99 w 209"/>
              <a:gd name="T73" fmla="*/ 16 h 190"/>
              <a:gd name="T74" fmla="*/ 96 w 209"/>
              <a:gd name="T75" fmla="*/ 9 h 190"/>
              <a:gd name="T76" fmla="*/ 105 w 209"/>
              <a:gd name="T77" fmla="*/ 0 h 190"/>
              <a:gd name="T78" fmla="*/ 114 w 209"/>
              <a:gd name="T79" fmla="*/ 9 h 190"/>
              <a:gd name="T80" fmla="*/ 111 w 209"/>
              <a:gd name="T81" fmla="*/ 16 h 190"/>
              <a:gd name="T82" fmla="*/ 111 w 209"/>
              <a:gd name="T83" fmla="*/ 19 h 190"/>
              <a:gd name="T84" fmla="*/ 167 w 209"/>
              <a:gd name="T85" fmla="*/ 16 h 190"/>
              <a:gd name="T86" fmla="*/ 175 w 209"/>
              <a:gd name="T87" fmla="*/ 15 h 190"/>
              <a:gd name="T88" fmla="*/ 181 w 209"/>
              <a:gd name="T89" fmla="*/ 26 h 190"/>
              <a:gd name="T90" fmla="*/ 177 w 209"/>
              <a:gd name="T91" fmla="*/ 31 h 190"/>
              <a:gd name="T92" fmla="*/ 206 w 209"/>
              <a:gd name="T93" fmla="*/ 101 h 190"/>
              <a:gd name="T94" fmla="*/ 209 w 209"/>
              <a:gd name="T95" fmla="*/ 101 h 190"/>
              <a:gd name="T96" fmla="*/ 59 w 209"/>
              <a:gd name="T97" fmla="*/ 135 h 190"/>
              <a:gd name="T98" fmla="*/ 36 w 209"/>
              <a:gd name="T99" fmla="*/ 73 h 190"/>
              <a:gd name="T100" fmla="*/ 12 w 209"/>
              <a:gd name="T101" fmla="*/ 135 h 190"/>
              <a:gd name="T102" fmla="*/ 59 w 209"/>
              <a:gd name="T103" fmla="*/ 135 h 190"/>
              <a:gd name="T104" fmla="*/ 197 w 209"/>
              <a:gd name="T105" fmla="*/ 100 h 190"/>
              <a:gd name="T106" fmla="*/ 173 w 209"/>
              <a:gd name="T107" fmla="*/ 39 h 190"/>
              <a:gd name="T108" fmla="*/ 149 w 209"/>
              <a:gd name="T109" fmla="*/ 101 h 190"/>
              <a:gd name="T110" fmla="*/ 196 w 209"/>
              <a:gd name="T111" fmla="*/ 101 h 190"/>
              <a:gd name="T112" fmla="*/ 197 w 209"/>
              <a:gd name="T113" fmla="*/ 100 h 1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209" h="190">
                <a:moveTo>
                  <a:pt x="87" y="175"/>
                </a:moveTo>
                <a:cubicBezTo>
                  <a:pt x="84" y="175"/>
                  <a:pt x="81" y="173"/>
                  <a:pt x="81" y="169"/>
                </a:cubicBezTo>
                <a:cubicBezTo>
                  <a:pt x="81" y="166"/>
                  <a:pt x="84" y="163"/>
                  <a:pt x="87" y="163"/>
                </a:cubicBezTo>
                <a:cubicBezTo>
                  <a:pt x="123" y="163"/>
                  <a:pt x="123" y="163"/>
                  <a:pt x="123" y="163"/>
                </a:cubicBezTo>
                <a:cubicBezTo>
                  <a:pt x="127" y="163"/>
                  <a:pt x="129" y="166"/>
                  <a:pt x="129" y="169"/>
                </a:cubicBezTo>
                <a:cubicBezTo>
                  <a:pt x="129" y="173"/>
                  <a:pt x="127" y="175"/>
                  <a:pt x="123" y="175"/>
                </a:cubicBezTo>
                <a:lnTo>
                  <a:pt x="87" y="175"/>
                </a:lnTo>
                <a:close/>
                <a:moveTo>
                  <a:pt x="140" y="178"/>
                </a:moveTo>
                <a:cubicBezTo>
                  <a:pt x="70" y="178"/>
                  <a:pt x="70" y="178"/>
                  <a:pt x="70" y="178"/>
                </a:cubicBezTo>
                <a:cubicBezTo>
                  <a:pt x="67" y="178"/>
                  <a:pt x="64" y="181"/>
                  <a:pt x="64" y="184"/>
                </a:cubicBezTo>
                <a:cubicBezTo>
                  <a:pt x="64" y="188"/>
                  <a:pt x="67" y="190"/>
                  <a:pt x="70" y="190"/>
                </a:cubicBezTo>
                <a:cubicBezTo>
                  <a:pt x="140" y="190"/>
                  <a:pt x="140" y="190"/>
                  <a:pt x="140" y="190"/>
                </a:cubicBezTo>
                <a:cubicBezTo>
                  <a:pt x="144" y="190"/>
                  <a:pt x="146" y="188"/>
                  <a:pt x="146" y="184"/>
                </a:cubicBezTo>
                <a:cubicBezTo>
                  <a:pt x="146" y="181"/>
                  <a:pt x="144" y="178"/>
                  <a:pt x="140" y="178"/>
                </a:cubicBezTo>
                <a:close/>
                <a:moveTo>
                  <a:pt x="209" y="101"/>
                </a:moveTo>
                <a:cubicBezTo>
                  <a:pt x="209" y="116"/>
                  <a:pt x="193" y="129"/>
                  <a:pt x="173" y="129"/>
                </a:cubicBezTo>
                <a:cubicBezTo>
                  <a:pt x="153" y="129"/>
                  <a:pt x="137" y="116"/>
                  <a:pt x="137" y="101"/>
                </a:cubicBezTo>
                <a:cubicBezTo>
                  <a:pt x="140" y="101"/>
                  <a:pt x="140" y="101"/>
                  <a:pt x="140" y="101"/>
                </a:cubicBezTo>
                <a:cubicBezTo>
                  <a:pt x="169" y="31"/>
                  <a:pt x="169" y="31"/>
                  <a:pt x="169" y="31"/>
                </a:cubicBezTo>
                <a:cubicBezTo>
                  <a:pt x="167" y="31"/>
                  <a:pt x="165" y="29"/>
                  <a:pt x="164" y="28"/>
                </a:cubicBezTo>
                <a:cubicBezTo>
                  <a:pt x="150" y="25"/>
                  <a:pt x="131" y="26"/>
                  <a:pt x="111" y="31"/>
                </a:cubicBezTo>
                <a:cubicBezTo>
                  <a:pt x="111" y="159"/>
                  <a:pt x="111" y="159"/>
                  <a:pt x="111" y="159"/>
                </a:cubicBezTo>
                <a:cubicBezTo>
                  <a:pt x="99" y="159"/>
                  <a:pt x="99" y="159"/>
                  <a:pt x="99" y="159"/>
                </a:cubicBezTo>
                <a:cubicBezTo>
                  <a:pt x="99" y="34"/>
                  <a:pt x="99" y="34"/>
                  <a:pt x="99" y="34"/>
                </a:cubicBezTo>
                <a:cubicBezTo>
                  <a:pt x="77" y="41"/>
                  <a:pt x="57" y="51"/>
                  <a:pt x="46" y="61"/>
                </a:cubicBezTo>
                <a:cubicBezTo>
                  <a:pt x="46" y="64"/>
                  <a:pt x="45" y="66"/>
                  <a:pt x="44" y="68"/>
                </a:cubicBezTo>
                <a:cubicBezTo>
                  <a:pt x="43" y="68"/>
                  <a:pt x="42" y="69"/>
                  <a:pt x="42" y="70"/>
                </a:cubicBezTo>
                <a:cubicBezTo>
                  <a:pt x="69" y="135"/>
                  <a:pt x="69" y="135"/>
                  <a:pt x="69" y="135"/>
                </a:cubicBezTo>
                <a:cubicBezTo>
                  <a:pt x="72" y="135"/>
                  <a:pt x="72" y="135"/>
                  <a:pt x="72" y="135"/>
                </a:cubicBezTo>
                <a:cubicBezTo>
                  <a:pt x="72" y="150"/>
                  <a:pt x="56" y="163"/>
                  <a:pt x="36" y="163"/>
                </a:cubicBezTo>
                <a:cubicBezTo>
                  <a:pt x="16" y="163"/>
                  <a:pt x="0" y="150"/>
                  <a:pt x="0" y="135"/>
                </a:cubicBezTo>
                <a:cubicBezTo>
                  <a:pt x="3" y="135"/>
                  <a:pt x="3" y="135"/>
                  <a:pt x="3" y="135"/>
                </a:cubicBezTo>
                <a:cubicBezTo>
                  <a:pt x="31" y="68"/>
                  <a:pt x="31" y="68"/>
                  <a:pt x="31" y="68"/>
                </a:cubicBezTo>
                <a:cubicBezTo>
                  <a:pt x="27" y="65"/>
                  <a:pt x="27" y="60"/>
                  <a:pt x="30" y="56"/>
                </a:cubicBezTo>
                <a:cubicBezTo>
                  <a:pt x="32" y="54"/>
                  <a:pt x="35" y="53"/>
                  <a:pt x="37" y="53"/>
                </a:cubicBezTo>
                <a:cubicBezTo>
                  <a:pt x="50" y="40"/>
                  <a:pt x="73" y="29"/>
                  <a:pt x="99" y="22"/>
                </a:cubicBezTo>
                <a:cubicBezTo>
                  <a:pt x="99" y="16"/>
                  <a:pt x="99" y="16"/>
                  <a:pt x="99" y="16"/>
                </a:cubicBezTo>
                <a:cubicBezTo>
                  <a:pt x="97" y="14"/>
                  <a:pt x="96" y="12"/>
                  <a:pt x="96" y="9"/>
                </a:cubicBezTo>
                <a:cubicBezTo>
                  <a:pt x="96" y="4"/>
                  <a:pt x="100" y="0"/>
                  <a:pt x="105" y="0"/>
                </a:cubicBezTo>
                <a:cubicBezTo>
                  <a:pt x="110" y="0"/>
                  <a:pt x="114" y="4"/>
                  <a:pt x="114" y="9"/>
                </a:cubicBezTo>
                <a:cubicBezTo>
                  <a:pt x="114" y="12"/>
                  <a:pt x="113" y="14"/>
                  <a:pt x="111" y="16"/>
                </a:cubicBezTo>
                <a:cubicBezTo>
                  <a:pt x="111" y="19"/>
                  <a:pt x="111" y="19"/>
                  <a:pt x="111" y="19"/>
                </a:cubicBezTo>
                <a:cubicBezTo>
                  <a:pt x="132" y="14"/>
                  <a:pt x="152" y="13"/>
                  <a:pt x="167" y="16"/>
                </a:cubicBezTo>
                <a:cubicBezTo>
                  <a:pt x="169" y="14"/>
                  <a:pt x="173" y="14"/>
                  <a:pt x="175" y="15"/>
                </a:cubicBezTo>
                <a:cubicBezTo>
                  <a:pt x="180" y="16"/>
                  <a:pt x="183" y="22"/>
                  <a:pt x="181" y="26"/>
                </a:cubicBezTo>
                <a:cubicBezTo>
                  <a:pt x="180" y="28"/>
                  <a:pt x="179" y="30"/>
                  <a:pt x="177" y="31"/>
                </a:cubicBezTo>
                <a:cubicBezTo>
                  <a:pt x="206" y="101"/>
                  <a:pt x="206" y="101"/>
                  <a:pt x="206" y="101"/>
                </a:cubicBezTo>
                <a:lnTo>
                  <a:pt x="209" y="101"/>
                </a:lnTo>
                <a:close/>
                <a:moveTo>
                  <a:pt x="59" y="135"/>
                </a:moveTo>
                <a:cubicBezTo>
                  <a:pt x="36" y="73"/>
                  <a:pt x="36" y="73"/>
                  <a:pt x="36" y="73"/>
                </a:cubicBezTo>
                <a:cubicBezTo>
                  <a:pt x="12" y="135"/>
                  <a:pt x="12" y="135"/>
                  <a:pt x="12" y="135"/>
                </a:cubicBezTo>
                <a:cubicBezTo>
                  <a:pt x="59" y="135"/>
                  <a:pt x="59" y="135"/>
                  <a:pt x="59" y="135"/>
                </a:cubicBezTo>
                <a:close/>
                <a:moveTo>
                  <a:pt x="197" y="100"/>
                </a:moveTo>
                <a:cubicBezTo>
                  <a:pt x="173" y="39"/>
                  <a:pt x="173" y="39"/>
                  <a:pt x="173" y="39"/>
                </a:cubicBezTo>
                <a:cubicBezTo>
                  <a:pt x="149" y="101"/>
                  <a:pt x="149" y="101"/>
                  <a:pt x="149" y="101"/>
                </a:cubicBezTo>
                <a:cubicBezTo>
                  <a:pt x="196" y="101"/>
                  <a:pt x="196" y="101"/>
                  <a:pt x="196" y="101"/>
                </a:cubicBezTo>
                <a:lnTo>
                  <a:pt x="197" y="10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55F42014-BE49-40E4-9287-595C656313C1}"/>
              </a:ext>
            </a:extLst>
          </p:cNvPr>
          <p:cNvSpPr txBox="1"/>
          <p:nvPr/>
        </p:nvSpPr>
        <p:spPr>
          <a:xfrm>
            <a:off x="5080793" y="6013197"/>
            <a:ext cx="2051990" cy="33855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600" b="1" dirty="0">
                <a:latin typeface="+mj-lt"/>
              </a:rPr>
              <a:t>Results</a:t>
            </a:r>
          </a:p>
        </p:txBody>
      </p:sp>
      <p:sp>
        <p:nvSpPr>
          <p:cNvPr id="57" name="Oval 56">
            <a:extLst>
              <a:ext uri="{FF2B5EF4-FFF2-40B4-BE49-F238E27FC236}">
                <a16:creationId xmlns:a16="http://schemas.microsoft.com/office/drawing/2014/main" id="{BA5C3588-23BE-4633-8B20-3EA5974D17E6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8020" y="2219504"/>
            <a:ext cx="180000" cy="180000"/>
          </a:xfrm>
          <a:prstGeom prst="ellipse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58" name="Oval 57">
            <a:extLst>
              <a:ext uri="{FF2B5EF4-FFF2-40B4-BE49-F238E27FC236}">
                <a16:creationId xmlns:a16="http://schemas.microsoft.com/office/drawing/2014/main" id="{B60C3DCC-9C54-4762-912F-A410A4724964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8020" y="3572017"/>
            <a:ext cx="180000" cy="180000"/>
          </a:xfrm>
          <a:prstGeom prst="ellipse">
            <a:avLst/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59" name="Oval 58">
            <a:extLst>
              <a:ext uri="{FF2B5EF4-FFF2-40B4-BE49-F238E27FC236}">
                <a16:creationId xmlns:a16="http://schemas.microsoft.com/office/drawing/2014/main" id="{532BAEA3-3D95-4C72-B84F-09852C096801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8020" y="4869848"/>
            <a:ext cx="180000" cy="180000"/>
          </a:xfrm>
          <a:prstGeom prst="ellipse">
            <a:avLst/>
          </a:prstGeom>
          <a:solidFill>
            <a:schemeClr val="accent3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4E53EE2F-95AF-4B22-BC9D-2D966C5FF521}"/>
              </a:ext>
            </a:extLst>
          </p:cNvPr>
          <p:cNvSpPr txBox="1"/>
          <p:nvPr/>
        </p:nvSpPr>
        <p:spPr>
          <a:xfrm>
            <a:off x="996274" y="2076215"/>
            <a:ext cx="14285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1600" b="1" dirty="0">
                <a:latin typeface="+mj-lt"/>
              </a:rPr>
              <a:t>Description</a:t>
            </a:r>
            <a:endParaRPr lang="id-ID" sz="1600" b="1" dirty="0">
              <a:latin typeface="+mj-lt"/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892F127F-CB39-43B7-9558-0EBDCCC5F605}"/>
              </a:ext>
            </a:extLst>
          </p:cNvPr>
          <p:cNvSpPr txBox="1"/>
          <p:nvPr/>
        </p:nvSpPr>
        <p:spPr>
          <a:xfrm>
            <a:off x="996274" y="2331372"/>
            <a:ext cx="255417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200" dirty="0"/>
              <a:t>Suitable for all category</a:t>
            </a:r>
            <a:r>
              <a:rPr lang="en-US" sz="1200" dirty="0"/>
              <a:t>, Lorem Ipsum is not simply random text.</a:t>
            </a:r>
            <a:r>
              <a:rPr lang="id-ID" sz="1200" dirty="0"/>
              <a:t> </a:t>
            </a:r>
            <a:endParaRPr lang="en-US" sz="1200" b="1" dirty="0"/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EC1C8332-7189-4D91-B9E3-9447CB0E3D90}"/>
              </a:ext>
            </a:extLst>
          </p:cNvPr>
          <p:cNvSpPr txBox="1"/>
          <p:nvPr/>
        </p:nvSpPr>
        <p:spPr>
          <a:xfrm>
            <a:off x="996274" y="3434107"/>
            <a:ext cx="14285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1600" b="1" dirty="0">
                <a:latin typeface="+mj-lt"/>
              </a:rPr>
              <a:t>Description</a:t>
            </a:r>
            <a:endParaRPr lang="id-ID" sz="1600" b="1" dirty="0">
              <a:latin typeface="+mj-lt"/>
            </a:endParaRP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65C38E8A-F283-4206-A061-63B8FBB92899}"/>
              </a:ext>
            </a:extLst>
          </p:cNvPr>
          <p:cNvSpPr txBox="1"/>
          <p:nvPr/>
        </p:nvSpPr>
        <p:spPr>
          <a:xfrm>
            <a:off x="996274" y="3689264"/>
            <a:ext cx="255417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200" dirty="0"/>
              <a:t>Suitable for all category</a:t>
            </a:r>
            <a:r>
              <a:rPr lang="en-US" sz="1200" dirty="0"/>
              <a:t>, Lorem Ipsum is not simply random text.</a:t>
            </a:r>
            <a:r>
              <a:rPr lang="id-ID" sz="1200" dirty="0"/>
              <a:t> </a:t>
            </a:r>
            <a:endParaRPr lang="en-US" sz="1200" b="1" dirty="0"/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8EF96833-7EFF-4256-A891-9BBF5A07170B}"/>
              </a:ext>
            </a:extLst>
          </p:cNvPr>
          <p:cNvSpPr txBox="1"/>
          <p:nvPr/>
        </p:nvSpPr>
        <p:spPr>
          <a:xfrm>
            <a:off x="996274" y="4747620"/>
            <a:ext cx="14285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1600" b="1" dirty="0">
                <a:latin typeface="+mj-lt"/>
              </a:rPr>
              <a:t>Description</a:t>
            </a:r>
            <a:endParaRPr lang="id-ID" sz="1600" b="1" dirty="0">
              <a:latin typeface="+mj-lt"/>
            </a:endParaRP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FC8669E8-429A-4E3F-B94C-5AB532EBDC52}"/>
              </a:ext>
            </a:extLst>
          </p:cNvPr>
          <p:cNvSpPr txBox="1"/>
          <p:nvPr/>
        </p:nvSpPr>
        <p:spPr>
          <a:xfrm>
            <a:off x="996274" y="5002777"/>
            <a:ext cx="255417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200" dirty="0"/>
              <a:t>Suitable for all category</a:t>
            </a:r>
            <a:r>
              <a:rPr lang="en-US" sz="1200" dirty="0"/>
              <a:t>, </a:t>
            </a:r>
            <a:r>
              <a:rPr lang="en-US" sz="1200" dirty="0" err="1"/>
              <a:t>Lorem</a:t>
            </a:r>
            <a:r>
              <a:rPr lang="en-US" sz="1200" dirty="0"/>
              <a:t> </a:t>
            </a:r>
            <a:r>
              <a:rPr lang="en-US" sz="1200" dirty="0" err="1"/>
              <a:t>Ipsum</a:t>
            </a:r>
            <a:r>
              <a:rPr lang="en-US" sz="1200" dirty="0"/>
              <a:t> is not simply random text.</a:t>
            </a:r>
            <a:r>
              <a:rPr lang="id-ID" sz="1200" dirty="0"/>
              <a:t> </a:t>
            </a:r>
            <a:endParaRPr lang="en-US" sz="1200" b="1" dirty="0"/>
          </a:p>
        </p:txBody>
      </p:sp>
      <p:sp>
        <p:nvSpPr>
          <p:cNvPr id="66" name="Oval 65">
            <a:extLst>
              <a:ext uri="{FF2B5EF4-FFF2-40B4-BE49-F238E27FC236}">
                <a16:creationId xmlns:a16="http://schemas.microsoft.com/office/drawing/2014/main" id="{3E9FCEDA-A0BC-4F1F-B1DC-276E193B918B}"/>
              </a:ext>
            </a:extLst>
          </p:cNvPr>
          <p:cNvSpPr>
            <a:spLocks noChangeArrowheads="1"/>
          </p:cNvSpPr>
          <p:nvPr/>
        </p:nvSpPr>
        <p:spPr bwMode="auto">
          <a:xfrm>
            <a:off x="8743296" y="2209784"/>
            <a:ext cx="180000" cy="180000"/>
          </a:xfrm>
          <a:prstGeom prst="ellipse">
            <a:avLst/>
          </a:prstGeom>
          <a:solidFill>
            <a:schemeClr val="accent4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68" name="Oval 67">
            <a:extLst>
              <a:ext uri="{FF2B5EF4-FFF2-40B4-BE49-F238E27FC236}">
                <a16:creationId xmlns:a16="http://schemas.microsoft.com/office/drawing/2014/main" id="{27C2D6EC-5DC3-413E-88E6-FDB97D6C493C}"/>
              </a:ext>
            </a:extLst>
          </p:cNvPr>
          <p:cNvSpPr>
            <a:spLocks noChangeArrowheads="1"/>
          </p:cNvSpPr>
          <p:nvPr/>
        </p:nvSpPr>
        <p:spPr bwMode="auto">
          <a:xfrm>
            <a:off x="8743296" y="3562297"/>
            <a:ext cx="180000" cy="180000"/>
          </a:xfrm>
          <a:prstGeom prst="ellipse">
            <a:avLst/>
          </a:prstGeom>
          <a:solidFill>
            <a:schemeClr val="accent5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74" name="Oval 73">
            <a:extLst>
              <a:ext uri="{FF2B5EF4-FFF2-40B4-BE49-F238E27FC236}">
                <a16:creationId xmlns:a16="http://schemas.microsoft.com/office/drawing/2014/main" id="{97B9C330-C6AD-4E0C-88F8-AA1C6DC2A38C}"/>
              </a:ext>
            </a:extLst>
          </p:cNvPr>
          <p:cNvSpPr>
            <a:spLocks noChangeArrowheads="1"/>
          </p:cNvSpPr>
          <p:nvPr/>
        </p:nvSpPr>
        <p:spPr bwMode="auto">
          <a:xfrm>
            <a:off x="8743296" y="4860128"/>
            <a:ext cx="180000" cy="180000"/>
          </a:xfrm>
          <a:prstGeom prst="ellipse">
            <a:avLst/>
          </a:prstGeom>
          <a:solidFill>
            <a:schemeClr val="accent6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79F1190D-07AA-4146-9E1F-4512A26E4CB7}"/>
              </a:ext>
            </a:extLst>
          </p:cNvPr>
          <p:cNvSpPr txBox="1"/>
          <p:nvPr/>
        </p:nvSpPr>
        <p:spPr>
          <a:xfrm>
            <a:off x="8971550" y="2066495"/>
            <a:ext cx="14285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1600" b="1" dirty="0">
                <a:latin typeface="+mj-lt"/>
              </a:rPr>
              <a:t>Description</a:t>
            </a:r>
            <a:endParaRPr lang="id-ID" sz="1600" b="1" dirty="0">
              <a:latin typeface="+mj-lt"/>
            </a:endParaRP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FBCF088A-8360-4B5F-A875-B7EE402CE337}"/>
              </a:ext>
            </a:extLst>
          </p:cNvPr>
          <p:cNvSpPr txBox="1"/>
          <p:nvPr/>
        </p:nvSpPr>
        <p:spPr>
          <a:xfrm>
            <a:off x="8971550" y="2321652"/>
            <a:ext cx="255417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200" dirty="0"/>
              <a:t>Suitable for all category</a:t>
            </a:r>
            <a:r>
              <a:rPr lang="en-US" sz="1200" dirty="0"/>
              <a:t>, Lorem Ipsum is not simply random text.</a:t>
            </a:r>
            <a:r>
              <a:rPr lang="id-ID" sz="1200" dirty="0"/>
              <a:t> </a:t>
            </a:r>
            <a:endParaRPr lang="en-US" sz="1200" b="1" dirty="0"/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EE25A50F-84AD-41BC-82B7-94EF268C8711}"/>
              </a:ext>
            </a:extLst>
          </p:cNvPr>
          <p:cNvSpPr txBox="1"/>
          <p:nvPr/>
        </p:nvSpPr>
        <p:spPr>
          <a:xfrm>
            <a:off x="8971550" y="3424387"/>
            <a:ext cx="14285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1600" b="1" dirty="0">
                <a:latin typeface="+mj-lt"/>
              </a:rPr>
              <a:t>Description</a:t>
            </a:r>
            <a:endParaRPr lang="id-ID" sz="1600" b="1" dirty="0">
              <a:latin typeface="+mj-lt"/>
            </a:endParaRP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1AF00B5F-D2B1-4AE9-9129-309D93256DB2}"/>
              </a:ext>
            </a:extLst>
          </p:cNvPr>
          <p:cNvSpPr txBox="1"/>
          <p:nvPr/>
        </p:nvSpPr>
        <p:spPr>
          <a:xfrm>
            <a:off x="8971550" y="3679544"/>
            <a:ext cx="255417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200" dirty="0"/>
              <a:t>Suitable for all category</a:t>
            </a:r>
            <a:r>
              <a:rPr lang="en-US" sz="1200" dirty="0"/>
              <a:t>, Lorem Ipsum is not simply random text.</a:t>
            </a:r>
            <a:r>
              <a:rPr lang="id-ID" sz="1200" dirty="0"/>
              <a:t> </a:t>
            </a:r>
            <a:endParaRPr lang="en-US" sz="1200" b="1" dirty="0"/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C7FF626D-ABCD-4151-B9D4-7250A639FB02}"/>
              </a:ext>
            </a:extLst>
          </p:cNvPr>
          <p:cNvSpPr txBox="1"/>
          <p:nvPr/>
        </p:nvSpPr>
        <p:spPr>
          <a:xfrm>
            <a:off x="8971550" y="4737900"/>
            <a:ext cx="14285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1600" b="1" dirty="0">
                <a:latin typeface="+mj-lt"/>
              </a:rPr>
              <a:t>Description</a:t>
            </a:r>
            <a:endParaRPr lang="id-ID" sz="1600" b="1" dirty="0">
              <a:latin typeface="+mj-lt"/>
            </a:endParaRP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FBBD58B6-388F-45AA-A33F-A563E8910E36}"/>
              </a:ext>
            </a:extLst>
          </p:cNvPr>
          <p:cNvSpPr txBox="1"/>
          <p:nvPr/>
        </p:nvSpPr>
        <p:spPr>
          <a:xfrm>
            <a:off x="8971550" y="4993057"/>
            <a:ext cx="255417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200" dirty="0"/>
              <a:t>Suitable for all category</a:t>
            </a:r>
            <a:r>
              <a:rPr lang="en-US" sz="1200" dirty="0"/>
              <a:t>, Lorem Ipsum is not simply random text.</a:t>
            </a:r>
            <a:r>
              <a:rPr lang="id-ID" sz="1200" dirty="0"/>
              <a:t> </a:t>
            </a:r>
            <a:endParaRPr lang="en-US" sz="1200" b="1" dirty="0"/>
          </a:p>
        </p:txBody>
      </p:sp>
    </p:spTree>
    <p:extLst>
      <p:ext uri="{BB962C8B-B14F-4D97-AF65-F5344CB8AC3E}">
        <p14:creationId xmlns:p14="http://schemas.microsoft.com/office/powerpoint/2010/main" val="8104584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500"/>
                            </p:stCondLst>
                            <p:childTnLst>
                              <p:par>
                                <p:cTn id="3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000"/>
                            </p:stCondLst>
                            <p:childTnLst>
                              <p:par>
                                <p:cTn id="4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500"/>
                            </p:stCondLst>
                            <p:childTnLst>
                              <p:par>
                                <p:cTn id="5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3000"/>
                            </p:stCondLst>
                            <p:childTnLst>
                              <p:par>
                                <p:cTn id="5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3500"/>
                            </p:stCondLst>
                            <p:childTnLst>
                              <p:par>
                                <p:cTn id="6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4000"/>
                            </p:stCondLst>
                            <p:childTnLst>
                              <p:par>
                                <p:cTn id="6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4500"/>
                            </p:stCondLst>
                            <p:childTnLst>
                              <p:par>
                                <p:cTn id="7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5000"/>
                            </p:stCondLst>
                            <p:childTnLst>
                              <p:par>
                                <p:cTn id="10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8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38" grpId="0" animBg="1"/>
      <p:bldP spid="39" grpId="0" animBg="1"/>
      <p:bldP spid="40" grpId="0" animBg="1"/>
      <p:bldP spid="41" grpId="0" animBg="1"/>
      <p:bldP spid="42" grpId="0" animBg="1"/>
      <p:bldP spid="43" grpId="0" animBg="1"/>
      <p:bldP spid="56" grpId="0"/>
      <p:bldP spid="57" grpId="0" animBg="1"/>
      <p:bldP spid="58" grpId="0" animBg="1"/>
      <p:bldP spid="59" grpId="0" animBg="1"/>
      <p:bldP spid="60" grpId="0"/>
      <p:bldP spid="61" grpId="0"/>
      <p:bldP spid="62" grpId="0"/>
      <p:bldP spid="63" grpId="0"/>
      <p:bldP spid="64" grpId="0"/>
      <p:bldP spid="65" grpId="0"/>
      <p:bldP spid="66" grpId="0" animBg="1"/>
      <p:bldP spid="68" grpId="0" animBg="1"/>
      <p:bldP spid="74" grpId="0" animBg="1"/>
      <p:bldP spid="75" grpId="0"/>
      <p:bldP spid="76" grpId="0"/>
      <p:bldP spid="77" grpId="0"/>
      <p:bldP spid="78" grpId="0"/>
      <p:bldP spid="79" grpId="0"/>
      <p:bldP spid="80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61" name="Freeform 197"/>
          <p:cNvSpPr>
            <a:spLocks/>
          </p:cNvSpPr>
          <p:nvPr/>
        </p:nvSpPr>
        <p:spPr bwMode="auto">
          <a:xfrm>
            <a:off x="2972378" y="3709429"/>
            <a:ext cx="3459828" cy="431215"/>
          </a:xfrm>
          <a:custGeom>
            <a:avLst/>
            <a:gdLst>
              <a:gd name="T0" fmla="*/ 303 w 1433"/>
              <a:gd name="T1" fmla="*/ 179 h 179"/>
              <a:gd name="T2" fmla="*/ 716 w 1433"/>
              <a:gd name="T3" fmla="*/ 161 h 179"/>
              <a:gd name="T4" fmla="*/ 1130 w 1433"/>
              <a:gd name="T5" fmla="*/ 179 h 179"/>
              <a:gd name="T6" fmla="*/ 1433 w 1433"/>
              <a:gd name="T7" fmla="*/ 98 h 179"/>
              <a:gd name="T8" fmla="*/ 716 w 1433"/>
              <a:gd name="T9" fmla="*/ 0 h 179"/>
              <a:gd name="T10" fmla="*/ 0 w 1433"/>
              <a:gd name="T11" fmla="*/ 98 h 179"/>
              <a:gd name="T12" fmla="*/ 303 w 1433"/>
              <a:gd name="T13" fmla="*/ 179 h 1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433" h="179">
                <a:moveTo>
                  <a:pt x="303" y="179"/>
                </a:moveTo>
                <a:cubicBezTo>
                  <a:pt x="420" y="167"/>
                  <a:pt x="562" y="161"/>
                  <a:pt x="716" y="161"/>
                </a:cubicBezTo>
                <a:cubicBezTo>
                  <a:pt x="870" y="161"/>
                  <a:pt x="1013" y="167"/>
                  <a:pt x="1130" y="179"/>
                </a:cubicBezTo>
                <a:cubicBezTo>
                  <a:pt x="1313" y="161"/>
                  <a:pt x="1433" y="131"/>
                  <a:pt x="1433" y="98"/>
                </a:cubicBezTo>
                <a:cubicBezTo>
                  <a:pt x="1433" y="44"/>
                  <a:pt x="1112" y="0"/>
                  <a:pt x="716" y="0"/>
                </a:cubicBezTo>
                <a:cubicBezTo>
                  <a:pt x="321" y="0"/>
                  <a:pt x="0" y="44"/>
                  <a:pt x="0" y="98"/>
                </a:cubicBezTo>
                <a:cubicBezTo>
                  <a:pt x="0" y="131"/>
                  <a:pt x="119" y="161"/>
                  <a:pt x="303" y="179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4260" name="Freeform 196"/>
          <p:cNvSpPr>
            <a:spLocks/>
          </p:cNvSpPr>
          <p:nvPr/>
        </p:nvSpPr>
        <p:spPr bwMode="auto">
          <a:xfrm>
            <a:off x="3492869" y="4723459"/>
            <a:ext cx="2417164" cy="311621"/>
          </a:xfrm>
          <a:custGeom>
            <a:avLst/>
            <a:gdLst>
              <a:gd name="T0" fmla="*/ 200 w 1001"/>
              <a:gd name="T1" fmla="*/ 129 h 129"/>
              <a:gd name="T2" fmla="*/ 501 w 1001"/>
              <a:gd name="T3" fmla="*/ 115 h 129"/>
              <a:gd name="T4" fmla="*/ 801 w 1001"/>
              <a:gd name="T5" fmla="*/ 129 h 129"/>
              <a:gd name="T6" fmla="*/ 1001 w 1001"/>
              <a:gd name="T7" fmla="*/ 72 h 129"/>
              <a:gd name="T8" fmla="*/ 501 w 1001"/>
              <a:gd name="T9" fmla="*/ 0 h 129"/>
              <a:gd name="T10" fmla="*/ 0 w 1001"/>
              <a:gd name="T11" fmla="*/ 72 h 129"/>
              <a:gd name="T12" fmla="*/ 200 w 1001"/>
              <a:gd name="T13" fmla="*/ 129 h 1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001" h="129">
                <a:moveTo>
                  <a:pt x="200" y="129"/>
                </a:moveTo>
                <a:cubicBezTo>
                  <a:pt x="284" y="120"/>
                  <a:pt x="388" y="115"/>
                  <a:pt x="501" y="115"/>
                </a:cubicBezTo>
                <a:cubicBezTo>
                  <a:pt x="613" y="115"/>
                  <a:pt x="717" y="120"/>
                  <a:pt x="801" y="129"/>
                </a:cubicBezTo>
                <a:cubicBezTo>
                  <a:pt x="923" y="116"/>
                  <a:pt x="1001" y="95"/>
                  <a:pt x="1001" y="72"/>
                </a:cubicBezTo>
                <a:cubicBezTo>
                  <a:pt x="1001" y="32"/>
                  <a:pt x="777" y="0"/>
                  <a:pt x="501" y="0"/>
                </a:cubicBezTo>
                <a:cubicBezTo>
                  <a:pt x="224" y="0"/>
                  <a:pt x="0" y="32"/>
                  <a:pt x="0" y="72"/>
                </a:cubicBezTo>
                <a:cubicBezTo>
                  <a:pt x="0" y="95"/>
                  <a:pt x="79" y="116"/>
                  <a:pt x="200" y="129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4259" name="Oval 195"/>
          <p:cNvSpPr>
            <a:spLocks noChangeArrowheads="1"/>
          </p:cNvSpPr>
          <p:nvPr/>
        </p:nvSpPr>
        <p:spPr bwMode="auto">
          <a:xfrm>
            <a:off x="4020096" y="5710537"/>
            <a:ext cx="1364392" cy="198763"/>
          </a:xfrm>
          <a:prstGeom prst="ellipse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23" name="Freeform 191"/>
          <p:cNvSpPr>
            <a:spLocks/>
          </p:cNvSpPr>
          <p:nvPr/>
        </p:nvSpPr>
        <p:spPr bwMode="auto">
          <a:xfrm>
            <a:off x="2394617" y="2681925"/>
            <a:ext cx="4615350" cy="609765"/>
          </a:xfrm>
          <a:custGeom>
            <a:avLst/>
            <a:gdLst>
              <a:gd name="T0" fmla="*/ 318 w 1911"/>
              <a:gd name="T1" fmla="*/ 252 h 252"/>
              <a:gd name="T2" fmla="*/ 955 w 1911"/>
              <a:gd name="T3" fmla="*/ 215 h 252"/>
              <a:gd name="T4" fmla="*/ 1593 w 1911"/>
              <a:gd name="T5" fmla="*/ 252 h 252"/>
              <a:gd name="T6" fmla="*/ 1911 w 1911"/>
              <a:gd name="T7" fmla="*/ 144 h 252"/>
              <a:gd name="T8" fmla="*/ 955 w 1911"/>
              <a:gd name="T9" fmla="*/ 0 h 252"/>
              <a:gd name="T10" fmla="*/ 0 w 1911"/>
              <a:gd name="T11" fmla="*/ 144 h 252"/>
              <a:gd name="T12" fmla="*/ 318 w 1911"/>
              <a:gd name="T13" fmla="*/ 252 h 2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911" h="252">
                <a:moveTo>
                  <a:pt x="318" y="252"/>
                </a:moveTo>
                <a:cubicBezTo>
                  <a:pt x="487" y="229"/>
                  <a:pt x="711" y="215"/>
                  <a:pt x="955" y="215"/>
                </a:cubicBezTo>
                <a:cubicBezTo>
                  <a:pt x="1200" y="215"/>
                  <a:pt x="1424" y="229"/>
                  <a:pt x="1593" y="252"/>
                </a:cubicBezTo>
                <a:cubicBezTo>
                  <a:pt x="1788" y="225"/>
                  <a:pt x="1911" y="187"/>
                  <a:pt x="1911" y="144"/>
                </a:cubicBezTo>
                <a:cubicBezTo>
                  <a:pt x="1911" y="65"/>
                  <a:pt x="1483" y="0"/>
                  <a:pt x="955" y="0"/>
                </a:cubicBezTo>
                <a:cubicBezTo>
                  <a:pt x="428" y="0"/>
                  <a:pt x="0" y="65"/>
                  <a:pt x="0" y="144"/>
                </a:cubicBezTo>
                <a:cubicBezTo>
                  <a:pt x="0" y="187"/>
                  <a:pt x="123" y="225"/>
                  <a:pt x="318" y="252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81" name="Freeform 198">
            <a:extLst>
              <a:ext uri="{FF2B5EF4-FFF2-40B4-BE49-F238E27FC236}">
                <a16:creationId xmlns:a16="http://schemas.microsoft.com/office/drawing/2014/main" id="{EA5C7DFE-E4A1-41E5-BA90-0405444AF741}"/>
              </a:ext>
            </a:extLst>
          </p:cNvPr>
          <p:cNvSpPr>
            <a:spLocks/>
          </p:cNvSpPr>
          <p:nvPr/>
        </p:nvSpPr>
        <p:spPr bwMode="auto">
          <a:xfrm flipH="1">
            <a:off x="4400812" y="1909243"/>
            <a:ext cx="2813661" cy="4910237"/>
          </a:xfrm>
          <a:custGeom>
            <a:avLst/>
            <a:gdLst>
              <a:gd name="T0" fmla="*/ 935 w 1261"/>
              <a:gd name="T1" fmla="*/ 0 h 2272"/>
              <a:gd name="T2" fmla="*/ 0 w 1261"/>
              <a:gd name="T3" fmla="*/ 0 h 2272"/>
              <a:gd name="T4" fmla="*/ 0 w 1261"/>
              <a:gd name="T5" fmla="*/ 262 h 2272"/>
              <a:gd name="T6" fmla="*/ 935 w 1261"/>
              <a:gd name="T7" fmla="*/ 262 h 2272"/>
              <a:gd name="T8" fmla="*/ 999 w 1261"/>
              <a:gd name="T9" fmla="*/ 340 h 2272"/>
              <a:gd name="T10" fmla="*/ 999 w 1261"/>
              <a:gd name="T11" fmla="*/ 2272 h 2272"/>
              <a:gd name="T12" fmla="*/ 1261 w 1261"/>
              <a:gd name="T13" fmla="*/ 2272 h 2272"/>
              <a:gd name="T14" fmla="*/ 1261 w 1261"/>
              <a:gd name="T15" fmla="*/ 340 h 2272"/>
              <a:gd name="T16" fmla="*/ 935 w 1261"/>
              <a:gd name="T17" fmla="*/ 0 h 22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261" h="2272">
                <a:moveTo>
                  <a:pt x="935" y="0"/>
                </a:moveTo>
                <a:cubicBezTo>
                  <a:pt x="0" y="0"/>
                  <a:pt x="0" y="0"/>
                  <a:pt x="0" y="0"/>
                </a:cubicBezTo>
                <a:cubicBezTo>
                  <a:pt x="0" y="262"/>
                  <a:pt x="0" y="262"/>
                  <a:pt x="0" y="262"/>
                </a:cubicBezTo>
                <a:cubicBezTo>
                  <a:pt x="935" y="262"/>
                  <a:pt x="935" y="262"/>
                  <a:pt x="935" y="262"/>
                </a:cubicBezTo>
                <a:cubicBezTo>
                  <a:pt x="980" y="262"/>
                  <a:pt x="999" y="301"/>
                  <a:pt x="999" y="340"/>
                </a:cubicBezTo>
                <a:cubicBezTo>
                  <a:pt x="999" y="2272"/>
                  <a:pt x="999" y="2272"/>
                  <a:pt x="999" y="2272"/>
                </a:cubicBezTo>
                <a:cubicBezTo>
                  <a:pt x="1261" y="2272"/>
                  <a:pt x="1261" y="2272"/>
                  <a:pt x="1261" y="2272"/>
                </a:cubicBezTo>
                <a:cubicBezTo>
                  <a:pt x="1261" y="340"/>
                  <a:pt x="1261" y="340"/>
                  <a:pt x="1261" y="340"/>
                </a:cubicBezTo>
                <a:cubicBezTo>
                  <a:pt x="1261" y="9"/>
                  <a:pt x="935" y="0"/>
                  <a:pt x="935" y="0"/>
                </a:cubicBezTo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4262" name="Freeform 198"/>
          <p:cNvSpPr>
            <a:spLocks/>
          </p:cNvSpPr>
          <p:nvPr/>
        </p:nvSpPr>
        <p:spPr bwMode="auto">
          <a:xfrm>
            <a:off x="1971824" y="1543247"/>
            <a:ext cx="3045457" cy="5314753"/>
          </a:xfrm>
          <a:custGeom>
            <a:avLst/>
            <a:gdLst>
              <a:gd name="T0" fmla="*/ 935 w 1261"/>
              <a:gd name="T1" fmla="*/ 0 h 2272"/>
              <a:gd name="T2" fmla="*/ 0 w 1261"/>
              <a:gd name="T3" fmla="*/ 0 h 2272"/>
              <a:gd name="T4" fmla="*/ 0 w 1261"/>
              <a:gd name="T5" fmla="*/ 262 h 2272"/>
              <a:gd name="T6" fmla="*/ 935 w 1261"/>
              <a:gd name="T7" fmla="*/ 262 h 2272"/>
              <a:gd name="T8" fmla="*/ 999 w 1261"/>
              <a:gd name="T9" fmla="*/ 340 h 2272"/>
              <a:gd name="T10" fmla="*/ 999 w 1261"/>
              <a:gd name="T11" fmla="*/ 2272 h 2272"/>
              <a:gd name="T12" fmla="*/ 1261 w 1261"/>
              <a:gd name="T13" fmla="*/ 2272 h 2272"/>
              <a:gd name="T14" fmla="*/ 1261 w 1261"/>
              <a:gd name="T15" fmla="*/ 340 h 2272"/>
              <a:gd name="T16" fmla="*/ 935 w 1261"/>
              <a:gd name="T17" fmla="*/ 0 h 22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261" h="2272">
                <a:moveTo>
                  <a:pt x="935" y="0"/>
                </a:moveTo>
                <a:cubicBezTo>
                  <a:pt x="0" y="0"/>
                  <a:pt x="0" y="0"/>
                  <a:pt x="0" y="0"/>
                </a:cubicBezTo>
                <a:cubicBezTo>
                  <a:pt x="0" y="262"/>
                  <a:pt x="0" y="262"/>
                  <a:pt x="0" y="262"/>
                </a:cubicBezTo>
                <a:cubicBezTo>
                  <a:pt x="935" y="262"/>
                  <a:pt x="935" y="262"/>
                  <a:pt x="935" y="262"/>
                </a:cubicBezTo>
                <a:cubicBezTo>
                  <a:pt x="980" y="262"/>
                  <a:pt x="999" y="301"/>
                  <a:pt x="999" y="340"/>
                </a:cubicBezTo>
                <a:cubicBezTo>
                  <a:pt x="999" y="2272"/>
                  <a:pt x="999" y="2272"/>
                  <a:pt x="999" y="2272"/>
                </a:cubicBezTo>
                <a:cubicBezTo>
                  <a:pt x="1261" y="2272"/>
                  <a:pt x="1261" y="2272"/>
                  <a:pt x="1261" y="2272"/>
                </a:cubicBezTo>
                <a:cubicBezTo>
                  <a:pt x="1261" y="340"/>
                  <a:pt x="1261" y="340"/>
                  <a:pt x="1261" y="340"/>
                </a:cubicBezTo>
                <a:cubicBezTo>
                  <a:pt x="1261" y="9"/>
                  <a:pt x="935" y="0"/>
                  <a:pt x="935" y="0"/>
                </a:cubicBezTo>
              </a:path>
            </a:pathLst>
          </a:cu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94" name="Freeform: Shape 93">
            <a:extLst>
              <a:ext uri="{FF2B5EF4-FFF2-40B4-BE49-F238E27FC236}">
                <a16:creationId xmlns:a16="http://schemas.microsoft.com/office/drawing/2014/main" id="{3708941D-ECB4-45A3-BA21-D16EAA7F1D22}"/>
              </a:ext>
            </a:extLst>
          </p:cNvPr>
          <p:cNvSpPr>
            <a:spLocks/>
          </p:cNvSpPr>
          <p:nvPr/>
        </p:nvSpPr>
        <p:spPr bwMode="auto">
          <a:xfrm>
            <a:off x="0" y="3998816"/>
            <a:ext cx="3305897" cy="518806"/>
          </a:xfrm>
          <a:custGeom>
            <a:avLst/>
            <a:gdLst>
              <a:gd name="connsiteX0" fmla="*/ 0 w 3305897"/>
              <a:gd name="connsiteY0" fmla="*/ 0 h 518806"/>
              <a:gd name="connsiteX1" fmla="*/ 838200 w 3305897"/>
              <a:gd name="connsiteY1" fmla="*/ 0 h 518806"/>
              <a:gd name="connsiteX2" fmla="*/ 1601897 w 3305897"/>
              <a:gd name="connsiteY2" fmla="*/ 0 h 518806"/>
              <a:gd name="connsiteX3" fmla="*/ 2994277 w 3305897"/>
              <a:gd name="connsiteY3" fmla="*/ 0 h 518806"/>
              <a:gd name="connsiteX4" fmla="*/ 3305897 w 3305897"/>
              <a:gd name="connsiteY4" fmla="*/ 518806 h 518806"/>
              <a:gd name="connsiteX5" fmla="*/ 1888251 w 3305897"/>
              <a:gd name="connsiteY5" fmla="*/ 518806 h 518806"/>
              <a:gd name="connsiteX6" fmla="*/ 838200 w 3305897"/>
              <a:gd name="connsiteY6" fmla="*/ 518806 h 518806"/>
              <a:gd name="connsiteX7" fmla="*/ 0 w 3305897"/>
              <a:gd name="connsiteY7" fmla="*/ 518806 h 5188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305897" h="518806">
                <a:moveTo>
                  <a:pt x="0" y="0"/>
                </a:moveTo>
                <a:lnTo>
                  <a:pt x="838200" y="0"/>
                </a:lnTo>
                <a:lnTo>
                  <a:pt x="1601897" y="0"/>
                </a:lnTo>
                <a:lnTo>
                  <a:pt x="2994277" y="0"/>
                </a:lnTo>
                <a:lnTo>
                  <a:pt x="3305897" y="518806"/>
                </a:lnTo>
                <a:lnTo>
                  <a:pt x="1888251" y="518806"/>
                </a:lnTo>
                <a:lnTo>
                  <a:pt x="838200" y="518806"/>
                </a:lnTo>
                <a:lnTo>
                  <a:pt x="0" y="518806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id-ID"/>
          </a:p>
        </p:txBody>
      </p:sp>
      <p:sp>
        <p:nvSpPr>
          <p:cNvPr id="90" name="Freeform: Shape 89">
            <a:extLst>
              <a:ext uri="{FF2B5EF4-FFF2-40B4-BE49-F238E27FC236}">
                <a16:creationId xmlns:a16="http://schemas.microsoft.com/office/drawing/2014/main" id="{E2DBC2FF-F734-4534-8AB4-C1D63C38154E}"/>
              </a:ext>
            </a:extLst>
          </p:cNvPr>
          <p:cNvSpPr>
            <a:spLocks/>
          </p:cNvSpPr>
          <p:nvPr/>
        </p:nvSpPr>
        <p:spPr bwMode="auto">
          <a:xfrm>
            <a:off x="5844" y="3087873"/>
            <a:ext cx="2720607" cy="518806"/>
          </a:xfrm>
          <a:custGeom>
            <a:avLst/>
            <a:gdLst>
              <a:gd name="connsiteX0" fmla="*/ 0 w 2720607"/>
              <a:gd name="connsiteY0" fmla="*/ 0 h 518806"/>
              <a:gd name="connsiteX1" fmla="*/ 832356 w 2720607"/>
              <a:gd name="connsiteY1" fmla="*/ 0 h 518806"/>
              <a:gd name="connsiteX2" fmla="*/ 1601897 w 2720607"/>
              <a:gd name="connsiteY2" fmla="*/ 0 h 518806"/>
              <a:gd name="connsiteX3" fmla="*/ 2434253 w 2720607"/>
              <a:gd name="connsiteY3" fmla="*/ 0 h 518806"/>
              <a:gd name="connsiteX4" fmla="*/ 2720607 w 2720607"/>
              <a:gd name="connsiteY4" fmla="*/ 518806 h 518806"/>
              <a:gd name="connsiteX5" fmla="*/ 1888251 w 2720607"/>
              <a:gd name="connsiteY5" fmla="*/ 518806 h 518806"/>
              <a:gd name="connsiteX6" fmla="*/ 832356 w 2720607"/>
              <a:gd name="connsiteY6" fmla="*/ 518806 h 518806"/>
              <a:gd name="connsiteX7" fmla="*/ 0 w 2720607"/>
              <a:gd name="connsiteY7" fmla="*/ 518806 h 5188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720607" h="518806">
                <a:moveTo>
                  <a:pt x="0" y="0"/>
                </a:moveTo>
                <a:lnTo>
                  <a:pt x="832356" y="0"/>
                </a:lnTo>
                <a:lnTo>
                  <a:pt x="1601897" y="0"/>
                </a:lnTo>
                <a:lnTo>
                  <a:pt x="2434253" y="0"/>
                </a:lnTo>
                <a:lnTo>
                  <a:pt x="2720607" y="518806"/>
                </a:lnTo>
                <a:lnTo>
                  <a:pt x="1888251" y="518806"/>
                </a:lnTo>
                <a:lnTo>
                  <a:pt x="832356" y="518806"/>
                </a:lnTo>
                <a:lnTo>
                  <a:pt x="0" y="518806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id-ID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FUNNEL DIAGRAM</a:t>
            </a:r>
          </a:p>
        </p:txBody>
      </p:sp>
      <p:sp>
        <p:nvSpPr>
          <p:cNvPr id="4257" name="Freeform 193"/>
          <p:cNvSpPr>
            <a:spLocks noEditPoints="1"/>
          </p:cNvSpPr>
          <p:nvPr/>
        </p:nvSpPr>
        <p:spPr bwMode="auto">
          <a:xfrm>
            <a:off x="5082975" y="2665080"/>
            <a:ext cx="6738" cy="15160"/>
          </a:xfrm>
          <a:custGeom>
            <a:avLst/>
            <a:gdLst>
              <a:gd name="T0" fmla="*/ 0 w 3"/>
              <a:gd name="T1" fmla="*/ 6 h 6"/>
              <a:gd name="T2" fmla="*/ 0 w 3"/>
              <a:gd name="T3" fmla="*/ 6 h 6"/>
              <a:gd name="T4" fmla="*/ 0 w 3"/>
              <a:gd name="T5" fmla="*/ 6 h 6"/>
              <a:gd name="T6" fmla="*/ 3 w 3"/>
              <a:gd name="T7" fmla="*/ 0 h 6"/>
              <a:gd name="T8" fmla="*/ 0 w 3"/>
              <a:gd name="T9" fmla="*/ 6 h 6"/>
              <a:gd name="T10" fmla="*/ 3 w 3"/>
              <a:gd name="T11" fmla="*/ 0 h 6"/>
              <a:gd name="T12" fmla="*/ 3 w 3"/>
              <a:gd name="T13" fmla="*/ 0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" h="6">
                <a:moveTo>
                  <a:pt x="0" y="6"/>
                </a:moveTo>
                <a:cubicBezTo>
                  <a:pt x="0" y="6"/>
                  <a:pt x="0" y="6"/>
                  <a:pt x="0" y="6"/>
                </a:cubicBezTo>
                <a:cubicBezTo>
                  <a:pt x="0" y="6"/>
                  <a:pt x="0" y="6"/>
                  <a:pt x="0" y="6"/>
                </a:cubicBezTo>
                <a:moveTo>
                  <a:pt x="3" y="0"/>
                </a:moveTo>
                <a:cubicBezTo>
                  <a:pt x="2" y="2"/>
                  <a:pt x="1" y="4"/>
                  <a:pt x="0" y="6"/>
                </a:cubicBezTo>
                <a:cubicBezTo>
                  <a:pt x="1" y="4"/>
                  <a:pt x="2" y="2"/>
                  <a:pt x="3" y="0"/>
                </a:cubicBezTo>
                <a:cubicBezTo>
                  <a:pt x="3" y="0"/>
                  <a:pt x="3" y="0"/>
                  <a:pt x="3" y="0"/>
                </a:cubicBezTo>
              </a:path>
            </a:pathLst>
          </a:custGeom>
          <a:solidFill>
            <a:srgbClr val="C6C6C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95" name="Freeform: Shape 94">
            <a:extLst>
              <a:ext uri="{FF2B5EF4-FFF2-40B4-BE49-F238E27FC236}">
                <a16:creationId xmlns:a16="http://schemas.microsoft.com/office/drawing/2014/main" id="{BEBCEA93-13AA-45CA-9E7D-E86C2353A5B4}"/>
              </a:ext>
            </a:extLst>
          </p:cNvPr>
          <p:cNvSpPr>
            <a:spLocks/>
          </p:cNvSpPr>
          <p:nvPr/>
        </p:nvSpPr>
        <p:spPr bwMode="auto">
          <a:xfrm>
            <a:off x="-20862" y="4897571"/>
            <a:ext cx="3875885" cy="518806"/>
          </a:xfrm>
          <a:custGeom>
            <a:avLst/>
            <a:gdLst>
              <a:gd name="connsiteX0" fmla="*/ 0 w 3875885"/>
              <a:gd name="connsiteY0" fmla="*/ 0 h 518806"/>
              <a:gd name="connsiteX1" fmla="*/ 859062 w 3875885"/>
              <a:gd name="connsiteY1" fmla="*/ 0 h 518806"/>
              <a:gd name="connsiteX2" fmla="*/ 1601897 w 3875885"/>
              <a:gd name="connsiteY2" fmla="*/ 0 h 518806"/>
              <a:gd name="connsiteX3" fmla="*/ 3565949 w 3875885"/>
              <a:gd name="connsiteY3" fmla="*/ 0 h 518806"/>
              <a:gd name="connsiteX4" fmla="*/ 3875885 w 3875885"/>
              <a:gd name="connsiteY4" fmla="*/ 518806 h 518806"/>
              <a:gd name="connsiteX5" fmla="*/ 1888251 w 3875885"/>
              <a:gd name="connsiteY5" fmla="*/ 518806 h 518806"/>
              <a:gd name="connsiteX6" fmla="*/ 859062 w 3875885"/>
              <a:gd name="connsiteY6" fmla="*/ 518806 h 518806"/>
              <a:gd name="connsiteX7" fmla="*/ 0 w 3875885"/>
              <a:gd name="connsiteY7" fmla="*/ 518806 h 5188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875885" h="518806">
                <a:moveTo>
                  <a:pt x="0" y="0"/>
                </a:moveTo>
                <a:lnTo>
                  <a:pt x="859062" y="0"/>
                </a:lnTo>
                <a:lnTo>
                  <a:pt x="1601897" y="0"/>
                </a:lnTo>
                <a:lnTo>
                  <a:pt x="3565949" y="0"/>
                </a:lnTo>
                <a:lnTo>
                  <a:pt x="3875885" y="518806"/>
                </a:lnTo>
                <a:lnTo>
                  <a:pt x="1888251" y="518806"/>
                </a:lnTo>
                <a:lnTo>
                  <a:pt x="859062" y="518806"/>
                </a:lnTo>
                <a:lnTo>
                  <a:pt x="0" y="518806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id-ID"/>
          </a:p>
        </p:txBody>
      </p:sp>
      <p:sp>
        <p:nvSpPr>
          <p:cNvPr id="96" name="Freeform: Shape 95">
            <a:extLst>
              <a:ext uri="{FF2B5EF4-FFF2-40B4-BE49-F238E27FC236}">
                <a16:creationId xmlns:a16="http://schemas.microsoft.com/office/drawing/2014/main" id="{54A5AC06-2430-4757-9CC7-134D921D6BBA}"/>
              </a:ext>
            </a:extLst>
          </p:cNvPr>
          <p:cNvSpPr>
            <a:spLocks/>
          </p:cNvSpPr>
          <p:nvPr/>
        </p:nvSpPr>
        <p:spPr bwMode="auto">
          <a:xfrm>
            <a:off x="-39299" y="5792823"/>
            <a:ext cx="4367647" cy="518806"/>
          </a:xfrm>
          <a:custGeom>
            <a:avLst/>
            <a:gdLst>
              <a:gd name="connsiteX0" fmla="*/ 0 w 4367647"/>
              <a:gd name="connsiteY0" fmla="*/ 0 h 518806"/>
              <a:gd name="connsiteX1" fmla="*/ 877499 w 4367647"/>
              <a:gd name="connsiteY1" fmla="*/ 0 h 518806"/>
              <a:gd name="connsiteX2" fmla="*/ 1601897 w 4367647"/>
              <a:gd name="connsiteY2" fmla="*/ 0 h 518806"/>
              <a:gd name="connsiteX3" fmla="*/ 4081293 w 4367647"/>
              <a:gd name="connsiteY3" fmla="*/ 0 h 518806"/>
              <a:gd name="connsiteX4" fmla="*/ 4367647 w 4367647"/>
              <a:gd name="connsiteY4" fmla="*/ 518806 h 518806"/>
              <a:gd name="connsiteX5" fmla="*/ 1888251 w 4367647"/>
              <a:gd name="connsiteY5" fmla="*/ 518806 h 518806"/>
              <a:gd name="connsiteX6" fmla="*/ 877499 w 4367647"/>
              <a:gd name="connsiteY6" fmla="*/ 518806 h 518806"/>
              <a:gd name="connsiteX7" fmla="*/ 0 w 4367647"/>
              <a:gd name="connsiteY7" fmla="*/ 518806 h 5188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367647" h="518806">
                <a:moveTo>
                  <a:pt x="0" y="0"/>
                </a:moveTo>
                <a:lnTo>
                  <a:pt x="877499" y="0"/>
                </a:lnTo>
                <a:lnTo>
                  <a:pt x="1601897" y="0"/>
                </a:lnTo>
                <a:lnTo>
                  <a:pt x="4081293" y="0"/>
                </a:lnTo>
                <a:lnTo>
                  <a:pt x="4367647" y="518806"/>
                </a:lnTo>
                <a:lnTo>
                  <a:pt x="1888251" y="518806"/>
                </a:lnTo>
                <a:lnTo>
                  <a:pt x="877499" y="518806"/>
                </a:lnTo>
                <a:lnTo>
                  <a:pt x="0" y="518806"/>
                </a:lnTo>
                <a:close/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id-ID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27E0697A-66C7-432A-BA02-17C11CF9FFE5}"/>
              </a:ext>
            </a:extLst>
          </p:cNvPr>
          <p:cNvGrpSpPr/>
          <p:nvPr/>
        </p:nvGrpSpPr>
        <p:grpSpPr>
          <a:xfrm>
            <a:off x="2972378" y="3957041"/>
            <a:ext cx="3459828" cy="756312"/>
            <a:chOff x="2972378" y="3957041"/>
            <a:chExt cx="3459828" cy="756312"/>
          </a:xfrm>
        </p:grpSpPr>
        <p:sp>
          <p:nvSpPr>
            <p:cNvPr id="4267" name="Freeform 203"/>
            <p:cNvSpPr>
              <a:spLocks/>
            </p:cNvSpPr>
            <p:nvPr/>
          </p:nvSpPr>
          <p:spPr bwMode="auto">
            <a:xfrm>
              <a:off x="2972378" y="3957041"/>
              <a:ext cx="3459828" cy="756312"/>
            </a:xfrm>
            <a:custGeom>
              <a:avLst/>
              <a:gdLst>
                <a:gd name="T0" fmla="*/ 716 w 1433"/>
                <a:gd name="T1" fmla="*/ 94 h 313"/>
                <a:gd name="T2" fmla="*/ 0 w 1433"/>
                <a:gd name="T3" fmla="*/ 0 h 313"/>
                <a:gd name="T4" fmla="*/ 128 w 1433"/>
                <a:gd name="T5" fmla="*/ 225 h 313"/>
                <a:gd name="T6" fmla="*/ 716 w 1433"/>
                <a:gd name="T7" fmla="*/ 313 h 313"/>
                <a:gd name="T8" fmla="*/ 1305 w 1433"/>
                <a:gd name="T9" fmla="*/ 225 h 313"/>
                <a:gd name="T10" fmla="*/ 1433 w 1433"/>
                <a:gd name="T11" fmla="*/ 0 h 313"/>
                <a:gd name="T12" fmla="*/ 716 w 1433"/>
                <a:gd name="T13" fmla="*/ 94 h 3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33" h="313">
                  <a:moveTo>
                    <a:pt x="716" y="94"/>
                  </a:moveTo>
                  <a:cubicBezTo>
                    <a:pt x="351" y="94"/>
                    <a:pt x="49" y="53"/>
                    <a:pt x="0" y="0"/>
                  </a:cubicBezTo>
                  <a:cubicBezTo>
                    <a:pt x="128" y="225"/>
                    <a:pt x="128" y="225"/>
                    <a:pt x="128" y="225"/>
                  </a:cubicBezTo>
                  <a:cubicBezTo>
                    <a:pt x="148" y="274"/>
                    <a:pt x="404" y="313"/>
                    <a:pt x="716" y="313"/>
                  </a:cubicBezTo>
                  <a:cubicBezTo>
                    <a:pt x="1029" y="313"/>
                    <a:pt x="1285" y="274"/>
                    <a:pt x="1305" y="225"/>
                  </a:cubicBezTo>
                  <a:cubicBezTo>
                    <a:pt x="1433" y="0"/>
                    <a:pt x="1433" y="0"/>
                    <a:pt x="1433" y="0"/>
                  </a:cubicBezTo>
                  <a:cubicBezTo>
                    <a:pt x="1385" y="53"/>
                    <a:pt x="1082" y="94"/>
                    <a:pt x="716" y="94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279" name="Freeform 213"/>
            <p:cNvSpPr>
              <a:spLocks/>
            </p:cNvSpPr>
            <p:nvPr/>
          </p:nvSpPr>
          <p:spPr bwMode="auto">
            <a:xfrm>
              <a:off x="3971248" y="4160858"/>
              <a:ext cx="1462089" cy="552494"/>
            </a:xfrm>
            <a:custGeom>
              <a:avLst/>
              <a:gdLst>
                <a:gd name="T0" fmla="*/ 171 w 605"/>
                <a:gd name="T1" fmla="*/ 226 h 229"/>
                <a:gd name="T2" fmla="*/ 279 w 605"/>
                <a:gd name="T3" fmla="*/ 229 h 229"/>
                <a:gd name="T4" fmla="*/ 279 w 605"/>
                <a:gd name="T5" fmla="*/ 229 h 229"/>
                <a:gd name="T6" fmla="*/ 280 w 605"/>
                <a:gd name="T7" fmla="*/ 229 h 229"/>
                <a:gd name="T8" fmla="*/ 281 w 605"/>
                <a:gd name="T9" fmla="*/ 229 h 229"/>
                <a:gd name="T10" fmla="*/ 284 w 605"/>
                <a:gd name="T11" fmla="*/ 229 h 229"/>
                <a:gd name="T12" fmla="*/ 287 w 605"/>
                <a:gd name="T13" fmla="*/ 229 h 229"/>
                <a:gd name="T14" fmla="*/ 288 w 605"/>
                <a:gd name="T15" fmla="*/ 229 h 229"/>
                <a:gd name="T16" fmla="*/ 288 w 605"/>
                <a:gd name="T17" fmla="*/ 229 h 229"/>
                <a:gd name="T18" fmla="*/ 289 w 605"/>
                <a:gd name="T19" fmla="*/ 229 h 229"/>
                <a:gd name="T20" fmla="*/ 290 w 605"/>
                <a:gd name="T21" fmla="*/ 229 h 229"/>
                <a:gd name="T22" fmla="*/ 291 w 605"/>
                <a:gd name="T23" fmla="*/ 229 h 229"/>
                <a:gd name="T24" fmla="*/ 292 w 605"/>
                <a:gd name="T25" fmla="*/ 229 h 229"/>
                <a:gd name="T26" fmla="*/ 292 w 605"/>
                <a:gd name="T27" fmla="*/ 229 h 229"/>
                <a:gd name="T28" fmla="*/ 293 w 605"/>
                <a:gd name="T29" fmla="*/ 229 h 229"/>
                <a:gd name="T30" fmla="*/ 294 w 605"/>
                <a:gd name="T31" fmla="*/ 229 h 229"/>
                <a:gd name="T32" fmla="*/ 295 w 605"/>
                <a:gd name="T33" fmla="*/ 229 h 229"/>
                <a:gd name="T34" fmla="*/ 295 w 605"/>
                <a:gd name="T35" fmla="*/ 229 h 229"/>
                <a:gd name="T36" fmla="*/ 296 w 605"/>
                <a:gd name="T37" fmla="*/ 229 h 229"/>
                <a:gd name="T38" fmla="*/ 297 w 605"/>
                <a:gd name="T39" fmla="*/ 229 h 229"/>
                <a:gd name="T40" fmla="*/ 298 w 605"/>
                <a:gd name="T41" fmla="*/ 229 h 229"/>
                <a:gd name="T42" fmla="*/ 299 w 605"/>
                <a:gd name="T43" fmla="*/ 229 h 229"/>
                <a:gd name="T44" fmla="*/ 300 w 605"/>
                <a:gd name="T45" fmla="*/ 229 h 229"/>
                <a:gd name="T46" fmla="*/ 301 w 605"/>
                <a:gd name="T47" fmla="*/ 229 h 229"/>
                <a:gd name="T48" fmla="*/ 301 w 605"/>
                <a:gd name="T49" fmla="*/ 229 h 229"/>
                <a:gd name="T50" fmla="*/ 302 w 605"/>
                <a:gd name="T51" fmla="*/ 229 h 229"/>
                <a:gd name="T52" fmla="*/ 303 w 605"/>
                <a:gd name="T53" fmla="*/ 229 h 229"/>
                <a:gd name="T54" fmla="*/ 304 w 605"/>
                <a:gd name="T55" fmla="*/ 229 h 229"/>
                <a:gd name="T56" fmla="*/ 305 w 605"/>
                <a:gd name="T57" fmla="*/ 229 h 229"/>
                <a:gd name="T58" fmla="*/ 305 w 605"/>
                <a:gd name="T59" fmla="*/ 229 h 229"/>
                <a:gd name="T60" fmla="*/ 307 w 605"/>
                <a:gd name="T61" fmla="*/ 229 h 229"/>
                <a:gd name="T62" fmla="*/ 309 w 605"/>
                <a:gd name="T63" fmla="*/ 229 h 229"/>
                <a:gd name="T64" fmla="*/ 605 w 605"/>
                <a:gd name="T65" fmla="*/ 0 h 229"/>
                <a:gd name="T66" fmla="*/ 318 w 605"/>
                <a:gd name="T67" fmla="*/ 10 h 229"/>
                <a:gd name="T68" fmla="*/ 314 w 605"/>
                <a:gd name="T69" fmla="*/ 10 h 229"/>
                <a:gd name="T70" fmla="*/ 314 w 605"/>
                <a:gd name="T71" fmla="*/ 10 h 229"/>
                <a:gd name="T72" fmla="*/ 312 w 605"/>
                <a:gd name="T73" fmla="*/ 10 h 229"/>
                <a:gd name="T74" fmla="*/ 311 w 605"/>
                <a:gd name="T75" fmla="*/ 10 h 229"/>
                <a:gd name="T76" fmla="*/ 310 w 605"/>
                <a:gd name="T77" fmla="*/ 10 h 229"/>
                <a:gd name="T78" fmla="*/ 309 w 605"/>
                <a:gd name="T79" fmla="*/ 10 h 229"/>
                <a:gd name="T80" fmla="*/ 308 w 605"/>
                <a:gd name="T81" fmla="*/ 10 h 229"/>
                <a:gd name="T82" fmla="*/ 307 w 605"/>
                <a:gd name="T83" fmla="*/ 10 h 229"/>
                <a:gd name="T84" fmla="*/ 306 w 605"/>
                <a:gd name="T85" fmla="*/ 10 h 229"/>
                <a:gd name="T86" fmla="*/ 305 w 605"/>
                <a:gd name="T87" fmla="*/ 10 h 229"/>
                <a:gd name="T88" fmla="*/ 304 w 605"/>
                <a:gd name="T89" fmla="*/ 10 h 229"/>
                <a:gd name="T90" fmla="*/ 303 w 605"/>
                <a:gd name="T91" fmla="*/ 10 h 229"/>
                <a:gd name="T92" fmla="*/ 302 w 605"/>
                <a:gd name="T93" fmla="*/ 10 h 229"/>
                <a:gd name="T94" fmla="*/ 301 w 605"/>
                <a:gd name="T95" fmla="*/ 10 h 229"/>
                <a:gd name="T96" fmla="*/ 300 w 605"/>
                <a:gd name="T97" fmla="*/ 10 h 229"/>
                <a:gd name="T98" fmla="*/ 298 w 605"/>
                <a:gd name="T99" fmla="*/ 10 h 229"/>
                <a:gd name="T100" fmla="*/ 297 w 605"/>
                <a:gd name="T101" fmla="*/ 10 h 229"/>
                <a:gd name="T102" fmla="*/ 296 w 605"/>
                <a:gd name="T103" fmla="*/ 10 h 229"/>
                <a:gd name="T104" fmla="*/ 295 w 605"/>
                <a:gd name="T105" fmla="*/ 10 h 229"/>
                <a:gd name="T106" fmla="*/ 294 w 605"/>
                <a:gd name="T107" fmla="*/ 10 h 229"/>
                <a:gd name="T108" fmla="*/ 293 w 605"/>
                <a:gd name="T109" fmla="*/ 10 h 229"/>
                <a:gd name="T110" fmla="*/ 291 w 605"/>
                <a:gd name="T111" fmla="*/ 10 h 229"/>
                <a:gd name="T112" fmla="*/ 288 w 605"/>
                <a:gd name="T113" fmla="*/ 10 h 229"/>
                <a:gd name="T114" fmla="*/ 171 w 605"/>
                <a:gd name="T115" fmla="*/ 8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605" h="229">
                  <a:moveTo>
                    <a:pt x="0" y="0"/>
                  </a:moveTo>
                  <a:cubicBezTo>
                    <a:pt x="57" y="220"/>
                    <a:pt x="57" y="220"/>
                    <a:pt x="57" y="220"/>
                  </a:cubicBezTo>
                  <a:cubicBezTo>
                    <a:pt x="93" y="223"/>
                    <a:pt x="131" y="225"/>
                    <a:pt x="171" y="226"/>
                  </a:cubicBezTo>
                  <a:cubicBezTo>
                    <a:pt x="205" y="228"/>
                    <a:pt x="240" y="228"/>
                    <a:pt x="275" y="229"/>
                  </a:cubicBezTo>
                  <a:cubicBezTo>
                    <a:pt x="275" y="229"/>
                    <a:pt x="275" y="229"/>
                    <a:pt x="275" y="229"/>
                  </a:cubicBezTo>
                  <a:cubicBezTo>
                    <a:pt x="276" y="229"/>
                    <a:pt x="278" y="229"/>
                    <a:pt x="279" y="229"/>
                  </a:cubicBezTo>
                  <a:cubicBezTo>
                    <a:pt x="279" y="229"/>
                    <a:pt x="279" y="229"/>
                    <a:pt x="279" y="229"/>
                  </a:cubicBezTo>
                  <a:cubicBezTo>
                    <a:pt x="279" y="229"/>
                    <a:pt x="279" y="229"/>
                    <a:pt x="279" y="229"/>
                  </a:cubicBezTo>
                  <a:cubicBezTo>
                    <a:pt x="279" y="229"/>
                    <a:pt x="279" y="229"/>
                    <a:pt x="279" y="229"/>
                  </a:cubicBezTo>
                  <a:cubicBezTo>
                    <a:pt x="279" y="229"/>
                    <a:pt x="279" y="229"/>
                    <a:pt x="280" y="229"/>
                  </a:cubicBezTo>
                  <a:cubicBezTo>
                    <a:pt x="280" y="229"/>
                    <a:pt x="280" y="229"/>
                    <a:pt x="280" y="229"/>
                  </a:cubicBezTo>
                  <a:cubicBezTo>
                    <a:pt x="280" y="229"/>
                    <a:pt x="280" y="229"/>
                    <a:pt x="280" y="229"/>
                  </a:cubicBezTo>
                  <a:cubicBezTo>
                    <a:pt x="280" y="229"/>
                    <a:pt x="280" y="229"/>
                    <a:pt x="280" y="229"/>
                  </a:cubicBezTo>
                  <a:cubicBezTo>
                    <a:pt x="280" y="229"/>
                    <a:pt x="280" y="229"/>
                    <a:pt x="281" y="229"/>
                  </a:cubicBezTo>
                  <a:cubicBezTo>
                    <a:pt x="281" y="229"/>
                    <a:pt x="281" y="229"/>
                    <a:pt x="281" y="229"/>
                  </a:cubicBezTo>
                  <a:cubicBezTo>
                    <a:pt x="282" y="229"/>
                    <a:pt x="282" y="229"/>
                    <a:pt x="283" y="229"/>
                  </a:cubicBezTo>
                  <a:cubicBezTo>
                    <a:pt x="283" y="229"/>
                    <a:pt x="283" y="229"/>
                    <a:pt x="283" y="229"/>
                  </a:cubicBezTo>
                  <a:cubicBezTo>
                    <a:pt x="284" y="229"/>
                    <a:pt x="284" y="229"/>
                    <a:pt x="284" y="229"/>
                  </a:cubicBezTo>
                  <a:cubicBezTo>
                    <a:pt x="284" y="229"/>
                    <a:pt x="284" y="229"/>
                    <a:pt x="284" y="229"/>
                  </a:cubicBezTo>
                  <a:cubicBezTo>
                    <a:pt x="285" y="229"/>
                    <a:pt x="286" y="229"/>
                    <a:pt x="287" y="229"/>
                  </a:cubicBezTo>
                  <a:cubicBezTo>
                    <a:pt x="287" y="229"/>
                    <a:pt x="287" y="229"/>
                    <a:pt x="287" y="229"/>
                  </a:cubicBezTo>
                  <a:cubicBezTo>
                    <a:pt x="287" y="229"/>
                    <a:pt x="287" y="229"/>
                    <a:pt x="287" y="229"/>
                  </a:cubicBezTo>
                  <a:cubicBezTo>
                    <a:pt x="287" y="229"/>
                    <a:pt x="287" y="229"/>
                    <a:pt x="287" y="229"/>
                  </a:cubicBezTo>
                  <a:cubicBezTo>
                    <a:pt x="288" y="229"/>
                    <a:pt x="288" y="229"/>
                    <a:pt x="288" y="229"/>
                  </a:cubicBezTo>
                  <a:cubicBezTo>
                    <a:pt x="288" y="229"/>
                    <a:pt x="288" y="229"/>
                    <a:pt x="288" y="229"/>
                  </a:cubicBezTo>
                  <a:cubicBezTo>
                    <a:pt x="288" y="229"/>
                    <a:pt x="288" y="229"/>
                    <a:pt x="288" y="229"/>
                  </a:cubicBezTo>
                  <a:cubicBezTo>
                    <a:pt x="288" y="229"/>
                    <a:pt x="288" y="229"/>
                    <a:pt x="288" y="229"/>
                  </a:cubicBezTo>
                  <a:cubicBezTo>
                    <a:pt x="288" y="229"/>
                    <a:pt x="289" y="229"/>
                    <a:pt x="289" y="229"/>
                  </a:cubicBezTo>
                  <a:cubicBezTo>
                    <a:pt x="289" y="229"/>
                    <a:pt x="289" y="229"/>
                    <a:pt x="289" y="229"/>
                  </a:cubicBezTo>
                  <a:cubicBezTo>
                    <a:pt x="289" y="229"/>
                    <a:pt x="289" y="229"/>
                    <a:pt x="289" y="229"/>
                  </a:cubicBezTo>
                  <a:cubicBezTo>
                    <a:pt x="289" y="229"/>
                    <a:pt x="289" y="229"/>
                    <a:pt x="289" y="229"/>
                  </a:cubicBezTo>
                  <a:cubicBezTo>
                    <a:pt x="289" y="229"/>
                    <a:pt x="290" y="229"/>
                    <a:pt x="290" y="229"/>
                  </a:cubicBezTo>
                  <a:cubicBezTo>
                    <a:pt x="290" y="229"/>
                    <a:pt x="290" y="229"/>
                    <a:pt x="290" y="229"/>
                  </a:cubicBezTo>
                  <a:cubicBezTo>
                    <a:pt x="290" y="229"/>
                    <a:pt x="290" y="229"/>
                    <a:pt x="290" y="229"/>
                  </a:cubicBezTo>
                  <a:cubicBezTo>
                    <a:pt x="290" y="229"/>
                    <a:pt x="291" y="229"/>
                    <a:pt x="291" y="229"/>
                  </a:cubicBezTo>
                  <a:cubicBezTo>
                    <a:pt x="291" y="229"/>
                    <a:pt x="291" y="229"/>
                    <a:pt x="291" y="229"/>
                  </a:cubicBezTo>
                  <a:cubicBezTo>
                    <a:pt x="291" y="229"/>
                    <a:pt x="291" y="229"/>
                    <a:pt x="291" y="229"/>
                  </a:cubicBezTo>
                  <a:cubicBezTo>
                    <a:pt x="291" y="229"/>
                    <a:pt x="291" y="229"/>
                    <a:pt x="291" y="229"/>
                  </a:cubicBezTo>
                  <a:cubicBezTo>
                    <a:pt x="291" y="229"/>
                    <a:pt x="291" y="229"/>
                    <a:pt x="292" y="229"/>
                  </a:cubicBezTo>
                  <a:cubicBezTo>
                    <a:pt x="292" y="229"/>
                    <a:pt x="292" y="229"/>
                    <a:pt x="292" y="229"/>
                  </a:cubicBezTo>
                  <a:cubicBezTo>
                    <a:pt x="292" y="229"/>
                    <a:pt x="292" y="229"/>
                    <a:pt x="292" y="229"/>
                  </a:cubicBezTo>
                  <a:cubicBezTo>
                    <a:pt x="292" y="229"/>
                    <a:pt x="292" y="229"/>
                    <a:pt x="292" y="229"/>
                  </a:cubicBezTo>
                  <a:cubicBezTo>
                    <a:pt x="292" y="229"/>
                    <a:pt x="292" y="229"/>
                    <a:pt x="293" y="229"/>
                  </a:cubicBezTo>
                  <a:cubicBezTo>
                    <a:pt x="293" y="229"/>
                    <a:pt x="293" y="229"/>
                    <a:pt x="293" y="229"/>
                  </a:cubicBezTo>
                  <a:cubicBezTo>
                    <a:pt x="293" y="229"/>
                    <a:pt x="293" y="229"/>
                    <a:pt x="293" y="229"/>
                  </a:cubicBezTo>
                  <a:cubicBezTo>
                    <a:pt x="293" y="229"/>
                    <a:pt x="293" y="229"/>
                    <a:pt x="293" y="229"/>
                  </a:cubicBezTo>
                  <a:cubicBezTo>
                    <a:pt x="293" y="229"/>
                    <a:pt x="294" y="229"/>
                    <a:pt x="294" y="229"/>
                  </a:cubicBezTo>
                  <a:cubicBezTo>
                    <a:pt x="294" y="229"/>
                    <a:pt x="294" y="229"/>
                    <a:pt x="294" y="229"/>
                  </a:cubicBezTo>
                  <a:cubicBezTo>
                    <a:pt x="294" y="229"/>
                    <a:pt x="294" y="229"/>
                    <a:pt x="294" y="229"/>
                  </a:cubicBezTo>
                  <a:cubicBezTo>
                    <a:pt x="294" y="229"/>
                    <a:pt x="294" y="229"/>
                    <a:pt x="294" y="229"/>
                  </a:cubicBezTo>
                  <a:cubicBezTo>
                    <a:pt x="294" y="229"/>
                    <a:pt x="295" y="229"/>
                    <a:pt x="295" y="229"/>
                  </a:cubicBezTo>
                  <a:cubicBezTo>
                    <a:pt x="295" y="229"/>
                    <a:pt x="295" y="229"/>
                    <a:pt x="295" y="229"/>
                  </a:cubicBezTo>
                  <a:cubicBezTo>
                    <a:pt x="295" y="229"/>
                    <a:pt x="295" y="229"/>
                    <a:pt x="295" y="229"/>
                  </a:cubicBezTo>
                  <a:cubicBezTo>
                    <a:pt x="295" y="229"/>
                    <a:pt x="295" y="229"/>
                    <a:pt x="295" y="229"/>
                  </a:cubicBezTo>
                  <a:cubicBezTo>
                    <a:pt x="295" y="229"/>
                    <a:pt x="296" y="229"/>
                    <a:pt x="296" y="229"/>
                  </a:cubicBezTo>
                  <a:cubicBezTo>
                    <a:pt x="296" y="229"/>
                    <a:pt x="296" y="229"/>
                    <a:pt x="296" y="229"/>
                  </a:cubicBezTo>
                  <a:cubicBezTo>
                    <a:pt x="296" y="229"/>
                    <a:pt x="296" y="229"/>
                    <a:pt x="296" y="229"/>
                  </a:cubicBezTo>
                  <a:cubicBezTo>
                    <a:pt x="296" y="229"/>
                    <a:pt x="296" y="229"/>
                    <a:pt x="296" y="229"/>
                  </a:cubicBezTo>
                  <a:cubicBezTo>
                    <a:pt x="296" y="229"/>
                    <a:pt x="297" y="229"/>
                    <a:pt x="297" y="229"/>
                  </a:cubicBezTo>
                  <a:cubicBezTo>
                    <a:pt x="297" y="229"/>
                    <a:pt x="297" y="229"/>
                    <a:pt x="297" y="229"/>
                  </a:cubicBezTo>
                  <a:cubicBezTo>
                    <a:pt x="297" y="229"/>
                    <a:pt x="297" y="229"/>
                    <a:pt x="297" y="229"/>
                  </a:cubicBezTo>
                  <a:cubicBezTo>
                    <a:pt x="297" y="229"/>
                    <a:pt x="297" y="229"/>
                    <a:pt x="297" y="229"/>
                  </a:cubicBezTo>
                  <a:cubicBezTo>
                    <a:pt x="298" y="229"/>
                    <a:pt x="298" y="229"/>
                    <a:pt x="298" y="229"/>
                  </a:cubicBezTo>
                  <a:cubicBezTo>
                    <a:pt x="298" y="229"/>
                    <a:pt x="298" y="229"/>
                    <a:pt x="298" y="229"/>
                  </a:cubicBezTo>
                  <a:cubicBezTo>
                    <a:pt x="299" y="229"/>
                    <a:pt x="299" y="229"/>
                    <a:pt x="299" y="229"/>
                  </a:cubicBezTo>
                  <a:cubicBezTo>
                    <a:pt x="299" y="229"/>
                    <a:pt x="299" y="229"/>
                    <a:pt x="299" y="229"/>
                  </a:cubicBezTo>
                  <a:cubicBezTo>
                    <a:pt x="299" y="229"/>
                    <a:pt x="299" y="229"/>
                    <a:pt x="299" y="229"/>
                  </a:cubicBezTo>
                  <a:cubicBezTo>
                    <a:pt x="299" y="229"/>
                    <a:pt x="299" y="229"/>
                    <a:pt x="299" y="229"/>
                  </a:cubicBezTo>
                  <a:cubicBezTo>
                    <a:pt x="300" y="229"/>
                    <a:pt x="300" y="229"/>
                    <a:pt x="300" y="229"/>
                  </a:cubicBezTo>
                  <a:cubicBezTo>
                    <a:pt x="300" y="229"/>
                    <a:pt x="300" y="229"/>
                    <a:pt x="300" y="229"/>
                  </a:cubicBezTo>
                  <a:cubicBezTo>
                    <a:pt x="300" y="229"/>
                    <a:pt x="300" y="229"/>
                    <a:pt x="300" y="229"/>
                  </a:cubicBezTo>
                  <a:cubicBezTo>
                    <a:pt x="300" y="229"/>
                    <a:pt x="300" y="229"/>
                    <a:pt x="301" y="229"/>
                  </a:cubicBezTo>
                  <a:cubicBezTo>
                    <a:pt x="301" y="229"/>
                    <a:pt x="301" y="229"/>
                    <a:pt x="301" y="229"/>
                  </a:cubicBezTo>
                  <a:cubicBezTo>
                    <a:pt x="301" y="229"/>
                    <a:pt x="301" y="229"/>
                    <a:pt x="301" y="229"/>
                  </a:cubicBezTo>
                  <a:cubicBezTo>
                    <a:pt x="301" y="229"/>
                    <a:pt x="301" y="229"/>
                    <a:pt x="301" y="229"/>
                  </a:cubicBezTo>
                  <a:cubicBezTo>
                    <a:pt x="301" y="229"/>
                    <a:pt x="301" y="229"/>
                    <a:pt x="301" y="229"/>
                  </a:cubicBezTo>
                  <a:cubicBezTo>
                    <a:pt x="302" y="229"/>
                    <a:pt x="302" y="229"/>
                    <a:pt x="302" y="229"/>
                  </a:cubicBezTo>
                  <a:cubicBezTo>
                    <a:pt x="302" y="229"/>
                    <a:pt x="302" y="229"/>
                    <a:pt x="302" y="229"/>
                  </a:cubicBezTo>
                  <a:cubicBezTo>
                    <a:pt x="302" y="229"/>
                    <a:pt x="302" y="229"/>
                    <a:pt x="302" y="229"/>
                  </a:cubicBezTo>
                  <a:cubicBezTo>
                    <a:pt x="303" y="229"/>
                    <a:pt x="303" y="229"/>
                    <a:pt x="303" y="229"/>
                  </a:cubicBezTo>
                  <a:cubicBezTo>
                    <a:pt x="303" y="229"/>
                    <a:pt x="303" y="229"/>
                    <a:pt x="303" y="229"/>
                  </a:cubicBezTo>
                  <a:cubicBezTo>
                    <a:pt x="303" y="229"/>
                    <a:pt x="303" y="229"/>
                    <a:pt x="303" y="229"/>
                  </a:cubicBezTo>
                  <a:cubicBezTo>
                    <a:pt x="303" y="229"/>
                    <a:pt x="304" y="229"/>
                    <a:pt x="304" y="229"/>
                  </a:cubicBezTo>
                  <a:cubicBezTo>
                    <a:pt x="304" y="229"/>
                    <a:pt x="304" y="229"/>
                    <a:pt x="304" y="229"/>
                  </a:cubicBezTo>
                  <a:cubicBezTo>
                    <a:pt x="304" y="229"/>
                    <a:pt x="304" y="229"/>
                    <a:pt x="304" y="229"/>
                  </a:cubicBezTo>
                  <a:cubicBezTo>
                    <a:pt x="304" y="229"/>
                    <a:pt x="304" y="229"/>
                    <a:pt x="304" y="229"/>
                  </a:cubicBezTo>
                  <a:cubicBezTo>
                    <a:pt x="304" y="229"/>
                    <a:pt x="305" y="229"/>
                    <a:pt x="305" y="229"/>
                  </a:cubicBezTo>
                  <a:cubicBezTo>
                    <a:pt x="305" y="229"/>
                    <a:pt x="305" y="229"/>
                    <a:pt x="305" y="229"/>
                  </a:cubicBezTo>
                  <a:cubicBezTo>
                    <a:pt x="305" y="229"/>
                    <a:pt x="305" y="229"/>
                    <a:pt x="305" y="229"/>
                  </a:cubicBezTo>
                  <a:cubicBezTo>
                    <a:pt x="305" y="229"/>
                    <a:pt x="305" y="229"/>
                    <a:pt x="305" y="229"/>
                  </a:cubicBezTo>
                  <a:cubicBezTo>
                    <a:pt x="306" y="229"/>
                    <a:pt x="306" y="229"/>
                    <a:pt x="306" y="229"/>
                  </a:cubicBezTo>
                  <a:cubicBezTo>
                    <a:pt x="306" y="229"/>
                    <a:pt x="306" y="229"/>
                    <a:pt x="307" y="229"/>
                  </a:cubicBezTo>
                  <a:cubicBezTo>
                    <a:pt x="307" y="229"/>
                    <a:pt x="307" y="229"/>
                    <a:pt x="307" y="229"/>
                  </a:cubicBezTo>
                  <a:cubicBezTo>
                    <a:pt x="307" y="229"/>
                    <a:pt x="307" y="229"/>
                    <a:pt x="308" y="229"/>
                  </a:cubicBezTo>
                  <a:cubicBezTo>
                    <a:pt x="308" y="229"/>
                    <a:pt x="308" y="229"/>
                    <a:pt x="308" y="229"/>
                  </a:cubicBezTo>
                  <a:cubicBezTo>
                    <a:pt x="308" y="229"/>
                    <a:pt x="308" y="229"/>
                    <a:pt x="309" y="229"/>
                  </a:cubicBezTo>
                  <a:cubicBezTo>
                    <a:pt x="309" y="229"/>
                    <a:pt x="309" y="229"/>
                    <a:pt x="309" y="229"/>
                  </a:cubicBezTo>
                  <a:cubicBezTo>
                    <a:pt x="394" y="229"/>
                    <a:pt x="475" y="226"/>
                    <a:pt x="548" y="220"/>
                  </a:cubicBezTo>
                  <a:cubicBezTo>
                    <a:pt x="605" y="0"/>
                    <a:pt x="605" y="0"/>
                    <a:pt x="605" y="0"/>
                  </a:cubicBezTo>
                  <a:cubicBezTo>
                    <a:pt x="551" y="4"/>
                    <a:pt x="494" y="6"/>
                    <a:pt x="433" y="8"/>
                  </a:cubicBezTo>
                  <a:cubicBezTo>
                    <a:pt x="396" y="9"/>
                    <a:pt x="357" y="10"/>
                    <a:pt x="318" y="10"/>
                  </a:cubicBezTo>
                  <a:cubicBezTo>
                    <a:pt x="318" y="10"/>
                    <a:pt x="318" y="10"/>
                    <a:pt x="318" y="10"/>
                  </a:cubicBezTo>
                  <a:cubicBezTo>
                    <a:pt x="317" y="10"/>
                    <a:pt x="316" y="10"/>
                    <a:pt x="315" y="10"/>
                  </a:cubicBezTo>
                  <a:cubicBezTo>
                    <a:pt x="315" y="10"/>
                    <a:pt x="315" y="10"/>
                    <a:pt x="315" y="10"/>
                  </a:cubicBezTo>
                  <a:cubicBezTo>
                    <a:pt x="315" y="10"/>
                    <a:pt x="315" y="10"/>
                    <a:pt x="314" y="10"/>
                  </a:cubicBezTo>
                  <a:cubicBezTo>
                    <a:pt x="314" y="10"/>
                    <a:pt x="314" y="10"/>
                    <a:pt x="314" y="10"/>
                  </a:cubicBezTo>
                  <a:cubicBezTo>
                    <a:pt x="314" y="10"/>
                    <a:pt x="314" y="10"/>
                    <a:pt x="314" y="10"/>
                  </a:cubicBezTo>
                  <a:cubicBezTo>
                    <a:pt x="314" y="10"/>
                    <a:pt x="314" y="10"/>
                    <a:pt x="314" y="10"/>
                  </a:cubicBezTo>
                  <a:cubicBezTo>
                    <a:pt x="313" y="10"/>
                    <a:pt x="313" y="10"/>
                    <a:pt x="313" y="10"/>
                  </a:cubicBezTo>
                  <a:cubicBezTo>
                    <a:pt x="313" y="10"/>
                    <a:pt x="312" y="10"/>
                    <a:pt x="312" y="10"/>
                  </a:cubicBezTo>
                  <a:cubicBezTo>
                    <a:pt x="312" y="10"/>
                    <a:pt x="312" y="10"/>
                    <a:pt x="312" y="10"/>
                  </a:cubicBezTo>
                  <a:cubicBezTo>
                    <a:pt x="312" y="10"/>
                    <a:pt x="312" y="10"/>
                    <a:pt x="312" y="10"/>
                  </a:cubicBezTo>
                  <a:cubicBezTo>
                    <a:pt x="312" y="10"/>
                    <a:pt x="312" y="10"/>
                    <a:pt x="311" y="10"/>
                  </a:cubicBezTo>
                  <a:cubicBezTo>
                    <a:pt x="311" y="10"/>
                    <a:pt x="311" y="10"/>
                    <a:pt x="311" y="10"/>
                  </a:cubicBezTo>
                  <a:cubicBezTo>
                    <a:pt x="311" y="10"/>
                    <a:pt x="311" y="10"/>
                    <a:pt x="311" y="10"/>
                  </a:cubicBezTo>
                  <a:cubicBezTo>
                    <a:pt x="311" y="10"/>
                    <a:pt x="311" y="10"/>
                    <a:pt x="311" y="10"/>
                  </a:cubicBezTo>
                  <a:cubicBezTo>
                    <a:pt x="310" y="10"/>
                    <a:pt x="310" y="10"/>
                    <a:pt x="310" y="10"/>
                  </a:cubicBezTo>
                  <a:cubicBezTo>
                    <a:pt x="310" y="10"/>
                    <a:pt x="310" y="10"/>
                    <a:pt x="310" y="10"/>
                  </a:cubicBezTo>
                  <a:cubicBezTo>
                    <a:pt x="310" y="10"/>
                    <a:pt x="309" y="10"/>
                    <a:pt x="309" y="10"/>
                  </a:cubicBezTo>
                  <a:cubicBezTo>
                    <a:pt x="309" y="10"/>
                    <a:pt x="309" y="10"/>
                    <a:pt x="309" y="10"/>
                  </a:cubicBezTo>
                  <a:cubicBezTo>
                    <a:pt x="308" y="10"/>
                    <a:pt x="308" y="10"/>
                    <a:pt x="308" y="10"/>
                  </a:cubicBezTo>
                  <a:cubicBezTo>
                    <a:pt x="308" y="10"/>
                    <a:pt x="308" y="10"/>
                    <a:pt x="308" y="10"/>
                  </a:cubicBezTo>
                  <a:cubicBezTo>
                    <a:pt x="308" y="10"/>
                    <a:pt x="308" y="10"/>
                    <a:pt x="308" y="10"/>
                  </a:cubicBezTo>
                  <a:cubicBezTo>
                    <a:pt x="308" y="10"/>
                    <a:pt x="307" y="10"/>
                    <a:pt x="307" y="10"/>
                  </a:cubicBezTo>
                  <a:cubicBezTo>
                    <a:pt x="307" y="10"/>
                    <a:pt x="307" y="10"/>
                    <a:pt x="307" y="10"/>
                  </a:cubicBezTo>
                  <a:cubicBezTo>
                    <a:pt x="307" y="10"/>
                    <a:pt x="307" y="10"/>
                    <a:pt x="307" y="10"/>
                  </a:cubicBezTo>
                  <a:cubicBezTo>
                    <a:pt x="307" y="10"/>
                    <a:pt x="306" y="10"/>
                    <a:pt x="306" y="10"/>
                  </a:cubicBezTo>
                  <a:cubicBezTo>
                    <a:pt x="306" y="10"/>
                    <a:pt x="306" y="10"/>
                    <a:pt x="306" y="10"/>
                  </a:cubicBezTo>
                  <a:cubicBezTo>
                    <a:pt x="306" y="10"/>
                    <a:pt x="306" y="10"/>
                    <a:pt x="306" y="10"/>
                  </a:cubicBezTo>
                  <a:cubicBezTo>
                    <a:pt x="306" y="10"/>
                    <a:pt x="306" y="10"/>
                    <a:pt x="306" y="10"/>
                  </a:cubicBezTo>
                  <a:cubicBezTo>
                    <a:pt x="305" y="10"/>
                    <a:pt x="305" y="10"/>
                    <a:pt x="305" y="10"/>
                  </a:cubicBezTo>
                  <a:cubicBezTo>
                    <a:pt x="305" y="10"/>
                    <a:pt x="305" y="10"/>
                    <a:pt x="305" y="10"/>
                  </a:cubicBezTo>
                  <a:cubicBezTo>
                    <a:pt x="305" y="10"/>
                    <a:pt x="305" y="10"/>
                    <a:pt x="304" y="10"/>
                  </a:cubicBezTo>
                  <a:cubicBezTo>
                    <a:pt x="304" y="10"/>
                    <a:pt x="304" y="10"/>
                    <a:pt x="304" y="10"/>
                  </a:cubicBezTo>
                  <a:cubicBezTo>
                    <a:pt x="304" y="10"/>
                    <a:pt x="304" y="10"/>
                    <a:pt x="304" y="10"/>
                  </a:cubicBezTo>
                  <a:cubicBezTo>
                    <a:pt x="304" y="10"/>
                    <a:pt x="304" y="10"/>
                    <a:pt x="304" y="10"/>
                  </a:cubicBezTo>
                  <a:cubicBezTo>
                    <a:pt x="303" y="10"/>
                    <a:pt x="303" y="10"/>
                    <a:pt x="303" y="10"/>
                  </a:cubicBezTo>
                  <a:cubicBezTo>
                    <a:pt x="303" y="10"/>
                    <a:pt x="303" y="10"/>
                    <a:pt x="303" y="10"/>
                  </a:cubicBezTo>
                  <a:cubicBezTo>
                    <a:pt x="303" y="10"/>
                    <a:pt x="303" y="10"/>
                    <a:pt x="302" y="10"/>
                  </a:cubicBezTo>
                  <a:cubicBezTo>
                    <a:pt x="302" y="10"/>
                    <a:pt x="302" y="10"/>
                    <a:pt x="302" y="10"/>
                  </a:cubicBezTo>
                  <a:cubicBezTo>
                    <a:pt x="302" y="10"/>
                    <a:pt x="302" y="10"/>
                    <a:pt x="302" y="10"/>
                  </a:cubicBezTo>
                  <a:cubicBezTo>
                    <a:pt x="302" y="10"/>
                    <a:pt x="301" y="10"/>
                    <a:pt x="301" y="10"/>
                  </a:cubicBezTo>
                  <a:cubicBezTo>
                    <a:pt x="301" y="10"/>
                    <a:pt x="301" y="10"/>
                    <a:pt x="301" y="10"/>
                  </a:cubicBezTo>
                  <a:cubicBezTo>
                    <a:pt x="301" y="10"/>
                    <a:pt x="301" y="10"/>
                    <a:pt x="301" y="10"/>
                  </a:cubicBezTo>
                  <a:cubicBezTo>
                    <a:pt x="301" y="10"/>
                    <a:pt x="301" y="10"/>
                    <a:pt x="300" y="10"/>
                  </a:cubicBezTo>
                  <a:cubicBezTo>
                    <a:pt x="300" y="10"/>
                    <a:pt x="300" y="10"/>
                    <a:pt x="300" y="10"/>
                  </a:cubicBezTo>
                  <a:cubicBezTo>
                    <a:pt x="300" y="10"/>
                    <a:pt x="300" y="10"/>
                    <a:pt x="300" y="10"/>
                  </a:cubicBezTo>
                  <a:cubicBezTo>
                    <a:pt x="299" y="10"/>
                    <a:pt x="299" y="10"/>
                    <a:pt x="299" y="10"/>
                  </a:cubicBezTo>
                  <a:cubicBezTo>
                    <a:pt x="299" y="10"/>
                    <a:pt x="299" y="10"/>
                    <a:pt x="299" y="10"/>
                  </a:cubicBezTo>
                  <a:cubicBezTo>
                    <a:pt x="298" y="10"/>
                    <a:pt x="298" y="10"/>
                    <a:pt x="298" y="10"/>
                  </a:cubicBezTo>
                  <a:cubicBezTo>
                    <a:pt x="298" y="10"/>
                    <a:pt x="298" y="10"/>
                    <a:pt x="298" y="10"/>
                  </a:cubicBezTo>
                  <a:cubicBezTo>
                    <a:pt x="298" y="10"/>
                    <a:pt x="298" y="10"/>
                    <a:pt x="297" y="10"/>
                  </a:cubicBezTo>
                  <a:cubicBezTo>
                    <a:pt x="297" y="10"/>
                    <a:pt x="297" y="10"/>
                    <a:pt x="297" y="10"/>
                  </a:cubicBezTo>
                  <a:cubicBezTo>
                    <a:pt x="297" y="10"/>
                    <a:pt x="297" y="10"/>
                    <a:pt x="297" y="10"/>
                  </a:cubicBezTo>
                  <a:cubicBezTo>
                    <a:pt x="297" y="10"/>
                    <a:pt x="297" y="10"/>
                    <a:pt x="297" y="10"/>
                  </a:cubicBezTo>
                  <a:cubicBezTo>
                    <a:pt x="296" y="10"/>
                    <a:pt x="296" y="10"/>
                    <a:pt x="296" y="10"/>
                  </a:cubicBezTo>
                  <a:cubicBezTo>
                    <a:pt x="296" y="10"/>
                    <a:pt x="296" y="10"/>
                    <a:pt x="296" y="10"/>
                  </a:cubicBezTo>
                  <a:cubicBezTo>
                    <a:pt x="296" y="10"/>
                    <a:pt x="295" y="10"/>
                    <a:pt x="295" y="10"/>
                  </a:cubicBezTo>
                  <a:cubicBezTo>
                    <a:pt x="295" y="10"/>
                    <a:pt x="295" y="10"/>
                    <a:pt x="295" y="10"/>
                  </a:cubicBezTo>
                  <a:cubicBezTo>
                    <a:pt x="295" y="10"/>
                    <a:pt x="294" y="10"/>
                    <a:pt x="294" y="10"/>
                  </a:cubicBezTo>
                  <a:cubicBezTo>
                    <a:pt x="294" y="10"/>
                    <a:pt x="294" y="10"/>
                    <a:pt x="294" y="10"/>
                  </a:cubicBezTo>
                  <a:cubicBezTo>
                    <a:pt x="294" y="10"/>
                    <a:pt x="294" y="10"/>
                    <a:pt x="294" y="10"/>
                  </a:cubicBezTo>
                  <a:cubicBezTo>
                    <a:pt x="294" y="10"/>
                    <a:pt x="294" y="10"/>
                    <a:pt x="294" y="10"/>
                  </a:cubicBezTo>
                  <a:cubicBezTo>
                    <a:pt x="293" y="10"/>
                    <a:pt x="293" y="10"/>
                    <a:pt x="293" y="10"/>
                  </a:cubicBezTo>
                  <a:cubicBezTo>
                    <a:pt x="293" y="10"/>
                    <a:pt x="293" y="10"/>
                    <a:pt x="293" y="10"/>
                  </a:cubicBezTo>
                  <a:cubicBezTo>
                    <a:pt x="293" y="10"/>
                    <a:pt x="293" y="10"/>
                    <a:pt x="292" y="10"/>
                  </a:cubicBezTo>
                  <a:cubicBezTo>
                    <a:pt x="292" y="10"/>
                    <a:pt x="292" y="10"/>
                    <a:pt x="292" y="10"/>
                  </a:cubicBezTo>
                  <a:cubicBezTo>
                    <a:pt x="292" y="10"/>
                    <a:pt x="291" y="10"/>
                    <a:pt x="291" y="10"/>
                  </a:cubicBezTo>
                  <a:cubicBezTo>
                    <a:pt x="291" y="10"/>
                    <a:pt x="291" y="10"/>
                    <a:pt x="291" y="10"/>
                  </a:cubicBezTo>
                  <a:cubicBezTo>
                    <a:pt x="290" y="10"/>
                    <a:pt x="289" y="10"/>
                    <a:pt x="288" y="10"/>
                  </a:cubicBezTo>
                  <a:cubicBezTo>
                    <a:pt x="288" y="10"/>
                    <a:pt x="288" y="10"/>
                    <a:pt x="288" y="10"/>
                  </a:cubicBezTo>
                  <a:cubicBezTo>
                    <a:pt x="288" y="10"/>
                    <a:pt x="287" y="10"/>
                    <a:pt x="287" y="10"/>
                  </a:cubicBezTo>
                  <a:cubicBezTo>
                    <a:pt x="287" y="10"/>
                    <a:pt x="287" y="10"/>
                    <a:pt x="287" y="10"/>
                  </a:cubicBezTo>
                  <a:cubicBezTo>
                    <a:pt x="248" y="10"/>
                    <a:pt x="209" y="9"/>
                    <a:pt x="171" y="8"/>
                  </a:cubicBezTo>
                  <a:cubicBezTo>
                    <a:pt x="111" y="6"/>
                    <a:pt x="54" y="4"/>
                    <a:pt x="0" y="0"/>
                  </a:cubicBezTo>
                </a:path>
              </a:pathLst>
            </a:custGeom>
            <a:solidFill>
              <a:schemeClr val="accent2">
                <a:lumMod val="60000"/>
                <a:lumOff val="40000"/>
                <a:alpha val="2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4283" name="Freeform 217"/>
          <p:cNvSpPr>
            <a:spLocks noEditPoints="1"/>
          </p:cNvSpPr>
          <p:nvPr/>
        </p:nvSpPr>
        <p:spPr bwMode="auto">
          <a:xfrm>
            <a:off x="4678710" y="5048554"/>
            <a:ext cx="338572" cy="523860"/>
          </a:xfrm>
          <a:custGeom>
            <a:avLst/>
            <a:gdLst>
              <a:gd name="T0" fmla="*/ 9 w 140"/>
              <a:gd name="T1" fmla="*/ 217 h 217"/>
              <a:gd name="T2" fmla="*/ 8 w 140"/>
              <a:gd name="T3" fmla="*/ 217 h 217"/>
              <a:gd name="T4" fmla="*/ 8 w 140"/>
              <a:gd name="T5" fmla="*/ 217 h 217"/>
              <a:gd name="T6" fmla="*/ 11 w 140"/>
              <a:gd name="T7" fmla="*/ 217 h 217"/>
              <a:gd name="T8" fmla="*/ 8 w 140"/>
              <a:gd name="T9" fmla="*/ 217 h 217"/>
              <a:gd name="T10" fmla="*/ 8 w 140"/>
              <a:gd name="T11" fmla="*/ 217 h 217"/>
              <a:gd name="T12" fmla="*/ 11 w 140"/>
              <a:gd name="T13" fmla="*/ 217 h 217"/>
              <a:gd name="T14" fmla="*/ 8 w 140"/>
              <a:gd name="T15" fmla="*/ 217 h 217"/>
              <a:gd name="T16" fmla="*/ 8 w 140"/>
              <a:gd name="T17" fmla="*/ 217 h 217"/>
              <a:gd name="T18" fmla="*/ 7 w 140"/>
              <a:gd name="T19" fmla="*/ 217 h 217"/>
              <a:gd name="T20" fmla="*/ 11 w 140"/>
              <a:gd name="T21" fmla="*/ 2 h 217"/>
              <a:gd name="T22" fmla="*/ 11 w 140"/>
              <a:gd name="T23" fmla="*/ 2 h 217"/>
              <a:gd name="T24" fmla="*/ 8 w 140"/>
              <a:gd name="T25" fmla="*/ 2 h 217"/>
              <a:gd name="T26" fmla="*/ 12 w 140"/>
              <a:gd name="T27" fmla="*/ 2 h 217"/>
              <a:gd name="T28" fmla="*/ 12 w 140"/>
              <a:gd name="T29" fmla="*/ 2 h 217"/>
              <a:gd name="T30" fmla="*/ 8 w 140"/>
              <a:gd name="T31" fmla="*/ 2 h 217"/>
              <a:gd name="T32" fmla="*/ 6 w 140"/>
              <a:gd name="T33" fmla="*/ 2 h 217"/>
              <a:gd name="T34" fmla="*/ 6 w 140"/>
              <a:gd name="T35" fmla="*/ 2 h 217"/>
              <a:gd name="T36" fmla="*/ 12 w 140"/>
              <a:gd name="T37" fmla="*/ 2 h 217"/>
              <a:gd name="T38" fmla="*/ 14 w 140"/>
              <a:gd name="T39" fmla="*/ 2 h 217"/>
              <a:gd name="T40" fmla="*/ 14 w 140"/>
              <a:gd name="T41" fmla="*/ 2 h 217"/>
              <a:gd name="T42" fmla="*/ 6 w 140"/>
              <a:gd name="T43" fmla="*/ 2 h 217"/>
              <a:gd name="T44" fmla="*/ 15 w 140"/>
              <a:gd name="T45" fmla="*/ 2 h 217"/>
              <a:gd name="T46" fmla="*/ 15 w 140"/>
              <a:gd name="T47" fmla="*/ 2 h 217"/>
              <a:gd name="T48" fmla="*/ 5 w 140"/>
              <a:gd name="T49" fmla="*/ 2 h 217"/>
              <a:gd name="T50" fmla="*/ 3 w 140"/>
              <a:gd name="T51" fmla="*/ 2 h 217"/>
              <a:gd name="T52" fmla="*/ 3 w 140"/>
              <a:gd name="T53" fmla="*/ 2 h 217"/>
              <a:gd name="T54" fmla="*/ 15 w 140"/>
              <a:gd name="T55" fmla="*/ 2 h 217"/>
              <a:gd name="T56" fmla="*/ 16 w 140"/>
              <a:gd name="T57" fmla="*/ 2 h 217"/>
              <a:gd name="T58" fmla="*/ 16 w 140"/>
              <a:gd name="T59" fmla="*/ 2 h 217"/>
              <a:gd name="T60" fmla="*/ 3 w 140"/>
              <a:gd name="T61" fmla="*/ 2 h 217"/>
              <a:gd name="T62" fmla="*/ 2 w 140"/>
              <a:gd name="T63" fmla="*/ 2 h 217"/>
              <a:gd name="T64" fmla="*/ 2 w 140"/>
              <a:gd name="T65" fmla="*/ 2 h 217"/>
              <a:gd name="T66" fmla="*/ 17 w 140"/>
              <a:gd name="T67" fmla="*/ 2 h 217"/>
              <a:gd name="T68" fmla="*/ 1 w 140"/>
              <a:gd name="T69" fmla="*/ 2 h 217"/>
              <a:gd name="T70" fmla="*/ 1 w 140"/>
              <a:gd name="T71" fmla="*/ 2 h 217"/>
              <a:gd name="T72" fmla="*/ 17 w 140"/>
              <a:gd name="T73" fmla="*/ 2 h 217"/>
              <a:gd name="T74" fmla="*/ 19 w 140"/>
              <a:gd name="T75" fmla="*/ 2 h 217"/>
              <a:gd name="T76" fmla="*/ 19 w 140"/>
              <a:gd name="T77" fmla="*/ 2 h 217"/>
              <a:gd name="T78" fmla="*/ 1 w 140"/>
              <a:gd name="T79" fmla="*/ 2 h 217"/>
              <a:gd name="T80" fmla="*/ 140 w 140"/>
              <a:gd name="T81" fmla="*/ 0 h 217"/>
              <a:gd name="T82" fmla="*/ 140 w 140"/>
              <a:gd name="T83" fmla="*/ 0 h 2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40" h="217">
                <a:moveTo>
                  <a:pt x="11" y="217"/>
                </a:moveTo>
                <a:cubicBezTo>
                  <a:pt x="10" y="217"/>
                  <a:pt x="10" y="217"/>
                  <a:pt x="9" y="217"/>
                </a:cubicBezTo>
                <a:cubicBezTo>
                  <a:pt x="10" y="217"/>
                  <a:pt x="10" y="217"/>
                  <a:pt x="11" y="217"/>
                </a:cubicBezTo>
                <a:moveTo>
                  <a:pt x="8" y="217"/>
                </a:moveTo>
                <a:cubicBezTo>
                  <a:pt x="9" y="217"/>
                  <a:pt x="9" y="217"/>
                  <a:pt x="9" y="217"/>
                </a:cubicBezTo>
                <a:cubicBezTo>
                  <a:pt x="9" y="217"/>
                  <a:pt x="9" y="217"/>
                  <a:pt x="8" y="217"/>
                </a:cubicBezTo>
                <a:moveTo>
                  <a:pt x="11" y="217"/>
                </a:moveTo>
                <a:cubicBezTo>
                  <a:pt x="11" y="217"/>
                  <a:pt x="11" y="217"/>
                  <a:pt x="11" y="217"/>
                </a:cubicBezTo>
                <a:cubicBezTo>
                  <a:pt x="11" y="217"/>
                  <a:pt x="11" y="217"/>
                  <a:pt x="11" y="217"/>
                </a:cubicBezTo>
                <a:moveTo>
                  <a:pt x="8" y="217"/>
                </a:moveTo>
                <a:cubicBezTo>
                  <a:pt x="8" y="217"/>
                  <a:pt x="8" y="217"/>
                  <a:pt x="8" y="217"/>
                </a:cubicBezTo>
                <a:cubicBezTo>
                  <a:pt x="8" y="217"/>
                  <a:pt x="8" y="217"/>
                  <a:pt x="8" y="217"/>
                </a:cubicBezTo>
                <a:moveTo>
                  <a:pt x="11" y="217"/>
                </a:moveTo>
                <a:cubicBezTo>
                  <a:pt x="11" y="217"/>
                  <a:pt x="11" y="217"/>
                  <a:pt x="11" y="217"/>
                </a:cubicBezTo>
                <a:cubicBezTo>
                  <a:pt x="11" y="217"/>
                  <a:pt x="11" y="217"/>
                  <a:pt x="11" y="217"/>
                </a:cubicBezTo>
                <a:moveTo>
                  <a:pt x="8" y="217"/>
                </a:moveTo>
                <a:cubicBezTo>
                  <a:pt x="8" y="217"/>
                  <a:pt x="8" y="217"/>
                  <a:pt x="8" y="217"/>
                </a:cubicBezTo>
                <a:cubicBezTo>
                  <a:pt x="8" y="217"/>
                  <a:pt x="8" y="217"/>
                  <a:pt x="8" y="217"/>
                </a:cubicBezTo>
                <a:moveTo>
                  <a:pt x="7" y="217"/>
                </a:moveTo>
                <a:cubicBezTo>
                  <a:pt x="7" y="217"/>
                  <a:pt x="7" y="217"/>
                  <a:pt x="7" y="217"/>
                </a:cubicBezTo>
                <a:cubicBezTo>
                  <a:pt x="7" y="217"/>
                  <a:pt x="7" y="217"/>
                  <a:pt x="7" y="217"/>
                </a:cubicBezTo>
                <a:moveTo>
                  <a:pt x="11" y="2"/>
                </a:moveTo>
                <a:cubicBezTo>
                  <a:pt x="11" y="2"/>
                  <a:pt x="11" y="2"/>
                  <a:pt x="11" y="2"/>
                </a:cubicBezTo>
                <a:cubicBezTo>
                  <a:pt x="11" y="2"/>
                  <a:pt x="11" y="2"/>
                  <a:pt x="11" y="2"/>
                </a:cubicBezTo>
                <a:moveTo>
                  <a:pt x="8" y="2"/>
                </a:moveTo>
                <a:cubicBezTo>
                  <a:pt x="8" y="2"/>
                  <a:pt x="8" y="2"/>
                  <a:pt x="8" y="2"/>
                </a:cubicBezTo>
                <a:cubicBezTo>
                  <a:pt x="8" y="2"/>
                  <a:pt x="8" y="2"/>
                  <a:pt x="8" y="2"/>
                </a:cubicBezTo>
                <a:moveTo>
                  <a:pt x="12" y="2"/>
                </a:moveTo>
                <a:cubicBezTo>
                  <a:pt x="12" y="2"/>
                  <a:pt x="12" y="2"/>
                  <a:pt x="11" y="2"/>
                </a:cubicBezTo>
                <a:cubicBezTo>
                  <a:pt x="12" y="2"/>
                  <a:pt x="12" y="2"/>
                  <a:pt x="12" y="2"/>
                </a:cubicBezTo>
                <a:moveTo>
                  <a:pt x="7" y="2"/>
                </a:moveTo>
                <a:cubicBezTo>
                  <a:pt x="7" y="2"/>
                  <a:pt x="7" y="2"/>
                  <a:pt x="8" y="2"/>
                </a:cubicBezTo>
                <a:cubicBezTo>
                  <a:pt x="7" y="2"/>
                  <a:pt x="7" y="2"/>
                  <a:pt x="7" y="2"/>
                </a:cubicBezTo>
                <a:moveTo>
                  <a:pt x="6" y="2"/>
                </a:moveTo>
                <a:cubicBezTo>
                  <a:pt x="6" y="2"/>
                  <a:pt x="7" y="2"/>
                  <a:pt x="7" y="2"/>
                </a:cubicBezTo>
                <a:cubicBezTo>
                  <a:pt x="7" y="2"/>
                  <a:pt x="6" y="2"/>
                  <a:pt x="6" y="2"/>
                </a:cubicBezTo>
                <a:moveTo>
                  <a:pt x="13" y="2"/>
                </a:moveTo>
                <a:cubicBezTo>
                  <a:pt x="13" y="2"/>
                  <a:pt x="12" y="2"/>
                  <a:pt x="12" y="2"/>
                </a:cubicBezTo>
                <a:cubicBezTo>
                  <a:pt x="12" y="2"/>
                  <a:pt x="13" y="2"/>
                  <a:pt x="13" y="2"/>
                </a:cubicBezTo>
                <a:moveTo>
                  <a:pt x="14" y="2"/>
                </a:moveTo>
                <a:cubicBezTo>
                  <a:pt x="14" y="2"/>
                  <a:pt x="13" y="2"/>
                  <a:pt x="13" y="2"/>
                </a:cubicBezTo>
                <a:cubicBezTo>
                  <a:pt x="13" y="2"/>
                  <a:pt x="14" y="2"/>
                  <a:pt x="14" y="2"/>
                </a:cubicBezTo>
                <a:moveTo>
                  <a:pt x="5" y="2"/>
                </a:moveTo>
                <a:cubicBezTo>
                  <a:pt x="5" y="2"/>
                  <a:pt x="6" y="2"/>
                  <a:pt x="6" y="2"/>
                </a:cubicBezTo>
                <a:cubicBezTo>
                  <a:pt x="6" y="2"/>
                  <a:pt x="5" y="2"/>
                  <a:pt x="5" y="2"/>
                </a:cubicBezTo>
                <a:moveTo>
                  <a:pt x="15" y="2"/>
                </a:moveTo>
                <a:cubicBezTo>
                  <a:pt x="14" y="2"/>
                  <a:pt x="14" y="2"/>
                  <a:pt x="14" y="2"/>
                </a:cubicBezTo>
                <a:cubicBezTo>
                  <a:pt x="14" y="2"/>
                  <a:pt x="14" y="2"/>
                  <a:pt x="15" y="2"/>
                </a:cubicBezTo>
                <a:moveTo>
                  <a:pt x="4" y="2"/>
                </a:moveTo>
                <a:cubicBezTo>
                  <a:pt x="5" y="2"/>
                  <a:pt x="5" y="2"/>
                  <a:pt x="5" y="2"/>
                </a:cubicBezTo>
                <a:cubicBezTo>
                  <a:pt x="5" y="2"/>
                  <a:pt x="5" y="2"/>
                  <a:pt x="4" y="2"/>
                </a:cubicBezTo>
                <a:moveTo>
                  <a:pt x="3" y="2"/>
                </a:moveTo>
                <a:cubicBezTo>
                  <a:pt x="4" y="2"/>
                  <a:pt x="4" y="2"/>
                  <a:pt x="4" y="2"/>
                </a:cubicBezTo>
                <a:cubicBezTo>
                  <a:pt x="4" y="2"/>
                  <a:pt x="4" y="2"/>
                  <a:pt x="3" y="2"/>
                </a:cubicBezTo>
                <a:moveTo>
                  <a:pt x="16" y="2"/>
                </a:moveTo>
                <a:cubicBezTo>
                  <a:pt x="15" y="2"/>
                  <a:pt x="15" y="2"/>
                  <a:pt x="15" y="2"/>
                </a:cubicBezTo>
                <a:cubicBezTo>
                  <a:pt x="15" y="2"/>
                  <a:pt x="15" y="2"/>
                  <a:pt x="16" y="2"/>
                </a:cubicBezTo>
                <a:moveTo>
                  <a:pt x="16" y="2"/>
                </a:moveTo>
                <a:cubicBezTo>
                  <a:pt x="16" y="2"/>
                  <a:pt x="16" y="2"/>
                  <a:pt x="16" y="2"/>
                </a:cubicBezTo>
                <a:cubicBezTo>
                  <a:pt x="16" y="2"/>
                  <a:pt x="16" y="2"/>
                  <a:pt x="16" y="2"/>
                </a:cubicBezTo>
                <a:moveTo>
                  <a:pt x="3" y="2"/>
                </a:moveTo>
                <a:cubicBezTo>
                  <a:pt x="3" y="2"/>
                  <a:pt x="3" y="2"/>
                  <a:pt x="3" y="2"/>
                </a:cubicBezTo>
                <a:cubicBezTo>
                  <a:pt x="3" y="2"/>
                  <a:pt x="3" y="2"/>
                  <a:pt x="3" y="2"/>
                </a:cubicBezTo>
                <a:moveTo>
                  <a:pt x="2" y="2"/>
                </a:moveTo>
                <a:cubicBezTo>
                  <a:pt x="2" y="2"/>
                  <a:pt x="2" y="2"/>
                  <a:pt x="2" y="2"/>
                </a:cubicBezTo>
                <a:cubicBezTo>
                  <a:pt x="2" y="2"/>
                  <a:pt x="2" y="2"/>
                  <a:pt x="2" y="2"/>
                </a:cubicBezTo>
                <a:moveTo>
                  <a:pt x="17" y="2"/>
                </a:moveTo>
                <a:cubicBezTo>
                  <a:pt x="17" y="2"/>
                  <a:pt x="17" y="2"/>
                  <a:pt x="17" y="2"/>
                </a:cubicBezTo>
                <a:cubicBezTo>
                  <a:pt x="17" y="2"/>
                  <a:pt x="17" y="2"/>
                  <a:pt x="17" y="2"/>
                </a:cubicBezTo>
                <a:moveTo>
                  <a:pt x="1" y="2"/>
                </a:moveTo>
                <a:cubicBezTo>
                  <a:pt x="1" y="2"/>
                  <a:pt x="1" y="2"/>
                  <a:pt x="2" y="2"/>
                </a:cubicBezTo>
                <a:cubicBezTo>
                  <a:pt x="1" y="2"/>
                  <a:pt x="1" y="2"/>
                  <a:pt x="1" y="2"/>
                </a:cubicBezTo>
                <a:moveTo>
                  <a:pt x="18" y="2"/>
                </a:moveTo>
                <a:cubicBezTo>
                  <a:pt x="18" y="2"/>
                  <a:pt x="18" y="2"/>
                  <a:pt x="17" y="2"/>
                </a:cubicBezTo>
                <a:cubicBezTo>
                  <a:pt x="18" y="2"/>
                  <a:pt x="18" y="2"/>
                  <a:pt x="18" y="2"/>
                </a:cubicBezTo>
                <a:moveTo>
                  <a:pt x="19" y="2"/>
                </a:moveTo>
                <a:cubicBezTo>
                  <a:pt x="19" y="2"/>
                  <a:pt x="19" y="2"/>
                  <a:pt x="18" y="2"/>
                </a:cubicBezTo>
                <a:cubicBezTo>
                  <a:pt x="19" y="2"/>
                  <a:pt x="19" y="2"/>
                  <a:pt x="19" y="2"/>
                </a:cubicBezTo>
                <a:moveTo>
                  <a:pt x="0" y="2"/>
                </a:moveTo>
                <a:cubicBezTo>
                  <a:pt x="0" y="2"/>
                  <a:pt x="0" y="2"/>
                  <a:pt x="1" y="2"/>
                </a:cubicBezTo>
                <a:cubicBezTo>
                  <a:pt x="0" y="2"/>
                  <a:pt x="0" y="2"/>
                  <a:pt x="0" y="2"/>
                </a:cubicBezTo>
                <a:moveTo>
                  <a:pt x="140" y="0"/>
                </a:moveTo>
                <a:cubicBezTo>
                  <a:pt x="102" y="1"/>
                  <a:pt x="61" y="2"/>
                  <a:pt x="19" y="2"/>
                </a:cubicBezTo>
                <a:cubicBezTo>
                  <a:pt x="61" y="2"/>
                  <a:pt x="102" y="1"/>
                  <a:pt x="140" y="0"/>
                </a:cubicBezTo>
                <a:cubicBezTo>
                  <a:pt x="140" y="0"/>
                  <a:pt x="140" y="0"/>
                  <a:pt x="140" y="0"/>
                </a:cubicBez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A6F73956-510B-428A-B4E2-37BCC7391046}"/>
              </a:ext>
            </a:extLst>
          </p:cNvPr>
          <p:cNvGrpSpPr/>
          <p:nvPr/>
        </p:nvGrpSpPr>
        <p:grpSpPr>
          <a:xfrm>
            <a:off x="3492869" y="4896955"/>
            <a:ext cx="2417164" cy="675459"/>
            <a:chOff x="3492869" y="4896955"/>
            <a:chExt cx="2417164" cy="675459"/>
          </a:xfrm>
        </p:grpSpPr>
        <p:sp>
          <p:nvSpPr>
            <p:cNvPr id="4268" name="Freeform 204"/>
            <p:cNvSpPr>
              <a:spLocks/>
            </p:cNvSpPr>
            <p:nvPr/>
          </p:nvSpPr>
          <p:spPr bwMode="auto">
            <a:xfrm>
              <a:off x="3492869" y="4896955"/>
              <a:ext cx="2417164" cy="675459"/>
            </a:xfrm>
            <a:custGeom>
              <a:avLst/>
              <a:gdLst>
                <a:gd name="T0" fmla="*/ 500 w 1001"/>
                <a:gd name="T1" fmla="*/ 65 h 280"/>
                <a:gd name="T2" fmla="*/ 0 w 1001"/>
                <a:gd name="T3" fmla="*/ 0 h 280"/>
                <a:gd name="T4" fmla="*/ 128 w 1001"/>
                <a:gd name="T5" fmla="*/ 219 h 280"/>
                <a:gd name="T6" fmla="*/ 500 w 1001"/>
                <a:gd name="T7" fmla="*/ 280 h 280"/>
                <a:gd name="T8" fmla="*/ 873 w 1001"/>
                <a:gd name="T9" fmla="*/ 219 h 280"/>
                <a:gd name="T10" fmla="*/ 1001 w 1001"/>
                <a:gd name="T11" fmla="*/ 0 h 280"/>
                <a:gd name="T12" fmla="*/ 500 w 1001"/>
                <a:gd name="T13" fmla="*/ 65 h 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01" h="280">
                  <a:moveTo>
                    <a:pt x="500" y="65"/>
                  </a:moveTo>
                  <a:cubicBezTo>
                    <a:pt x="245" y="65"/>
                    <a:pt x="34" y="37"/>
                    <a:pt x="0" y="0"/>
                  </a:cubicBezTo>
                  <a:cubicBezTo>
                    <a:pt x="128" y="219"/>
                    <a:pt x="128" y="219"/>
                    <a:pt x="128" y="219"/>
                  </a:cubicBezTo>
                  <a:cubicBezTo>
                    <a:pt x="141" y="253"/>
                    <a:pt x="303" y="280"/>
                    <a:pt x="500" y="280"/>
                  </a:cubicBezTo>
                  <a:cubicBezTo>
                    <a:pt x="698" y="280"/>
                    <a:pt x="860" y="253"/>
                    <a:pt x="873" y="219"/>
                  </a:cubicBezTo>
                  <a:cubicBezTo>
                    <a:pt x="1001" y="0"/>
                    <a:pt x="1001" y="0"/>
                    <a:pt x="1001" y="0"/>
                  </a:cubicBezTo>
                  <a:cubicBezTo>
                    <a:pt x="967" y="37"/>
                    <a:pt x="756" y="65"/>
                    <a:pt x="500" y="65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284" name="Freeform 218"/>
            <p:cNvSpPr>
              <a:spLocks/>
            </p:cNvSpPr>
            <p:nvPr/>
          </p:nvSpPr>
          <p:spPr bwMode="auto">
            <a:xfrm>
              <a:off x="4196962" y="5040133"/>
              <a:ext cx="1010661" cy="532281"/>
            </a:xfrm>
            <a:custGeom>
              <a:avLst/>
              <a:gdLst>
                <a:gd name="T0" fmla="*/ 55 w 419"/>
                <a:gd name="T1" fmla="*/ 215 h 221"/>
                <a:gd name="T2" fmla="*/ 207 w 419"/>
                <a:gd name="T3" fmla="*/ 221 h 221"/>
                <a:gd name="T4" fmla="*/ 208 w 419"/>
                <a:gd name="T5" fmla="*/ 221 h 221"/>
                <a:gd name="T6" fmla="*/ 208 w 419"/>
                <a:gd name="T7" fmla="*/ 221 h 221"/>
                <a:gd name="T8" fmla="*/ 209 w 419"/>
                <a:gd name="T9" fmla="*/ 221 h 221"/>
                <a:gd name="T10" fmla="*/ 209 w 419"/>
                <a:gd name="T11" fmla="*/ 221 h 221"/>
                <a:gd name="T12" fmla="*/ 211 w 419"/>
                <a:gd name="T13" fmla="*/ 221 h 221"/>
                <a:gd name="T14" fmla="*/ 211 w 419"/>
                <a:gd name="T15" fmla="*/ 221 h 221"/>
                <a:gd name="T16" fmla="*/ 363 w 419"/>
                <a:gd name="T17" fmla="*/ 215 h 221"/>
                <a:gd name="T18" fmla="*/ 340 w 419"/>
                <a:gd name="T19" fmla="*/ 4 h 221"/>
                <a:gd name="T20" fmla="*/ 219 w 419"/>
                <a:gd name="T21" fmla="*/ 6 h 221"/>
                <a:gd name="T22" fmla="*/ 218 w 419"/>
                <a:gd name="T23" fmla="*/ 6 h 221"/>
                <a:gd name="T24" fmla="*/ 217 w 419"/>
                <a:gd name="T25" fmla="*/ 6 h 221"/>
                <a:gd name="T26" fmla="*/ 216 w 419"/>
                <a:gd name="T27" fmla="*/ 6 h 221"/>
                <a:gd name="T28" fmla="*/ 216 w 419"/>
                <a:gd name="T29" fmla="*/ 6 h 221"/>
                <a:gd name="T30" fmla="*/ 215 w 419"/>
                <a:gd name="T31" fmla="*/ 6 h 221"/>
                <a:gd name="T32" fmla="*/ 214 w 419"/>
                <a:gd name="T33" fmla="*/ 6 h 221"/>
                <a:gd name="T34" fmla="*/ 213 w 419"/>
                <a:gd name="T35" fmla="*/ 6 h 221"/>
                <a:gd name="T36" fmla="*/ 212 w 419"/>
                <a:gd name="T37" fmla="*/ 6 h 221"/>
                <a:gd name="T38" fmla="*/ 211 w 419"/>
                <a:gd name="T39" fmla="*/ 6 h 221"/>
                <a:gd name="T40" fmla="*/ 209 w 419"/>
                <a:gd name="T41" fmla="*/ 6 h 221"/>
                <a:gd name="T42" fmla="*/ 209 w 419"/>
                <a:gd name="T43" fmla="*/ 6 h 221"/>
                <a:gd name="T44" fmla="*/ 208 w 419"/>
                <a:gd name="T45" fmla="*/ 6 h 221"/>
                <a:gd name="T46" fmla="*/ 207 w 419"/>
                <a:gd name="T47" fmla="*/ 6 h 221"/>
                <a:gd name="T48" fmla="*/ 206 w 419"/>
                <a:gd name="T49" fmla="*/ 6 h 221"/>
                <a:gd name="T50" fmla="*/ 205 w 419"/>
                <a:gd name="T51" fmla="*/ 6 h 221"/>
                <a:gd name="T52" fmla="*/ 204 w 419"/>
                <a:gd name="T53" fmla="*/ 6 h 221"/>
                <a:gd name="T54" fmla="*/ 203 w 419"/>
                <a:gd name="T55" fmla="*/ 6 h 221"/>
                <a:gd name="T56" fmla="*/ 203 w 419"/>
                <a:gd name="T57" fmla="*/ 6 h 221"/>
                <a:gd name="T58" fmla="*/ 202 w 419"/>
                <a:gd name="T59" fmla="*/ 6 h 221"/>
                <a:gd name="T60" fmla="*/ 201 w 419"/>
                <a:gd name="T61" fmla="*/ 6 h 221"/>
                <a:gd name="T62" fmla="*/ 200 w 419"/>
                <a:gd name="T63" fmla="*/ 6 h 221"/>
                <a:gd name="T64" fmla="*/ 78 w 419"/>
                <a:gd name="T65" fmla="*/ 4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19" h="221">
                  <a:moveTo>
                    <a:pt x="0" y="0"/>
                  </a:moveTo>
                  <a:cubicBezTo>
                    <a:pt x="55" y="215"/>
                    <a:pt x="55" y="215"/>
                    <a:pt x="55" y="215"/>
                  </a:cubicBezTo>
                  <a:cubicBezTo>
                    <a:pt x="102" y="219"/>
                    <a:pt x="153" y="221"/>
                    <a:pt x="207" y="221"/>
                  </a:cubicBezTo>
                  <a:cubicBezTo>
                    <a:pt x="207" y="221"/>
                    <a:pt x="207" y="221"/>
                    <a:pt x="207" y="221"/>
                  </a:cubicBezTo>
                  <a:cubicBezTo>
                    <a:pt x="207" y="221"/>
                    <a:pt x="207" y="221"/>
                    <a:pt x="208" y="221"/>
                  </a:cubicBezTo>
                  <a:cubicBezTo>
                    <a:pt x="208" y="221"/>
                    <a:pt x="208" y="221"/>
                    <a:pt x="208" y="221"/>
                  </a:cubicBezTo>
                  <a:cubicBezTo>
                    <a:pt x="208" y="221"/>
                    <a:pt x="208" y="221"/>
                    <a:pt x="208" y="221"/>
                  </a:cubicBezTo>
                  <a:cubicBezTo>
                    <a:pt x="208" y="221"/>
                    <a:pt x="208" y="221"/>
                    <a:pt x="208" y="221"/>
                  </a:cubicBezTo>
                  <a:cubicBezTo>
                    <a:pt x="208" y="221"/>
                    <a:pt x="208" y="221"/>
                    <a:pt x="208" y="221"/>
                  </a:cubicBezTo>
                  <a:cubicBezTo>
                    <a:pt x="209" y="221"/>
                    <a:pt x="209" y="221"/>
                    <a:pt x="209" y="221"/>
                  </a:cubicBezTo>
                  <a:cubicBezTo>
                    <a:pt x="209" y="221"/>
                    <a:pt x="209" y="221"/>
                    <a:pt x="209" y="221"/>
                  </a:cubicBezTo>
                  <a:cubicBezTo>
                    <a:pt x="209" y="221"/>
                    <a:pt x="209" y="221"/>
                    <a:pt x="209" y="221"/>
                  </a:cubicBezTo>
                  <a:cubicBezTo>
                    <a:pt x="210" y="221"/>
                    <a:pt x="210" y="221"/>
                    <a:pt x="211" y="221"/>
                  </a:cubicBezTo>
                  <a:cubicBezTo>
                    <a:pt x="211" y="221"/>
                    <a:pt x="211" y="221"/>
                    <a:pt x="211" y="221"/>
                  </a:cubicBezTo>
                  <a:cubicBezTo>
                    <a:pt x="211" y="221"/>
                    <a:pt x="211" y="221"/>
                    <a:pt x="211" y="221"/>
                  </a:cubicBezTo>
                  <a:cubicBezTo>
                    <a:pt x="211" y="221"/>
                    <a:pt x="211" y="221"/>
                    <a:pt x="211" y="221"/>
                  </a:cubicBezTo>
                  <a:cubicBezTo>
                    <a:pt x="211" y="221"/>
                    <a:pt x="211" y="221"/>
                    <a:pt x="211" y="221"/>
                  </a:cubicBezTo>
                  <a:cubicBezTo>
                    <a:pt x="266" y="221"/>
                    <a:pt x="317" y="219"/>
                    <a:pt x="363" y="215"/>
                  </a:cubicBezTo>
                  <a:cubicBezTo>
                    <a:pt x="419" y="0"/>
                    <a:pt x="419" y="0"/>
                    <a:pt x="419" y="0"/>
                  </a:cubicBezTo>
                  <a:cubicBezTo>
                    <a:pt x="394" y="1"/>
                    <a:pt x="368" y="3"/>
                    <a:pt x="340" y="4"/>
                  </a:cubicBezTo>
                  <a:cubicBezTo>
                    <a:pt x="302" y="5"/>
                    <a:pt x="261" y="6"/>
                    <a:pt x="219" y="6"/>
                  </a:cubicBezTo>
                  <a:cubicBezTo>
                    <a:pt x="219" y="6"/>
                    <a:pt x="219" y="6"/>
                    <a:pt x="219" y="6"/>
                  </a:cubicBezTo>
                  <a:cubicBezTo>
                    <a:pt x="219" y="6"/>
                    <a:pt x="219" y="6"/>
                    <a:pt x="218" y="6"/>
                  </a:cubicBezTo>
                  <a:cubicBezTo>
                    <a:pt x="218" y="6"/>
                    <a:pt x="218" y="6"/>
                    <a:pt x="218" y="6"/>
                  </a:cubicBezTo>
                  <a:cubicBezTo>
                    <a:pt x="218" y="6"/>
                    <a:pt x="218" y="6"/>
                    <a:pt x="217" y="6"/>
                  </a:cubicBezTo>
                  <a:cubicBezTo>
                    <a:pt x="217" y="6"/>
                    <a:pt x="217" y="6"/>
                    <a:pt x="217" y="6"/>
                  </a:cubicBezTo>
                  <a:cubicBezTo>
                    <a:pt x="217" y="6"/>
                    <a:pt x="217" y="6"/>
                    <a:pt x="217" y="6"/>
                  </a:cubicBezTo>
                  <a:cubicBezTo>
                    <a:pt x="216" y="6"/>
                    <a:pt x="216" y="6"/>
                    <a:pt x="216" y="6"/>
                  </a:cubicBezTo>
                  <a:cubicBezTo>
                    <a:pt x="216" y="6"/>
                    <a:pt x="216" y="6"/>
                    <a:pt x="216" y="6"/>
                  </a:cubicBezTo>
                  <a:cubicBezTo>
                    <a:pt x="216" y="6"/>
                    <a:pt x="216" y="6"/>
                    <a:pt x="216" y="6"/>
                  </a:cubicBezTo>
                  <a:cubicBezTo>
                    <a:pt x="215" y="6"/>
                    <a:pt x="215" y="6"/>
                    <a:pt x="215" y="6"/>
                  </a:cubicBezTo>
                  <a:cubicBezTo>
                    <a:pt x="215" y="6"/>
                    <a:pt x="215" y="6"/>
                    <a:pt x="215" y="6"/>
                  </a:cubicBezTo>
                  <a:cubicBezTo>
                    <a:pt x="214" y="6"/>
                    <a:pt x="214" y="6"/>
                    <a:pt x="214" y="6"/>
                  </a:cubicBezTo>
                  <a:cubicBezTo>
                    <a:pt x="214" y="6"/>
                    <a:pt x="214" y="6"/>
                    <a:pt x="214" y="6"/>
                  </a:cubicBezTo>
                  <a:cubicBezTo>
                    <a:pt x="214" y="6"/>
                    <a:pt x="213" y="6"/>
                    <a:pt x="213" y="6"/>
                  </a:cubicBezTo>
                  <a:cubicBezTo>
                    <a:pt x="213" y="6"/>
                    <a:pt x="213" y="6"/>
                    <a:pt x="213" y="6"/>
                  </a:cubicBezTo>
                  <a:cubicBezTo>
                    <a:pt x="213" y="6"/>
                    <a:pt x="212" y="6"/>
                    <a:pt x="212" y="6"/>
                  </a:cubicBezTo>
                  <a:cubicBezTo>
                    <a:pt x="212" y="6"/>
                    <a:pt x="212" y="6"/>
                    <a:pt x="212" y="6"/>
                  </a:cubicBezTo>
                  <a:cubicBezTo>
                    <a:pt x="212" y="6"/>
                    <a:pt x="212" y="6"/>
                    <a:pt x="211" y="6"/>
                  </a:cubicBezTo>
                  <a:cubicBezTo>
                    <a:pt x="211" y="6"/>
                    <a:pt x="211" y="6"/>
                    <a:pt x="211" y="6"/>
                  </a:cubicBezTo>
                  <a:cubicBezTo>
                    <a:pt x="211" y="6"/>
                    <a:pt x="211" y="6"/>
                    <a:pt x="211" y="6"/>
                  </a:cubicBezTo>
                  <a:cubicBezTo>
                    <a:pt x="210" y="6"/>
                    <a:pt x="210" y="6"/>
                    <a:pt x="209" y="6"/>
                  </a:cubicBezTo>
                  <a:cubicBezTo>
                    <a:pt x="209" y="6"/>
                    <a:pt x="209" y="6"/>
                    <a:pt x="209" y="6"/>
                  </a:cubicBezTo>
                  <a:cubicBezTo>
                    <a:pt x="209" y="6"/>
                    <a:pt x="209" y="6"/>
                    <a:pt x="209" y="6"/>
                  </a:cubicBezTo>
                  <a:cubicBezTo>
                    <a:pt x="209" y="6"/>
                    <a:pt x="209" y="6"/>
                    <a:pt x="208" y="6"/>
                  </a:cubicBezTo>
                  <a:cubicBezTo>
                    <a:pt x="208" y="6"/>
                    <a:pt x="208" y="6"/>
                    <a:pt x="208" y="6"/>
                  </a:cubicBezTo>
                  <a:cubicBezTo>
                    <a:pt x="208" y="6"/>
                    <a:pt x="208" y="6"/>
                    <a:pt x="208" y="6"/>
                  </a:cubicBezTo>
                  <a:cubicBezTo>
                    <a:pt x="207" y="6"/>
                    <a:pt x="207" y="6"/>
                    <a:pt x="207" y="6"/>
                  </a:cubicBezTo>
                  <a:cubicBezTo>
                    <a:pt x="207" y="6"/>
                    <a:pt x="207" y="6"/>
                    <a:pt x="207" y="6"/>
                  </a:cubicBezTo>
                  <a:cubicBezTo>
                    <a:pt x="207" y="6"/>
                    <a:pt x="206" y="6"/>
                    <a:pt x="206" y="6"/>
                  </a:cubicBezTo>
                  <a:cubicBezTo>
                    <a:pt x="206" y="6"/>
                    <a:pt x="206" y="6"/>
                    <a:pt x="206" y="6"/>
                  </a:cubicBezTo>
                  <a:cubicBezTo>
                    <a:pt x="206" y="6"/>
                    <a:pt x="205" y="6"/>
                    <a:pt x="205" y="6"/>
                  </a:cubicBezTo>
                  <a:cubicBezTo>
                    <a:pt x="205" y="6"/>
                    <a:pt x="205" y="6"/>
                    <a:pt x="205" y="6"/>
                  </a:cubicBezTo>
                  <a:cubicBezTo>
                    <a:pt x="205" y="6"/>
                    <a:pt x="205" y="6"/>
                    <a:pt x="204" y="6"/>
                  </a:cubicBezTo>
                  <a:cubicBezTo>
                    <a:pt x="204" y="6"/>
                    <a:pt x="204" y="6"/>
                    <a:pt x="204" y="6"/>
                  </a:cubicBezTo>
                  <a:cubicBezTo>
                    <a:pt x="204" y="6"/>
                    <a:pt x="204" y="6"/>
                    <a:pt x="203" y="6"/>
                  </a:cubicBezTo>
                  <a:cubicBezTo>
                    <a:pt x="203" y="6"/>
                    <a:pt x="203" y="6"/>
                    <a:pt x="203" y="6"/>
                  </a:cubicBezTo>
                  <a:cubicBezTo>
                    <a:pt x="203" y="6"/>
                    <a:pt x="203" y="6"/>
                    <a:pt x="203" y="6"/>
                  </a:cubicBezTo>
                  <a:cubicBezTo>
                    <a:pt x="202" y="6"/>
                    <a:pt x="202" y="6"/>
                    <a:pt x="202" y="6"/>
                  </a:cubicBezTo>
                  <a:cubicBezTo>
                    <a:pt x="202" y="6"/>
                    <a:pt x="202" y="6"/>
                    <a:pt x="202" y="6"/>
                  </a:cubicBezTo>
                  <a:cubicBezTo>
                    <a:pt x="202" y="6"/>
                    <a:pt x="202" y="6"/>
                    <a:pt x="202" y="6"/>
                  </a:cubicBezTo>
                  <a:cubicBezTo>
                    <a:pt x="201" y="6"/>
                    <a:pt x="201" y="6"/>
                    <a:pt x="201" y="6"/>
                  </a:cubicBezTo>
                  <a:cubicBezTo>
                    <a:pt x="201" y="6"/>
                    <a:pt x="201" y="6"/>
                    <a:pt x="201" y="6"/>
                  </a:cubicBezTo>
                  <a:cubicBezTo>
                    <a:pt x="200" y="6"/>
                    <a:pt x="200" y="6"/>
                    <a:pt x="200" y="6"/>
                  </a:cubicBezTo>
                  <a:cubicBezTo>
                    <a:pt x="200" y="6"/>
                    <a:pt x="200" y="6"/>
                    <a:pt x="200" y="6"/>
                  </a:cubicBezTo>
                  <a:cubicBezTo>
                    <a:pt x="158" y="6"/>
                    <a:pt x="117" y="5"/>
                    <a:pt x="78" y="4"/>
                  </a:cubicBezTo>
                  <a:cubicBezTo>
                    <a:pt x="51" y="3"/>
                    <a:pt x="25" y="1"/>
                    <a:pt x="0" y="0"/>
                  </a:cubicBezTo>
                </a:path>
              </a:pathLst>
            </a:custGeom>
            <a:solidFill>
              <a:schemeClr val="accent3">
                <a:lumMod val="60000"/>
                <a:lumOff val="40000"/>
                <a:alpha val="2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A12ABD48-9289-44C5-9869-DABBA62DEB5D}"/>
              </a:ext>
            </a:extLst>
          </p:cNvPr>
          <p:cNvGrpSpPr/>
          <p:nvPr/>
        </p:nvGrpSpPr>
        <p:grpSpPr>
          <a:xfrm>
            <a:off x="4020096" y="5809919"/>
            <a:ext cx="1364392" cy="594606"/>
            <a:chOff x="4020096" y="5809919"/>
            <a:chExt cx="1364392" cy="594606"/>
          </a:xfrm>
        </p:grpSpPr>
        <p:sp>
          <p:nvSpPr>
            <p:cNvPr id="4269" name="Freeform 205"/>
            <p:cNvSpPr>
              <a:spLocks/>
            </p:cNvSpPr>
            <p:nvPr/>
          </p:nvSpPr>
          <p:spPr bwMode="auto">
            <a:xfrm>
              <a:off x="4020096" y="5809919"/>
              <a:ext cx="1364392" cy="594606"/>
            </a:xfrm>
            <a:custGeom>
              <a:avLst/>
              <a:gdLst>
                <a:gd name="T0" fmla="*/ 283 w 565"/>
                <a:gd name="T1" fmla="*/ 37 h 246"/>
                <a:gd name="T2" fmla="*/ 0 w 565"/>
                <a:gd name="T3" fmla="*/ 0 h 246"/>
                <a:gd name="T4" fmla="*/ 120 w 565"/>
                <a:gd name="T5" fmla="*/ 212 h 246"/>
                <a:gd name="T6" fmla="*/ 283 w 565"/>
                <a:gd name="T7" fmla="*/ 246 h 246"/>
                <a:gd name="T8" fmla="*/ 445 w 565"/>
                <a:gd name="T9" fmla="*/ 212 h 246"/>
                <a:gd name="T10" fmla="*/ 565 w 565"/>
                <a:gd name="T11" fmla="*/ 0 h 246"/>
                <a:gd name="T12" fmla="*/ 283 w 565"/>
                <a:gd name="T13" fmla="*/ 37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65" h="246">
                  <a:moveTo>
                    <a:pt x="283" y="37"/>
                  </a:moveTo>
                  <a:cubicBezTo>
                    <a:pt x="139" y="37"/>
                    <a:pt x="19" y="21"/>
                    <a:pt x="0" y="0"/>
                  </a:cubicBezTo>
                  <a:cubicBezTo>
                    <a:pt x="120" y="212"/>
                    <a:pt x="120" y="212"/>
                    <a:pt x="120" y="212"/>
                  </a:cubicBezTo>
                  <a:cubicBezTo>
                    <a:pt x="126" y="231"/>
                    <a:pt x="196" y="246"/>
                    <a:pt x="283" y="246"/>
                  </a:cubicBezTo>
                  <a:cubicBezTo>
                    <a:pt x="369" y="246"/>
                    <a:pt x="439" y="231"/>
                    <a:pt x="445" y="212"/>
                  </a:cubicBezTo>
                  <a:cubicBezTo>
                    <a:pt x="565" y="0"/>
                    <a:pt x="565" y="0"/>
                    <a:pt x="565" y="0"/>
                  </a:cubicBezTo>
                  <a:cubicBezTo>
                    <a:pt x="546" y="21"/>
                    <a:pt x="427" y="37"/>
                    <a:pt x="283" y="37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286" name="Freeform 220"/>
            <p:cNvSpPr>
              <a:spLocks/>
            </p:cNvSpPr>
            <p:nvPr/>
          </p:nvSpPr>
          <p:spPr bwMode="auto">
            <a:xfrm>
              <a:off x="4409201" y="5889087"/>
              <a:ext cx="586183" cy="515437"/>
            </a:xfrm>
            <a:custGeom>
              <a:avLst/>
              <a:gdLst>
                <a:gd name="T0" fmla="*/ 0 w 243"/>
                <a:gd name="T1" fmla="*/ 0 h 213"/>
                <a:gd name="T2" fmla="*/ 54 w 243"/>
                <a:gd name="T3" fmla="*/ 210 h 213"/>
                <a:gd name="T4" fmla="*/ 120 w 243"/>
                <a:gd name="T5" fmla="*/ 213 h 213"/>
                <a:gd name="T6" fmla="*/ 120 w 243"/>
                <a:gd name="T7" fmla="*/ 213 h 213"/>
                <a:gd name="T8" fmla="*/ 120 w 243"/>
                <a:gd name="T9" fmla="*/ 213 h 213"/>
                <a:gd name="T10" fmla="*/ 120 w 243"/>
                <a:gd name="T11" fmla="*/ 213 h 213"/>
                <a:gd name="T12" fmla="*/ 120 w 243"/>
                <a:gd name="T13" fmla="*/ 213 h 213"/>
                <a:gd name="T14" fmla="*/ 120 w 243"/>
                <a:gd name="T15" fmla="*/ 213 h 213"/>
                <a:gd name="T16" fmla="*/ 121 w 243"/>
                <a:gd name="T17" fmla="*/ 213 h 213"/>
                <a:gd name="T18" fmla="*/ 121 w 243"/>
                <a:gd name="T19" fmla="*/ 213 h 213"/>
                <a:gd name="T20" fmla="*/ 121 w 243"/>
                <a:gd name="T21" fmla="*/ 213 h 213"/>
                <a:gd name="T22" fmla="*/ 121 w 243"/>
                <a:gd name="T23" fmla="*/ 213 h 213"/>
                <a:gd name="T24" fmla="*/ 121 w 243"/>
                <a:gd name="T25" fmla="*/ 213 h 213"/>
                <a:gd name="T26" fmla="*/ 121 w 243"/>
                <a:gd name="T27" fmla="*/ 213 h 213"/>
                <a:gd name="T28" fmla="*/ 122 w 243"/>
                <a:gd name="T29" fmla="*/ 213 h 213"/>
                <a:gd name="T30" fmla="*/ 122 w 243"/>
                <a:gd name="T31" fmla="*/ 213 h 213"/>
                <a:gd name="T32" fmla="*/ 122 w 243"/>
                <a:gd name="T33" fmla="*/ 213 h 213"/>
                <a:gd name="T34" fmla="*/ 122 w 243"/>
                <a:gd name="T35" fmla="*/ 213 h 213"/>
                <a:gd name="T36" fmla="*/ 122 w 243"/>
                <a:gd name="T37" fmla="*/ 213 h 213"/>
                <a:gd name="T38" fmla="*/ 122 w 243"/>
                <a:gd name="T39" fmla="*/ 213 h 213"/>
                <a:gd name="T40" fmla="*/ 122 w 243"/>
                <a:gd name="T41" fmla="*/ 213 h 213"/>
                <a:gd name="T42" fmla="*/ 123 w 243"/>
                <a:gd name="T43" fmla="*/ 213 h 213"/>
                <a:gd name="T44" fmla="*/ 123 w 243"/>
                <a:gd name="T45" fmla="*/ 213 h 213"/>
                <a:gd name="T46" fmla="*/ 123 w 243"/>
                <a:gd name="T47" fmla="*/ 213 h 213"/>
                <a:gd name="T48" fmla="*/ 123 w 243"/>
                <a:gd name="T49" fmla="*/ 213 h 213"/>
                <a:gd name="T50" fmla="*/ 123 w 243"/>
                <a:gd name="T51" fmla="*/ 213 h 213"/>
                <a:gd name="T52" fmla="*/ 123 w 243"/>
                <a:gd name="T53" fmla="*/ 213 h 213"/>
                <a:gd name="T54" fmla="*/ 123 w 243"/>
                <a:gd name="T55" fmla="*/ 213 h 213"/>
                <a:gd name="T56" fmla="*/ 124 w 243"/>
                <a:gd name="T57" fmla="*/ 213 h 213"/>
                <a:gd name="T58" fmla="*/ 124 w 243"/>
                <a:gd name="T59" fmla="*/ 213 h 213"/>
                <a:gd name="T60" fmla="*/ 124 w 243"/>
                <a:gd name="T61" fmla="*/ 213 h 213"/>
                <a:gd name="T62" fmla="*/ 125 w 243"/>
                <a:gd name="T63" fmla="*/ 213 h 213"/>
                <a:gd name="T64" fmla="*/ 125 w 243"/>
                <a:gd name="T65" fmla="*/ 213 h 213"/>
                <a:gd name="T66" fmla="*/ 189 w 243"/>
                <a:gd name="T67" fmla="*/ 210 h 213"/>
                <a:gd name="T68" fmla="*/ 243 w 243"/>
                <a:gd name="T69" fmla="*/ 0 h 213"/>
                <a:gd name="T70" fmla="*/ 124 w 243"/>
                <a:gd name="T71" fmla="*/ 4 h 213"/>
                <a:gd name="T72" fmla="*/ 124 w 243"/>
                <a:gd name="T73" fmla="*/ 4 h 213"/>
                <a:gd name="T74" fmla="*/ 123 w 243"/>
                <a:gd name="T75" fmla="*/ 4 h 213"/>
                <a:gd name="T76" fmla="*/ 123 w 243"/>
                <a:gd name="T77" fmla="*/ 4 h 213"/>
                <a:gd name="T78" fmla="*/ 123 w 243"/>
                <a:gd name="T79" fmla="*/ 4 h 213"/>
                <a:gd name="T80" fmla="*/ 122 w 243"/>
                <a:gd name="T81" fmla="*/ 4 h 213"/>
                <a:gd name="T82" fmla="*/ 122 w 243"/>
                <a:gd name="T83" fmla="*/ 4 h 213"/>
                <a:gd name="T84" fmla="*/ 122 w 243"/>
                <a:gd name="T85" fmla="*/ 4 h 213"/>
                <a:gd name="T86" fmla="*/ 122 w 243"/>
                <a:gd name="T87" fmla="*/ 4 h 213"/>
                <a:gd name="T88" fmla="*/ 121 w 243"/>
                <a:gd name="T89" fmla="*/ 4 h 213"/>
                <a:gd name="T90" fmla="*/ 121 w 243"/>
                <a:gd name="T91" fmla="*/ 4 h 213"/>
                <a:gd name="T92" fmla="*/ 121 w 243"/>
                <a:gd name="T93" fmla="*/ 4 h 213"/>
                <a:gd name="T94" fmla="*/ 120 w 243"/>
                <a:gd name="T95" fmla="*/ 4 h 213"/>
                <a:gd name="T96" fmla="*/ 120 w 243"/>
                <a:gd name="T97" fmla="*/ 4 h 213"/>
                <a:gd name="T98" fmla="*/ 120 w 243"/>
                <a:gd name="T99" fmla="*/ 4 h 213"/>
                <a:gd name="T100" fmla="*/ 120 w 243"/>
                <a:gd name="T101" fmla="*/ 4 h 213"/>
                <a:gd name="T102" fmla="*/ 119 w 243"/>
                <a:gd name="T103" fmla="*/ 4 h 213"/>
                <a:gd name="T104" fmla="*/ 0 w 243"/>
                <a:gd name="T105" fmla="*/ 0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43" h="213">
                  <a:moveTo>
                    <a:pt x="0" y="0"/>
                  </a:moveTo>
                  <a:cubicBezTo>
                    <a:pt x="54" y="210"/>
                    <a:pt x="54" y="210"/>
                    <a:pt x="54" y="210"/>
                  </a:cubicBezTo>
                  <a:cubicBezTo>
                    <a:pt x="74" y="212"/>
                    <a:pt x="96" y="213"/>
                    <a:pt x="120" y="213"/>
                  </a:cubicBezTo>
                  <a:cubicBezTo>
                    <a:pt x="120" y="213"/>
                    <a:pt x="120" y="213"/>
                    <a:pt x="120" y="213"/>
                  </a:cubicBezTo>
                  <a:cubicBezTo>
                    <a:pt x="120" y="213"/>
                    <a:pt x="120" y="213"/>
                    <a:pt x="120" y="213"/>
                  </a:cubicBezTo>
                  <a:cubicBezTo>
                    <a:pt x="120" y="213"/>
                    <a:pt x="120" y="213"/>
                    <a:pt x="120" y="213"/>
                  </a:cubicBezTo>
                  <a:cubicBezTo>
                    <a:pt x="120" y="213"/>
                    <a:pt x="120" y="213"/>
                    <a:pt x="120" y="213"/>
                  </a:cubicBezTo>
                  <a:cubicBezTo>
                    <a:pt x="120" y="213"/>
                    <a:pt x="120" y="213"/>
                    <a:pt x="120" y="213"/>
                  </a:cubicBezTo>
                  <a:cubicBezTo>
                    <a:pt x="121" y="213"/>
                    <a:pt x="121" y="213"/>
                    <a:pt x="121" y="213"/>
                  </a:cubicBezTo>
                  <a:cubicBezTo>
                    <a:pt x="121" y="213"/>
                    <a:pt x="121" y="213"/>
                    <a:pt x="121" y="213"/>
                  </a:cubicBezTo>
                  <a:cubicBezTo>
                    <a:pt x="121" y="213"/>
                    <a:pt x="121" y="213"/>
                    <a:pt x="121" y="213"/>
                  </a:cubicBezTo>
                  <a:cubicBezTo>
                    <a:pt x="121" y="213"/>
                    <a:pt x="121" y="213"/>
                    <a:pt x="121" y="213"/>
                  </a:cubicBezTo>
                  <a:cubicBezTo>
                    <a:pt x="121" y="213"/>
                    <a:pt x="121" y="213"/>
                    <a:pt x="121" y="213"/>
                  </a:cubicBezTo>
                  <a:cubicBezTo>
                    <a:pt x="121" y="213"/>
                    <a:pt x="121" y="213"/>
                    <a:pt x="121" y="213"/>
                  </a:cubicBezTo>
                  <a:cubicBezTo>
                    <a:pt x="121" y="213"/>
                    <a:pt x="121" y="213"/>
                    <a:pt x="122" y="213"/>
                  </a:cubicBezTo>
                  <a:cubicBezTo>
                    <a:pt x="122" y="213"/>
                    <a:pt x="122" y="213"/>
                    <a:pt x="122" y="213"/>
                  </a:cubicBezTo>
                  <a:cubicBezTo>
                    <a:pt x="122" y="213"/>
                    <a:pt x="122" y="213"/>
                    <a:pt x="122" y="213"/>
                  </a:cubicBezTo>
                  <a:cubicBezTo>
                    <a:pt x="122" y="213"/>
                    <a:pt x="122" y="213"/>
                    <a:pt x="122" y="213"/>
                  </a:cubicBezTo>
                  <a:cubicBezTo>
                    <a:pt x="122" y="213"/>
                    <a:pt x="122" y="213"/>
                    <a:pt x="122" y="213"/>
                  </a:cubicBezTo>
                  <a:cubicBezTo>
                    <a:pt x="122" y="213"/>
                    <a:pt x="122" y="213"/>
                    <a:pt x="122" y="213"/>
                  </a:cubicBezTo>
                  <a:cubicBezTo>
                    <a:pt x="122" y="213"/>
                    <a:pt x="122" y="213"/>
                    <a:pt x="122" y="213"/>
                  </a:cubicBezTo>
                  <a:cubicBezTo>
                    <a:pt x="122" y="213"/>
                    <a:pt x="123" y="213"/>
                    <a:pt x="123" y="213"/>
                  </a:cubicBezTo>
                  <a:cubicBezTo>
                    <a:pt x="123" y="213"/>
                    <a:pt x="123" y="213"/>
                    <a:pt x="123" y="213"/>
                  </a:cubicBezTo>
                  <a:cubicBezTo>
                    <a:pt x="123" y="213"/>
                    <a:pt x="123" y="213"/>
                    <a:pt x="123" y="213"/>
                  </a:cubicBezTo>
                  <a:cubicBezTo>
                    <a:pt x="123" y="213"/>
                    <a:pt x="123" y="213"/>
                    <a:pt x="123" y="213"/>
                  </a:cubicBezTo>
                  <a:cubicBezTo>
                    <a:pt x="123" y="213"/>
                    <a:pt x="123" y="213"/>
                    <a:pt x="123" y="213"/>
                  </a:cubicBezTo>
                  <a:cubicBezTo>
                    <a:pt x="123" y="213"/>
                    <a:pt x="123" y="213"/>
                    <a:pt x="123" y="213"/>
                  </a:cubicBezTo>
                  <a:cubicBezTo>
                    <a:pt x="123" y="213"/>
                    <a:pt x="123" y="213"/>
                    <a:pt x="123" y="213"/>
                  </a:cubicBezTo>
                  <a:cubicBezTo>
                    <a:pt x="124" y="213"/>
                    <a:pt x="124" y="213"/>
                    <a:pt x="124" y="213"/>
                  </a:cubicBezTo>
                  <a:cubicBezTo>
                    <a:pt x="124" y="213"/>
                    <a:pt x="124" y="213"/>
                    <a:pt x="124" y="213"/>
                  </a:cubicBezTo>
                  <a:cubicBezTo>
                    <a:pt x="124" y="213"/>
                    <a:pt x="124" y="213"/>
                    <a:pt x="124" y="213"/>
                  </a:cubicBezTo>
                  <a:cubicBezTo>
                    <a:pt x="124" y="213"/>
                    <a:pt x="125" y="213"/>
                    <a:pt x="125" y="213"/>
                  </a:cubicBezTo>
                  <a:cubicBezTo>
                    <a:pt x="125" y="213"/>
                    <a:pt x="125" y="213"/>
                    <a:pt x="125" y="213"/>
                  </a:cubicBezTo>
                  <a:cubicBezTo>
                    <a:pt x="148" y="213"/>
                    <a:pt x="169" y="212"/>
                    <a:pt x="189" y="210"/>
                  </a:cubicBezTo>
                  <a:cubicBezTo>
                    <a:pt x="243" y="0"/>
                    <a:pt x="243" y="0"/>
                    <a:pt x="243" y="0"/>
                  </a:cubicBezTo>
                  <a:cubicBezTo>
                    <a:pt x="207" y="3"/>
                    <a:pt x="166" y="4"/>
                    <a:pt x="124" y="4"/>
                  </a:cubicBezTo>
                  <a:cubicBezTo>
                    <a:pt x="124" y="4"/>
                    <a:pt x="124" y="4"/>
                    <a:pt x="124" y="4"/>
                  </a:cubicBezTo>
                  <a:cubicBezTo>
                    <a:pt x="123" y="4"/>
                    <a:pt x="123" y="4"/>
                    <a:pt x="123" y="4"/>
                  </a:cubicBezTo>
                  <a:cubicBezTo>
                    <a:pt x="123" y="4"/>
                    <a:pt x="123" y="4"/>
                    <a:pt x="123" y="4"/>
                  </a:cubicBezTo>
                  <a:cubicBezTo>
                    <a:pt x="123" y="4"/>
                    <a:pt x="123" y="4"/>
                    <a:pt x="123" y="4"/>
                  </a:cubicBezTo>
                  <a:cubicBezTo>
                    <a:pt x="123" y="4"/>
                    <a:pt x="123" y="4"/>
                    <a:pt x="122" y="4"/>
                  </a:cubicBezTo>
                  <a:cubicBezTo>
                    <a:pt x="122" y="4"/>
                    <a:pt x="122" y="4"/>
                    <a:pt x="122" y="4"/>
                  </a:cubicBezTo>
                  <a:cubicBezTo>
                    <a:pt x="122" y="4"/>
                    <a:pt x="122" y="4"/>
                    <a:pt x="122" y="4"/>
                  </a:cubicBezTo>
                  <a:cubicBezTo>
                    <a:pt x="122" y="4"/>
                    <a:pt x="122" y="4"/>
                    <a:pt x="122" y="4"/>
                  </a:cubicBezTo>
                  <a:cubicBezTo>
                    <a:pt x="121" y="4"/>
                    <a:pt x="121" y="4"/>
                    <a:pt x="121" y="4"/>
                  </a:cubicBezTo>
                  <a:cubicBezTo>
                    <a:pt x="121" y="4"/>
                    <a:pt x="121" y="4"/>
                    <a:pt x="121" y="4"/>
                  </a:cubicBezTo>
                  <a:cubicBezTo>
                    <a:pt x="121" y="4"/>
                    <a:pt x="121" y="4"/>
                    <a:pt x="121" y="4"/>
                  </a:cubicBezTo>
                  <a:cubicBezTo>
                    <a:pt x="121" y="4"/>
                    <a:pt x="120" y="4"/>
                    <a:pt x="120" y="4"/>
                  </a:cubicBezTo>
                  <a:cubicBezTo>
                    <a:pt x="120" y="4"/>
                    <a:pt x="120" y="4"/>
                    <a:pt x="120" y="4"/>
                  </a:cubicBezTo>
                  <a:cubicBezTo>
                    <a:pt x="120" y="4"/>
                    <a:pt x="120" y="4"/>
                    <a:pt x="120" y="4"/>
                  </a:cubicBezTo>
                  <a:cubicBezTo>
                    <a:pt x="120" y="4"/>
                    <a:pt x="120" y="4"/>
                    <a:pt x="120" y="4"/>
                  </a:cubicBezTo>
                  <a:cubicBezTo>
                    <a:pt x="119" y="4"/>
                    <a:pt x="119" y="4"/>
                    <a:pt x="119" y="4"/>
                  </a:cubicBezTo>
                  <a:cubicBezTo>
                    <a:pt x="77" y="4"/>
                    <a:pt x="36" y="3"/>
                    <a:pt x="0" y="0"/>
                  </a:cubicBezTo>
                </a:path>
              </a:pathLst>
            </a:custGeom>
            <a:solidFill>
              <a:schemeClr val="accent4">
                <a:lumMod val="60000"/>
                <a:lumOff val="40000"/>
                <a:alpha val="2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DE6F59CE-0BE7-4CD8-993E-87576154954B}"/>
              </a:ext>
            </a:extLst>
          </p:cNvPr>
          <p:cNvGrpSpPr/>
          <p:nvPr/>
        </p:nvGrpSpPr>
        <p:grpSpPr>
          <a:xfrm>
            <a:off x="2421568" y="3077766"/>
            <a:ext cx="4561448" cy="818636"/>
            <a:chOff x="2421568" y="3077766"/>
            <a:chExt cx="4561448" cy="818636"/>
          </a:xfrm>
        </p:grpSpPr>
        <p:sp>
          <p:nvSpPr>
            <p:cNvPr id="4270" name="Freeform 206"/>
            <p:cNvSpPr>
              <a:spLocks/>
            </p:cNvSpPr>
            <p:nvPr/>
          </p:nvSpPr>
          <p:spPr bwMode="auto">
            <a:xfrm>
              <a:off x="2421568" y="3077766"/>
              <a:ext cx="4561448" cy="818635"/>
            </a:xfrm>
            <a:custGeom>
              <a:avLst/>
              <a:gdLst>
                <a:gd name="T0" fmla="*/ 944 w 1889"/>
                <a:gd name="T1" fmla="*/ 124 h 339"/>
                <a:gd name="T2" fmla="*/ 0 w 1889"/>
                <a:gd name="T3" fmla="*/ 0 h 339"/>
                <a:gd name="T4" fmla="*/ 126 w 1889"/>
                <a:gd name="T5" fmla="*/ 223 h 339"/>
                <a:gd name="T6" fmla="*/ 126 w 1889"/>
                <a:gd name="T7" fmla="*/ 223 h 339"/>
                <a:gd name="T8" fmla="*/ 944 w 1889"/>
                <a:gd name="T9" fmla="*/ 339 h 339"/>
                <a:gd name="T10" fmla="*/ 1763 w 1889"/>
                <a:gd name="T11" fmla="*/ 223 h 339"/>
                <a:gd name="T12" fmla="*/ 1764 w 1889"/>
                <a:gd name="T13" fmla="*/ 223 h 339"/>
                <a:gd name="T14" fmla="*/ 1889 w 1889"/>
                <a:gd name="T15" fmla="*/ 0 h 339"/>
                <a:gd name="T16" fmla="*/ 944 w 1889"/>
                <a:gd name="T17" fmla="*/ 124 h 3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89" h="339">
                  <a:moveTo>
                    <a:pt x="944" y="124"/>
                  </a:moveTo>
                  <a:cubicBezTo>
                    <a:pt x="463" y="124"/>
                    <a:pt x="65" y="70"/>
                    <a:pt x="0" y="0"/>
                  </a:cubicBezTo>
                  <a:cubicBezTo>
                    <a:pt x="126" y="223"/>
                    <a:pt x="126" y="223"/>
                    <a:pt x="126" y="223"/>
                  </a:cubicBezTo>
                  <a:cubicBezTo>
                    <a:pt x="126" y="223"/>
                    <a:pt x="126" y="223"/>
                    <a:pt x="126" y="223"/>
                  </a:cubicBezTo>
                  <a:cubicBezTo>
                    <a:pt x="154" y="288"/>
                    <a:pt x="510" y="339"/>
                    <a:pt x="944" y="339"/>
                  </a:cubicBezTo>
                  <a:cubicBezTo>
                    <a:pt x="1379" y="339"/>
                    <a:pt x="1735" y="288"/>
                    <a:pt x="1763" y="223"/>
                  </a:cubicBezTo>
                  <a:cubicBezTo>
                    <a:pt x="1764" y="223"/>
                    <a:pt x="1764" y="223"/>
                    <a:pt x="1764" y="223"/>
                  </a:cubicBezTo>
                  <a:cubicBezTo>
                    <a:pt x="1889" y="0"/>
                    <a:pt x="1889" y="0"/>
                    <a:pt x="1889" y="0"/>
                  </a:cubicBezTo>
                  <a:cubicBezTo>
                    <a:pt x="1825" y="70"/>
                    <a:pt x="1427" y="124"/>
                    <a:pt x="944" y="124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294" name="Freeform 228"/>
            <p:cNvSpPr>
              <a:spLocks/>
            </p:cNvSpPr>
            <p:nvPr/>
          </p:nvSpPr>
          <p:spPr bwMode="auto">
            <a:xfrm>
              <a:off x="3748903" y="3347276"/>
              <a:ext cx="1903411" cy="549126"/>
            </a:xfrm>
            <a:custGeom>
              <a:avLst/>
              <a:gdLst>
                <a:gd name="T0" fmla="*/ 56 w 788"/>
                <a:gd name="T1" fmla="*/ 217 h 228"/>
                <a:gd name="T2" fmla="*/ 386 w 788"/>
                <a:gd name="T3" fmla="*/ 228 h 228"/>
                <a:gd name="T4" fmla="*/ 389 w 788"/>
                <a:gd name="T5" fmla="*/ 228 h 228"/>
                <a:gd name="T6" fmla="*/ 390 w 788"/>
                <a:gd name="T7" fmla="*/ 228 h 228"/>
                <a:gd name="T8" fmla="*/ 390 w 788"/>
                <a:gd name="T9" fmla="*/ 228 h 228"/>
                <a:gd name="T10" fmla="*/ 391 w 788"/>
                <a:gd name="T11" fmla="*/ 228 h 228"/>
                <a:gd name="T12" fmla="*/ 392 w 788"/>
                <a:gd name="T13" fmla="*/ 228 h 228"/>
                <a:gd name="T14" fmla="*/ 392 w 788"/>
                <a:gd name="T15" fmla="*/ 228 h 228"/>
                <a:gd name="T16" fmla="*/ 393 w 788"/>
                <a:gd name="T17" fmla="*/ 228 h 228"/>
                <a:gd name="T18" fmla="*/ 394 w 788"/>
                <a:gd name="T19" fmla="*/ 228 h 228"/>
                <a:gd name="T20" fmla="*/ 395 w 788"/>
                <a:gd name="T21" fmla="*/ 228 h 228"/>
                <a:gd name="T22" fmla="*/ 396 w 788"/>
                <a:gd name="T23" fmla="*/ 228 h 228"/>
                <a:gd name="T24" fmla="*/ 396 w 788"/>
                <a:gd name="T25" fmla="*/ 228 h 228"/>
                <a:gd name="T26" fmla="*/ 397 w 788"/>
                <a:gd name="T27" fmla="*/ 228 h 228"/>
                <a:gd name="T28" fmla="*/ 398 w 788"/>
                <a:gd name="T29" fmla="*/ 228 h 228"/>
                <a:gd name="T30" fmla="*/ 398 w 788"/>
                <a:gd name="T31" fmla="*/ 228 h 228"/>
                <a:gd name="T32" fmla="*/ 399 w 788"/>
                <a:gd name="T33" fmla="*/ 228 h 228"/>
                <a:gd name="T34" fmla="*/ 400 w 788"/>
                <a:gd name="T35" fmla="*/ 228 h 228"/>
                <a:gd name="T36" fmla="*/ 403 w 788"/>
                <a:gd name="T37" fmla="*/ 228 h 228"/>
                <a:gd name="T38" fmla="*/ 732 w 788"/>
                <a:gd name="T39" fmla="*/ 217 h 228"/>
                <a:gd name="T40" fmla="*/ 525 w 788"/>
                <a:gd name="T41" fmla="*/ 12 h 228"/>
                <a:gd name="T42" fmla="*/ 403 w 788"/>
                <a:gd name="T43" fmla="*/ 13 h 228"/>
                <a:gd name="T44" fmla="*/ 402 w 788"/>
                <a:gd name="T45" fmla="*/ 13 h 228"/>
                <a:gd name="T46" fmla="*/ 401 w 788"/>
                <a:gd name="T47" fmla="*/ 13 h 228"/>
                <a:gd name="T48" fmla="*/ 398 w 788"/>
                <a:gd name="T49" fmla="*/ 13 h 228"/>
                <a:gd name="T50" fmla="*/ 397 w 788"/>
                <a:gd name="T51" fmla="*/ 13 h 228"/>
                <a:gd name="T52" fmla="*/ 397 w 788"/>
                <a:gd name="T53" fmla="*/ 13 h 228"/>
                <a:gd name="T54" fmla="*/ 396 w 788"/>
                <a:gd name="T55" fmla="*/ 13 h 228"/>
                <a:gd name="T56" fmla="*/ 395 w 788"/>
                <a:gd name="T57" fmla="*/ 13 h 228"/>
                <a:gd name="T58" fmla="*/ 394 w 788"/>
                <a:gd name="T59" fmla="*/ 13 h 228"/>
                <a:gd name="T60" fmla="*/ 393 w 788"/>
                <a:gd name="T61" fmla="*/ 13 h 228"/>
                <a:gd name="T62" fmla="*/ 392 w 788"/>
                <a:gd name="T63" fmla="*/ 13 h 228"/>
                <a:gd name="T64" fmla="*/ 391 w 788"/>
                <a:gd name="T65" fmla="*/ 13 h 228"/>
                <a:gd name="T66" fmla="*/ 390 w 788"/>
                <a:gd name="T67" fmla="*/ 13 h 228"/>
                <a:gd name="T68" fmla="*/ 388 w 788"/>
                <a:gd name="T69" fmla="*/ 13 h 228"/>
                <a:gd name="T70" fmla="*/ 387 w 788"/>
                <a:gd name="T71" fmla="*/ 13 h 228"/>
                <a:gd name="T72" fmla="*/ 386 w 788"/>
                <a:gd name="T73" fmla="*/ 13 h 228"/>
                <a:gd name="T74" fmla="*/ 263 w 788"/>
                <a:gd name="T75" fmla="*/ 12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88" h="228">
                  <a:moveTo>
                    <a:pt x="0" y="0"/>
                  </a:moveTo>
                  <a:cubicBezTo>
                    <a:pt x="56" y="217"/>
                    <a:pt x="56" y="217"/>
                    <a:pt x="56" y="217"/>
                  </a:cubicBezTo>
                  <a:cubicBezTo>
                    <a:pt x="157" y="224"/>
                    <a:pt x="269" y="228"/>
                    <a:pt x="386" y="228"/>
                  </a:cubicBezTo>
                  <a:cubicBezTo>
                    <a:pt x="386" y="228"/>
                    <a:pt x="386" y="228"/>
                    <a:pt x="386" y="228"/>
                  </a:cubicBezTo>
                  <a:cubicBezTo>
                    <a:pt x="387" y="228"/>
                    <a:pt x="388" y="228"/>
                    <a:pt x="389" y="228"/>
                  </a:cubicBezTo>
                  <a:cubicBezTo>
                    <a:pt x="389" y="228"/>
                    <a:pt x="389" y="228"/>
                    <a:pt x="389" y="228"/>
                  </a:cubicBezTo>
                  <a:cubicBezTo>
                    <a:pt x="389" y="228"/>
                    <a:pt x="389" y="228"/>
                    <a:pt x="389" y="228"/>
                  </a:cubicBezTo>
                  <a:cubicBezTo>
                    <a:pt x="389" y="228"/>
                    <a:pt x="390" y="228"/>
                    <a:pt x="390" y="228"/>
                  </a:cubicBezTo>
                  <a:cubicBezTo>
                    <a:pt x="390" y="228"/>
                    <a:pt x="390" y="228"/>
                    <a:pt x="390" y="228"/>
                  </a:cubicBezTo>
                  <a:cubicBezTo>
                    <a:pt x="390" y="228"/>
                    <a:pt x="390" y="228"/>
                    <a:pt x="390" y="228"/>
                  </a:cubicBezTo>
                  <a:cubicBezTo>
                    <a:pt x="390" y="228"/>
                    <a:pt x="391" y="228"/>
                    <a:pt x="391" y="228"/>
                  </a:cubicBezTo>
                  <a:cubicBezTo>
                    <a:pt x="391" y="228"/>
                    <a:pt x="391" y="228"/>
                    <a:pt x="391" y="228"/>
                  </a:cubicBezTo>
                  <a:cubicBezTo>
                    <a:pt x="391" y="228"/>
                    <a:pt x="391" y="228"/>
                    <a:pt x="391" y="228"/>
                  </a:cubicBezTo>
                  <a:cubicBezTo>
                    <a:pt x="392" y="228"/>
                    <a:pt x="392" y="228"/>
                    <a:pt x="392" y="228"/>
                  </a:cubicBezTo>
                  <a:cubicBezTo>
                    <a:pt x="392" y="228"/>
                    <a:pt x="392" y="228"/>
                    <a:pt x="392" y="228"/>
                  </a:cubicBezTo>
                  <a:cubicBezTo>
                    <a:pt x="392" y="228"/>
                    <a:pt x="392" y="228"/>
                    <a:pt x="392" y="228"/>
                  </a:cubicBezTo>
                  <a:cubicBezTo>
                    <a:pt x="392" y="228"/>
                    <a:pt x="393" y="228"/>
                    <a:pt x="393" y="228"/>
                  </a:cubicBezTo>
                  <a:cubicBezTo>
                    <a:pt x="393" y="228"/>
                    <a:pt x="393" y="228"/>
                    <a:pt x="393" y="228"/>
                  </a:cubicBezTo>
                  <a:cubicBezTo>
                    <a:pt x="393" y="228"/>
                    <a:pt x="393" y="228"/>
                    <a:pt x="393" y="228"/>
                  </a:cubicBezTo>
                  <a:cubicBezTo>
                    <a:pt x="394" y="228"/>
                    <a:pt x="394" y="228"/>
                    <a:pt x="394" y="228"/>
                  </a:cubicBezTo>
                  <a:cubicBezTo>
                    <a:pt x="394" y="228"/>
                    <a:pt x="394" y="228"/>
                    <a:pt x="394" y="228"/>
                  </a:cubicBezTo>
                  <a:cubicBezTo>
                    <a:pt x="395" y="228"/>
                    <a:pt x="395" y="228"/>
                    <a:pt x="395" y="228"/>
                  </a:cubicBezTo>
                  <a:cubicBezTo>
                    <a:pt x="395" y="228"/>
                    <a:pt x="395" y="228"/>
                    <a:pt x="395" y="228"/>
                  </a:cubicBezTo>
                  <a:cubicBezTo>
                    <a:pt x="395" y="228"/>
                    <a:pt x="396" y="228"/>
                    <a:pt x="396" y="228"/>
                  </a:cubicBezTo>
                  <a:cubicBezTo>
                    <a:pt x="396" y="228"/>
                    <a:pt x="396" y="228"/>
                    <a:pt x="396" y="228"/>
                  </a:cubicBezTo>
                  <a:cubicBezTo>
                    <a:pt x="396" y="228"/>
                    <a:pt x="396" y="228"/>
                    <a:pt x="396" y="228"/>
                  </a:cubicBezTo>
                  <a:cubicBezTo>
                    <a:pt x="396" y="228"/>
                    <a:pt x="397" y="228"/>
                    <a:pt x="397" y="228"/>
                  </a:cubicBezTo>
                  <a:cubicBezTo>
                    <a:pt x="397" y="228"/>
                    <a:pt x="397" y="228"/>
                    <a:pt x="397" y="228"/>
                  </a:cubicBezTo>
                  <a:cubicBezTo>
                    <a:pt x="397" y="228"/>
                    <a:pt x="397" y="228"/>
                    <a:pt x="397" y="228"/>
                  </a:cubicBezTo>
                  <a:cubicBezTo>
                    <a:pt x="398" y="228"/>
                    <a:pt x="398" y="228"/>
                    <a:pt x="398" y="228"/>
                  </a:cubicBezTo>
                  <a:cubicBezTo>
                    <a:pt x="398" y="228"/>
                    <a:pt x="398" y="228"/>
                    <a:pt x="398" y="228"/>
                  </a:cubicBezTo>
                  <a:cubicBezTo>
                    <a:pt x="398" y="228"/>
                    <a:pt x="398" y="228"/>
                    <a:pt x="398" y="228"/>
                  </a:cubicBezTo>
                  <a:cubicBezTo>
                    <a:pt x="399" y="228"/>
                    <a:pt x="399" y="228"/>
                    <a:pt x="399" y="228"/>
                  </a:cubicBezTo>
                  <a:cubicBezTo>
                    <a:pt x="399" y="228"/>
                    <a:pt x="399" y="228"/>
                    <a:pt x="399" y="228"/>
                  </a:cubicBezTo>
                  <a:cubicBezTo>
                    <a:pt x="399" y="228"/>
                    <a:pt x="399" y="228"/>
                    <a:pt x="399" y="228"/>
                  </a:cubicBezTo>
                  <a:cubicBezTo>
                    <a:pt x="400" y="228"/>
                    <a:pt x="400" y="228"/>
                    <a:pt x="400" y="228"/>
                  </a:cubicBezTo>
                  <a:cubicBezTo>
                    <a:pt x="400" y="228"/>
                    <a:pt x="400" y="228"/>
                    <a:pt x="400" y="228"/>
                  </a:cubicBezTo>
                  <a:cubicBezTo>
                    <a:pt x="401" y="228"/>
                    <a:pt x="402" y="228"/>
                    <a:pt x="403" y="228"/>
                  </a:cubicBezTo>
                  <a:cubicBezTo>
                    <a:pt x="403" y="228"/>
                    <a:pt x="403" y="228"/>
                    <a:pt x="403" y="228"/>
                  </a:cubicBezTo>
                  <a:cubicBezTo>
                    <a:pt x="520" y="228"/>
                    <a:pt x="632" y="224"/>
                    <a:pt x="732" y="217"/>
                  </a:cubicBezTo>
                  <a:cubicBezTo>
                    <a:pt x="788" y="0"/>
                    <a:pt x="788" y="0"/>
                    <a:pt x="788" y="0"/>
                  </a:cubicBezTo>
                  <a:cubicBezTo>
                    <a:pt x="706" y="6"/>
                    <a:pt x="618" y="10"/>
                    <a:pt x="525" y="12"/>
                  </a:cubicBezTo>
                  <a:cubicBezTo>
                    <a:pt x="485" y="12"/>
                    <a:pt x="444" y="13"/>
                    <a:pt x="403" y="13"/>
                  </a:cubicBezTo>
                  <a:cubicBezTo>
                    <a:pt x="403" y="13"/>
                    <a:pt x="403" y="13"/>
                    <a:pt x="403" y="13"/>
                  </a:cubicBezTo>
                  <a:cubicBezTo>
                    <a:pt x="402" y="13"/>
                    <a:pt x="402" y="13"/>
                    <a:pt x="402" y="13"/>
                  </a:cubicBezTo>
                  <a:cubicBezTo>
                    <a:pt x="402" y="13"/>
                    <a:pt x="402" y="13"/>
                    <a:pt x="402" y="13"/>
                  </a:cubicBezTo>
                  <a:cubicBezTo>
                    <a:pt x="402" y="13"/>
                    <a:pt x="401" y="13"/>
                    <a:pt x="401" y="13"/>
                  </a:cubicBezTo>
                  <a:cubicBezTo>
                    <a:pt x="401" y="13"/>
                    <a:pt x="401" y="13"/>
                    <a:pt x="401" y="13"/>
                  </a:cubicBezTo>
                  <a:cubicBezTo>
                    <a:pt x="400" y="13"/>
                    <a:pt x="399" y="13"/>
                    <a:pt x="399" y="13"/>
                  </a:cubicBezTo>
                  <a:cubicBezTo>
                    <a:pt x="398" y="13"/>
                    <a:pt x="398" y="13"/>
                    <a:pt x="398" y="13"/>
                  </a:cubicBezTo>
                  <a:cubicBezTo>
                    <a:pt x="398" y="13"/>
                    <a:pt x="398" y="13"/>
                    <a:pt x="398" y="13"/>
                  </a:cubicBezTo>
                  <a:cubicBezTo>
                    <a:pt x="398" y="13"/>
                    <a:pt x="398" y="13"/>
                    <a:pt x="397" y="13"/>
                  </a:cubicBezTo>
                  <a:cubicBezTo>
                    <a:pt x="397" y="13"/>
                    <a:pt x="397" y="13"/>
                    <a:pt x="397" y="13"/>
                  </a:cubicBezTo>
                  <a:cubicBezTo>
                    <a:pt x="397" y="13"/>
                    <a:pt x="397" y="13"/>
                    <a:pt x="397" y="13"/>
                  </a:cubicBezTo>
                  <a:cubicBezTo>
                    <a:pt x="397" y="13"/>
                    <a:pt x="396" y="13"/>
                    <a:pt x="396" y="13"/>
                  </a:cubicBezTo>
                  <a:cubicBezTo>
                    <a:pt x="396" y="13"/>
                    <a:pt x="396" y="13"/>
                    <a:pt x="396" y="13"/>
                  </a:cubicBezTo>
                  <a:cubicBezTo>
                    <a:pt x="396" y="13"/>
                    <a:pt x="396" y="13"/>
                    <a:pt x="395" y="13"/>
                  </a:cubicBezTo>
                  <a:cubicBezTo>
                    <a:pt x="395" y="13"/>
                    <a:pt x="395" y="13"/>
                    <a:pt x="395" y="13"/>
                  </a:cubicBezTo>
                  <a:cubicBezTo>
                    <a:pt x="395" y="13"/>
                    <a:pt x="395" y="13"/>
                    <a:pt x="394" y="13"/>
                  </a:cubicBezTo>
                  <a:cubicBezTo>
                    <a:pt x="394" y="13"/>
                    <a:pt x="394" y="13"/>
                    <a:pt x="394" y="13"/>
                  </a:cubicBezTo>
                  <a:cubicBezTo>
                    <a:pt x="394" y="13"/>
                    <a:pt x="393" y="13"/>
                    <a:pt x="393" y="13"/>
                  </a:cubicBezTo>
                  <a:cubicBezTo>
                    <a:pt x="393" y="13"/>
                    <a:pt x="393" y="13"/>
                    <a:pt x="393" y="13"/>
                  </a:cubicBezTo>
                  <a:cubicBezTo>
                    <a:pt x="393" y="13"/>
                    <a:pt x="393" y="13"/>
                    <a:pt x="393" y="13"/>
                  </a:cubicBezTo>
                  <a:cubicBezTo>
                    <a:pt x="392" y="13"/>
                    <a:pt x="392" y="13"/>
                    <a:pt x="392" y="13"/>
                  </a:cubicBezTo>
                  <a:cubicBezTo>
                    <a:pt x="392" y="13"/>
                    <a:pt x="392" y="13"/>
                    <a:pt x="392" y="13"/>
                  </a:cubicBezTo>
                  <a:cubicBezTo>
                    <a:pt x="392" y="13"/>
                    <a:pt x="391" y="13"/>
                    <a:pt x="391" y="13"/>
                  </a:cubicBezTo>
                  <a:cubicBezTo>
                    <a:pt x="391" y="13"/>
                    <a:pt x="391" y="13"/>
                    <a:pt x="391" y="13"/>
                  </a:cubicBezTo>
                  <a:cubicBezTo>
                    <a:pt x="391" y="13"/>
                    <a:pt x="391" y="13"/>
                    <a:pt x="390" y="13"/>
                  </a:cubicBezTo>
                  <a:cubicBezTo>
                    <a:pt x="390" y="13"/>
                    <a:pt x="390" y="13"/>
                    <a:pt x="390" y="13"/>
                  </a:cubicBezTo>
                  <a:cubicBezTo>
                    <a:pt x="389" y="13"/>
                    <a:pt x="389" y="13"/>
                    <a:pt x="388" y="13"/>
                  </a:cubicBezTo>
                  <a:cubicBezTo>
                    <a:pt x="388" y="13"/>
                    <a:pt x="388" y="13"/>
                    <a:pt x="388" y="13"/>
                  </a:cubicBezTo>
                  <a:cubicBezTo>
                    <a:pt x="387" y="13"/>
                    <a:pt x="387" y="13"/>
                    <a:pt x="387" y="13"/>
                  </a:cubicBezTo>
                  <a:cubicBezTo>
                    <a:pt x="387" y="13"/>
                    <a:pt x="387" y="13"/>
                    <a:pt x="387" y="13"/>
                  </a:cubicBezTo>
                  <a:cubicBezTo>
                    <a:pt x="387" y="13"/>
                    <a:pt x="386" y="13"/>
                    <a:pt x="386" y="13"/>
                  </a:cubicBezTo>
                  <a:cubicBezTo>
                    <a:pt x="386" y="13"/>
                    <a:pt x="386" y="13"/>
                    <a:pt x="386" y="13"/>
                  </a:cubicBezTo>
                  <a:cubicBezTo>
                    <a:pt x="345" y="13"/>
                    <a:pt x="304" y="12"/>
                    <a:pt x="263" y="12"/>
                  </a:cubicBezTo>
                  <a:cubicBezTo>
                    <a:pt x="171" y="10"/>
                    <a:pt x="83" y="6"/>
                    <a:pt x="0" y="0"/>
                  </a:cubicBezTo>
                </a:path>
              </a:pathLst>
            </a:custGeom>
            <a:solidFill>
              <a:schemeClr val="accent1">
                <a:lumMod val="60000"/>
                <a:lumOff val="40000"/>
                <a:alpha val="2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311" name="Rectangle 110"/>
          <p:cNvSpPr>
            <a:spLocks noChangeArrowheads="1"/>
          </p:cNvSpPr>
          <p:nvPr/>
        </p:nvSpPr>
        <p:spPr bwMode="auto">
          <a:xfrm>
            <a:off x="5563070" y="2068506"/>
            <a:ext cx="1269578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/>
            <a:r>
              <a:rPr lang="en-US" b="1" dirty="0">
                <a:solidFill>
                  <a:schemeClr val="accent6">
                    <a:lumMod val="20000"/>
                    <a:lumOff val="80000"/>
                  </a:schemeClr>
                </a:solidFill>
                <a:latin typeface="+mj-lt"/>
              </a:rPr>
              <a:t>Description</a:t>
            </a:r>
            <a:endParaRPr kumimoji="0" lang="id-ID" sz="2800" b="0" i="0" u="none" strike="noStrike" cap="none" normalizeH="0" baseline="0" dirty="0">
              <a:ln>
                <a:noFill/>
              </a:ln>
              <a:solidFill>
                <a:schemeClr val="accent6">
                  <a:lumMod val="20000"/>
                  <a:lumOff val="80000"/>
                </a:schemeClr>
              </a:solidFill>
              <a:effectLst/>
              <a:latin typeface="+mj-lt"/>
            </a:endParaRPr>
          </a:p>
        </p:txBody>
      </p:sp>
      <p:sp>
        <p:nvSpPr>
          <p:cNvPr id="310" name="Rectangle 110"/>
          <p:cNvSpPr>
            <a:spLocks noChangeArrowheads="1"/>
          </p:cNvSpPr>
          <p:nvPr/>
        </p:nvSpPr>
        <p:spPr bwMode="auto">
          <a:xfrm>
            <a:off x="2360879" y="1712906"/>
            <a:ext cx="1269578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/>
            <a:r>
              <a:rPr lang="en-US" b="1" dirty="0">
                <a:solidFill>
                  <a:schemeClr val="accent6"/>
                </a:solidFill>
                <a:latin typeface="+mj-lt"/>
              </a:rPr>
              <a:t>Description</a:t>
            </a:r>
            <a:endParaRPr kumimoji="0" lang="id-ID" sz="2800" b="0" i="0" u="none" strike="noStrike" cap="none" normalizeH="0" baseline="0" dirty="0">
              <a:ln>
                <a:noFill/>
              </a:ln>
              <a:solidFill>
                <a:schemeClr val="accent6"/>
              </a:solidFill>
              <a:effectLst/>
              <a:latin typeface="+mj-lt"/>
            </a:endParaRPr>
          </a:p>
        </p:txBody>
      </p:sp>
      <p:sp>
        <p:nvSpPr>
          <p:cNvPr id="85" name="Rectangle 110">
            <a:extLst>
              <a:ext uri="{FF2B5EF4-FFF2-40B4-BE49-F238E27FC236}">
                <a16:creationId xmlns:a16="http://schemas.microsoft.com/office/drawing/2014/main" id="{51E1B4E1-FA8D-446F-869B-6A79B1C15057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1039" y="3210084"/>
            <a:ext cx="1510969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/>
            <a:r>
              <a:rPr lang="en-US" b="1" dirty="0">
                <a:solidFill>
                  <a:schemeClr val="bg2"/>
                </a:solidFill>
                <a:latin typeface="+mj-lt"/>
              </a:rPr>
              <a:t>Description</a:t>
            </a:r>
            <a:endParaRPr kumimoji="0" lang="id-ID" sz="2800" b="0" i="0" u="none" strike="noStrike" cap="none" normalizeH="0" baseline="0" dirty="0">
              <a:ln>
                <a:noFill/>
              </a:ln>
              <a:solidFill>
                <a:schemeClr val="bg2"/>
              </a:solidFill>
              <a:effectLst/>
              <a:latin typeface="+mj-lt"/>
            </a:endParaRPr>
          </a:p>
        </p:txBody>
      </p:sp>
      <p:sp>
        <p:nvSpPr>
          <p:cNvPr id="86" name="Rectangle 110">
            <a:extLst>
              <a:ext uri="{FF2B5EF4-FFF2-40B4-BE49-F238E27FC236}">
                <a16:creationId xmlns:a16="http://schemas.microsoft.com/office/drawing/2014/main" id="{47A0ECA6-360E-4A88-A834-82BF1F5478EC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1039" y="4108180"/>
            <a:ext cx="1510969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/>
            <a:r>
              <a:rPr lang="en-US" b="1" dirty="0">
                <a:solidFill>
                  <a:schemeClr val="bg2"/>
                </a:solidFill>
                <a:latin typeface="+mj-lt"/>
              </a:rPr>
              <a:t>Description</a:t>
            </a:r>
            <a:endParaRPr kumimoji="0" lang="id-ID" sz="2800" b="0" i="0" u="none" strike="noStrike" cap="none" normalizeH="0" baseline="0" dirty="0">
              <a:ln>
                <a:noFill/>
              </a:ln>
              <a:solidFill>
                <a:schemeClr val="bg2"/>
              </a:solidFill>
              <a:effectLst/>
              <a:latin typeface="+mj-lt"/>
            </a:endParaRPr>
          </a:p>
        </p:txBody>
      </p:sp>
      <p:sp>
        <p:nvSpPr>
          <p:cNvPr id="87" name="Rectangle 110">
            <a:extLst>
              <a:ext uri="{FF2B5EF4-FFF2-40B4-BE49-F238E27FC236}">
                <a16:creationId xmlns:a16="http://schemas.microsoft.com/office/drawing/2014/main" id="{97CA645A-BADE-4DAF-9CA2-B93968B4C64A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1039" y="5021623"/>
            <a:ext cx="1510969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/>
            <a:r>
              <a:rPr lang="en-US" b="1" dirty="0">
                <a:solidFill>
                  <a:schemeClr val="bg2"/>
                </a:solidFill>
                <a:latin typeface="+mj-lt"/>
              </a:rPr>
              <a:t>Description</a:t>
            </a:r>
            <a:endParaRPr kumimoji="0" lang="id-ID" sz="2800" b="0" i="0" u="none" strike="noStrike" cap="none" normalizeH="0" baseline="0" dirty="0">
              <a:ln>
                <a:noFill/>
              </a:ln>
              <a:solidFill>
                <a:schemeClr val="bg2"/>
              </a:solidFill>
              <a:effectLst/>
              <a:latin typeface="+mj-lt"/>
            </a:endParaRPr>
          </a:p>
        </p:txBody>
      </p:sp>
      <p:sp>
        <p:nvSpPr>
          <p:cNvPr id="88" name="Rectangle 110">
            <a:extLst>
              <a:ext uri="{FF2B5EF4-FFF2-40B4-BE49-F238E27FC236}">
                <a16:creationId xmlns:a16="http://schemas.microsoft.com/office/drawing/2014/main" id="{06D33A1A-4514-4FF8-9CAE-DE2813A7E527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1039" y="5919719"/>
            <a:ext cx="1510969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/>
            <a:r>
              <a:rPr lang="en-US" b="1" dirty="0">
                <a:solidFill>
                  <a:schemeClr val="bg2"/>
                </a:solidFill>
                <a:latin typeface="+mj-lt"/>
              </a:rPr>
              <a:t>Description</a:t>
            </a:r>
            <a:endParaRPr kumimoji="0" lang="id-ID" sz="2800" b="0" i="0" u="none" strike="noStrike" cap="none" normalizeH="0" baseline="0" dirty="0">
              <a:ln>
                <a:noFill/>
              </a:ln>
              <a:solidFill>
                <a:schemeClr val="bg2"/>
              </a:solidFill>
              <a:effectLst/>
              <a:latin typeface="+mj-lt"/>
            </a:endParaRP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CD776604-F3C6-4F17-84F7-F2F93DB3C030}"/>
              </a:ext>
            </a:extLst>
          </p:cNvPr>
          <p:cNvSpPr txBox="1"/>
          <p:nvPr/>
        </p:nvSpPr>
        <p:spPr>
          <a:xfrm>
            <a:off x="7208731" y="3907419"/>
            <a:ext cx="3540375" cy="2308324"/>
          </a:xfrm>
          <a:prstGeom prst="rect">
            <a:avLst/>
          </a:prstGeom>
          <a:noFill/>
        </p:spPr>
        <p:txBody>
          <a:bodyPr wrap="square" numCol="1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/>
              <a:t>Lorem ipsum dolor sit </a:t>
            </a:r>
            <a:r>
              <a:rPr lang="en-US" sz="1200" dirty="0" err="1"/>
              <a:t>amet</a:t>
            </a:r>
            <a:r>
              <a:rPr lang="en-US" sz="1200" dirty="0"/>
              <a:t>, </a:t>
            </a:r>
            <a:r>
              <a:rPr lang="en-US" sz="1200" dirty="0" err="1"/>
              <a:t>consectetur</a:t>
            </a:r>
            <a:r>
              <a:rPr lang="en-US" sz="1200" dirty="0"/>
              <a:t> </a:t>
            </a:r>
            <a:r>
              <a:rPr lang="en-US" sz="1200" dirty="0" err="1"/>
              <a:t>adipiscing</a:t>
            </a:r>
            <a:r>
              <a:rPr lang="en-US" sz="1200" dirty="0"/>
              <a:t> </a:t>
            </a:r>
            <a:r>
              <a:rPr lang="en-US" sz="1200" dirty="0" err="1"/>
              <a:t>elit</a:t>
            </a:r>
            <a:r>
              <a:rPr lang="en-US" sz="1200" dirty="0"/>
              <a:t>. </a:t>
            </a:r>
            <a:r>
              <a:rPr lang="en-US" sz="1200" dirty="0" err="1"/>
              <a:t>Nulla</a:t>
            </a:r>
            <a:r>
              <a:rPr lang="en-US" sz="1200" dirty="0"/>
              <a:t> </a:t>
            </a:r>
            <a:r>
              <a:rPr lang="en-US" sz="1200" dirty="0" err="1"/>
              <a:t>venenatis</a:t>
            </a:r>
            <a:r>
              <a:rPr lang="en-US" sz="1200" dirty="0"/>
              <a:t> </a:t>
            </a:r>
            <a:r>
              <a:rPr lang="en-US" sz="1200" dirty="0" err="1"/>
              <a:t>metus</a:t>
            </a:r>
            <a:r>
              <a:rPr lang="en-US" sz="1200" dirty="0"/>
              <a:t> </a:t>
            </a:r>
            <a:r>
              <a:rPr lang="en-US" sz="1200" dirty="0" err="1"/>
              <a:t>metus</a:t>
            </a:r>
            <a:r>
              <a:rPr lang="en-US" sz="1200" dirty="0"/>
              <a:t>, </a:t>
            </a:r>
            <a:r>
              <a:rPr lang="en-US" sz="1200" dirty="0" err="1"/>
              <a:t>ut</a:t>
            </a:r>
            <a:r>
              <a:rPr lang="en-US" sz="1200" dirty="0"/>
              <a:t> </a:t>
            </a:r>
            <a:r>
              <a:rPr lang="en-US" sz="1200" dirty="0" err="1"/>
              <a:t>congue</a:t>
            </a:r>
            <a:r>
              <a:rPr lang="en-US" sz="1200" dirty="0"/>
              <a:t> mi </a:t>
            </a:r>
            <a:r>
              <a:rPr lang="en-US" sz="1200" dirty="0" err="1"/>
              <a:t>iaculis</a:t>
            </a:r>
            <a:r>
              <a:rPr lang="en-US" sz="1200" dirty="0"/>
              <a:t> vel. </a:t>
            </a:r>
            <a:r>
              <a:rPr lang="en-US" sz="1200" dirty="0" err="1"/>
              <a:t>Vestibulum</a:t>
            </a:r>
            <a:r>
              <a:rPr lang="en-US" sz="1200" dirty="0"/>
              <a:t> in </a:t>
            </a:r>
            <a:r>
              <a:rPr lang="en-US" sz="1200" dirty="0" err="1"/>
              <a:t>enim</a:t>
            </a:r>
            <a:r>
              <a:rPr lang="en-US" sz="1200" dirty="0"/>
              <a:t> </a:t>
            </a:r>
            <a:r>
              <a:rPr lang="en-US" sz="1200" dirty="0" err="1"/>
              <a:t>urna</a:t>
            </a:r>
            <a:r>
              <a:rPr lang="en-US" sz="1200" dirty="0"/>
              <a:t>. Cras </a:t>
            </a:r>
            <a:r>
              <a:rPr lang="en-US" sz="1200" dirty="0" err="1"/>
              <a:t>quis</a:t>
            </a:r>
            <a:r>
              <a:rPr lang="en-US" sz="1200" dirty="0"/>
              <a:t> </a:t>
            </a:r>
            <a:r>
              <a:rPr lang="en-US" sz="1200" dirty="0" err="1"/>
              <a:t>venenatis</a:t>
            </a:r>
            <a:r>
              <a:rPr lang="en-US" sz="1200" dirty="0"/>
              <a:t> </a:t>
            </a:r>
            <a:r>
              <a:rPr lang="en-US" sz="1200" dirty="0" err="1"/>
              <a:t>turpis</a:t>
            </a:r>
            <a:r>
              <a:rPr lang="en-US" sz="1200" dirty="0"/>
              <a:t>, non </a:t>
            </a:r>
            <a:r>
              <a:rPr lang="en-US" sz="1200" dirty="0" err="1"/>
              <a:t>sodales</a:t>
            </a:r>
            <a:r>
              <a:rPr lang="en-US" sz="1200" dirty="0"/>
              <a:t> </a:t>
            </a:r>
            <a:r>
              <a:rPr lang="en-US" sz="1200" dirty="0" err="1"/>
              <a:t>velit</a:t>
            </a:r>
            <a:r>
              <a:rPr lang="en-US" sz="1200" dirty="0"/>
              <a:t>. Aenean </a:t>
            </a:r>
            <a:r>
              <a:rPr lang="en-US" sz="1200" dirty="0" err="1"/>
              <a:t>vel</a:t>
            </a:r>
            <a:r>
              <a:rPr lang="en-US" sz="1200" dirty="0"/>
              <a:t> </a:t>
            </a:r>
            <a:r>
              <a:rPr lang="en-US" sz="1200" dirty="0" err="1"/>
              <a:t>turpis</a:t>
            </a:r>
            <a:r>
              <a:rPr lang="en-US" sz="1200" dirty="0"/>
              <a:t> </a:t>
            </a:r>
            <a:r>
              <a:rPr lang="en-US" sz="1200" dirty="0" err="1"/>
              <a:t>vestibulum</a:t>
            </a:r>
            <a:r>
              <a:rPr lang="en-US" sz="1200" dirty="0"/>
              <a:t>, </a:t>
            </a:r>
            <a:r>
              <a:rPr lang="en-US" sz="1200" dirty="0" err="1"/>
              <a:t>elementum</a:t>
            </a:r>
            <a:r>
              <a:rPr lang="en-US" sz="1200" dirty="0"/>
              <a:t> </a:t>
            </a:r>
            <a:r>
              <a:rPr lang="en-US" sz="1200" dirty="0" err="1"/>
              <a:t>metus</a:t>
            </a:r>
            <a:r>
              <a:rPr lang="en-US" sz="1200" dirty="0"/>
              <a:t> ac.</a:t>
            </a:r>
            <a:r>
              <a:rPr lang="id-ID" sz="1200" dirty="0"/>
              <a:t>Donec condimentum mi mi, nec lobortis metus porta vulputate. Etiam id lobortis ipsum. Aliquam erat volutpat. </a:t>
            </a: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7180DF9C-C40D-4917-8125-76B0E30DAA3C}"/>
              </a:ext>
            </a:extLst>
          </p:cNvPr>
          <p:cNvSpPr txBox="1"/>
          <p:nvPr/>
        </p:nvSpPr>
        <p:spPr>
          <a:xfrm>
            <a:off x="7208731" y="3583548"/>
            <a:ext cx="14542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+mj-lt"/>
              </a:rPr>
              <a:t>Description</a:t>
            </a:r>
            <a:endParaRPr lang="id-ID" b="1" dirty="0">
              <a:latin typeface="+mj-lt"/>
            </a:endParaRPr>
          </a:p>
        </p:txBody>
      </p:sp>
      <p:grpSp>
        <p:nvGrpSpPr>
          <p:cNvPr id="45" name="Group 44"/>
          <p:cNvGrpSpPr/>
          <p:nvPr/>
        </p:nvGrpSpPr>
        <p:grpSpPr>
          <a:xfrm>
            <a:off x="4551139" y="4289341"/>
            <a:ext cx="308975" cy="308975"/>
            <a:chOff x="1637252" y="5941153"/>
            <a:chExt cx="400024" cy="400024"/>
          </a:xfrm>
          <a:solidFill>
            <a:schemeClr val="bg2"/>
          </a:solidFill>
        </p:grpSpPr>
        <p:sp>
          <p:nvSpPr>
            <p:cNvPr id="46" name="Freeform 19"/>
            <p:cNvSpPr>
              <a:spLocks noEditPoints="1"/>
            </p:cNvSpPr>
            <p:nvPr/>
          </p:nvSpPr>
          <p:spPr bwMode="auto">
            <a:xfrm>
              <a:off x="1637252" y="5941153"/>
              <a:ext cx="400024" cy="400024"/>
            </a:xfrm>
            <a:custGeom>
              <a:avLst/>
              <a:gdLst>
                <a:gd name="T0" fmla="*/ 117 w 128"/>
                <a:gd name="T1" fmla="*/ 12 h 128"/>
                <a:gd name="T2" fmla="*/ 100 w 128"/>
                <a:gd name="T3" fmla="*/ 12 h 128"/>
                <a:gd name="T4" fmla="*/ 100 w 128"/>
                <a:gd name="T5" fmla="*/ 4 h 128"/>
                <a:gd name="T6" fmla="*/ 96 w 128"/>
                <a:gd name="T7" fmla="*/ 0 h 128"/>
                <a:gd name="T8" fmla="*/ 92 w 128"/>
                <a:gd name="T9" fmla="*/ 4 h 128"/>
                <a:gd name="T10" fmla="*/ 92 w 128"/>
                <a:gd name="T11" fmla="*/ 12 h 128"/>
                <a:gd name="T12" fmla="*/ 68 w 128"/>
                <a:gd name="T13" fmla="*/ 12 h 128"/>
                <a:gd name="T14" fmla="*/ 68 w 128"/>
                <a:gd name="T15" fmla="*/ 4 h 128"/>
                <a:gd name="T16" fmla="*/ 64 w 128"/>
                <a:gd name="T17" fmla="*/ 0 h 128"/>
                <a:gd name="T18" fmla="*/ 60 w 128"/>
                <a:gd name="T19" fmla="*/ 4 h 128"/>
                <a:gd name="T20" fmla="*/ 60 w 128"/>
                <a:gd name="T21" fmla="*/ 12 h 128"/>
                <a:gd name="T22" fmla="*/ 36 w 128"/>
                <a:gd name="T23" fmla="*/ 12 h 128"/>
                <a:gd name="T24" fmla="*/ 36 w 128"/>
                <a:gd name="T25" fmla="*/ 4 h 128"/>
                <a:gd name="T26" fmla="*/ 32 w 128"/>
                <a:gd name="T27" fmla="*/ 0 h 128"/>
                <a:gd name="T28" fmla="*/ 28 w 128"/>
                <a:gd name="T29" fmla="*/ 4 h 128"/>
                <a:gd name="T30" fmla="*/ 28 w 128"/>
                <a:gd name="T31" fmla="*/ 12 h 128"/>
                <a:gd name="T32" fmla="*/ 11 w 128"/>
                <a:gd name="T33" fmla="*/ 12 h 128"/>
                <a:gd name="T34" fmla="*/ 0 w 128"/>
                <a:gd name="T35" fmla="*/ 23 h 128"/>
                <a:gd name="T36" fmla="*/ 0 w 128"/>
                <a:gd name="T37" fmla="*/ 117 h 128"/>
                <a:gd name="T38" fmla="*/ 11 w 128"/>
                <a:gd name="T39" fmla="*/ 128 h 128"/>
                <a:gd name="T40" fmla="*/ 117 w 128"/>
                <a:gd name="T41" fmla="*/ 128 h 128"/>
                <a:gd name="T42" fmla="*/ 128 w 128"/>
                <a:gd name="T43" fmla="*/ 117 h 128"/>
                <a:gd name="T44" fmla="*/ 128 w 128"/>
                <a:gd name="T45" fmla="*/ 23 h 128"/>
                <a:gd name="T46" fmla="*/ 117 w 128"/>
                <a:gd name="T47" fmla="*/ 12 h 128"/>
                <a:gd name="T48" fmla="*/ 120 w 128"/>
                <a:gd name="T49" fmla="*/ 117 h 128"/>
                <a:gd name="T50" fmla="*/ 117 w 128"/>
                <a:gd name="T51" fmla="*/ 120 h 128"/>
                <a:gd name="T52" fmla="*/ 11 w 128"/>
                <a:gd name="T53" fmla="*/ 120 h 128"/>
                <a:gd name="T54" fmla="*/ 8 w 128"/>
                <a:gd name="T55" fmla="*/ 117 h 128"/>
                <a:gd name="T56" fmla="*/ 8 w 128"/>
                <a:gd name="T57" fmla="*/ 23 h 128"/>
                <a:gd name="T58" fmla="*/ 11 w 128"/>
                <a:gd name="T59" fmla="*/ 20 h 128"/>
                <a:gd name="T60" fmla="*/ 28 w 128"/>
                <a:gd name="T61" fmla="*/ 20 h 128"/>
                <a:gd name="T62" fmla="*/ 28 w 128"/>
                <a:gd name="T63" fmla="*/ 28 h 128"/>
                <a:gd name="T64" fmla="*/ 32 w 128"/>
                <a:gd name="T65" fmla="*/ 32 h 128"/>
                <a:gd name="T66" fmla="*/ 36 w 128"/>
                <a:gd name="T67" fmla="*/ 28 h 128"/>
                <a:gd name="T68" fmla="*/ 36 w 128"/>
                <a:gd name="T69" fmla="*/ 20 h 128"/>
                <a:gd name="T70" fmla="*/ 60 w 128"/>
                <a:gd name="T71" fmla="*/ 20 h 128"/>
                <a:gd name="T72" fmla="*/ 60 w 128"/>
                <a:gd name="T73" fmla="*/ 28 h 128"/>
                <a:gd name="T74" fmla="*/ 64 w 128"/>
                <a:gd name="T75" fmla="*/ 32 h 128"/>
                <a:gd name="T76" fmla="*/ 68 w 128"/>
                <a:gd name="T77" fmla="*/ 28 h 128"/>
                <a:gd name="T78" fmla="*/ 68 w 128"/>
                <a:gd name="T79" fmla="*/ 20 h 128"/>
                <a:gd name="T80" fmla="*/ 92 w 128"/>
                <a:gd name="T81" fmla="*/ 20 h 128"/>
                <a:gd name="T82" fmla="*/ 92 w 128"/>
                <a:gd name="T83" fmla="*/ 28 h 128"/>
                <a:gd name="T84" fmla="*/ 96 w 128"/>
                <a:gd name="T85" fmla="*/ 32 h 128"/>
                <a:gd name="T86" fmla="*/ 100 w 128"/>
                <a:gd name="T87" fmla="*/ 28 h 128"/>
                <a:gd name="T88" fmla="*/ 100 w 128"/>
                <a:gd name="T89" fmla="*/ 20 h 128"/>
                <a:gd name="T90" fmla="*/ 117 w 128"/>
                <a:gd name="T91" fmla="*/ 20 h 128"/>
                <a:gd name="T92" fmla="*/ 120 w 128"/>
                <a:gd name="T93" fmla="*/ 23 h 128"/>
                <a:gd name="T94" fmla="*/ 120 w 128"/>
                <a:gd name="T95" fmla="*/ 117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28" h="128">
                  <a:moveTo>
                    <a:pt x="117" y="12"/>
                  </a:moveTo>
                  <a:cubicBezTo>
                    <a:pt x="100" y="12"/>
                    <a:pt x="100" y="12"/>
                    <a:pt x="100" y="12"/>
                  </a:cubicBezTo>
                  <a:cubicBezTo>
                    <a:pt x="100" y="4"/>
                    <a:pt x="100" y="4"/>
                    <a:pt x="100" y="4"/>
                  </a:cubicBezTo>
                  <a:cubicBezTo>
                    <a:pt x="100" y="2"/>
                    <a:pt x="98" y="0"/>
                    <a:pt x="96" y="0"/>
                  </a:cubicBezTo>
                  <a:cubicBezTo>
                    <a:pt x="94" y="0"/>
                    <a:pt x="92" y="2"/>
                    <a:pt x="92" y="4"/>
                  </a:cubicBezTo>
                  <a:cubicBezTo>
                    <a:pt x="92" y="12"/>
                    <a:pt x="92" y="12"/>
                    <a:pt x="92" y="12"/>
                  </a:cubicBezTo>
                  <a:cubicBezTo>
                    <a:pt x="68" y="12"/>
                    <a:pt x="68" y="12"/>
                    <a:pt x="68" y="12"/>
                  </a:cubicBezTo>
                  <a:cubicBezTo>
                    <a:pt x="68" y="4"/>
                    <a:pt x="68" y="4"/>
                    <a:pt x="68" y="4"/>
                  </a:cubicBezTo>
                  <a:cubicBezTo>
                    <a:pt x="68" y="2"/>
                    <a:pt x="66" y="0"/>
                    <a:pt x="64" y="0"/>
                  </a:cubicBezTo>
                  <a:cubicBezTo>
                    <a:pt x="62" y="0"/>
                    <a:pt x="60" y="2"/>
                    <a:pt x="60" y="4"/>
                  </a:cubicBezTo>
                  <a:cubicBezTo>
                    <a:pt x="60" y="12"/>
                    <a:pt x="60" y="12"/>
                    <a:pt x="60" y="12"/>
                  </a:cubicBezTo>
                  <a:cubicBezTo>
                    <a:pt x="36" y="12"/>
                    <a:pt x="36" y="12"/>
                    <a:pt x="36" y="12"/>
                  </a:cubicBezTo>
                  <a:cubicBezTo>
                    <a:pt x="36" y="4"/>
                    <a:pt x="36" y="4"/>
                    <a:pt x="36" y="4"/>
                  </a:cubicBezTo>
                  <a:cubicBezTo>
                    <a:pt x="36" y="2"/>
                    <a:pt x="34" y="0"/>
                    <a:pt x="32" y="0"/>
                  </a:cubicBezTo>
                  <a:cubicBezTo>
                    <a:pt x="30" y="0"/>
                    <a:pt x="28" y="2"/>
                    <a:pt x="28" y="4"/>
                  </a:cubicBezTo>
                  <a:cubicBezTo>
                    <a:pt x="28" y="12"/>
                    <a:pt x="28" y="12"/>
                    <a:pt x="28" y="12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5" y="12"/>
                    <a:pt x="0" y="17"/>
                    <a:pt x="0" y="23"/>
                  </a:cubicBezTo>
                  <a:cubicBezTo>
                    <a:pt x="0" y="117"/>
                    <a:pt x="0" y="117"/>
                    <a:pt x="0" y="117"/>
                  </a:cubicBezTo>
                  <a:cubicBezTo>
                    <a:pt x="0" y="123"/>
                    <a:pt x="5" y="128"/>
                    <a:pt x="11" y="128"/>
                  </a:cubicBezTo>
                  <a:cubicBezTo>
                    <a:pt x="117" y="128"/>
                    <a:pt x="117" y="128"/>
                    <a:pt x="117" y="128"/>
                  </a:cubicBezTo>
                  <a:cubicBezTo>
                    <a:pt x="123" y="128"/>
                    <a:pt x="128" y="123"/>
                    <a:pt x="128" y="117"/>
                  </a:cubicBezTo>
                  <a:cubicBezTo>
                    <a:pt x="128" y="23"/>
                    <a:pt x="128" y="23"/>
                    <a:pt x="128" y="23"/>
                  </a:cubicBezTo>
                  <a:cubicBezTo>
                    <a:pt x="128" y="17"/>
                    <a:pt x="123" y="12"/>
                    <a:pt x="117" y="12"/>
                  </a:cubicBezTo>
                  <a:close/>
                  <a:moveTo>
                    <a:pt x="120" y="117"/>
                  </a:moveTo>
                  <a:cubicBezTo>
                    <a:pt x="120" y="119"/>
                    <a:pt x="119" y="120"/>
                    <a:pt x="117" y="120"/>
                  </a:cubicBezTo>
                  <a:cubicBezTo>
                    <a:pt x="11" y="120"/>
                    <a:pt x="11" y="120"/>
                    <a:pt x="11" y="120"/>
                  </a:cubicBezTo>
                  <a:cubicBezTo>
                    <a:pt x="9" y="120"/>
                    <a:pt x="8" y="119"/>
                    <a:pt x="8" y="117"/>
                  </a:cubicBezTo>
                  <a:cubicBezTo>
                    <a:pt x="8" y="23"/>
                    <a:pt x="8" y="23"/>
                    <a:pt x="8" y="23"/>
                  </a:cubicBezTo>
                  <a:cubicBezTo>
                    <a:pt x="8" y="21"/>
                    <a:pt x="9" y="20"/>
                    <a:pt x="11" y="20"/>
                  </a:cubicBezTo>
                  <a:cubicBezTo>
                    <a:pt x="28" y="20"/>
                    <a:pt x="28" y="20"/>
                    <a:pt x="28" y="20"/>
                  </a:cubicBezTo>
                  <a:cubicBezTo>
                    <a:pt x="28" y="28"/>
                    <a:pt x="28" y="28"/>
                    <a:pt x="28" y="28"/>
                  </a:cubicBezTo>
                  <a:cubicBezTo>
                    <a:pt x="28" y="30"/>
                    <a:pt x="30" y="32"/>
                    <a:pt x="32" y="32"/>
                  </a:cubicBezTo>
                  <a:cubicBezTo>
                    <a:pt x="34" y="32"/>
                    <a:pt x="36" y="30"/>
                    <a:pt x="36" y="28"/>
                  </a:cubicBezTo>
                  <a:cubicBezTo>
                    <a:pt x="36" y="20"/>
                    <a:pt x="36" y="20"/>
                    <a:pt x="36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60" y="28"/>
                    <a:pt x="60" y="28"/>
                    <a:pt x="60" y="28"/>
                  </a:cubicBezTo>
                  <a:cubicBezTo>
                    <a:pt x="60" y="30"/>
                    <a:pt x="62" y="32"/>
                    <a:pt x="64" y="32"/>
                  </a:cubicBezTo>
                  <a:cubicBezTo>
                    <a:pt x="66" y="32"/>
                    <a:pt x="68" y="30"/>
                    <a:pt x="68" y="28"/>
                  </a:cubicBezTo>
                  <a:cubicBezTo>
                    <a:pt x="68" y="20"/>
                    <a:pt x="68" y="20"/>
                    <a:pt x="68" y="20"/>
                  </a:cubicBezTo>
                  <a:cubicBezTo>
                    <a:pt x="92" y="20"/>
                    <a:pt x="92" y="20"/>
                    <a:pt x="92" y="20"/>
                  </a:cubicBezTo>
                  <a:cubicBezTo>
                    <a:pt x="92" y="28"/>
                    <a:pt x="92" y="28"/>
                    <a:pt x="92" y="28"/>
                  </a:cubicBezTo>
                  <a:cubicBezTo>
                    <a:pt x="92" y="30"/>
                    <a:pt x="94" y="32"/>
                    <a:pt x="96" y="32"/>
                  </a:cubicBezTo>
                  <a:cubicBezTo>
                    <a:pt x="98" y="32"/>
                    <a:pt x="100" y="30"/>
                    <a:pt x="100" y="28"/>
                  </a:cubicBezTo>
                  <a:cubicBezTo>
                    <a:pt x="100" y="20"/>
                    <a:pt x="100" y="20"/>
                    <a:pt x="100" y="20"/>
                  </a:cubicBezTo>
                  <a:cubicBezTo>
                    <a:pt x="117" y="20"/>
                    <a:pt x="117" y="20"/>
                    <a:pt x="117" y="20"/>
                  </a:cubicBezTo>
                  <a:cubicBezTo>
                    <a:pt x="119" y="20"/>
                    <a:pt x="120" y="21"/>
                    <a:pt x="120" y="23"/>
                  </a:cubicBezTo>
                  <a:lnTo>
                    <a:pt x="120" y="11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7" name="Rectangle 20"/>
            <p:cNvSpPr>
              <a:spLocks noChangeArrowheads="1"/>
            </p:cNvSpPr>
            <p:nvPr/>
          </p:nvSpPr>
          <p:spPr bwMode="auto">
            <a:xfrm>
              <a:off x="1724386" y="6091657"/>
              <a:ext cx="50168" cy="36966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8" name="Rectangle 21"/>
            <p:cNvSpPr>
              <a:spLocks noChangeArrowheads="1"/>
            </p:cNvSpPr>
            <p:nvPr/>
          </p:nvSpPr>
          <p:spPr bwMode="auto">
            <a:xfrm>
              <a:off x="1724386" y="6153707"/>
              <a:ext cx="50168" cy="36966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9" name="Rectangle 22"/>
            <p:cNvSpPr>
              <a:spLocks noChangeArrowheads="1"/>
            </p:cNvSpPr>
            <p:nvPr/>
          </p:nvSpPr>
          <p:spPr bwMode="auto">
            <a:xfrm>
              <a:off x="1724386" y="6215757"/>
              <a:ext cx="50168" cy="3828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0" name="Rectangle 23"/>
            <p:cNvSpPr>
              <a:spLocks noChangeArrowheads="1"/>
            </p:cNvSpPr>
            <p:nvPr/>
          </p:nvSpPr>
          <p:spPr bwMode="auto">
            <a:xfrm>
              <a:off x="1811520" y="6215757"/>
              <a:ext cx="50168" cy="3828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1" name="Rectangle 24"/>
            <p:cNvSpPr>
              <a:spLocks noChangeArrowheads="1"/>
            </p:cNvSpPr>
            <p:nvPr/>
          </p:nvSpPr>
          <p:spPr bwMode="auto">
            <a:xfrm>
              <a:off x="1811520" y="6153707"/>
              <a:ext cx="50168" cy="36966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2" name="Rectangle 25"/>
            <p:cNvSpPr>
              <a:spLocks noChangeArrowheads="1"/>
            </p:cNvSpPr>
            <p:nvPr/>
          </p:nvSpPr>
          <p:spPr bwMode="auto">
            <a:xfrm>
              <a:off x="1811520" y="6091657"/>
              <a:ext cx="50168" cy="36966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3" name="Rectangle 26"/>
            <p:cNvSpPr>
              <a:spLocks noChangeArrowheads="1"/>
            </p:cNvSpPr>
            <p:nvPr/>
          </p:nvSpPr>
          <p:spPr bwMode="auto">
            <a:xfrm>
              <a:off x="1899975" y="6215757"/>
              <a:ext cx="50168" cy="3828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4" name="Rectangle 27"/>
            <p:cNvSpPr>
              <a:spLocks noChangeArrowheads="1"/>
            </p:cNvSpPr>
            <p:nvPr/>
          </p:nvSpPr>
          <p:spPr bwMode="auto">
            <a:xfrm>
              <a:off x="1899975" y="6153707"/>
              <a:ext cx="50168" cy="36966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5" name="Rectangle 28"/>
            <p:cNvSpPr>
              <a:spLocks noChangeArrowheads="1"/>
            </p:cNvSpPr>
            <p:nvPr/>
          </p:nvSpPr>
          <p:spPr bwMode="auto">
            <a:xfrm>
              <a:off x="1899975" y="6091657"/>
              <a:ext cx="50168" cy="36966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56" name="Freeform 44"/>
          <p:cNvSpPr>
            <a:spLocks noEditPoints="1"/>
          </p:cNvSpPr>
          <p:nvPr/>
        </p:nvSpPr>
        <p:spPr bwMode="auto">
          <a:xfrm>
            <a:off x="4556681" y="3530403"/>
            <a:ext cx="308975" cy="221279"/>
          </a:xfrm>
          <a:custGeom>
            <a:avLst/>
            <a:gdLst>
              <a:gd name="T0" fmla="*/ 128 w 128"/>
              <a:gd name="T1" fmla="*/ 24 h 92"/>
              <a:gd name="T2" fmla="*/ 119 w 128"/>
              <a:gd name="T3" fmla="*/ 12 h 92"/>
              <a:gd name="T4" fmla="*/ 67 w 128"/>
              <a:gd name="T5" fmla="*/ 0 h 92"/>
              <a:gd name="T6" fmla="*/ 64 w 128"/>
              <a:gd name="T7" fmla="*/ 0 h 92"/>
              <a:gd name="T8" fmla="*/ 61 w 128"/>
              <a:gd name="T9" fmla="*/ 0 h 92"/>
              <a:gd name="T10" fmla="*/ 9 w 128"/>
              <a:gd name="T11" fmla="*/ 12 h 92"/>
              <a:gd name="T12" fmla="*/ 0 w 128"/>
              <a:gd name="T13" fmla="*/ 24 h 92"/>
              <a:gd name="T14" fmla="*/ 9 w 128"/>
              <a:gd name="T15" fmla="*/ 36 h 92"/>
              <a:gd name="T16" fmla="*/ 20 w 128"/>
              <a:gd name="T17" fmla="*/ 38 h 92"/>
              <a:gd name="T18" fmla="*/ 20 w 128"/>
              <a:gd name="T19" fmla="*/ 72 h 92"/>
              <a:gd name="T20" fmla="*/ 64 w 128"/>
              <a:gd name="T21" fmla="*/ 92 h 92"/>
              <a:gd name="T22" fmla="*/ 108 w 128"/>
              <a:gd name="T23" fmla="*/ 72 h 92"/>
              <a:gd name="T24" fmla="*/ 108 w 128"/>
              <a:gd name="T25" fmla="*/ 38 h 92"/>
              <a:gd name="T26" fmla="*/ 119 w 128"/>
              <a:gd name="T27" fmla="*/ 36 h 92"/>
              <a:gd name="T28" fmla="*/ 128 w 128"/>
              <a:gd name="T29" fmla="*/ 24 h 92"/>
              <a:gd name="T30" fmla="*/ 100 w 128"/>
              <a:gd name="T31" fmla="*/ 72 h 92"/>
              <a:gd name="T32" fmla="*/ 64 w 128"/>
              <a:gd name="T33" fmla="*/ 84 h 92"/>
              <a:gd name="T34" fmla="*/ 28 w 128"/>
              <a:gd name="T35" fmla="*/ 72 h 92"/>
              <a:gd name="T36" fmla="*/ 28 w 128"/>
              <a:gd name="T37" fmla="*/ 40 h 92"/>
              <a:gd name="T38" fmla="*/ 61 w 128"/>
              <a:gd name="T39" fmla="*/ 48 h 92"/>
              <a:gd name="T40" fmla="*/ 64 w 128"/>
              <a:gd name="T41" fmla="*/ 48 h 92"/>
              <a:gd name="T42" fmla="*/ 67 w 128"/>
              <a:gd name="T43" fmla="*/ 48 h 92"/>
              <a:gd name="T44" fmla="*/ 100 w 128"/>
              <a:gd name="T45" fmla="*/ 40 h 92"/>
              <a:gd name="T46" fmla="*/ 100 w 128"/>
              <a:gd name="T47" fmla="*/ 72 h 92"/>
              <a:gd name="T48" fmla="*/ 65 w 128"/>
              <a:gd name="T49" fmla="*/ 40 h 92"/>
              <a:gd name="T50" fmla="*/ 64 w 128"/>
              <a:gd name="T51" fmla="*/ 40 h 92"/>
              <a:gd name="T52" fmla="*/ 63 w 128"/>
              <a:gd name="T53" fmla="*/ 40 h 92"/>
              <a:gd name="T54" fmla="*/ 11 w 128"/>
              <a:gd name="T55" fmla="*/ 28 h 92"/>
              <a:gd name="T56" fmla="*/ 8 w 128"/>
              <a:gd name="T57" fmla="*/ 24 h 92"/>
              <a:gd name="T58" fmla="*/ 11 w 128"/>
              <a:gd name="T59" fmla="*/ 20 h 92"/>
              <a:gd name="T60" fmla="*/ 63 w 128"/>
              <a:gd name="T61" fmla="*/ 8 h 92"/>
              <a:gd name="T62" fmla="*/ 64 w 128"/>
              <a:gd name="T63" fmla="*/ 8 h 92"/>
              <a:gd name="T64" fmla="*/ 65 w 128"/>
              <a:gd name="T65" fmla="*/ 8 h 92"/>
              <a:gd name="T66" fmla="*/ 117 w 128"/>
              <a:gd name="T67" fmla="*/ 20 h 92"/>
              <a:gd name="T68" fmla="*/ 120 w 128"/>
              <a:gd name="T69" fmla="*/ 24 h 92"/>
              <a:gd name="T70" fmla="*/ 117 w 128"/>
              <a:gd name="T71" fmla="*/ 28 h 92"/>
              <a:gd name="T72" fmla="*/ 65 w 128"/>
              <a:gd name="T73" fmla="*/ 40 h 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28" h="92">
                <a:moveTo>
                  <a:pt x="128" y="24"/>
                </a:moveTo>
                <a:cubicBezTo>
                  <a:pt x="128" y="18"/>
                  <a:pt x="124" y="14"/>
                  <a:pt x="119" y="12"/>
                </a:cubicBezTo>
                <a:cubicBezTo>
                  <a:pt x="67" y="0"/>
                  <a:pt x="67" y="0"/>
                  <a:pt x="67" y="0"/>
                </a:cubicBezTo>
                <a:cubicBezTo>
                  <a:pt x="66" y="0"/>
                  <a:pt x="65" y="0"/>
                  <a:pt x="64" y="0"/>
                </a:cubicBezTo>
                <a:cubicBezTo>
                  <a:pt x="63" y="0"/>
                  <a:pt x="62" y="0"/>
                  <a:pt x="61" y="0"/>
                </a:cubicBezTo>
                <a:cubicBezTo>
                  <a:pt x="9" y="12"/>
                  <a:pt x="9" y="12"/>
                  <a:pt x="9" y="12"/>
                </a:cubicBezTo>
                <a:cubicBezTo>
                  <a:pt x="4" y="14"/>
                  <a:pt x="0" y="18"/>
                  <a:pt x="0" y="24"/>
                </a:cubicBezTo>
                <a:cubicBezTo>
                  <a:pt x="0" y="30"/>
                  <a:pt x="4" y="34"/>
                  <a:pt x="9" y="36"/>
                </a:cubicBezTo>
                <a:cubicBezTo>
                  <a:pt x="20" y="38"/>
                  <a:pt x="20" y="38"/>
                  <a:pt x="20" y="38"/>
                </a:cubicBezTo>
                <a:cubicBezTo>
                  <a:pt x="20" y="72"/>
                  <a:pt x="20" y="72"/>
                  <a:pt x="20" y="72"/>
                </a:cubicBezTo>
                <a:cubicBezTo>
                  <a:pt x="20" y="83"/>
                  <a:pt x="32" y="92"/>
                  <a:pt x="64" y="92"/>
                </a:cubicBezTo>
                <a:cubicBezTo>
                  <a:pt x="96" y="92"/>
                  <a:pt x="108" y="83"/>
                  <a:pt x="108" y="72"/>
                </a:cubicBezTo>
                <a:cubicBezTo>
                  <a:pt x="108" y="38"/>
                  <a:pt x="108" y="38"/>
                  <a:pt x="108" y="38"/>
                </a:cubicBezTo>
                <a:cubicBezTo>
                  <a:pt x="119" y="36"/>
                  <a:pt x="119" y="36"/>
                  <a:pt x="119" y="36"/>
                </a:cubicBezTo>
                <a:cubicBezTo>
                  <a:pt x="124" y="34"/>
                  <a:pt x="128" y="30"/>
                  <a:pt x="128" y="24"/>
                </a:cubicBezTo>
                <a:close/>
                <a:moveTo>
                  <a:pt x="100" y="72"/>
                </a:moveTo>
                <a:cubicBezTo>
                  <a:pt x="100" y="76"/>
                  <a:pt x="88" y="84"/>
                  <a:pt x="64" y="84"/>
                </a:cubicBezTo>
                <a:cubicBezTo>
                  <a:pt x="40" y="84"/>
                  <a:pt x="28" y="76"/>
                  <a:pt x="28" y="72"/>
                </a:cubicBezTo>
                <a:cubicBezTo>
                  <a:pt x="28" y="40"/>
                  <a:pt x="28" y="40"/>
                  <a:pt x="28" y="40"/>
                </a:cubicBezTo>
                <a:cubicBezTo>
                  <a:pt x="61" y="48"/>
                  <a:pt x="61" y="48"/>
                  <a:pt x="61" y="48"/>
                </a:cubicBezTo>
                <a:cubicBezTo>
                  <a:pt x="62" y="48"/>
                  <a:pt x="63" y="48"/>
                  <a:pt x="64" y="48"/>
                </a:cubicBezTo>
                <a:cubicBezTo>
                  <a:pt x="65" y="48"/>
                  <a:pt x="66" y="48"/>
                  <a:pt x="67" y="48"/>
                </a:cubicBezTo>
                <a:cubicBezTo>
                  <a:pt x="100" y="40"/>
                  <a:pt x="100" y="40"/>
                  <a:pt x="100" y="40"/>
                </a:cubicBezTo>
                <a:lnTo>
                  <a:pt x="100" y="72"/>
                </a:lnTo>
                <a:close/>
                <a:moveTo>
                  <a:pt x="65" y="40"/>
                </a:moveTo>
                <a:cubicBezTo>
                  <a:pt x="65" y="40"/>
                  <a:pt x="64" y="40"/>
                  <a:pt x="64" y="40"/>
                </a:cubicBezTo>
                <a:cubicBezTo>
                  <a:pt x="64" y="40"/>
                  <a:pt x="63" y="40"/>
                  <a:pt x="63" y="40"/>
                </a:cubicBezTo>
                <a:cubicBezTo>
                  <a:pt x="11" y="28"/>
                  <a:pt x="11" y="28"/>
                  <a:pt x="11" y="28"/>
                </a:cubicBezTo>
                <a:cubicBezTo>
                  <a:pt x="9" y="27"/>
                  <a:pt x="8" y="26"/>
                  <a:pt x="8" y="24"/>
                </a:cubicBezTo>
                <a:cubicBezTo>
                  <a:pt x="8" y="22"/>
                  <a:pt x="9" y="21"/>
                  <a:pt x="11" y="20"/>
                </a:cubicBezTo>
                <a:cubicBezTo>
                  <a:pt x="63" y="8"/>
                  <a:pt x="63" y="8"/>
                  <a:pt x="63" y="8"/>
                </a:cubicBezTo>
                <a:cubicBezTo>
                  <a:pt x="63" y="8"/>
                  <a:pt x="64" y="8"/>
                  <a:pt x="64" y="8"/>
                </a:cubicBezTo>
                <a:cubicBezTo>
                  <a:pt x="64" y="8"/>
                  <a:pt x="65" y="8"/>
                  <a:pt x="65" y="8"/>
                </a:cubicBezTo>
                <a:cubicBezTo>
                  <a:pt x="117" y="20"/>
                  <a:pt x="117" y="20"/>
                  <a:pt x="117" y="20"/>
                </a:cubicBezTo>
                <a:cubicBezTo>
                  <a:pt x="119" y="21"/>
                  <a:pt x="120" y="22"/>
                  <a:pt x="120" y="24"/>
                </a:cubicBezTo>
                <a:cubicBezTo>
                  <a:pt x="120" y="26"/>
                  <a:pt x="119" y="27"/>
                  <a:pt x="117" y="28"/>
                </a:cubicBezTo>
                <a:lnTo>
                  <a:pt x="65" y="4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57" name="Group 56"/>
          <p:cNvGrpSpPr/>
          <p:nvPr/>
        </p:nvGrpSpPr>
        <p:grpSpPr>
          <a:xfrm>
            <a:off x="4548801" y="5156671"/>
            <a:ext cx="270225" cy="308975"/>
            <a:chOff x="3262431" y="4342379"/>
            <a:chExt cx="349856" cy="400024"/>
          </a:xfrm>
          <a:solidFill>
            <a:schemeClr val="bg2"/>
          </a:solidFill>
        </p:grpSpPr>
        <p:sp>
          <p:nvSpPr>
            <p:cNvPr id="58" name="Freeform 49"/>
            <p:cNvSpPr>
              <a:spLocks noEditPoints="1"/>
            </p:cNvSpPr>
            <p:nvPr/>
          </p:nvSpPr>
          <p:spPr bwMode="auto">
            <a:xfrm>
              <a:off x="3262431" y="4342379"/>
              <a:ext cx="349856" cy="400024"/>
            </a:xfrm>
            <a:custGeom>
              <a:avLst/>
              <a:gdLst>
                <a:gd name="T0" fmla="*/ 56 w 112"/>
                <a:gd name="T1" fmla="*/ 0 h 128"/>
                <a:gd name="T2" fmla="*/ 0 w 112"/>
                <a:gd name="T3" fmla="*/ 26 h 128"/>
                <a:gd name="T4" fmla="*/ 0 w 112"/>
                <a:gd name="T5" fmla="*/ 102 h 128"/>
                <a:gd name="T6" fmla="*/ 56 w 112"/>
                <a:gd name="T7" fmla="*/ 128 h 128"/>
                <a:gd name="T8" fmla="*/ 112 w 112"/>
                <a:gd name="T9" fmla="*/ 102 h 128"/>
                <a:gd name="T10" fmla="*/ 112 w 112"/>
                <a:gd name="T11" fmla="*/ 26 h 128"/>
                <a:gd name="T12" fmla="*/ 56 w 112"/>
                <a:gd name="T13" fmla="*/ 0 h 128"/>
                <a:gd name="T14" fmla="*/ 104 w 112"/>
                <a:gd name="T15" fmla="*/ 102 h 128"/>
                <a:gd name="T16" fmla="*/ 56 w 112"/>
                <a:gd name="T17" fmla="*/ 120 h 128"/>
                <a:gd name="T18" fmla="*/ 8 w 112"/>
                <a:gd name="T19" fmla="*/ 102 h 128"/>
                <a:gd name="T20" fmla="*/ 8 w 112"/>
                <a:gd name="T21" fmla="*/ 87 h 128"/>
                <a:gd name="T22" fmla="*/ 56 w 112"/>
                <a:gd name="T23" fmla="*/ 100 h 128"/>
                <a:gd name="T24" fmla="*/ 104 w 112"/>
                <a:gd name="T25" fmla="*/ 87 h 128"/>
                <a:gd name="T26" fmla="*/ 104 w 112"/>
                <a:gd name="T27" fmla="*/ 102 h 128"/>
                <a:gd name="T28" fmla="*/ 104 w 112"/>
                <a:gd name="T29" fmla="*/ 78 h 128"/>
                <a:gd name="T30" fmla="*/ 104 w 112"/>
                <a:gd name="T31" fmla="*/ 78 h 128"/>
                <a:gd name="T32" fmla="*/ 104 w 112"/>
                <a:gd name="T33" fmla="*/ 78 h 128"/>
                <a:gd name="T34" fmla="*/ 56 w 112"/>
                <a:gd name="T35" fmla="*/ 96 h 128"/>
                <a:gd name="T36" fmla="*/ 8 w 112"/>
                <a:gd name="T37" fmla="*/ 78 h 128"/>
                <a:gd name="T38" fmla="*/ 8 w 112"/>
                <a:gd name="T39" fmla="*/ 78 h 128"/>
                <a:gd name="T40" fmla="*/ 8 w 112"/>
                <a:gd name="T41" fmla="*/ 78 h 128"/>
                <a:gd name="T42" fmla="*/ 8 w 112"/>
                <a:gd name="T43" fmla="*/ 63 h 128"/>
                <a:gd name="T44" fmla="*/ 56 w 112"/>
                <a:gd name="T45" fmla="*/ 76 h 128"/>
                <a:gd name="T46" fmla="*/ 104 w 112"/>
                <a:gd name="T47" fmla="*/ 63 h 128"/>
                <a:gd name="T48" fmla="*/ 104 w 112"/>
                <a:gd name="T49" fmla="*/ 78 h 128"/>
                <a:gd name="T50" fmla="*/ 104 w 112"/>
                <a:gd name="T51" fmla="*/ 54 h 128"/>
                <a:gd name="T52" fmla="*/ 104 w 112"/>
                <a:gd name="T53" fmla="*/ 54 h 128"/>
                <a:gd name="T54" fmla="*/ 104 w 112"/>
                <a:gd name="T55" fmla="*/ 54 h 128"/>
                <a:gd name="T56" fmla="*/ 56 w 112"/>
                <a:gd name="T57" fmla="*/ 72 h 128"/>
                <a:gd name="T58" fmla="*/ 8 w 112"/>
                <a:gd name="T59" fmla="*/ 54 h 128"/>
                <a:gd name="T60" fmla="*/ 8 w 112"/>
                <a:gd name="T61" fmla="*/ 54 h 128"/>
                <a:gd name="T62" fmla="*/ 8 w 112"/>
                <a:gd name="T63" fmla="*/ 54 h 128"/>
                <a:gd name="T64" fmla="*/ 8 w 112"/>
                <a:gd name="T65" fmla="*/ 40 h 128"/>
                <a:gd name="T66" fmla="*/ 56 w 112"/>
                <a:gd name="T67" fmla="*/ 52 h 128"/>
                <a:gd name="T68" fmla="*/ 104 w 112"/>
                <a:gd name="T69" fmla="*/ 40 h 128"/>
                <a:gd name="T70" fmla="*/ 104 w 112"/>
                <a:gd name="T71" fmla="*/ 54 h 128"/>
                <a:gd name="T72" fmla="*/ 56 w 112"/>
                <a:gd name="T73" fmla="*/ 44 h 128"/>
                <a:gd name="T74" fmla="*/ 8 w 112"/>
                <a:gd name="T75" fmla="*/ 26 h 128"/>
                <a:gd name="T76" fmla="*/ 56 w 112"/>
                <a:gd name="T77" fmla="*/ 8 h 128"/>
                <a:gd name="T78" fmla="*/ 104 w 112"/>
                <a:gd name="T79" fmla="*/ 26 h 128"/>
                <a:gd name="T80" fmla="*/ 56 w 112"/>
                <a:gd name="T81" fmla="*/ 44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12" h="128">
                  <a:moveTo>
                    <a:pt x="56" y="0"/>
                  </a:moveTo>
                  <a:cubicBezTo>
                    <a:pt x="29" y="0"/>
                    <a:pt x="0" y="8"/>
                    <a:pt x="0" y="26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0" y="120"/>
                    <a:pt x="29" y="128"/>
                    <a:pt x="56" y="128"/>
                  </a:cubicBezTo>
                  <a:cubicBezTo>
                    <a:pt x="83" y="128"/>
                    <a:pt x="112" y="120"/>
                    <a:pt x="112" y="102"/>
                  </a:cubicBezTo>
                  <a:cubicBezTo>
                    <a:pt x="112" y="26"/>
                    <a:pt x="112" y="26"/>
                    <a:pt x="112" y="26"/>
                  </a:cubicBezTo>
                  <a:cubicBezTo>
                    <a:pt x="112" y="8"/>
                    <a:pt x="83" y="0"/>
                    <a:pt x="56" y="0"/>
                  </a:cubicBezTo>
                  <a:close/>
                  <a:moveTo>
                    <a:pt x="104" y="102"/>
                  </a:moveTo>
                  <a:cubicBezTo>
                    <a:pt x="104" y="112"/>
                    <a:pt x="83" y="120"/>
                    <a:pt x="56" y="120"/>
                  </a:cubicBezTo>
                  <a:cubicBezTo>
                    <a:pt x="29" y="120"/>
                    <a:pt x="8" y="112"/>
                    <a:pt x="8" y="102"/>
                  </a:cubicBezTo>
                  <a:cubicBezTo>
                    <a:pt x="8" y="87"/>
                    <a:pt x="8" y="87"/>
                    <a:pt x="8" y="87"/>
                  </a:cubicBezTo>
                  <a:cubicBezTo>
                    <a:pt x="16" y="96"/>
                    <a:pt x="36" y="100"/>
                    <a:pt x="56" y="100"/>
                  </a:cubicBezTo>
                  <a:cubicBezTo>
                    <a:pt x="76" y="100"/>
                    <a:pt x="96" y="96"/>
                    <a:pt x="104" y="87"/>
                  </a:cubicBezTo>
                  <a:lnTo>
                    <a:pt x="104" y="102"/>
                  </a:lnTo>
                  <a:close/>
                  <a:moveTo>
                    <a:pt x="104" y="78"/>
                  </a:moveTo>
                  <a:cubicBezTo>
                    <a:pt x="104" y="78"/>
                    <a:pt x="104" y="78"/>
                    <a:pt x="104" y="78"/>
                  </a:cubicBezTo>
                  <a:cubicBezTo>
                    <a:pt x="104" y="78"/>
                    <a:pt x="104" y="78"/>
                    <a:pt x="104" y="78"/>
                  </a:cubicBezTo>
                  <a:cubicBezTo>
                    <a:pt x="104" y="88"/>
                    <a:pt x="83" y="96"/>
                    <a:pt x="56" y="96"/>
                  </a:cubicBezTo>
                  <a:cubicBezTo>
                    <a:pt x="29" y="96"/>
                    <a:pt x="8" y="88"/>
                    <a:pt x="8" y="78"/>
                  </a:cubicBezTo>
                  <a:cubicBezTo>
                    <a:pt x="8" y="78"/>
                    <a:pt x="8" y="78"/>
                    <a:pt x="8" y="78"/>
                  </a:cubicBezTo>
                  <a:cubicBezTo>
                    <a:pt x="8" y="78"/>
                    <a:pt x="8" y="78"/>
                    <a:pt x="8" y="78"/>
                  </a:cubicBezTo>
                  <a:cubicBezTo>
                    <a:pt x="8" y="63"/>
                    <a:pt x="8" y="63"/>
                    <a:pt x="8" y="63"/>
                  </a:cubicBezTo>
                  <a:cubicBezTo>
                    <a:pt x="16" y="72"/>
                    <a:pt x="36" y="76"/>
                    <a:pt x="56" y="76"/>
                  </a:cubicBezTo>
                  <a:cubicBezTo>
                    <a:pt x="76" y="76"/>
                    <a:pt x="96" y="72"/>
                    <a:pt x="104" y="63"/>
                  </a:cubicBezTo>
                  <a:lnTo>
                    <a:pt x="104" y="78"/>
                  </a:lnTo>
                  <a:close/>
                  <a:moveTo>
                    <a:pt x="104" y="54"/>
                  </a:moveTo>
                  <a:cubicBezTo>
                    <a:pt x="104" y="54"/>
                    <a:pt x="104" y="54"/>
                    <a:pt x="104" y="54"/>
                  </a:cubicBezTo>
                  <a:cubicBezTo>
                    <a:pt x="104" y="54"/>
                    <a:pt x="104" y="54"/>
                    <a:pt x="104" y="54"/>
                  </a:cubicBezTo>
                  <a:cubicBezTo>
                    <a:pt x="104" y="64"/>
                    <a:pt x="83" y="72"/>
                    <a:pt x="56" y="72"/>
                  </a:cubicBezTo>
                  <a:cubicBezTo>
                    <a:pt x="29" y="72"/>
                    <a:pt x="8" y="64"/>
                    <a:pt x="8" y="54"/>
                  </a:cubicBezTo>
                  <a:cubicBezTo>
                    <a:pt x="8" y="54"/>
                    <a:pt x="8" y="54"/>
                    <a:pt x="8" y="54"/>
                  </a:cubicBezTo>
                  <a:cubicBezTo>
                    <a:pt x="8" y="54"/>
                    <a:pt x="8" y="54"/>
                    <a:pt x="8" y="54"/>
                  </a:cubicBezTo>
                  <a:cubicBezTo>
                    <a:pt x="8" y="40"/>
                    <a:pt x="8" y="40"/>
                    <a:pt x="8" y="40"/>
                  </a:cubicBezTo>
                  <a:cubicBezTo>
                    <a:pt x="18" y="48"/>
                    <a:pt x="38" y="52"/>
                    <a:pt x="56" y="52"/>
                  </a:cubicBezTo>
                  <a:cubicBezTo>
                    <a:pt x="74" y="52"/>
                    <a:pt x="94" y="48"/>
                    <a:pt x="104" y="40"/>
                  </a:cubicBezTo>
                  <a:lnTo>
                    <a:pt x="104" y="54"/>
                  </a:lnTo>
                  <a:close/>
                  <a:moveTo>
                    <a:pt x="56" y="44"/>
                  </a:moveTo>
                  <a:cubicBezTo>
                    <a:pt x="29" y="44"/>
                    <a:pt x="8" y="36"/>
                    <a:pt x="8" y="26"/>
                  </a:cubicBezTo>
                  <a:cubicBezTo>
                    <a:pt x="8" y="16"/>
                    <a:pt x="29" y="8"/>
                    <a:pt x="56" y="8"/>
                  </a:cubicBezTo>
                  <a:cubicBezTo>
                    <a:pt x="83" y="8"/>
                    <a:pt x="104" y="16"/>
                    <a:pt x="104" y="26"/>
                  </a:cubicBezTo>
                  <a:cubicBezTo>
                    <a:pt x="104" y="36"/>
                    <a:pt x="83" y="44"/>
                    <a:pt x="56" y="4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9" name="Oval 50"/>
            <p:cNvSpPr>
              <a:spLocks noChangeArrowheads="1"/>
            </p:cNvSpPr>
            <p:nvPr/>
          </p:nvSpPr>
          <p:spPr bwMode="auto">
            <a:xfrm>
              <a:off x="3537035" y="4655268"/>
              <a:ext cx="25084" cy="23764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0" name="Oval 51"/>
            <p:cNvSpPr>
              <a:spLocks noChangeArrowheads="1"/>
            </p:cNvSpPr>
            <p:nvPr/>
          </p:nvSpPr>
          <p:spPr bwMode="auto">
            <a:xfrm>
              <a:off x="3537035" y="4580017"/>
              <a:ext cx="25084" cy="25084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1" name="Oval 52"/>
            <p:cNvSpPr>
              <a:spLocks noChangeArrowheads="1"/>
            </p:cNvSpPr>
            <p:nvPr/>
          </p:nvSpPr>
          <p:spPr bwMode="auto">
            <a:xfrm>
              <a:off x="3537035" y="4504764"/>
              <a:ext cx="25084" cy="25084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72" name="Group 71"/>
          <p:cNvGrpSpPr/>
          <p:nvPr/>
        </p:nvGrpSpPr>
        <p:grpSpPr>
          <a:xfrm>
            <a:off x="4588557" y="6000104"/>
            <a:ext cx="231476" cy="308975"/>
            <a:chOff x="2487468" y="1943557"/>
            <a:chExt cx="299688" cy="400024"/>
          </a:xfrm>
          <a:solidFill>
            <a:schemeClr val="bg2"/>
          </a:solidFill>
        </p:grpSpPr>
        <p:sp>
          <p:nvSpPr>
            <p:cNvPr id="73" name="Freeform 116"/>
            <p:cNvSpPr>
              <a:spLocks noEditPoints="1"/>
            </p:cNvSpPr>
            <p:nvPr/>
          </p:nvSpPr>
          <p:spPr bwMode="auto">
            <a:xfrm>
              <a:off x="2487468" y="1943557"/>
              <a:ext cx="299688" cy="400024"/>
            </a:xfrm>
            <a:custGeom>
              <a:avLst/>
              <a:gdLst>
                <a:gd name="T0" fmla="*/ 84 w 96"/>
                <a:gd name="T1" fmla="*/ 52 h 128"/>
                <a:gd name="T2" fmla="*/ 84 w 96"/>
                <a:gd name="T3" fmla="*/ 36 h 128"/>
                <a:gd name="T4" fmla="*/ 48 w 96"/>
                <a:gd name="T5" fmla="*/ 0 h 128"/>
                <a:gd name="T6" fmla="*/ 12 w 96"/>
                <a:gd name="T7" fmla="*/ 36 h 128"/>
                <a:gd name="T8" fmla="*/ 12 w 96"/>
                <a:gd name="T9" fmla="*/ 52 h 128"/>
                <a:gd name="T10" fmla="*/ 0 w 96"/>
                <a:gd name="T11" fmla="*/ 64 h 128"/>
                <a:gd name="T12" fmla="*/ 0 w 96"/>
                <a:gd name="T13" fmla="*/ 76 h 128"/>
                <a:gd name="T14" fmla="*/ 0 w 96"/>
                <a:gd name="T15" fmla="*/ 80 h 128"/>
                <a:gd name="T16" fmla="*/ 0 w 96"/>
                <a:gd name="T17" fmla="*/ 88 h 128"/>
                <a:gd name="T18" fmla="*/ 0 w 96"/>
                <a:gd name="T19" fmla="*/ 92 h 128"/>
                <a:gd name="T20" fmla="*/ 36 w 96"/>
                <a:gd name="T21" fmla="*/ 128 h 128"/>
                <a:gd name="T22" fmla="*/ 60 w 96"/>
                <a:gd name="T23" fmla="*/ 128 h 128"/>
                <a:gd name="T24" fmla="*/ 96 w 96"/>
                <a:gd name="T25" fmla="*/ 92 h 128"/>
                <a:gd name="T26" fmla="*/ 96 w 96"/>
                <a:gd name="T27" fmla="*/ 88 h 128"/>
                <a:gd name="T28" fmla="*/ 96 w 96"/>
                <a:gd name="T29" fmla="*/ 80 h 128"/>
                <a:gd name="T30" fmla="*/ 96 w 96"/>
                <a:gd name="T31" fmla="*/ 76 h 128"/>
                <a:gd name="T32" fmla="*/ 96 w 96"/>
                <a:gd name="T33" fmla="*/ 64 h 128"/>
                <a:gd name="T34" fmla="*/ 84 w 96"/>
                <a:gd name="T35" fmla="*/ 52 h 128"/>
                <a:gd name="T36" fmla="*/ 20 w 96"/>
                <a:gd name="T37" fmla="*/ 36 h 128"/>
                <a:gd name="T38" fmla="*/ 48 w 96"/>
                <a:gd name="T39" fmla="*/ 8 h 128"/>
                <a:gd name="T40" fmla="*/ 76 w 96"/>
                <a:gd name="T41" fmla="*/ 36 h 128"/>
                <a:gd name="T42" fmla="*/ 76 w 96"/>
                <a:gd name="T43" fmla="*/ 52 h 128"/>
                <a:gd name="T44" fmla="*/ 68 w 96"/>
                <a:gd name="T45" fmla="*/ 52 h 128"/>
                <a:gd name="T46" fmla="*/ 68 w 96"/>
                <a:gd name="T47" fmla="*/ 36 h 128"/>
                <a:gd name="T48" fmla="*/ 48 w 96"/>
                <a:gd name="T49" fmla="*/ 16 h 128"/>
                <a:gd name="T50" fmla="*/ 28 w 96"/>
                <a:gd name="T51" fmla="*/ 36 h 128"/>
                <a:gd name="T52" fmla="*/ 28 w 96"/>
                <a:gd name="T53" fmla="*/ 52 h 128"/>
                <a:gd name="T54" fmla="*/ 20 w 96"/>
                <a:gd name="T55" fmla="*/ 52 h 128"/>
                <a:gd name="T56" fmla="*/ 20 w 96"/>
                <a:gd name="T57" fmla="*/ 36 h 128"/>
                <a:gd name="T58" fmla="*/ 64 w 96"/>
                <a:gd name="T59" fmla="*/ 36 h 128"/>
                <a:gd name="T60" fmla="*/ 64 w 96"/>
                <a:gd name="T61" fmla="*/ 36 h 128"/>
                <a:gd name="T62" fmla="*/ 64 w 96"/>
                <a:gd name="T63" fmla="*/ 52 h 128"/>
                <a:gd name="T64" fmla="*/ 32 w 96"/>
                <a:gd name="T65" fmla="*/ 52 h 128"/>
                <a:gd name="T66" fmla="*/ 32 w 96"/>
                <a:gd name="T67" fmla="*/ 36 h 128"/>
                <a:gd name="T68" fmla="*/ 32 w 96"/>
                <a:gd name="T69" fmla="*/ 36 h 128"/>
                <a:gd name="T70" fmla="*/ 48 w 96"/>
                <a:gd name="T71" fmla="*/ 20 h 128"/>
                <a:gd name="T72" fmla="*/ 64 w 96"/>
                <a:gd name="T73" fmla="*/ 36 h 128"/>
                <a:gd name="T74" fmla="*/ 88 w 96"/>
                <a:gd name="T75" fmla="*/ 76 h 128"/>
                <a:gd name="T76" fmla="*/ 88 w 96"/>
                <a:gd name="T77" fmla="*/ 80 h 128"/>
                <a:gd name="T78" fmla="*/ 88 w 96"/>
                <a:gd name="T79" fmla="*/ 88 h 128"/>
                <a:gd name="T80" fmla="*/ 88 w 96"/>
                <a:gd name="T81" fmla="*/ 92 h 128"/>
                <a:gd name="T82" fmla="*/ 60 w 96"/>
                <a:gd name="T83" fmla="*/ 120 h 128"/>
                <a:gd name="T84" fmla="*/ 36 w 96"/>
                <a:gd name="T85" fmla="*/ 120 h 128"/>
                <a:gd name="T86" fmla="*/ 8 w 96"/>
                <a:gd name="T87" fmla="*/ 92 h 128"/>
                <a:gd name="T88" fmla="*/ 8 w 96"/>
                <a:gd name="T89" fmla="*/ 88 h 128"/>
                <a:gd name="T90" fmla="*/ 8 w 96"/>
                <a:gd name="T91" fmla="*/ 80 h 128"/>
                <a:gd name="T92" fmla="*/ 8 w 96"/>
                <a:gd name="T93" fmla="*/ 76 h 128"/>
                <a:gd name="T94" fmla="*/ 8 w 96"/>
                <a:gd name="T95" fmla="*/ 64 h 128"/>
                <a:gd name="T96" fmla="*/ 12 w 96"/>
                <a:gd name="T97" fmla="*/ 60 h 128"/>
                <a:gd name="T98" fmla="*/ 20 w 96"/>
                <a:gd name="T99" fmla="*/ 60 h 128"/>
                <a:gd name="T100" fmla="*/ 76 w 96"/>
                <a:gd name="T101" fmla="*/ 60 h 128"/>
                <a:gd name="T102" fmla="*/ 84 w 96"/>
                <a:gd name="T103" fmla="*/ 60 h 128"/>
                <a:gd name="T104" fmla="*/ 88 w 96"/>
                <a:gd name="T105" fmla="*/ 64 h 128"/>
                <a:gd name="T106" fmla="*/ 88 w 96"/>
                <a:gd name="T107" fmla="*/ 76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96" h="128">
                  <a:moveTo>
                    <a:pt x="84" y="52"/>
                  </a:moveTo>
                  <a:cubicBezTo>
                    <a:pt x="84" y="36"/>
                    <a:pt x="84" y="36"/>
                    <a:pt x="84" y="36"/>
                  </a:cubicBezTo>
                  <a:cubicBezTo>
                    <a:pt x="84" y="16"/>
                    <a:pt x="68" y="0"/>
                    <a:pt x="48" y="0"/>
                  </a:cubicBezTo>
                  <a:cubicBezTo>
                    <a:pt x="28" y="0"/>
                    <a:pt x="12" y="16"/>
                    <a:pt x="12" y="36"/>
                  </a:cubicBezTo>
                  <a:cubicBezTo>
                    <a:pt x="12" y="52"/>
                    <a:pt x="12" y="52"/>
                    <a:pt x="12" y="52"/>
                  </a:cubicBezTo>
                  <a:cubicBezTo>
                    <a:pt x="5" y="52"/>
                    <a:pt x="0" y="57"/>
                    <a:pt x="0" y="64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80"/>
                    <a:pt x="0" y="80"/>
                    <a:pt x="0" y="80"/>
                  </a:cubicBezTo>
                  <a:cubicBezTo>
                    <a:pt x="0" y="88"/>
                    <a:pt x="0" y="88"/>
                    <a:pt x="0" y="88"/>
                  </a:cubicBezTo>
                  <a:cubicBezTo>
                    <a:pt x="0" y="92"/>
                    <a:pt x="0" y="92"/>
                    <a:pt x="0" y="92"/>
                  </a:cubicBezTo>
                  <a:cubicBezTo>
                    <a:pt x="0" y="112"/>
                    <a:pt x="16" y="128"/>
                    <a:pt x="36" y="128"/>
                  </a:cubicBezTo>
                  <a:cubicBezTo>
                    <a:pt x="60" y="128"/>
                    <a:pt x="60" y="128"/>
                    <a:pt x="60" y="128"/>
                  </a:cubicBezTo>
                  <a:cubicBezTo>
                    <a:pt x="80" y="128"/>
                    <a:pt x="96" y="112"/>
                    <a:pt x="96" y="92"/>
                  </a:cubicBezTo>
                  <a:cubicBezTo>
                    <a:pt x="96" y="88"/>
                    <a:pt x="96" y="88"/>
                    <a:pt x="96" y="88"/>
                  </a:cubicBezTo>
                  <a:cubicBezTo>
                    <a:pt x="96" y="80"/>
                    <a:pt x="96" y="80"/>
                    <a:pt x="96" y="80"/>
                  </a:cubicBezTo>
                  <a:cubicBezTo>
                    <a:pt x="96" y="76"/>
                    <a:pt x="96" y="76"/>
                    <a:pt x="96" y="76"/>
                  </a:cubicBezTo>
                  <a:cubicBezTo>
                    <a:pt x="96" y="64"/>
                    <a:pt x="96" y="64"/>
                    <a:pt x="96" y="64"/>
                  </a:cubicBezTo>
                  <a:cubicBezTo>
                    <a:pt x="96" y="57"/>
                    <a:pt x="91" y="52"/>
                    <a:pt x="84" y="52"/>
                  </a:cubicBezTo>
                  <a:close/>
                  <a:moveTo>
                    <a:pt x="20" y="36"/>
                  </a:moveTo>
                  <a:cubicBezTo>
                    <a:pt x="20" y="21"/>
                    <a:pt x="33" y="8"/>
                    <a:pt x="48" y="8"/>
                  </a:cubicBezTo>
                  <a:cubicBezTo>
                    <a:pt x="63" y="8"/>
                    <a:pt x="76" y="21"/>
                    <a:pt x="76" y="36"/>
                  </a:cubicBezTo>
                  <a:cubicBezTo>
                    <a:pt x="76" y="52"/>
                    <a:pt x="76" y="52"/>
                    <a:pt x="76" y="52"/>
                  </a:cubicBezTo>
                  <a:cubicBezTo>
                    <a:pt x="68" y="52"/>
                    <a:pt x="68" y="52"/>
                    <a:pt x="68" y="52"/>
                  </a:cubicBezTo>
                  <a:cubicBezTo>
                    <a:pt x="68" y="36"/>
                    <a:pt x="68" y="36"/>
                    <a:pt x="68" y="36"/>
                  </a:cubicBezTo>
                  <a:cubicBezTo>
                    <a:pt x="68" y="25"/>
                    <a:pt x="59" y="16"/>
                    <a:pt x="48" y="16"/>
                  </a:cubicBezTo>
                  <a:cubicBezTo>
                    <a:pt x="37" y="16"/>
                    <a:pt x="28" y="25"/>
                    <a:pt x="28" y="36"/>
                  </a:cubicBezTo>
                  <a:cubicBezTo>
                    <a:pt x="28" y="52"/>
                    <a:pt x="28" y="52"/>
                    <a:pt x="28" y="52"/>
                  </a:cubicBezTo>
                  <a:cubicBezTo>
                    <a:pt x="20" y="52"/>
                    <a:pt x="20" y="52"/>
                    <a:pt x="20" y="52"/>
                  </a:cubicBezTo>
                  <a:lnTo>
                    <a:pt x="20" y="36"/>
                  </a:lnTo>
                  <a:close/>
                  <a:moveTo>
                    <a:pt x="64" y="36"/>
                  </a:moveTo>
                  <a:cubicBezTo>
                    <a:pt x="64" y="36"/>
                    <a:pt x="64" y="36"/>
                    <a:pt x="64" y="36"/>
                  </a:cubicBezTo>
                  <a:cubicBezTo>
                    <a:pt x="64" y="52"/>
                    <a:pt x="64" y="52"/>
                    <a:pt x="64" y="52"/>
                  </a:cubicBezTo>
                  <a:cubicBezTo>
                    <a:pt x="32" y="52"/>
                    <a:pt x="32" y="52"/>
                    <a:pt x="32" y="52"/>
                  </a:cubicBezTo>
                  <a:cubicBezTo>
                    <a:pt x="32" y="36"/>
                    <a:pt x="32" y="36"/>
                    <a:pt x="32" y="36"/>
                  </a:cubicBezTo>
                  <a:cubicBezTo>
                    <a:pt x="32" y="36"/>
                    <a:pt x="32" y="36"/>
                    <a:pt x="32" y="36"/>
                  </a:cubicBezTo>
                  <a:cubicBezTo>
                    <a:pt x="32" y="27"/>
                    <a:pt x="39" y="20"/>
                    <a:pt x="48" y="20"/>
                  </a:cubicBezTo>
                  <a:cubicBezTo>
                    <a:pt x="57" y="20"/>
                    <a:pt x="64" y="27"/>
                    <a:pt x="64" y="36"/>
                  </a:cubicBezTo>
                  <a:close/>
                  <a:moveTo>
                    <a:pt x="88" y="76"/>
                  </a:moveTo>
                  <a:cubicBezTo>
                    <a:pt x="88" y="80"/>
                    <a:pt x="88" y="80"/>
                    <a:pt x="88" y="80"/>
                  </a:cubicBezTo>
                  <a:cubicBezTo>
                    <a:pt x="88" y="88"/>
                    <a:pt x="88" y="88"/>
                    <a:pt x="88" y="88"/>
                  </a:cubicBezTo>
                  <a:cubicBezTo>
                    <a:pt x="88" y="92"/>
                    <a:pt x="88" y="92"/>
                    <a:pt x="88" y="92"/>
                  </a:cubicBezTo>
                  <a:cubicBezTo>
                    <a:pt x="88" y="107"/>
                    <a:pt x="75" y="120"/>
                    <a:pt x="60" y="120"/>
                  </a:cubicBezTo>
                  <a:cubicBezTo>
                    <a:pt x="36" y="120"/>
                    <a:pt x="36" y="120"/>
                    <a:pt x="36" y="120"/>
                  </a:cubicBezTo>
                  <a:cubicBezTo>
                    <a:pt x="21" y="120"/>
                    <a:pt x="8" y="107"/>
                    <a:pt x="8" y="92"/>
                  </a:cubicBezTo>
                  <a:cubicBezTo>
                    <a:pt x="8" y="88"/>
                    <a:pt x="8" y="88"/>
                    <a:pt x="8" y="88"/>
                  </a:cubicBezTo>
                  <a:cubicBezTo>
                    <a:pt x="8" y="80"/>
                    <a:pt x="8" y="80"/>
                    <a:pt x="8" y="80"/>
                  </a:cubicBezTo>
                  <a:cubicBezTo>
                    <a:pt x="8" y="76"/>
                    <a:pt x="8" y="76"/>
                    <a:pt x="8" y="76"/>
                  </a:cubicBezTo>
                  <a:cubicBezTo>
                    <a:pt x="8" y="64"/>
                    <a:pt x="8" y="64"/>
                    <a:pt x="8" y="64"/>
                  </a:cubicBezTo>
                  <a:cubicBezTo>
                    <a:pt x="8" y="62"/>
                    <a:pt x="10" y="60"/>
                    <a:pt x="12" y="60"/>
                  </a:cubicBezTo>
                  <a:cubicBezTo>
                    <a:pt x="15" y="60"/>
                    <a:pt x="17" y="60"/>
                    <a:pt x="20" y="60"/>
                  </a:cubicBezTo>
                  <a:cubicBezTo>
                    <a:pt x="76" y="60"/>
                    <a:pt x="76" y="60"/>
                    <a:pt x="76" y="60"/>
                  </a:cubicBezTo>
                  <a:cubicBezTo>
                    <a:pt x="79" y="60"/>
                    <a:pt x="81" y="60"/>
                    <a:pt x="84" y="60"/>
                  </a:cubicBezTo>
                  <a:cubicBezTo>
                    <a:pt x="86" y="60"/>
                    <a:pt x="88" y="62"/>
                    <a:pt x="88" y="64"/>
                  </a:cubicBezTo>
                  <a:lnTo>
                    <a:pt x="88" y="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4" name="Freeform 117"/>
            <p:cNvSpPr>
              <a:spLocks/>
            </p:cNvSpPr>
            <p:nvPr/>
          </p:nvSpPr>
          <p:spPr bwMode="auto">
            <a:xfrm>
              <a:off x="2611567" y="2181195"/>
              <a:ext cx="50168" cy="75252"/>
            </a:xfrm>
            <a:custGeom>
              <a:avLst/>
              <a:gdLst>
                <a:gd name="T0" fmla="*/ 8 w 16"/>
                <a:gd name="T1" fmla="*/ 0 h 24"/>
                <a:gd name="T2" fmla="*/ 0 w 16"/>
                <a:gd name="T3" fmla="*/ 8 h 24"/>
                <a:gd name="T4" fmla="*/ 3 w 16"/>
                <a:gd name="T5" fmla="*/ 19 h 24"/>
                <a:gd name="T6" fmla="*/ 8 w 16"/>
                <a:gd name="T7" fmla="*/ 24 h 24"/>
                <a:gd name="T8" fmla="*/ 13 w 16"/>
                <a:gd name="T9" fmla="*/ 19 h 24"/>
                <a:gd name="T10" fmla="*/ 16 w 16"/>
                <a:gd name="T11" fmla="*/ 8 h 24"/>
                <a:gd name="T12" fmla="*/ 8 w 16"/>
                <a:gd name="T13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24">
                  <a:moveTo>
                    <a:pt x="8" y="0"/>
                  </a:moveTo>
                  <a:cubicBezTo>
                    <a:pt x="4" y="0"/>
                    <a:pt x="0" y="4"/>
                    <a:pt x="0" y="8"/>
                  </a:cubicBezTo>
                  <a:cubicBezTo>
                    <a:pt x="0" y="10"/>
                    <a:pt x="1" y="15"/>
                    <a:pt x="3" y="19"/>
                  </a:cubicBezTo>
                  <a:cubicBezTo>
                    <a:pt x="4" y="22"/>
                    <a:pt x="5" y="24"/>
                    <a:pt x="8" y="24"/>
                  </a:cubicBezTo>
                  <a:cubicBezTo>
                    <a:pt x="11" y="24"/>
                    <a:pt x="12" y="22"/>
                    <a:pt x="13" y="19"/>
                  </a:cubicBezTo>
                  <a:cubicBezTo>
                    <a:pt x="15" y="15"/>
                    <a:pt x="16" y="10"/>
                    <a:pt x="16" y="8"/>
                  </a:cubicBezTo>
                  <a:cubicBezTo>
                    <a:pt x="16" y="4"/>
                    <a:pt x="12" y="0"/>
                    <a:pt x="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</p:spTree>
    <p:extLst>
      <p:ext uri="{BB962C8B-B14F-4D97-AF65-F5344CB8AC3E}">
        <p14:creationId xmlns:p14="http://schemas.microsoft.com/office/powerpoint/2010/main" val="17027965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42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7" dur="500"/>
                                        <p:tgtEl>
                                          <p:spTgt spid="42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5" dur="500"/>
                                        <p:tgtEl>
                                          <p:spTgt spid="42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42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5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3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500"/>
                            </p:stCondLst>
                            <p:childTnLst>
                              <p:par>
                                <p:cTn id="6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6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9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2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5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6000"/>
                            </p:stCondLst>
                            <p:childTnLst>
                              <p:par>
                                <p:cTn id="7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6500"/>
                            </p:stCondLst>
                            <p:childTnLst>
                              <p:par>
                                <p:cTn id="9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7000"/>
                            </p:stCondLst>
                            <p:childTnLst>
                              <p:par>
                                <p:cTn id="9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61" grpId="0" animBg="1"/>
      <p:bldP spid="4260" grpId="0" animBg="1"/>
      <p:bldP spid="4259" grpId="0" animBg="1"/>
      <p:bldP spid="223" grpId="0" animBg="1"/>
      <p:bldP spid="81" grpId="0" animBg="1"/>
      <p:bldP spid="4262" grpId="0" animBg="1"/>
      <p:bldP spid="94" grpId="0" animBg="1"/>
      <p:bldP spid="90" grpId="0" animBg="1"/>
      <p:bldP spid="95" grpId="0" animBg="1"/>
      <p:bldP spid="96" grpId="0" animBg="1"/>
      <p:bldP spid="311" grpId="0"/>
      <p:bldP spid="310" grpId="0"/>
      <p:bldP spid="85" grpId="0"/>
      <p:bldP spid="86" grpId="0"/>
      <p:bldP spid="87" grpId="0"/>
      <p:bldP spid="88" grpId="0"/>
      <p:bldP spid="97" grpId="0"/>
      <p:bldP spid="98" grpId="0"/>
      <p:bldP spid="56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FUNNEL DIAGRAM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455654" y="1904824"/>
            <a:ext cx="3528245" cy="2455717"/>
            <a:chOff x="1808367" y="2201918"/>
            <a:chExt cx="5091112" cy="3665537"/>
          </a:xfrm>
        </p:grpSpPr>
        <p:sp>
          <p:nvSpPr>
            <p:cNvPr id="9" name="Freeform 5"/>
            <p:cNvSpPr>
              <a:spLocks/>
            </p:cNvSpPr>
            <p:nvPr/>
          </p:nvSpPr>
          <p:spPr bwMode="auto">
            <a:xfrm>
              <a:off x="2089354" y="2201918"/>
              <a:ext cx="4533900" cy="3665537"/>
            </a:xfrm>
            <a:custGeom>
              <a:avLst/>
              <a:gdLst>
                <a:gd name="T0" fmla="*/ 1115 w 1723"/>
                <a:gd name="T1" fmla="*/ 925 h 1392"/>
                <a:gd name="T2" fmla="*/ 1537 w 1723"/>
                <a:gd name="T3" fmla="*/ 269 h 1392"/>
                <a:gd name="T4" fmla="*/ 1723 w 1723"/>
                <a:gd name="T5" fmla="*/ 0 h 1392"/>
                <a:gd name="T6" fmla="*/ 0 w 1723"/>
                <a:gd name="T7" fmla="*/ 0 h 1392"/>
                <a:gd name="T8" fmla="*/ 183 w 1723"/>
                <a:gd name="T9" fmla="*/ 269 h 1392"/>
                <a:gd name="T10" fmla="*/ 615 w 1723"/>
                <a:gd name="T11" fmla="*/ 929 h 1392"/>
                <a:gd name="T12" fmla="*/ 616 w 1723"/>
                <a:gd name="T13" fmla="*/ 1385 h 1392"/>
                <a:gd name="T14" fmla="*/ 616 w 1723"/>
                <a:gd name="T15" fmla="*/ 1392 h 1392"/>
                <a:gd name="T16" fmla="*/ 1114 w 1723"/>
                <a:gd name="T17" fmla="*/ 1392 h 1392"/>
                <a:gd name="T18" fmla="*/ 1115 w 1723"/>
                <a:gd name="T19" fmla="*/ 1385 h 1392"/>
                <a:gd name="T20" fmla="*/ 1115 w 1723"/>
                <a:gd name="T21" fmla="*/ 925 h 13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23" h="1392">
                  <a:moveTo>
                    <a:pt x="1115" y="925"/>
                  </a:moveTo>
                  <a:cubicBezTo>
                    <a:pt x="1164" y="834"/>
                    <a:pt x="1366" y="523"/>
                    <a:pt x="1537" y="269"/>
                  </a:cubicBezTo>
                  <a:cubicBezTo>
                    <a:pt x="1609" y="163"/>
                    <a:pt x="1675" y="66"/>
                    <a:pt x="172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6" y="64"/>
                    <a:pt x="111" y="162"/>
                    <a:pt x="183" y="269"/>
                  </a:cubicBezTo>
                  <a:cubicBezTo>
                    <a:pt x="377" y="560"/>
                    <a:pt x="614" y="929"/>
                    <a:pt x="615" y="929"/>
                  </a:cubicBezTo>
                  <a:cubicBezTo>
                    <a:pt x="615" y="929"/>
                    <a:pt x="616" y="1385"/>
                    <a:pt x="616" y="1385"/>
                  </a:cubicBezTo>
                  <a:cubicBezTo>
                    <a:pt x="616" y="1387"/>
                    <a:pt x="616" y="1390"/>
                    <a:pt x="616" y="1392"/>
                  </a:cubicBezTo>
                  <a:cubicBezTo>
                    <a:pt x="1114" y="1392"/>
                    <a:pt x="1114" y="1392"/>
                    <a:pt x="1114" y="1392"/>
                  </a:cubicBezTo>
                  <a:cubicBezTo>
                    <a:pt x="1115" y="1390"/>
                    <a:pt x="1115" y="1387"/>
                    <a:pt x="1115" y="1385"/>
                  </a:cubicBezTo>
                  <a:lnTo>
                    <a:pt x="1115" y="925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" name="Freeform 6"/>
            <p:cNvSpPr>
              <a:spLocks/>
            </p:cNvSpPr>
            <p:nvPr/>
          </p:nvSpPr>
          <p:spPr bwMode="auto">
            <a:xfrm>
              <a:off x="5021467" y="2201918"/>
              <a:ext cx="1878012" cy="3665537"/>
            </a:xfrm>
            <a:custGeom>
              <a:avLst/>
              <a:gdLst>
                <a:gd name="T0" fmla="*/ 423 w 714"/>
                <a:gd name="T1" fmla="*/ 269 h 1392"/>
                <a:gd name="T2" fmla="*/ 1 w 714"/>
                <a:gd name="T3" fmla="*/ 925 h 1392"/>
                <a:gd name="T4" fmla="*/ 1 w 714"/>
                <a:gd name="T5" fmla="*/ 1385 h 1392"/>
                <a:gd name="T6" fmla="*/ 0 w 714"/>
                <a:gd name="T7" fmla="*/ 1392 h 1392"/>
                <a:gd name="T8" fmla="*/ 68 w 714"/>
                <a:gd name="T9" fmla="*/ 1392 h 1392"/>
                <a:gd name="T10" fmla="*/ 68 w 714"/>
                <a:gd name="T11" fmla="*/ 995 h 1392"/>
                <a:gd name="T12" fmla="*/ 428 w 714"/>
                <a:gd name="T13" fmla="*/ 425 h 1392"/>
                <a:gd name="T14" fmla="*/ 714 w 714"/>
                <a:gd name="T15" fmla="*/ 0 h 1392"/>
                <a:gd name="T16" fmla="*/ 609 w 714"/>
                <a:gd name="T17" fmla="*/ 0 h 1392"/>
                <a:gd name="T18" fmla="*/ 423 w 714"/>
                <a:gd name="T19" fmla="*/ 269 h 13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14" h="1392">
                  <a:moveTo>
                    <a:pt x="423" y="269"/>
                  </a:moveTo>
                  <a:cubicBezTo>
                    <a:pt x="252" y="523"/>
                    <a:pt x="50" y="834"/>
                    <a:pt x="1" y="925"/>
                  </a:cubicBezTo>
                  <a:cubicBezTo>
                    <a:pt x="1" y="1385"/>
                    <a:pt x="1" y="1385"/>
                    <a:pt x="1" y="1385"/>
                  </a:cubicBezTo>
                  <a:cubicBezTo>
                    <a:pt x="1" y="1387"/>
                    <a:pt x="1" y="1390"/>
                    <a:pt x="0" y="1392"/>
                  </a:cubicBezTo>
                  <a:cubicBezTo>
                    <a:pt x="68" y="1392"/>
                    <a:pt x="68" y="1392"/>
                    <a:pt x="68" y="1392"/>
                  </a:cubicBezTo>
                  <a:cubicBezTo>
                    <a:pt x="68" y="995"/>
                    <a:pt x="68" y="995"/>
                    <a:pt x="68" y="995"/>
                  </a:cubicBezTo>
                  <a:cubicBezTo>
                    <a:pt x="114" y="910"/>
                    <a:pt x="265" y="673"/>
                    <a:pt x="428" y="425"/>
                  </a:cubicBezTo>
                  <a:cubicBezTo>
                    <a:pt x="526" y="277"/>
                    <a:pt x="628" y="126"/>
                    <a:pt x="714" y="0"/>
                  </a:cubicBezTo>
                  <a:cubicBezTo>
                    <a:pt x="609" y="0"/>
                    <a:pt x="609" y="0"/>
                    <a:pt x="609" y="0"/>
                  </a:cubicBezTo>
                  <a:cubicBezTo>
                    <a:pt x="561" y="66"/>
                    <a:pt x="495" y="163"/>
                    <a:pt x="423" y="269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" name="Freeform 7"/>
            <p:cNvSpPr>
              <a:spLocks/>
            </p:cNvSpPr>
            <p:nvPr/>
          </p:nvSpPr>
          <p:spPr bwMode="auto">
            <a:xfrm>
              <a:off x="1808367" y="2201918"/>
              <a:ext cx="1901825" cy="3665537"/>
            </a:xfrm>
            <a:custGeom>
              <a:avLst/>
              <a:gdLst>
                <a:gd name="T0" fmla="*/ 722 w 723"/>
                <a:gd name="T1" fmla="*/ 929 h 1392"/>
                <a:gd name="T2" fmla="*/ 290 w 723"/>
                <a:gd name="T3" fmla="*/ 269 h 1392"/>
                <a:gd name="T4" fmla="*/ 107 w 723"/>
                <a:gd name="T5" fmla="*/ 0 h 1392"/>
                <a:gd name="T6" fmla="*/ 0 w 723"/>
                <a:gd name="T7" fmla="*/ 0 h 1392"/>
                <a:gd name="T8" fmla="*/ 179 w 723"/>
                <a:gd name="T9" fmla="*/ 269 h 1392"/>
                <a:gd name="T10" fmla="*/ 656 w 723"/>
                <a:gd name="T11" fmla="*/ 999 h 1392"/>
                <a:gd name="T12" fmla="*/ 657 w 723"/>
                <a:gd name="T13" fmla="*/ 1392 h 1392"/>
                <a:gd name="T14" fmla="*/ 723 w 723"/>
                <a:gd name="T15" fmla="*/ 1392 h 1392"/>
                <a:gd name="T16" fmla="*/ 723 w 723"/>
                <a:gd name="T17" fmla="*/ 1385 h 1392"/>
                <a:gd name="T18" fmla="*/ 722 w 723"/>
                <a:gd name="T19" fmla="*/ 929 h 13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23" h="1392">
                  <a:moveTo>
                    <a:pt x="722" y="929"/>
                  </a:moveTo>
                  <a:cubicBezTo>
                    <a:pt x="721" y="929"/>
                    <a:pt x="484" y="560"/>
                    <a:pt x="290" y="269"/>
                  </a:cubicBezTo>
                  <a:cubicBezTo>
                    <a:pt x="218" y="162"/>
                    <a:pt x="153" y="64"/>
                    <a:pt x="10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55" y="81"/>
                    <a:pt x="116" y="174"/>
                    <a:pt x="179" y="269"/>
                  </a:cubicBezTo>
                  <a:cubicBezTo>
                    <a:pt x="409" y="616"/>
                    <a:pt x="656" y="999"/>
                    <a:pt x="656" y="999"/>
                  </a:cubicBezTo>
                  <a:cubicBezTo>
                    <a:pt x="656" y="1000"/>
                    <a:pt x="657" y="1223"/>
                    <a:pt x="657" y="1392"/>
                  </a:cubicBezTo>
                  <a:cubicBezTo>
                    <a:pt x="723" y="1392"/>
                    <a:pt x="723" y="1392"/>
                    <a:pt x="723" y="1392"/>
                  </a:cubicBezTo>
                  <a:cubicBezTo>
                    <a:pt x="723" y="1390"/>
                    <a:pt x="723" y="1387"/>
                    <a:pt x="723" y="1385"/>
                  </a:cubicBezTo>
                  <a:cubicBezTo>
                    <a:pt x="723" y="1385"/>
                    <a:pt x="722" y="929"/>
                    <a:pt x="722" y="929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40" name="Freeform 10"/>
          <p:cNvSpPr>
            <a:spLocks/>
          </p:cNvSpPr>
          <p:nvPr/>
        </p:nvSpPr>
        <p:spPr bwMode="auto">
          <a:xfrm>
            <a:off x="1211998" y="1245870"/>
            <a:ext cx="2041963" cy="352252"/>
          </a:xfrm>
          <a:custGeom>
            <a:avLst/>
            <a:gdLst>
              <a:gd name="T0" fmla="*/ 427 w 470"/>
              <a:gd name="T1" fmla="*/ 0 h 81"/>
              <a:gd name="T2" fmla="*/ 237 w 470"/>
              <a:gd name="T3" fmla="*/ 0 h 81"/>
              <a:gd name="T4" fmla="*/ 233 w 470"/>
              <a:gd name="T5" fmla="*/ 0 h 81"/>
              <a:gd name="T6" fmla="*/ 43 w 470"/>
              <a:gd name="T7" fmla="*/ 0 h 81"/>
              <a:gd name="T8" fmla="*/ 0 w 470"/>
              <a:gd name="T9" fmla="*/ 40 h 81"/>
              <a:gd name="T10" fmla="*/ 43 w 470"/>
              <a:gd name="T11" fmla="*/ 81 h 81"/>
              <a:gd name="T12" fmla="*/ 233 w 470"/>
              <a:gd name="T13" fmla="*/ 81 h 81"/>
              <a:gd name="T14" fmla="*/ 237 w 470"/>
              <a:gd name="T15" fmla="*/ 81 h 81"/>
              <a:gd name="T16" fmla="*/ 427 w 470"/>
              <a:gd name="T17" fmla="*/ 81 h 81"/>
              <a:gd name="T18" fmla="*/ 470 w 470"/>
              <a:gd name="T19" fmla="*/ 40 h 81"/>
              <a:gd name="T20" fmla="*/ 427 w 470"/>
              <a:gd name="T21" fmla="*/ 0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470" h="81">
                <a:moveTo>
                  <a:pt x="427" y="0"/>
                </a:moveTo>
                <a:cubicBezTo>
                  <a:pt x="237" y="0"/>
                  <a:pt x="237" y="0"/>
                  <a:pt x="237" y="0"/>
                </a:cubicBezTo>
                <a:cubicBezTo>
                  <a:pt x="233" y="0"/>
                  <a:pt x="233" y="0"/>
                  <a:pt x="233" y="0"/>
                </a:cubicBezTo>
                <a:cubicBezTo>
                  <a:pt x="43" y="0"/>
                  <a:pt x="43" y="0"/>
                  <a:pt x="43" y="0"/>
                </a:cubicBezTo>
                <a:cubicBezTo>
                  <a:pt x="19" y="0"/>
                  <a:pt x="0" y="18"/>
                  <a:pt x="0" y="40"/>
                </a:cubicBezTo>
                <a:cubicBezTo>
                  <a:pt x="0" y="63"/>
                  <a:pt x="19" y="81"/>
                  <a:pt x="43" y="81"/>
                </a:cubicBezTo>
                <a:cubicBezTo>
                  <a:pt x="233" y="81"/>
                  <a:pt x="233" y="81"/>
                  <a:pt x="233" y="81"/>
                </a:cubicBezTo>
                <a:cubicBezTo>
                  <a:pt x="237" y="81"/>
                  <a:pt x="237" y="81"/>
                  <a:pt x="237" y="81"/>
                </a:cubicBezTo>
                <a:cubicBezTo>
                  <a:pt x="427" y="81"/>
                  <a:pt x="427" y="81"/>
                  <a:pt x="427" y="81"/>
                </a:cubicBezTo>
                <a:cubicBezTo>
                  <a:pt x="450" y="81"/>
                  <a:pt x="470" y="63"/>
                  <a:pt x="470" y="40"/>
                </a:cubicBezTo>
                <a:cubicBezTo>
                  <a:pt x="470" y="18"/>
                  <a:pt x="450" y="0"/>
                  <a:pt x="427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41" name="Rectangle 110"/>
          <p:cNvSpPr>
            <a:spLocks noChangeArrowheads="1"/>
          </p:cNvSpPr>
          <p:nvPr/>
        </p:nvSpPr>
        <p:spPr bwMode="auto">
          <a:xfrm>
            <a:off x="1657669" y="1337097"/>
            <a:ext cx="1150620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algn="ctr"/>
            <a:r>
              <a:rPr lang="en-US" sz="1200" b="1" dirty="0">
                <a:solidFill>
                  <a:schemeClr val="bg2"/>
                </a:solidFill>
                <a:latin typeface="+mj-lt"/>
              </a:rPr>
              <a:t>Description</a:t>
            </a:r>
            <a:endParaRPr kumimoji="0" lang="id-ID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</p:txBody>
      </p:sp>
      <p:sp>
        <p:nvSpPr>
          <p:cNvPr id="42" name="Freeform 10"/>
          <p:cNvSpPr>
            <a:spLocks/>
          </p:cNvSpPr>
          <p:nvPr/>
        </p:nvSpPr>
        <p:spPr bwMode="auto">
          <a:xfrm>
            <a:off x="1211998" y="1626807"/>
            <a:ext cx="2041963" cy="352252"/>
          </a:xfrm>
          <a:custGeom>
            <a:avLst/>
            <a:gdLst>
              <a:gd name="T0" fmla="*/ 427 w 470"/>
              <a:gd name="T1" fmla="*/ 0 h 81"/>
              <a:gd name="T2" fmla="*/ 237 w 470"/>
              <a:gd name="T3" fmla="*/ 0 h 81"/>
              <a:gd name="T4" fmla="*/ 233 w 470"/>
              <a:gd name="T5" fmla="*/ 0 h 81"/>
              <a:gd name="T6" fmla="*/ 43 w 470"/>
              <a:gd name="T7" fmla="*/ 0 h 81"/>
              <a:gd name="T8" fmla="*/ 0 w 470"/>
              <a:gd name="T9" fmla="*/ 40 h 81"/>
              <a:gd name="T10" fmla="*/ 43 w 470"/>
              <a:gd name="T11" fmla="*/ 81 h 81"/>
              <a:gd name="T12" fmla="*/ 233 w 470"/>
              <a:gd name="T13" fmla="*/ 81 h 81"/>
              <a:gd name="T14" fmla="*/ 237 w 470"/>
              <a:gd name="T15" fmla="*/ 81 h 81"/>
              <a:gd name="T16" fmla="*/ 427 w 470"/>
              <a:gd name="T17" fmla="*/ 81 h 81"/>
              <a:gd name="T18" fmla="*/ 470 w 470"/>
              <a:gd name="T19" fmla="*/ 40 h 81"/>
              <a:gd name="T20" fmla="*/ 427 w 470"/>
              <a:gd name="T21" fmla="*/ 0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470" h="81">
                <a:moveTo>
                  <a:pt x="427" y="0"/>
                </a:moveTo>
                <a:cubicBezTo>
                  <a:pt x="237" y="0"/>
                  <a:pt x="237" y="0"/>
                  <a:pt x="237" y="0"/>
                </a:cubicBezTo>
                <a:cubicBezTo>
                  <a:pt x="233" y="0"/>
                  <a:pt x="233" y="0"/>
                  <a:pt x="233" y="0"/>
                </a:cubicBezTo>
                <a:cubicBezTo>
                  <a:pt x="43" y="0"/>
                  <a:pt x="43" y="0"/>
                  <a:pt x="43" y="0"/>
                </a:cubicBezTo>
                <a:cubicBezTo>
                  <a:pt x="19" y="0"/>
                  <a:pt x="0" y="18"/>
                  <a:pt x="0" y="40"/>
                </a:cubicBezTo>
                <a:cubicBezTo>
                  <a:pt x="0" y="63"/>
                  <a:pt x="19" y="81"/>
                  <a:pt x="43" y="81"/>
                </a:cubicBezTo>
                <a:cubicBezTo>
                  <a:pt x="233" y="81"/>
                  <a:pt x="233" y="81"/>
                  <a:pt x="233" y="81"/>
                </a:cubicBezTo>
                <a:cubicBezTo>
                  <a:pt x="237" y="81"/>
                  <a:pt x="237" y="81"/>
                  <a:pt x="237" y="81"/>
                </a:cubicBezTo>
                <a:cubicBezTo>
                  <a:pt x="427" y="81"/>
                  <a:pt x="427" y="81"/>
                  <a:pt x="427" y="81"/>
                </a:cubicBezTo>
                <a:cubicBezTo>
                  <a:pt x="450" y="81"/>
                  <a:pt x="470" y="63"/>
                  <a:pt x="470" y="40"/>
                </a:cubicBezTo>
                <a:cubicBezTo>
                  <a:pt x="470" y="18"/>
                  <a:pt x="450" y="0"/>
                  <a:pt x="427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43" name="Rectangle 110"/>
          <p:cNvSpPr>
            <a:spLocks noChangeArrowheads="1"/>
          </p:cNvSpPr>
          <p:nvPr/>
        </p:nvSpPr>
        <p:spPr bwMode="auto">
          <a:xfrm>
            <a:off x="1657669" y="1718034"/>
            <a:ext cx="1150620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algn="ctr"/>
            <a:r>
              <a:rPr lang="en-US" sz="1200" b="1" dirty="0">
                <a:solidFill>
                  <a:schemeClr val="bg2"/>
                </a:solidFill>
                <a:latin typeface="+mj-lt"/>
              </a:rPr>
              <a:t>Description</a:t>
            </a:r>
            <a:endParaRPr kumimoji="0" lang="id-ID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</p:txBody>
      </p:sp>
      <p:sp>
        <p:nvSpPr>
          <p:cNvPr id="44" name="Freeform 10"/>
          <p:cNvSpPr>
            <a:spLocks/>
          </p:cNvSpPr>
          <p:nvPr/>
        </p:nvSpPr>
        <p:spPr bwMode="auto">
          <a:xfrm>
            <a:off x="1211998" y="2008270"/>
            <a:ext cx="2041963" cy="352252"/>
          </a:xfrm>
          <a:custGeom>
            <a:avLst/>
            <a:gdLst>
              <a:gd name="T0" fmla="*/ 427 w 470"/>
              <a:gd name="T1" fmla="*/ 0 h 81"/>
              <a:gd name="T2" fmla="*/ 237 w 470"/>
              <a:gd name="T3" fmla="*/ 0 h 81"/>
              <a:gd name="T4" fmla="*/ 233 w 470"/>
              <a:gd name="T5" fmla="*/ 0 h 81"/>
              <a:gd name="T6" fmla="*/ 43 w 470"/>
              <a:gd name="T7" fmla="*/ 0 h 81"/>
              <a:gd name="T8" fmla="*/ 0 w 470"/>
              <a:gd name="T9" fmla="*/ 40 h 81"/>
              <a:gd name="T10" fmla="*/ 43 w 470"/>
              <a:gd name="T11" fmla="*/ 81 h 81"/>
              <a:gd name="T12" fmla="*/ 233 w 470"/>
              <a:gd name="T13" fmla="*/ 81 h 81"/>
              <a:gd name="T14" fmla="*/ 237 w 470"/>
              <a:gd name="T15" fmla="*/ 81 h 81"/>
              <a:gd name="T16" fmla="*/ 427 w 470"/>
              <a:gd name="T17" fmla="*/ 81 h 81"/>
              <a:gd name="T18" fmla="*/ 470 w 470"/>
              <a:gd name="T19" fmla="*/ 40 h 81"/>
              <a:gd name="T20" fmla="*/ 427 w 470"/>
              <a:gd name="T21" fmla="*/ 0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470" h="81">
                <a:moveTo>
                  <a:pt x="427" y="0"/>
                </a:moveTo>
                <a:cubicBezTo>
                  <a:pt x="237" y="0"/>
                  <a:pt x="237" y="0"/>
                  <a:pt x="237" y="0"/>
                </a:cubicBezTo>
                <a:cubicBezTo>
                  <a:pt x="233" y="0"/>
                  <a:pt x="233" y="0"/>
                  <a:pt x="233" y="0"/>
                </a:cubicBezTo>
                <a:cubicBezTo>
                  <a:pt x="43" y="0"/>
                  <a:pt x="43" y="0"/>
                  <a:pt x="43" y="0"/>
                </a:cubicBezTo>
                <a:cubicBezTo>
                  <a:pt x="19" y="0"/>
                  <a:pt x="0" y="18"/>
                  <a:pt x="0" y="40"/>
                </a:cubicBezTo>
                <a:cubicBezTo>
                  <a:pt x="0" y="63"/>
                  <a:pt x="19" y="81"/>
                  <a:pt x="43" y="81"/>
                </a:cubicBezTo>
                <a:cubicBezTo>
                  <a:pt x="233" y="81"/>
                  <a:pt x="233" y="81"/>
                  <a:pt x="233" y="81"/>
                </a:cubicBezTo>
                <a:cubicBezTo>
                  <a:pt x="237" y="81"/>
                  <a:pt x="237" y="81"/>
                  <a:pt x="237" y="81"/>
                </a:cubicBezTo>
                <a:cubicBezTo>
                  <a:pt x="427" y="81"/>
                  <a:pt x="427" y="81"/>
                  <a:pt x="427" y="81"/>
                </a:cubicBezTo>
                <a:cubicBezTo>
                  <a:pt x="450" y="81"/>
                  <a:pt x="470" y="63"/>
                  <a:pt x="470" y="40"/>
                </a:cubicBezTo>
                <a:cubicBezTo>
                  <a:pt x="470" y="18"/>
                  <a:pt x="450" y="0"/>
                  <a:pt x="427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45" name="Rectangle 110"/>
          <p:cNvSpPr>
            <a:spLocks noChangeArrowheads="1"/>
          </p:cNvSpPr>
          <p:nvPr/>
        </p:nvSpPr>
        <p:spPr bwMode="auto">
          <a:xfrm>
            <a:off x="1657669" y="2099497"/>
            <a:ext cx="1150620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algn="ctr"/>
            <a:r>
              <a:rPr lang="en-US" sz="1200" b="1" dirty="0">
                <a:solidFill>
                  <a:schemeClr val="bg2"/>
                </a:solidFill>
                <a:latin typeface="+mj-lt"/>
              </a:rPr>
              <a:t>Description</a:t>
            </a:r>
            <a:endParaRPr kumimoji="0" lang="id-ID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</p:txBody>
      </p:sp>
      <p:sp>
        <p:nvSpPr>
          <p:cNvPr id="52" name="Oval 8"/>
          <p:cNvSpPr>
            <a:spLocks noChangeArrowheads="1"/>
          </p:cNvSpPr>
          <p:nvPr/>
        </p:nvSpPr>
        <p:spPr bwMode="auto">
          <a:xfrm>
            <a:off x="2047056" y="2819021"/>
            <a:ext cx="371847" cy="365228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53" name="TextBox 52"/>
          <p:cNvSpPr txBox="1"/>
          <p:nvPr/>
        </p:nvSpPr>
        <p:spPr>
          <a:xfrm>
            <a:off x="2118336" y="2797274"/>
            <a:ext cx="229287" cy="3208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2000" b="1" dirty="0">
                <a:solidFill>
                  <a:schemeClr val="bg2"/>
                </a:solidFill>
              </a:rPr>
              <a:t>1</a:t>
            </a:r>
          </a:p>
        </p:txBody>
      </p:sp>
      <p:grpSp>
        <p:nvGrpSpPr>
          <p:cNvPr id="96" name="Group 95"/>
          <p:cNvGrpSpPr/>
          <p:nvPr/>
        </p:nvGrpSpPr>
        <p:grpSpPr>
          <a:xfrm>
            <a:off x="3510754" y="2790717"/>
            <a:ext cx="3528246" cy="2455717"/>
            <a:chOff x="1808367" y="2201918"/>
            <a:chExt cx="5091112" cy="3665537"/>
          </a:xfrm>
        </p:grpSpPr>
        <p:sp>
          <p:nvSpPr>
            <p:cNvPr id="106" name="Freeform 5"/>
            <p:cNvSpPr>
              <a:spLocks/>
            </p:cNvSpPr>
            <p:nvPr/>
          </p:nvSpPr>
          <p:spPr bwMode="auto">
            <a:xfrm>
              <a:off x="2089354" y="2201918"/>
              <a:ext cx="4533900" cy="3665537"/>
            </a:xfrm>
            <a:custGeom>
              <a:avLst/>
              <a:gdLst>
                <a:gd name="T0" fmla="*/ 1115 w 1723"/>
                <a:gd name="T1" fmla="*/ 925 h 1392"/>
                <a:gd name="T2" fmla="*/ 1537 w 1723"/>
                <a:gd name="T3" fmla="*/ 269 h 1392"/>
                <a:gd name="T4" fmla="*/ 1723 w 1723"/>
                <a:gd name="T5" fmla="*/ 0 h 1392"/>
                <a:gd name="T6" fmla="*/ 0 w 1723"/>
                <a:gd name="T7" fmla="*/ 0 h 1392"/>
                <a:gd name="T8" fmla="*/ 183 w 1723"/>
                <a:gd name="T9" fmla="*/ 269 h 1392"/>
                <a:gd name="T10" fmla="*/ 615 w 1723"/>
                <a:gd name="T11" fmla="*/ 929 h 1392"/>
                <a:gd name="T12" fmla="*/ 616 w 1723"/>
                <a:gd name="T13" fmla="*/ 1385 h 1392"/>
                <a:gd name="T14" fmla="*/ 616 w 1723"/>
                <a:gd name="T15" fmla="*/ 1392 h 1392"/>
                <a:gd name="T16" fmla="*/ 1114 w 1723"/>
                <a:gd name="T17" fmla="*/ 1392 h 1392"/>
                <a:gd name="T18" fmla="*/ 1115 w 1723"/>
                <a:gd name="T19" fmla="*/ 1385 h 1392"/>
                <a:gd name="T20" fmla="*/ 1115 w 1723"/>
                <a:gd name="T21" fmla="*/ 925 h 13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23" h="1392">
                  <a:moveTo>
                    <a:pt x="1115" y="925"/>
                  </a:moveTo>
                  <a:cubicBezTo>
                    <a:pt x="1164" y="834"/>
                    <a:pt x="1366" y="523"/>
                    <a:pt x="1537" y="269"/>
                  </a:cubicBezTo>
                  <a:cubicBezTo>
                    <a:pt x="1609" y="163"/>
                    <a:pt x="1675" y="66"/>
                    <a:pt x="172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6" y="64"/>
                    <a:pt x="111" y="162"/>
                    <a:pt x="183" y="269"/>
                  </a:cubicBezTo>
                  <a:cubicBezTo>
                    <a:pt x="377" y="560"/>
                    <a:pt x="614" y="929"/>
                    <a:pt x="615" y="929"/>
                  </a:cubicBezTo>
                  <a:cubicBezTo>
                    <a:pt x="615" y="929"/>
                    <a:pt x="616" y="1385"/>
                    <a:pt x="616" y="1385"/>
                  </a:cubicBezTo>
                  <a:cubicBezTo>
                    <a:pt x="616" y="1387"/>
                    <a:pt x="616" y="1390"/>
                    <a:pt x="616" y="1392"/>
                  </a:cubicBezTo>
                  <a:cubicBezTo>
                    <a:pt x="1114" y="1392"/>
                    <a:pt x="1114" y="1392"/>
                    <a:pt x="1114" y="1392"/>
                  </a:cubicBezTo>
                  <a:cubicBezTo>
                    <a:pt x="1115" y="1390"/>
                    <a:pt x="1115" y="1387"/>
                    <a:pt x="1115" y="1385"/>
                  </a:cubicBezTo>
                  <a:lnTo>
                    <a:pt x="1115" y="925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7" name="Freeform 6"/>
            <p:cNvSpPr>
              <a:spLocks/>
            </p:cNvSpPr>
            <p:nvPr/>
          </p:nvSpPr>
          <p:spPr bwMode="auto">
            <a:xfrm>
              <a:off x="5021467" y="2201918"/>
              <a:ext cx="1878012" cy="3665537"/>
            </a:xfrm>
            <a:custGeom>
              <a:avLst/>
              <a:gdLst>
                <a:gd name="T0" fmla="*/ 423 w 714"/>
                <a:gd name="T1" fmla="*/ 269 h 1392"/>
                <a:gd name="T2" fmla="*/ 1 w 714"/>
                <a:gd name="T3" fmla="*/ 925 h 1392"/>
                <a:gd name="T4" fmla="*/ 1 w 714"/>
                <a:gd name="T5" fmla="*/ 1385 h 1392"/>
                <a:gd name="T6" fmla="*/ 0 w 714"/>
                <a:gd name="T7" fmla="*/ 1392 h 1392"/>
                <a:gd name="T8" fmla="*/ 68 w 714"/>
                <a:gd name="T9" fmla="*/ 1392 h 1392"/>
                <a:gd name="T10" fmla="*/ 68 w 714"/>
                <a:gd name="T11" fmla="*/ 995 h 1392"/>
                <a:gd name="T12" fmla="*/ 428 w 714"/>
                <a:gd name="T13" fmla="*/ 425 h 1392"/>
                <a:gd name="T14" fmla="*/ 714 w 714"/>
                <a:gd name="T15" fmla="*/ 0 h 1392"/>
                <a:gd name="T16" fmla="*/ 609 w 714"/>
                <a:gd name="T17" fmla="*/ 0 h 1392"/>
                <a:gd name="T18" fmla="*/ 423 w 714"/>
                <a:gd name="T19" fmla="*/ 269 h 13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14" h="1392">
                  <a:moveTo>
                    <a:pt x="423" y="269"/>
                  </a:moveTo>
                  <a:cubicBezTo>
                    <a:pt x="252" y="523"/>
                    <a:pt x="50" y="834"/>
                    <a:pt x="1" y="925"/>
                  </a:cubicBezTo>
                  <a:cubicBezTo>
                    <a:pt x="1" y="1385"/>
                    <a:pt x="1" y="1385"/>
                    <a:pt x="1" y="1385"/>
                  </a:cubicBezTo>
                  <a:cubicBezTo>
                    <a:pt x="1" y="1387"/>
                    <a:pt x="1" y="1390"/>
                    <a:pt x="0" y="1392"/>
                  </a:cubicBezTo>
                  <a:cubicBezTo>
                    <a:pt x="68" y="1392"/>
                    <a:pt x="68" y="1392"/>
                    <a:pt x="68" y="1392"/>
                  </a:cubicBezTo>
                  <a:cubicBezTo>
                    <a:pt x="68" y="995"/>
                    <a:pt x="68" y="995"/>
                    <a:pt x="68" y="995"/>
                  </a:cubicBezTo>
                  <a:cubicBezTo>
                    <a:pt x="114" y="910"/>
                    <a:pt x="265" y="673"/>
                    <a:pt x="428" y="425"/>
                  </a:cubicBezTo>
                  <a:cubicBezTo>
                    <a:pt x="526" y="277"/>
                    <a:pt x="628" y="126"/>
                    <a:pt x="714" y="0"/>
                  </a:cubicBezTo>
                  <a:cubicBezTo>
                    <a:pt x="609" y="0"/>
                    <a:pt x="609" y="0"/>
                    <a:pt x="609" y="0"/>
                  </a:cubicBezTo>
                  <a:cubicBezTo>
                    <a:pt x="561" y="66"/>
                    <a:pt x="495" y="163"/>
                    <a:pt x="423" y="269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8" name="Freeform 7"/>
            <p:cNvSpPr>
              <a:spLocks/>
            </p:cNvSpPr>
            <p:nvPr/>
          </p:nvSpPr>
          <p:spPr bwMode="auto">
            <a:xfrm>
              <a:off x="1808367" y="2201918"/>
              <a:ext cx="1901825" cy="3665537"/>
            </a:xfrm>
            <a:custGeom>
              <a:avLst/>
              <a:gdLst>
                <a:gd name="T0" fmla="*/ 722 w 723"/>
                <a:gd name="T1" fmla="*/ 929 h 1392"/>
                <a:gd name="T2" fmla="*/ 290 w 723"/>
                <a:gd name="T3" fmla="*/ 269 h 1392"/>
                <a:gd name="T4" fmla="*/ 107 w 723"/>
                <a:gd name="T5" fmla="*/ 0 h 1392"/>
                <a:gd name="T6" fmla="*/ 0 w 723"/>
                <a:gd name="T7" fmla="*/ 0 h 1392"/>
                <a:gd name="T8" fmla="*/ 179 w 723"/>
                <a:gd name="T9" fmla="*/ 269 h 1392"/>
                <a:gd name="T10" fmla="*/ 656 w 723"/>
                <a:gd name="T11" fmla="*/ 999 h 1392"/>
                <a:gd name="T12" fmla="*/ 657 w 723"/>
                <a:gd name="T13" fmla="*/ 1392 h 1392"/>
                <a:gd name="T14" fmla="*/ 723 w 723"/>
                <a:gd name="T15" fmla="*/ 1392 h 1392"/>
                <a:gd name="T16" fmla="*/ 723 w 723"/>
                <a:gd name="T17" fmla="*/ 1385 h 1392"/>
                <a:gd name="T18" fmla="*/ 722 w 723"/>
                <a:gd name="T19" fmla="*/ 929 h 13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23" h="1392">
                  <a:moveTo>
                    <a:pt x="722" y="929"/>
                  </a:moveTo>
                  <a:cubicBezTo>
                    <a:pt x="721" y="929"/>
                    <a:pt x="484" y="560"/>
                    <a:pt x="290" y="269"/>
                  </a:cubicBezTo>
                  <a:cubicBezTo>
                    <a:pt x="218" y="162"/>
                    <a:pt x="153" y="64"/>
                    <a:pt x="10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55" y="81"/>
                    <a:pt x="116" y="174"/>
                    <a:pt x="179" y="269"/>
                  </a:cubicBezTo>
                  <a:cubicBezTo>
                    <a:pt x="409" y="616"/>
                    <a:pt x="656" y="999"/>
                    <a:pt x="656" y="999"/>
                  </a:cubicBezTo>
                  <a:cubicBezTo>
                    <a:pt x="656" y="1000"/>
                    <a:pt x="657" y="1223"/>
                    <a:pt x="657" y="1392"/>
                  </a:cubicBezTo>
                  <a:cubicBezTo>
                    <a:pt x="723" y="1392"/>
                    <a:pt x="723" y="1392"/>
                    <a:pt x="723" y="1392"/>
                  </a:cubicBezTo>
                  <a:cubicBezTo>
                    <a:pt x="723" y="1390"/>
                    <a:pt x="723" y="1387"/>
                    <a:pt x="723" y="1385"/>
                  </a:cubicBezTo>
                  <a:cubicBezTo>
                    <a:pt x="723" y="1385"/>
                    <a:pt x="722" y="929"/>
                    <a:pt x="722" y="929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97" name="Freeform 10"/>
          <p:cNvSpPr>
            <a:spLocks/>
          </p:cNvSpPr>
          <p:nvPr/>
        </p:nvSpPr>
        <p:spPr bwMode="auto">
          <a:xfrm>
            <a:off x="4256315" y="2415948"/>
            <a:ext cx="2041963" cy="352252"/>
          </a:xfrm>
          <a:custGeom>
            <a:avLst/>
            <a:gdLst>
              <a:gd name="T0" fmla="*/ 427 w 470"/>
              <a:gd name="T1" fmla="*/ 0 h 81"/>
              <a:gd name="T2" fmla="*/ 237 w 470"/>
              <a:gd name="T3" fmla="*/ 0 h 81"/>
              <a:gd name="T4" fmla="*/ 233 w 470"/>
              <a:gd name="T5" fmla="*/ 0 h 81"/>
              <a:gd name="T6" fmla="*/ 43 w 470"/>
              <a:gd name="T7" fmla="*/ 0 h 81"/>
              <a:gd name="T8" fmla="*/ 0 w 470"/>
              <a:gd name="T9" fmla="*/ 40 h 81"/>
              <a:gd name="T10" fmla="*/ 43 w 470"/>
              <a:gd name="T11" fmla="*/ 81 h 81"/>
              <a:gd name="T12" fmla="*/ 233 w 470"/>
              <a:gd name="T13" fmla="*/ 81 h 81"/>
              <a:gd name="T14" fmla="*/ 237 w 470"/>
              <a:gd name="T15" fmla="*/ 81 h 81"/>
              <a:gd name="T16" fmla="*/ 427 w 470"/>
              <a:gd name="T17" fmla="*/ 81 h 81"/>
              <a:gd name="T18" fmla="*/ 470 w 470"/>
              <a:gd name="T19" fmla="*/ 40 h 81"/>
              <a:gd name="T20" fmla="*/ 427 w 470"/>
              <a:gd name="T21" fmla="*/ 0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470" h="81">
                <a:moveTo>
                  <a:pt x="427" y="0"/>
                </a:moveTo>
                <a:cubicBezTo>
                  <a:pt x="237" y="0"/>
                  <a:pt x="237" y="0"/>
                  <a:pt x="237" y="0"/>
                </a:cubicBezTo>
                <a:cubicBezTo>
                  <a:pt x="233" y="0"/>
                  <a:pt x="233" y="0"/>
                  <a:pt x="233" y="0"/>
                </a:cubicBezTo>
                <a:cubicBezTo>
                  <a:pt x="43" y="0"/>
                  <a:pt x="43" y="0"/>
                  <a:pt x="43" y="0"/>
                </a:cubicBezTo>
                <a:cubicBezTo>
                  <a:pt x="19" y="0"/>
                  <a:pt x="0" y="18"/>
                  <a:pt x="0" y="40"/>
                </a:cubicBezTo>
                <a:cubicBezTo>
                  <a:pt x="0" y="63"/>
                  <a:pt x="19" y="81"/>
                  <a:pt x="43" y="81"/>
                </a:cubicBezTo>
                <a:cubicBezTo>
                  <a:pt x="233" y="81"/>
                  <a:pt x="233" y="81"/>
                  <a:pt x="233" y="81"/>
                </a:cubicBezTo>
                <a:cubicBezTo>
                  <a:pt x="237" y="81"/>
                  <a:pt x="237" y="81"/>
                  <a:pt x="237" y="81"/>
                </a:cubicBezTo>
                <a:cubicBezTo>
                  <a:pt x="427" y="81"/>
                  <a:pt x="427" y="81"/>
                  <a:pt x="427" y="81"/>
                </a:cubicBezTo>
                <a:cubicBezTo>
                  <a:pt x="450" y="81"/>
                  <a:pt x="470" y="63"/>
                  <a:pt x="470" y="40"/>
                </a:cubicBezTo>
                <a:cubicBezTo>
                  <a:pt x="470" y="18"/>
                  <a:pt x="450" y="0"/>
                  <a:pt x="427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98" name="Rectangle 110"/>
          <p:cNvSpPr>
            <a:spLocks noChangeArrowheads="1"/>
          </p:cNvSpPr>
          <p:nvPr/>
        </p:nvSpPr>
        <p:spPr bwMode="auto">
          <a:xfrm>
            <a:off x="4733655" y="2507175"/>
            <a:ext cx="1087283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algn="ctr"/>
            <a:r>
              <a:rPr lang="en-US" sz="1200" b="1" dirty="0">
                <a:solidFill>
                  <a:schemeClr val="bg2"/>
                </a:solidFill>
                <a:latin typeface="+mj-lt"/>
              </a:rPr>
              <a:t>Description</a:t>
            </a:r>
            <a:endParaRPr kumimoji="0" lang="id-ID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</p:txBody>
      </p:sp>
      <p:sp>
        <p:nvSpPr>
          <p:cNvPr id="99" name="Freeform 10"/>
          <p:cNvSpPr>
            <a:spLocks/>
          </p:cNvSpPr>
          <p:nvPr/>
        </p:nvSpPr>
        <p:spPr bwMode="auto">
          <a:xfrm>
            <a:off x="4256315" y="2796885"/>
            <a:ext cx="2041963" cy="352252"/>
          </a:xfrm>
          <a:custGeom>
            <a:avLst/>
            <a:gdLst>
              <a:gd name="T0" fmla="*/ 427 w 470"/>
              <a:gd name="T1" fmla="*/ 0 h 81"/>
              <a:gd name="T2" fmla="*/ 237 w 470"/>
              <a:gd name="T3" fmla="*/ 0 h 81"/>
              <a:gd name="T4" fmla="*/ 233 w 470"/>
              <a:gd name="T5" fmla="*/ 0 h 81"/>
              <a:gd name="T6" fmla="*/ 43 w 470"/>
              <a:gd name="T7" fmla="*/ 0 h 81"/>
              <a:gd name="T8" fmla="*/ 0 w 470"/>
              <a:gd name="T9" fmla="*/ 40 h 81"/>
              <a:gd name="T10" fmla="*/ 43 w 470"/>
              <a:gd name="T11" fmla="*/ 81 h 81"/>
              <a:gd name="T12" fmla="*/ 233 w 470"/>
              <a:gd name="T13" fmla="*/ 81 h 81"/>
              <a:gd name="T14" fmla="*/ 237 w 470"/>
              <a:gd name="T15" fmla="*/ 81 h 81"/>
              <a:gd name="T16" fmla="*/ 427 w 470"/>
              <a:gd name="T17" fmla="*/ 81 h 81"/>
              <a:gd name="T18" fmla="*/ 470 w 470"/>
              <a:gd name="T19" fmla="*/ 40 h 81"/>
              <a:gd name="T20" fmla="*/ 427 w 470"/>
              <a:gd name="T21" fmla="*/ 0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470" h="81">
                <a:moveTo>
                  <a:pt x="427" y="0"/>
                </a:moveTo>
                <a:cubicBezTo>
                  <a:pt x="237" y="0"/>
                  <a:pt x="237" y="0"/>
                  <a:pt x="237" y="0"/>
                </a:cubicBezTo>
                <a:cubicBezTo>
                  <a:pt x="233" y="0"/>
                  <a:pt x="233" y="0"/>
                  <a:pt x="233" y="0"/>
                </a:cubicBezTo>
                <a:cubicBezTo>
                  <a:pt x="43" y="0"/>
                  <a:pt x="43" y="0"/>
                  <a:pt x="43" y="0"/>
                </a:cubicBezTo>
                <a:cubicBezTo>
                  <a:pt x="19" y="0"/>
                  <a:pt x="0" y="18"/>
                  <a:pt x="0" y="40"/>
                </a:cubicBezTo>
                <a:cubicBezTo>
                  <a:pt x="0" y="63"/>
                  <a:pt x="19" y="81"/>
                  <a:pt x="43" y="81"/>
                </a:cubicBezTo>
                <a:cubicBezTo>
                  <a:pt x="233" y="81"/>
                  <a:pt x="233" y="81"/>
                  <a:pt x="233" y="81"/>
                </a:cubicBezTo>
                <a:cubicBezTo>
                  <a:pt x="237" y="81"/>
                  <a:pt x="237" y="81"/>
                  <a:pt x="237" y="81"/>
                </a:cubicBezTo>
                <a:cubicBezTo>
                  <a:pt x="427" y="81"/>
                  <a:pt x="427" y="81"/>
                  <a:pt x="427" y="81"/>
                </a:cubicBezTo>
                <a:cubicBezTo>
                  <a:pt x="450" y="81"/>
                  <a:pt x="470" y="63"/>
                  <a:pt x="470" y="40"/>
                </a:cubicBezTo>
                <a:cubicBezTo>
                  <a:pt x="470" y="18"/>
                  <a:pt x="450" y="0"/>
                  <a:pt x="427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00" name="Rectangle 110"/>
          <p:cNvSpPr>
            <a:spLocks noChangeArrowheads="1"/>
          </p:cNvSpPr>
          <p:nvPr/>
        </p:nvSpPr>
        <p:spPr bwMode="auto">
          <a:xfrm>
            <a:off x="4733655" y="2888112"/>
            <a:ext cx="1087283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algn="ctr"/>
            <a:r>
              <a:rPr lang="en-US" sz="1200" b="1" dirty="0">
                <a:solidFill>
                  <a:schemeClr val="bg2"/>
                </a:solidFill>
                <a:latin typeface="+mj-lt"/>
              </a:rPr>
              <a:t>Description</a:t>
            </a:r>
            <a:endParaRPr kumimoji="0" lang="id-ID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</p:txBody>
      </p:sp>
      <p:sp>
        <p:nvSpPr>
          <p:cNvPr id="101" name="Freeform 10"/>
          <p:cNvSpPr>
            <a:spLocks/>
          </p:cNvSpPr>
          <p:nvPr/>
        </p:nvSpPr>
        <p:spPr bwMode="auto">
          <a:xfrm>
            <a:off x="4256315" y="3178348"/>
            <a:ext cx="2041963" cy="352252"/>
          </a:xfrm>
          <a:custGeom>
            <a:avLst/>
            <a:gdLst>
              <a:gd name="T0" fmla="*/ 427 w 470"/>
              <a:gd name="T1" fmla="*/ 0 h 81"/>
              <a:gd name="T2" fmla="*/ 237 w 470"/>
              <a:gd name="T3" fmla="*/ 0 h 81"/>
              <a:gd name="T4" fmla="*/ 233 w 470"/>
              <a:gd name="T5" fmla="*/ 0 h 81"/>
              <a:gd name="T6" fmla="*/ 43 w 470"/>
              <a:gd name="T7" fmla="*/ 0 h 81"/>
              <a:gd name="T8" fmla="*/ 0 w 470"/>
              <a:gd name="T9" fmla="*/ 40 h 81"/>
              <a:gd name="T10" fmla="*/ 43 w 470"/>
              <a:gd name="T11" fmla="*/ 81 h 81"/>
              <a:gd name="T12" fmla="*/ 233 w 470"/>
              <a:gd name="T13" fmla="*/ 81 h 81"/>
              <a:gd name="T14" fmla="*/ 237 w 470"/>
              <a:gd name="T15" fmla="*/ 81 h 81"/>
              <a:gd name="T16" fmla="*/ 427 w 470"/>
              <a:gd name="T17" fmla="*/ 81 h 81"/>
              <a:gd name="T18" fmla="*/ 470 w 470"/>
              <a:gd name="T19" fmla="*/ 40 h 81"/>
              <a:gd name="T20" fmla="*/ 427 w 470"/>
              <a:gd name="T21" fmla="*/ 0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470" h="81">
                <a:moveTo>
                  <a:pt x="427" y="0"/>
                </a:moveTo>
                <a:cubicBezTo>
                  <a:pt x="237" y="0"/>
                  <a:pt x="237" y="0"/>
                  <a:pt x="237" y="0"/>
                </a:cubicBezTo>
                <a:cubicBezTo>
                  <a:pt x="233" y="0"/>
                  <a:pt x="233" y="0"/>
                  <a:pt x="233" y="0"/>
                </a:cubicBezTo>
                <a:cubicBezTo>
                  <a:pt x="43" y="0"/>
                  <a:pt x="43" y="0"/>
                  <a:pt x="43" y="0"/>
                </a:cubicBezTo>
                <a:cubicBezTo>
                  <a:pt x="19" y="0"/>
                  <a:pt x="0" y="18"/>
                  <a:pt x="0" y="40"/>
                </a:cubicBezTo>
                <a:cubicBezTo>
                  <a:pt x="0" y="63"/>
                  <a:pt x="19" y="81"/>
                  <a:pt x="43" y="81"/>
                </a:cubicBezTo>
                <a:cubicBezTo>
                  <a:pt x="233" y="81"/>
                  <a:pt x="233" y="81"/>
                  <a:pt x="233" y="81"/>
                </a:cubicBezTo>
                <a:cubicBezTo>
                  <a:pt x="237" y="81"/>
                  <a:pt x="237" y="81"/>
                  <a:pt x="237" y="81"/>
                </a:cubicBezTo>
                <a:cubicBezTo>
                  <a:pt x="427" y="81"/>
                  <a:pt x="427" y="81"/>
                  <a:pt x="427" y="81"/>
                </a:cubicBezTo>
                <a:cubicBezTo>
                  <a:pt x="450" y="81"/>
                  <a:pt x="470" y="63"/>
                  <a:pt x="470" y="40"/>
                </a:cubicBezTo>
                <a:cubicBezTo>
                  <a:pt x="470" y="18"/>
                  <a:pt x="450" y="0"/>
                  <a:pt x="427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02" name="Rectangle 110"/>
          <p:cNvSpPr>
            <a:spLocks noChangeArrowheads="1"/>
          </p:cNvSpPr>
          <p:nvPr/>
        </p:nvSpPr>
        <p:spPr bwMode="auto">
          <a:xfrm>
            <a:off x="4733655" y="3269575"/>
            <a:ext cx="1087283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algn="ctr"/>
            <a:r>
              <a:rPr lang="en-US" sz="1200" b="1" dirty="0">
                <a:solidFill>
                  <a:schemeClr val="bg2"/>
                </a:solidFill>
                <a:latin typeface="+mj-lt"/>
              </a:rPr>
              <a:t>Description</a:t>
            </a:r>
            <a:endParaRPr kumimoji="0" lang="id-ID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</p:txBody>
      </p:sp>
      <p:sp>
        <p:nvSpPr>
          <p:cNvPr id="103" name="Oval 8"/>
          <p:cNvSpPr>
            <a:spLocks noChangeArrowheads="1"/>
          </p:cNvSpPr>
          <p:nvPr/>
        </p:nvSpPr>
        <p:spPr bwMode="auto">
          <a:xfrm>
            <a:off x="5091373" y="3704914"/>
            <a:ext cx="371847" cy="365228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04" name="TextBox 103"/>
          <p:cNvSpPr txBox="1"/>
          <p:nvPr/>
        </p:nvSpPr>
        <p:spPr>
          <a:xfrm>
            <a:off x="5162653" y="3683167"/>
            <a:ext cx="22928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2000" b="1" dirty="0">
                <a:solidFill>
                  <a:schemeClr val="bg2"/>
                </a:solidFill>
              </a:rPr>
              <a:t>2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B90D96F7-EA1D-486A-B49C-38BE3582E366}"/>
              </a:ext>
            </a:extLst>
          </p:cNvPr>
          <p:cNvGrpSpPr/>
          <p:nvPr/>
        </p:nvGrpSpPr>
        <p:grpSpPr>
          <a:xfrm>
            <a:off x="6646156" y="3614757"/>
            <a:ext cx="3528245" cy="2455717"/>
            <a:chOff x="6646156" y="3614757"/>
            <a:chExt cx="3528245" cy="2455717"/>
          </a:xfrm>
        </p:grpSpPr>
        <p:sp>
          <p:nvSpPr>
            <p:cNvPr id="120" name="Freeform 5"/>
            <p:cNvSpPr>
              <a:spLocks/>
            </p:cNvSpPr>
            <p:nvPr/>
          </p:nvSpPr>
          <p:spPr bwMode="auto">
            <a:xfrm>
              <a:off x="6840886" y="3614757"/>
              <a:ext cx="3142086" cy="2455717"/>
            </a:xfrm>
            <a:custGeom>
              <a:avLst/>
              <a:gdLst>
                <a:gd name="T0" fmla="*/ 1115 w 1723"/>
                <a:gd name="T1" fmla="*/ 925 h 1392"/>
                <a:gd name="T2" fmla="*/ 1537 w 1723"/>
                <a:gd name="T3" fmla="*/ 269 h 1392"/>
                <a:gd name="T4" fmla="*/ 1723 w 1723"/>
                <a:gd name="T5" fmla="*/ 0 h 1392"/>
                <a:gd name="T6" fmla="*/ 0 w 1723"/>
                <a:gd name="T7" fmla="*/ 0 h 1392"/>
                <a:gd name="T8" fmla="*/ 183 w 1723"/>
                <a:gd name="T9" fmla="*/ 269 h 1392"/>
                <a:gd name="T10" fmla="*/ 615 w 1723"/>
                <a:gd name="T11" fmla="*/ 929 h 1392"/>
                <a:gd name="T12" fmla="*/ 616 w 1723"/>
                <a:gd name="T13" fmla="*/ 1385 h 1392"/>
                <a:gd name="T14" fmla="*/ 616 w 1723"/>
                <a:gd name="T15" fmla="*/ 1392 h 1392"/>
                <a:gd name="T16" fmla="*/ 1114 w 1723"/>
                <a:gd name="T17" fmla="*/ 1392 h 1392"/>
                <a:gd name="T18" fmla="*/ 1115 w 1723"/>
                <a:gd name="T19" fmla="*/ 1385 h 1392"/>
                <a:gd name="T20" fmla="*/ 1115 w 1723"/>
                <a:gd name="T21" fmla="*/ 925 h 13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23" h="1392">
                  <a:moveTo>
                    <a:pt x="1115" y="925"/>
                  </a:moveTo>
                  <a:cubicBezTo>
                    <a:pt x="1164" y="834"/>
                    <a:pt x="1366" y="523"/>
                    <a:pt x="1537" y="269"/>
                  </a:cubicBezTo>
                  <a:cubicBezTo>
                    <a:pt x="1609" y="163"/>
                    <a:pt x="1675" y="66"/>
                    <a:pt x="172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6" y="64"/>
                    <a:pt x="111" y="162"/>
                    <a:pt x="183" y="269"/>
                  </a:cubicBezTo>
                  <a:cubicBezTo>
                    <a:pt x="377" y="560"/>
                    <a:pt x="614" y="929"/>
                    <a:pt x="615" y="929"/>
                  </a:cubicBezTo>
                  <a:cubicBezTo>
                    <a:pt x="615" y="929"/>
                    <a:pt x="616" y="1385"/>
                    <a:pt x="616" y="1385"/>
                  </a:cubicBezTo>
                  <a:cubicBezTo>
                    <a:pt x="616" y="1387"/>
                    <a:pt x="616" y="1390"/>
                    <a:pt x="616" y="1392"/>
                  </a:cubicBezTo>
                  <a:cubicBezTo>
                    <a:pt x="1114" y="1392"/>
                    <a:pt x="1114" y="1392"/>
                    <a:pt x="1114" y="1392"/>
                  </a:cubicBezTo>
                  <a:cubicBezTo>
                    <a:pt x="1115" y="1390"/>
                    <a:pt x="1115" y="1387"/>
                    <a:pt x="1115" y="1385"/>
                  </a:cubicBezTo>
                  <a:lnTo>
                    <a:pt x="1115" y="925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1" name="Freeform 6"/>
            <p:cNvSpPr>
              <a:spLocks/>
            </p:cNvSpPr>
            <p:nvPr/>
          </p:nvSpPr>
          <p:spPr bwMode="auto">
            <a:xfrm>
              <a:off x="8872900" y="3614757"/>
              <a:ext cx="1301501" cy="2455717"/>
            </a:xfrm>
            <a:custGeom>
              <a:avLst/>
              <a:gdLst>
                <a:gd name="T0" fmla="*/ 423 w 714"/>
                <a:gd name="T1" fmla="*/ 269 h 1392"/>
                <a:gd name="T2" fmla="*/ 1 w 714"/>
                <a:gd name="T3" fmla="*/ 925 h 1392"/>
                <a:gd name="T4" fmla="*/ 1 w 714"/>
                <a:gd name="T5" fmla="*/ 1385 h 1392"/>
                <a:gd name="T6" fmla="*/ 0 w 714"/>
                <a:gd name="T7" fmla="*/ 1392 h 1392"/>
                <a:gd name="T8" fmla="*/ 68 w 714"/>
                <a:gd name="T9" fmla="*/ 1392 h 1392"/>
                <a:gd name="T10" fmla="*/ 68 w 714"/>
                <a:gd name="T11" fmla="*/ 995 h 1392"/>
                <a:gd name="T12" fmla="*/ 428 w 714"/>
                <a:gd name="T13" fmla="*/ 425 h 1392"/>
                <a:gd name="T14" fmla="*/ 714 w 714"/>
                <a:gd name="T15" fmla="*/ 0 h 1392"/>
                <a:gd name="T16" fmla="*/ 609 w 714"/>
                <a:gd name="T17" fmla="*/ 0 h 1392"/>
                <a:gd name="T18" fmla="*/ 423 w 714"/>
                <a:gd name="T19" fmla="*/ 269 h 13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14" h="1392">
                  <a:moveTo>
                    <a:pt x="423" y="269"/>
                  </a:moveTo>
                  <a:cubicBezTo>
                    <a:pt x="252" y="523"/>
                    <a:pt x="50" y="834"/>
                    <a:pt x="1" y="925"/>
                  </a:cubicBezTo>
                  <a:cubicBezTo>
                    <a:pt x="1" y="1385"/>
                    <a:pt x="1" y="1385"/>
                    <a:pt x="1" y="1385"/>
                  </a:cubicBezTo>
                  <a:cubicBezTo>
                    <a:pt x="1" y="1387"/>
                    <a:pt x="1" y="1390"/>
                    <a:pt x="0" y="1392"/>
                  </a:cubicBezTo>
                  <a:cubicBezTo>
                    <a:pt x="68" y="1392"/>
                    <a:pt x="68" y="1392"/>
                    <a:pt x="68" y="1392"/>
                  </a:cubicBezTo>
                  <a:cubicBezTo>
                    <a:pt x="68" y="995"/>
                    <a:pt x="68" y="995"/>
                    <a:pt x="68" y="995"/>
                  </a:cubicBezTo>
                  <a:cubicBezTo>
                    <a:pt x="114" y="910"/>
                    <a:pt x="265" y="673"/>
                    <a:pt x="428" y="425"/>
                  </a:cubicBezTo>
                  <a:cubicBezTo>
                    <a:pt x="526" y="277"/>
                    <a:pt x="628" y="126"/>
                    <a:pt x="714" y="0"/>
                  </a:cubicBezTo>
                  <a:cubicBezTo>
                    <a:pt x="609" y="0"/>
                    <a:pt x="609" y="0"/>
                    <a:pt x="609" y="0"/>
                  </a:cubicBezTo>
                  <a:cubicBezTo>
                    <a:pt x="561" y="66"/>
                    <a:pt x="495" y="163"/>
                    <a:pt x="423" y="269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2" name="Freeform 7"/>
            <p:cNvSpPr>
              <a:spLocks/>
            </p:cNvSpPr>
            <p:nvPr/>
          </p:nvSpPr>
          <p:spPr bwMode="auto">
            <a:xfrm>
              <a:off x="6646156" y="3614757"/>
              <a:ext cx="1318004" cy="2455717"/>
            </a:xfrm>
            <a:custGeom>
              <a:avLst/>
              <a:gdLst>
                <a:gd name="T0" fmla="*/ 722 w 723"/>
                <a:gd name="T1" fmla="*/ 929 h 1392"/>
                <a:gd name="T2" fmla="*/ 290 w 723"/>
                <a:gd name="T3" fmla="*/ 269 h 1392"/>
                <a:gd name="T4" fmla="*/ 107 w 723"/>
                <a:gd name="T5" fmla="*/ 0 h 1392"/>
                <a:gd name="T6" fmla="*/ 0 w 723"/>
                <a:gd name="T7" fmla="*/ 0 h 1392"/>
                <a:gd name="T8" fmla="*/ 179 w 723"/>
                <a:gd name="T9" fmla="*/ 269 h 1392"/>
                <a:gd name="T10" fmla="*/ 656 w 723"/>
                <a:gd name="T11" fmla="*/ 999 h 1392"/>
                <a:gd name="T12" fmla="*/ 657 w 723"/>
                <a:gd name="T13" fmla="*/ 1392 h 1392"/>
                <a:gd name="T14" fmla="*/ 723 w 723"/>
                <a:gd name="T15" fmla="*/ 1392 h 1392"/>
                <a:gd name="T16" fmla="*/ 723 w 723"/>
                <a:gd name="T17" fmla="*/ 1385 h 1392"/>
                <a:gd name="T18" fmla="*/ 722 w 723"/>
                <a:gd name="T19" fmla="*/ 929 h 13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23" h="1392">
                  <a:moveTo>
                    <a:pt x="722" y="929"/>
                  </a:moveTo>
                  <a:cubicBezTo>
                    <a:pt x="721" y="929"/>
                    <a:pt x="484" y="560"/>
                    <a:pt x="290" y="269"/>
                  </a:cubicBezTo>
                  <a:cubicBezTo>
                    <a:pt x="218" y="162"/>
                    <a:pt x="153" y="64"/>
                    <a:pt x="10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55" y="81"/>
                    <a:pt x="116" y="174"/>
                    <a:pt x="179" y="269"/>
                  </a:cubicBezTo>
                  <a:cubicBezTo>
                    <a:pt x="409" y="616"/>
                    <a:pt x="656" y="999"/>
                    <a:pt x="656" y="999"/>
                  </a:cubicBezTo>
                  <a:cubicBezTo>
                    <a:pt x="656" y="1000"/>
                    <a:pt x="657" y="1223"/>
                    <a:pt x="657" y="1392"/>
                  </a:cubicBezTo>
                  <a:cubicBezTo>
                    <a:pt x="723" y="1392"/>
                    <a:pt x="723" y="1392"/>
                    <a:pt x="723" y="1392"/>
                  </a:cubicBezTo>
                  <a:cubicBezTo>
                    <a:pt x="723" y="1390"/>
                    <a:pt x="723" y="1387"/>
                    <a:pt x="723" y="1385"/>
                  </a:cubicBezTo>
                  <a:cubicBezTo>
                    <a:pt x="723" y="1385"/>
                    <a:pt x="722" y="929"/>
                    <a:pt x="722" y="929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111" name="Freeform 10"/>
          <p:cNvSpPr>
            <a:spLocks/>
          </p:cNvSpPr>
          <p:nvPr/>
        </p:nvSpPr>
        <p:spPr bwMode="auto">
          <a:xfrm>
            <a:off x="7399337" y="3514308"/>
            <a:ext cx="2041963" cy="352252"/>
          </a:xfrm>
          <a:custGeom>
            <a:avLst/>
            <a:gdLst>
              <a:gd name="T0" fmla="*/ 427 w 470"/>
              <a:gd name="T1" fmla="*/ 0 h 81"/>
              <a:gd name="T2" fmla="*/ 237 w 470"/>
              <a:gd name="T3" fmla="*/ 0 h 81"/>
              <a:gd name="T4" fmla="*/ 233 w 470"/>
              <a:gd name="T5" fmla="*/ 0 h 81"/>
              <a:gd name="T6" fmla="*/ 43 w 470"/>
              <a:gd name="T7" fmla="*/ 0 h 81"/>
              <a:gd name="T8" fmla="*/ 0 w 470"/>
              <a:gd name="T9" fmla="*/ 40 h 81"/>
              <a:gd name="T10" fmla="*/ 43 w 470"/>
              <a:gd name="T11" fmla="*/ 81 h 81"/>
              <a:gd name="T12" fmla="*/ 233 w 470"/>
              <a:gd name="T13" fmla="*/ 81 h 81"/>
              <a:gd name="T14" fmla="*/ 237 w 470"/>
              <a:gd name="T15" fmla="*/ 81 h 81"/>
              <a:gd name="T16" fmla="*/ 427 w 470"/>
              <a:gd name="T17" fmla="*/ 81 h 81"/>
              <a:gd name="T18" fmla="*/ 470 w 470"/>
              <a:gd name="T19" fmla="*/ 40 h 81"/>
              <a:gd name="T20" fmla="*/ 427 w 470"/>
              <a:gd name="T21" fmla="*/ 0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470" h="81">
                <a:moveTo>
                  <a:pt x="427" y="0"/>
                </a:moveTo>
                <a:cubicBezTo>
                  <a:pt x="237" y="0"/>
                  <a:pt x="237" y="0"/>
                  <a:pt x="237" y="0"/>
                </a:cubicBezTo>
                <a:cubicBezTo>
                  <a:pt x="233" y="0"/>
                  <a:pt x="233" y="0"/>
                  <a:pt x="233" y="0"/>
                </a:cubicBezTo>
                <a:cubicBezTo>
                  <a:pt x="43" y="0"/>
                  <a:pt x="43" y="0"/>
                  <a:pt x="43" y="0"/>
                </a:cubicBezTo>
                <a:cubicBezTo>
                  <a:pt x="19" y="0"/>
                  <a:pt x="0" y="18"/>
                  <a:pt x="0" y="40"/>
                </a:cubicBezTo>
                <a:cubicBezTo>
                  <a:pt x="0" y="63"/>
                  <a:pt x="19" y="81"/>
                  <a:pt x="43" y="81"/>
                </a:cubicBezTo>
                <a:cubicBezTo>
                  <a:pt x="233" y="81"/>
                  <a:pt x="233" y="81"/>
                  <a:pt x="233" y="81"/>
                </a:cubicBezTo>
                <a:cubicBezTo>
                  <a:pt x="237" y="81"/>
                  <a:pt x="237" y="81"/>
                  <a:pt x="237" y="81"/>
                </a:cubicBezTo>
                <a:cubicBezTo>
                  <a:pt x="427" y="81"/>
                  <a:pt x="427" y="81"/>
                  <a:pt x="427" y="81"/>
                </a:cubicBezTo>
                <a:cubicBezTo>
                  <a:pt x="450" y="81"/>
                  <a:pt x="470" y="63"/>
                  <a:pt x="470" y="40"/>
                </a:cubicBezTo>
                <a:cubicBezTo>
                  <a:pt x="470" y="18"/>
                  <a:pt x="450" y="0"/>
                  <a:pt x="427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id-ID"/>
          </a:p>
        </p:txBody>
      </p:sp>
      <p:sp>
        <p:nvSpPr>
          <p:cNvPr id="112" name="Rectangle 110"/>
          <p:cNvSpPr>
            <a:spLocks noChangeArrowheads="1"/>
          </p:cNvSpPr>
          <p:nvPr/>
        </p:nvSpPr>
        <p:spPr bwMode="auto">
          <a:xfrm>
            <a:off x="7862023" y="3605535"/>
            <a:ext cx="1116590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algn="ctr"/>
            <a:r>
              <a:rPr lang="en-US" sz="1200" b="1" dirty="0">
                <a:solidFill>
                  <a:schemeClr val="bg2"/>
                </a:solidFill>
                <a:latin typeface="+mj-lt"/>
              </a:rPr>
              <a:t>Description</a:t>
            </a:r>
            <a:endParaRPr kumimoji="0" lang="id-ID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</p:txBody>
      </p:sp>
      <p:sp>
        <p:nvSpPr>
          <p:cNvPr id="113" name="Freeform 10"/>
          <p:cNvSpPr>
            <a:spLocks/>
          </p:cNvSpPr>
          <p:nvPr/>
        </p:nvSpPr>
        <p:spPr bwMode="auto">
          <a:xfrm>
            <a:off x="7399337" y="3895245"/>
            <a:ext cx="2041963" cy="352252"/>
          </a:xfrm>
          <a:custGeom>
            <a:avLst/>
            <a:gdLst>
              <a:gd name="T0" fmla="*/ 427 w 470"/>
              <a:gd name="T1" fmla="*/ 0 h 81"/>
              <a:gd name="T2" fmla="*/ 237 w 470"/>
              <a:gd name="T3" fmla="*/ 0 h 81"/>
              <a:gd name="T4" fmla="*/ 233 w 470"/>
              <a:gd name="T5" fmla="*/ 0 h 81"/>
              <a:gd name="T6" fmla="*/ 43 w 470"/>
              <a:gd name="T7" fmla="*/ 0 h 81"/>
              <a:gd name="T8" fmla="*/ 0 w 470"/>
              <a:gd name="T9" fmla="*/ 40 h 81"/>
              <a:gd name="T10" fmla="*/ 43 w 470"/>
              <a:gd name="T11" fmla="*/ 81 h 81"/>
              <a:gd name="T12" fmla="*/ 233 w 470"/>
              <a:gd name="T13" fmla="*/ 81 h 81"/>
              <a:gd name="T14" fmla="*/ 237 w 470"/>
              <a:gd name="T15" fmla="*/ 81 h 81"/>
              <a:gd name="T16" fmla="*/ 427 w 470"/>
              <a:gd name="T17" fmla="*/ 81 h 81"/>
              <a:gd name="T18" fmla="*/ 470 w 470"/>
              <a:gd name="T19" fmla="*/ 40 h 81"/>
              <a:gd name="T20" fmla="*/ 427 w 470"/>
              <a:gd name="T21" fmla="*/ 0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470" h="81">
                <a:moveTo>
                  <a:pt x="427" y="0"/>
                </a:moveTo>
                <a:cubicBezTo>
                  <a:pt x="237" y="0"/>
                  <a:pt x="237" y="0"/>
                  <a:pt x="237" y="0"/>
                </a:cubicBezTo>
                <a:cubicBezTo>
                  <a:pt x="233" y="0"/>
                  <a:pt x="233" y="0"/>
                  <a:pt x="233" y="0"/>
                </a:cubicBezTo>
                <a:cubicBezTo>
                  <a:pt x="43" y="0"/>
                  <a:pt x="43" y="0"/>
                  <a:pt x="43" y="0"/>
                </a:cubicBezTo>
                <a:cubicBezTo>
                  <a:pt x="19" y="0"/>
                  <a:pt x="0" y="18"/>
                  <a:pt x="0" y="40"/>
                </a:cubicBezTo>
                <a:cubicBezTo>
                  <a:pt x="0" y="63"/>
                  <a:pt x="19" y="81"/>
                  <a:pt x="43" y="81"/>
                </a:cubicBezTo>
                <a:cubicBezTo>
                  <a:pt x="233" y="81"/>
                  <a:pt x="233" y="81"/>
                  <a:pt x="233" y="81"/>
                </a:cubicBezTo>
                <a:cubicBezTo>
                  <a:pt x="237" y="81"/>
                  <a:pt x="237" y="81"/>
                  <a:pt x="237" y="81"/>
                </a:cubicBezTo>
                <a:cubicBezTo>
                  <a:pt x="427" y="81"/>
                  <a:pt x="427" y="81"/>
                  <a:pt x="427" y="81"/>
                </a:cubicBezTo>
                <a:cubicBezTo>
                  <a:pt x="450" y="81"/>
                  <a:pt x="470" y="63"/>
                  <a:pt x="470" y="40"/>
                </a:cubicBezTo>
                <a:cubicBezTo>
                  <a:pt x="470" y="18"/>
                  <a:pt x="450" y="0"/>
                  <a:pt x="427" y="0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id-ID"/>
          </a:p>
        </p:txBody>
      </p:sp>
      <p:sp>
        <p:nvSpPr>
          <p:cNvPr id="114" name="Rectangle 110"/>
          <p:cNvSpPr>
            <a:spLocks noChangeArrowheads="1"/>
          </p:cNvSpPr>
          <p:nvPr/>
        </p:nvSpPr>
        <p:spPr bwMode="auto">
          <a:xfrm>
            <a:off x="7862023" y="3986472"/>
            <a:ext cx="1116590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algn="ctr"/>
            <a:r>
              <a:rPr lang="en-US" sz="1200" b="1" dirty="0">
                <a:solidFill>
                  <a:schemeClr val="bg2"/>
                </a:solidFill>
                <a:latin typeface="+mj-lt"/>
              </a:rPr>
              <a:t>Description</a:t>
            </a:r>
            <a:endParaRPr kumimoji="0" lang="id-ID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</p:txBody>
      </p:sp>
      <p:sp>
        <p:nvSpPr>
          <p:cNvPr id="117" name="Oval 8"/>
          <p:cNvSpPr>
            <a:spLocks noChangeArrowheads="1"/>
          </p:cNvSpPr>
          <p:nvPr/>
        </p:nvSpPr>
        <p:spPr bwMode="auto">
          <a:xfrm>
            <a:off x="8224304" y="4467994"/>
            <a:ext cx="371847" cy="365228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18" name="TextBox 117"/>
          <p:cNvSpPr txBox="1"/>
          <p:nvPr/>
        </p:nvSpPr>
        <p:spPr>
          <a:xfrm>
            <a:off x="8296138" y="4451111"/>
            <a:ext cx="22928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2000" b="1" dirty="0">
                <a:solidFill>
                  <a:schemeClr val="bg2"/>
                </a:solidFill>
              </a:rPr>
              <a:t>3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D550EBA3-054B-4724-A8B3-BF3CACA5A133}"/>
              </a:ext>
            </a:extLst>
          </p:cNvPr>
          <p:cNvSpPr txBox="1"/>
          <p:nvPr/>
        </p:nvSpPr>
        <p:spPr>
          <a:xfrm>
            <a:off x="2238199" y="4691420"/>
            <a:ext cx="2211877" cy="31690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400" b="1" dirty="0">
                <a:latin typeface="+mj-lt"/>
              </a:rPr>
              <a:t>Description</a:t>
            </a:r>
          </a:p>
        </p:txBody>
      </p:sp>
      <p:sp>
        <p:nvSpPr>
          <p:cNvPr id="50" name="Freeform 10">
            <a:extLst>
              <a:ext uri="{FF2B5EF4-FFF2-40B4-BE49-F238E27FC236}">
                <a16:creationId xmlns:a16="http://schemas.microsoft.com/office/drawing/2014/main" id="{B099918E-48F1-4057-A1E5-FD6D80EA7F08}"/>
              </a:ext>
            </a:extLst>
          </p:cNvPr>
          <p:cNvSpPr>
            <a:spLocks/>
          </p:cNvSpPr>
          <p:nvPr/>
        </p:nvSpPr>
        <p:spPr bwMode="auto">
          <a:xfrm>
            <a:off x="1211998" y="2393792"/>
            <a:ext cx="2041963" cy="352252"/>
          </a:xfrm>
          <a:custGeom>
            <a:avLst/>
            <a:gdLst>
              <a:gd name="T0" fmla="*/ 427 w 470"/>
              <a:gd name="T1" fmla="*/ 0 h 81"/>
              <a:gd name="T2" fmla="*/ 237 w 470"/>
              <a:gd name="T3" fmla="*/ 0 h 81"/>
              <a:gd name="T4" fmla="*/ 233 w 470"/>
              <a:gd name="T5" fmla="*/ 0 h 81"/>
              <a:gd name="T6" fmla="*/ 43 w 470"/>
              <a:gd name="T7" fmla="*/ 0 h 81"/>
              <a:gd name="T8" fmla="*/ 0 w 470"/>
              <a:gd name="T9" fmla="*/ 40 h 81"/>
              <a:gd name="T10" fmla="*/ 43 w 470"/>
              <a:gd name="T11" fmla="*/ 81 h 81"/>
              <a:gd name="T12" fmla="*/ 233 w 470"/>
              <a:gd name="T13" fmla="*/ 81 h 81"/>
              <a:gd name="T14" fmla="*/ 237 w 470"/>
              <a:gd name="T15" fmla="*/ 81 h 81"/>
              <a:gd name="T16" fmla="*/ 427 w 470"/>
              <a:gd name="T17" fmla="*/ 81 h 81"/>
              <a:gd name="T18" fmla="*/ 470 w 470"/>
              <a:gd name="T19" fmla="*/ 40 h 81"/>
              <a:gd name="T20" fmla="*/ 427 w 470"/>
              <a:gd name="T21" fmla="*/ 0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470" h="81">
                <a:moveTo>
                  <a:pt x="427" y="0"/>
                </a:moveTo>
                <a:cubicBezTo>
                  <a:pt x="237" y="0"/>
                  <a:pt x="237" y="0"/>
                  <a:pt x="237" y="0"/>
                </a:cubicBezTo>
                <a:cubicBezTo>
                  <a:pt x="233" y="0"/>
                  <a:pt x="233" y="0"/>
                  <a:pt x="233" y="0"/>
                </a:cubicBezTo>
                <a:cubicBezTo>
                  <a:pt x="43" y="0"/>
                  <a:pt x="43" y="0"/>
                  <a:pt x="43" y="0"/>
                </a:cubicBezTo>
                <a:cubicBezTo>
                  <a:pt x="19" y="0"/>
                  <a:pt x="0" y="18"/>
                  <a:pt x="0" y="40"/>
                </a:cubicBezTo>
                <a:cubicBezTo>
                  <a:pt x="0" y="63"/>
                  <a:pt x="19" y="81"/>
                  <a:pt x="43" y="81"/>
                </a:cubicBezTo>
                <a:cubicBezTo>
                  <a:pt x="233" y="81"/>
                  <a:pt x="233" y="81"/>
                  <a:pt x="233" y="81"/>
                </a:cubicBezTo>
                <a:cubicBezTo>
                  <a:pt x="237" y="81"/>
                  <a:pt x="237" y="81"/>
                  <a:pt x="237" y="81"/>
                </a:cubicBezTo>
                <a:cubicBezTo>
                  <a:pt x="427" y="81"/>
                  <a:pt x="427" y="81"/>
                  <a:pt x="427" y="81"/>
                </a:cubicBezTo>
                <a:cubicBezTo>
                  <a:pt x="450" y="81"/>
                  <a:pt x="470" y="63"/>
                  <a:pt x="470" y="40"/>
                </a:cubicBezTo>
                <a:cubicBezTo>
                  <a:pt x="470" y="18"/>
                  <a:pt x="450" y="0"/>
                  <a:pt x="427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51" name="Rectangle 110">
            <a:extLst>
              <a:ext uri="{FF2B5EF4-FFF2-40B4-BE49-F238E27FC236}">
                <a16:creationId xmlns:a16="http://schemas.microsoft.com/office/drawing/2014/main" id="{446DE4FC-729F-4BAE-B766-222DE4D3963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57669" y="2485019"/>
            <a:ext cx="1150620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algn="ctr"/>
            <a:r>
              <a:rPr lang="en-US" sz="1200" b="1" dirty="0">
                <a:solidFill>
                  <a:schemeClr val="bg2"/>
                </a:solidFill>
                <a:latin typeface="+mj-lt"/>
              </a:rPr>
              <a:t>Description</a:t>
            </a:r>
            <a:endParaRPr kumimoji="0" lang="id-ID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A4C313F6-59C8-46AB-8FA1-259A54D9749E}"/>
              </a:ext>
            </a:extLst>
          </p:cNvPr>
          <p:cNvCxnSpPr>
            <a:cxnSpLocks/>
          </p:cNvCxnSpPr>
          <p:nvPr/>
        </p:nvCxnSpPr>
        <p:spPr>
          <a:xfrm>
            <a:off x="2232979" y="3191970"/>
            <a:ext cx="0" cy="144000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5418CA96-4F72-4379-93A0-AD23DEA8BFE5}"/>
              </a:ext>
            </a:extLst>
          </p:cNvPr>
          <p:cNvCxnSpPr>
            <a:cxnSpLocks/>
          </p:cNvCxnSpPr>
          <p:nvPr/>
        </p:nvCxnSpPr>
        <p:spPr>
          <a:xfrm>
            <a:off x="2217739" y="4645399"/>
            <a:ext cx="2232341" cy="0"/>
          </a:xfrm>
          <a:prstGeom prst="line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TextBox 54">
            <a:extLst>
              <a:ext uri="{FF2B5EF4-FFF2-40B4-BE49-F238E27FC236}">
                <a16:creationId xmlns:a16="http://schemas.microsoft.com/office/drawing/2014/main" id="{BA400EF0-1D07-4C06-AF0F-C37A7E306B41}"/>
              </a:ext>
            </a:extLst>
          </p:cNvPr>
          <p:cNvSpPr txBox="1"/>
          <p:nvPr/>
        </p:nvSpPr>
        <p:spPr>
          <a:xfrm>
            <a:off x="5278464" y="5584131"/>
            <a:ext cx="2211877" cy="31690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400" b="1" dirty="0">
                <a:latin typeface="+mj-lt"/>
              </a:rPr>
              <a:t>Description</a:t>
            </a:r>
          </a:p>
        </p:txBody>
      </p: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39A0C823-6577-44B1-977A-9E3B61D26850}"/>
              </a:ext>
            </a:extLst>
          </p:cNvPr>
          <p:cNvCxnSpPr>
            <a:cxnSpLocks/>
          </p:cNvCxnSpPr>
          <p:nvPr/>
        </p:nvCxnSpPr>
        <p:spPr>
          <a:xfrm>
            <a:off x="5273244" y="4084681"/>
            <a:ext cx="0" cy="144000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52E44C70-DCCA-43E9-819A-A491CE2A0735}"/>
              </a:ext>
            </a:extLst>
          </p:cNvPr>
          <p:cNvCxnSpPr>
            <a:cxnSpLocks/>
          </p:cNvCxnSpPr>
          <p:nvPr/>
        </p:nvCxnSpPr>
        <p:spPr>
          <a:xfrm>
            <a:off x="5258004" y="5538110"/>
            <a:ext cx="2232341" cy="0"/>
          </a:xfrm>
          <a:prstGeom prst="line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TextBox 57">
            <a:extLst>
              <a:ext uri="{FF2B5EF4-FFF2-40B4-BE49-F238E27FC236}">
                <a16:creationId xmlns:a16="http://schemas.microsoft.com/office/drawing/2014/main" id="{88260D60-2DB5-4EDA-9173-92AA9CE5EB05}"/>
              </a:ext>
            </a:extLst>
          </p:cNvPr>
          <p:cNvSpPr txBox="1"/>
          <p:nvPr/>
        </p:nvSpPr>
        <p:spPr>
          <a:xfrm>
            <a:off x="10028692" y="6148730"/>
            <a:ext cx="2211877" cy="31690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400" b="1" dirty="0">
                <a:latin typeface="+mj-lt"/>
              </a:rPr>
              <a:t>Results</a:t>
            </a:r>
          </a:p>
        </p:txBody>
      </p: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CFAB549F-59D7-4115-AC3F-F124564518C7}"/>
              </a:ext>
            </a:extLst>
          </p:cNvPr>
          <p:cNvCxnSpPr>
            <a:cxnSpLocks/>
          </p:cNvCxnSpPr>
          <p:nvPr/>
        </p:nvCxnSpPr>
        <p:spPr>
          <a:xfrm>
            <a:off x="8420419" y="4846235"/>
            <a:ext cx="0" cy="144000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BBF0EDC9-407A-4B2F-9ACA-A861B59B41EC}"/>
              </a:ext>
            </a:extLst>
          </p:cNvPr>
          <p:cNvCxnSpPr>
            <a:cxnSpLocks/>
          </p:cNvCxnSpPr>
          <p:nvPr/>
        </p:nvCxnSpPr>
        <p:spPr>
          <a:xfrm>
            <a:off x="8415339" y="6299664"/>
            <a:ext cx="1577793" cy="0"/>
          </a:xfrm>
          <a:prstGeom prst="line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186287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500"/>
                            </p:stCondLst>
                            <p:childTnLst>
                              <p:par>
                                <p:cTn id="3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000"/>
                            </p:stCondLst>
                            <p:childTnLst>
                              <p:par>
                                <p:cTn id="4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500"/>
                            </p:stCondLst>
                            <p:childTnLst>
                              <p:par>
                                <p:cTn id="5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3000"/>
                            </p:stCondLst>
                            <p:childTnLst>
                              <p:par>
                                <p:cTn id="6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3500"/>
                            </p:stCondLst>
                            <p:childTnLst>
                              <p:par>
                                <p:cTn id="6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4000"/>
                            </p:stCondLst>
                            <p:childTnLst>
                              <p:par>
                                <p:cTn id="7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4500"/>
                            </p:stCondLst>
                            <p:childTnLst>
                              <p:par>
                                <p:cTn id="8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5000"/>
                            </p:stCondLst>
                            <p:childTnLst>
                              <p:par>
                                <p:cTn id="9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5500"/>
                            </p:stCondLst>
                            <p:childTnLst>
                              <p:par>
                                <p:cTn id="10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6000"/>
                            </p:stCondLst>
                            <p:childTnLst>
                              <p:par>
                                <p:cTn id="11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6500"/>
                            </p:stCondLst>
                            <p:childTnLst>
                              <p:par>
                                <p:cTn id="12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7000"/>
                            </p:stCondLst>
                            <p:childTnLst>
                              <p:par>
                                <p:cTn id="12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1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5" fill="hold">
                            <p:stCondLst>
                              <p:cond delay="7500"/>
                            </p:stCondLst>
                            <p:childTnLst>
                              <p:par>
                                <p:cTn id="13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" fill="hold">
                            <p:stCondLst>
                              <p:cond delay="8000"/>
                            </p:stCondLst>
                            <p:childTnLst>
                              <p:par>
                                <p:cTn id="14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4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5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6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9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0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1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" fill="hold">
                            <p:stCondLst>
                              <p:cond delay="8500"/>
                            </p:stCondLst>
                            <p:childTnLst>
                              <p:par>
                                <p:cTn id="15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5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7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0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1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2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3" fill="hold">
                            <p:stCondLst>
                              <p:cond delay="9000"/>
                            </p:stCondLst>
                            <p:childTnLst>
                              <p:par>
                                <p:cTn id="16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6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7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8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1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2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3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4" fill="hold">
                            <p:stCondLst>
                              <p:cond delay="9500"/>
                            </p:stCondLst>
                            <p:childTnLst>
                              <p:par>
                                <p:cTn id="17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8" fill="hold">
                            <p:stCondLst>
                              <p:cond delay="10000"/>
                            </p:stCondLst>
                            <p:childTnLst>
                              <p:par>
                                <p:cTn id="17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1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2" fill="hold">
                            <p:stCondLst>
                              <p:cond delay="10500"/>
                            </p:stCondLst>
                            <p:childTnLst>
                              <p:par>
                                <p:cTn id="18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5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 animBg="1"/>
      <p:bldP spid="41" grpId="0"/>
      <p:bldP spid="42" grpId="0" animBg="1"/>
      <p:bldP spid="43" grpId="0"/>
      <p:bldP spid="44" grpId="0" animBg="1"/>
      <p:bldP spid="45" grpId="0"/>
      <p:bldP spid="52" grpId="0" animBg="1"/>
      <p:bldP spid="53" grpId="0"/>
      <p:bldP spid="97" grpId="0" animBg="1"/>
      <p:bldP spid="98" grpId="0"/>
      <p:bldP spid="99" grpId="0" animBg="1"/>
      <p:bldP spid="100" grpId="0"/>
      <p:bldP spid="101" grpId="0" animBg="1"/>
      <p:bldP spid="102" grpId="0"/>
      <p:bldP spid="103" grpId="0" animBg="1"/>
      <p:bldP spid="104" grpId="0"/>
      <p:bldP spid="111" grpId="0" animBg="1"/>
      <p:bldP spid="112" grpId="0"/>
      <p:bldP spid="113" grpId="0" animBg="1"/>
      <p:bldP spid="114" grpId="0"/>
      <p:bldP spid="117" grpId="0" animBg="1"/>
      <p:bldP spid="118" grpId="0"/>
      <p:bldP spid="46" grpId="0"/>
      <p:bldP spid="50" grpId="0" animBg="1"/>
      <p:bldP spid="51" grpId="0"/>
      <p:bldP spid="55" grpId="0"/>
      <p:bldP spid="5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9" name="Freeform: Shape 378">
            <a:extLst>
              <a:ext uri="{FF2B5EF4-FFF2-40B4-BE49-F238E27FC236}">
                <a16:creationId xmlns:a16="http://schemas.microsoft.com/office/drawing/2014/main" id="{3BE995C2-EE5F-4E09-916D-3CCCA76C4DFC}"/>
              </a:ext>
            </a:extLst>
          </p:cNvPr>
          <p:cNvSpPr>
            <a:spLocks/>
          </p:cNvSpPr>
          <p:nvPr/>
        </p:nvSpPr>
        <p:spPr bwMode="auto">
          <a:xfrm rot="10800000">
            <a:off x="8464786" y="1643895"/>
            <a:ext cx="3789708" cy="721068"/>
          </a:xfrm>
          <a:custGeom>
            <a:avLst/>
            <a:gdLst>
              <a:gd name="connsiteX0" fmla="*/ 3481930 w 3789708"/>
              <a:gd name="connsiteY0" fmla="*/ 721068 h 721068"/>
              <a:gd name="connsiteX1" fmla="*/ 0 w 3789708"/>
              <a:gd name="connsiteY1" fmla="*/ 721068 h 721068"/>
              <a:gd name="connsiteX2" fmla="*/ 0 w 3789708"/>
              <a:gd name="connsiteY2" fmla="*/ 0 h 721068"/>
              <a:gd name="connsiteX3" fmla="*/ 1653726 w 3789708"/>
              <a:gd name="connsiteY3" fmla="*/ 0 h 721068"/>
              <a:gd name="connsiteX4" fmla="*/ 3789708 w 3789708"/>
              <a:gd name="connsiteY4" fmla="*/ 0 h 7210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789708" h="721068">
                <a:moveTo>
                  <a:pt x="3481930" y="721068"/>
                </a:moveTo>
                <a:lnTo>
                  <a:pt x="0" y="721068"/>
                </a:lnTo>
                <a:lnTo>
                  <a:pt x="0" y="0"/>
                </a:lnTo>
                <a:lnTo>
                  <a:pt x="1653726" y="0"/>
                </a:lnTo>
                <a:lnTo>
                  <a:pt x="3789708" y="0"/>
                </a:lnTo>
                <a:close/>
              </a:path>
            </a:pathLst>
          </a:custGeom>
          <a:noFill/>
          <a:ln w="57150">
            <a:solidFill>
              <a:schemeClr val="accent1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id-ID"/>
          </a:p>
        </p:txBody>
      </p:sp>
      <p:cxnSp>
        <p:nvCxnSpPr>
          <p:cNvPr id="375" name="Straight Arrow Connector 374">
            <a:extLst>
              <a:ext uri="{FF2B5EF4-FFF2-40B4-BE49-F238E27FC236}">
                <a16:creationId xmlns:a16="http://schemas.microsoft.com/office/drawing/2014/main" id="{15A61560-0535-426B-B17E-B2CFB5F0E745}"/>
              </a:ext>
            </a:extLst>
          </p:cNvPr>
          <p:cNvCxnSpPr/>
          <p:nvPr/>
        </p:nvCxnSpPr>
        <p:spPr>
          <a:xfrm flipH="1">
            <a:off x="3431134" y="2022320"/>
            <a:ext cx="599440" cy="0"/>
          </a:xfrm>
          <a:prstGeom prst="straightConnector1">
            <a:avLst/>
          </a:prstGeom>
          <a:ln w="12700"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8" name="Straight Arrow Connector 287">
            <a:extLst>
              <a:ext uri="{FF2B5EF4-FFF2-40B4-BE49-F238E27FC236}">
                <a16:creationId xmlns:a16="http://schemas.microsoft.com/office/drawing/2014/main" id="{15A61560-0535-426B-B17E-B2CFB5F0E745}"/>
              </a:ext>
            </a:extLst>
          </p:cNvPr>
          <p:cNvCxnSpPr/>
          <p:nvPr/>
        </p:nvCxnSpPr>
        <p:spPr>
          <a:xfrm flipH="1">
            <a:off x="3888944" y="3012892"/>
            <a:ext cx="599440" cy="0"/>
          </a:xfrm>
          <a:prstGeom prst="straightConnector1">
            <a:avLst/>
          </a:prstGeom>
          <a:ln w="12700">
            <a:solidFill>
              <a:schemeClr val="accent2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0" name="Straight Arrow Connector 429">
            <a:extLst>
              <a:ext uri="{FF2B5EF4-FFF2-40B4-BE49-F238E27FC236}">
                <a16:creationId xmlns:a16="http://schemas.microsoft.com/office/drawing/2014/main" id="{15A61560-0535-426B-B17E-B2CFB5F0E745}"/>
              </a:ext>
            </a:extLst>
          </p:cNvPr>
          <p:cNvCxnSpPr/>
          <p:nvPr/>
        </p:nvCxnSpPr>
        <p:spPr>
          <a:xfrm flipH="1">
            <a:off x="4452851" y="4088422"/>
            <a:ext cx="599440" cy="0"/>
          </a:xfrm>
          <a:prstGeom prst="straightConnector1">
            <a:avLst/>
          </a:prstGeom>
          <a:ln w="12700">
            <a:solidFill>
              <a:schemeClr val="accent3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2" name="Straight Arrow Connector 431">
            <a:extLst>
              <a:ext uri="{FF2B5EF4-FFF2-40B4-BE49-F238E27FC236}">
                <a16:creationId xmlns:a16="http://schemas.microsoft.com/office/drawing/2014/main" id="{15A61560-0535-426B-B17E-B2CFB5F0E745}"/>
              </a:ext>
            </a:extLst>
          </p:cNvPr>
          <p:cNvCxnSpPr/>
          <p:nvPr/>
        </p:nvCxnSpPr>
        <p:spPr>
          <a:xfrm flipH="1">
            <a:off x="4863819" y="5074960"/>
            <a:ext cx="599440" cy="0"/>
          </a:xfrm>
          <a:prstGeom prst="straightConnector1">
            <a:avLst/>
          </a:prstGeom>
          <a:ln w="12700">
            <a:solidFill>
              <a:schemeClr val="accent4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3" name="Straight Arrow Connector 432">
            <a:extLst>
              <a:ext uri="{FF2B5EF4-FFF2-40B4-BE49-F238E27FC236}">
                <a16:creationId xmlns:a16="http://schemas.microsoft.com/office/drawing/2014/main" id="{15A61560-0535-426B-B17E-B2CFB5F0E745}"/>
              </a:ext>
            </a:extLst>
          </p:cNvPr>
          <p:cNvCxnSpPr/>
          <p:nvPr/>
        </p:nvCxnSpPr>
        <p:spPr>
          <a:xfrm flipH="1">
            <a:off x="5368752" y="6134301"/>
            <a:ext cx="599440" cy="0"/>
          </a:xfrm>
          <a:prstGeom prst="straightConnector1">
            <a:avLst/>
          </a:prstGeom>
          <a:ln w="12700">
            <a:solidFill>
              <a:schemeClr val="accent5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768350"/>
          </a:xfrm>
        </p:spPr>
        <p:txBody>
          <a:bodyPr/>
          <a:lstStyle/>
          <a:p>
            <a:r>
              <a:rPr lang="en-US" dirty="0"/>
              <a:t>FUNNEL DIAGRAM</a:t>
            </a:r>
          </a:p>
        </p:txBody>
      </p:sp>
      <p:sp>
        <p:nvSpPr>
          <p:cNvPr id="3" name="Freeform 5"/>
          <p:cNvSpPr>
            <a:spLocks/>
          </p:cNvSpPr>
          <p:nvPr/>
        </p:nvSpPr>
        <p:spPr bwMode="auto">
          <a:xfrm>
            <a:off x="5543343" y="5665740"/>
            <a:ext cx="1105314" cy="770400"/>
          </a:xfrm>
          <a:custGeom>
            <a:avLst/>
            <a:gdLst>
              <a:gd name="T0" fmla="*/ 0 w 673"/>
              <a:gd name="T1" fmla="*/ 0 h 546"/>
              <a:gd name="T2" fmla="*/ 202 w 673"/>
              <a:gd name="T3" fmla="*/ 546 h 546"/>
              <a:gd name="T4" fmla="*/ 470 w 673"/>
              <a:gd name="T5" fmla="*/ 546 h 546"/>
              <a:gd name="T6" fmla="*/ 673 w 673"/>
              <a:gd name="T7" fmla="*/ 0 h 546"/>
              <a:gd name="T8" fmla="*/ 0 w 673"/>
              <a:gd name="T9" fmla="*/ 0 h 5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73" h="546">
                <a:moveTo>
                  <a:pt x="0" y="0"/>
                </a:moveTo>
                <a:lnTo>
                  <a:pt x="202" y="546"/>
                </a:lnTo>
                <a:lnTo>
                  <a:pt x="470" y="546"/>
                </a:lnTo>
                <a:lnTo>
                  <a:pt x="673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5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5" name="Freeform 7"/>
          <p:cNvSpPr>
            <a:spLocks/>
          </p:cNvSpPr>
          <p:nvPr/>
        </p:nvSpPr>
        <p:spPr bwMode="auto">
          <a:xfrm>
            <a:off x="4684384" y="3644899"/>
            <a:ext cx="2823232" cy="769554"/>
          </a:xfrm>
          <a:custGeom>
            <a:avLst/>
            <a:gdLst>
              <a:gd name="T0" fmla="*/ 1719 w 1719"/>
              <a:gd name="T1" fmla="*/ 0 h 547"/>
              <a:gd name="T2" fmla="*/ 0 w 1719"/>
              <a:gd name="T3" fmla="*/ 0 h 547"/>
              <a:gd name="T4" fmla="*/ 166 w 1719"/>
              <a:gd name="T5" fmla="*/ 453 h 547"/>
              <a:gd name="T6" fmla="*/ 200 w 1719"/>
              <a:gd name="T7" fmla="*/ 547 h 547"/>
              <a:gd name="T8" fmla="*/ 1519 w 1719"/>
              <a:gd name="T9" fmla="*/ 547 h 547"/>
              <a:gd name="T10" fmla="*/ 1553 w 1719"/>
              <a:gd name="T11" fmla="*/ 453 h 547"/>
              <a:gd name="T12" fmla="*/ 1719 w 1719"/>
              <a:gd name="T13" fmla="*/ 0 h 5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719" h="547">
                <a:moveTo>
                  <a:pt x="1719" y="0"/>
                </a:moveTo>
                <a:lnTo>
                  <a:pt x="0" y="0"/>
                </a:lnTo>
                <a:lnTo>
                  <a:pt x="166" y="453"/>
                </a:lnTo>
                <a:lnTo>
                  <a:pt x="200" y="547"/>
                </a:lnTo>
                <a:lnTo>
                  <a:pt x="1519" y="547"/>
                </a:lnTo>
                <a:lnTo>
                  <a:pt x="1553" y="453"/>
                </a:lnTo>
                <a:lnTo>
                  <a:pt x="1719" y="0"/>
                </a:lnTo>
                <a:close/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7" name="Freeform 9"/>
          <p:cNvSpPr>
            <a:spLocks/>
          </p:cNvSpPr>
          <p:nvPr/>
        </p:nvSpPr>
        <p:spPr bwMode="auto">
          <a:xfrm>
            <a:off x="5116327" y="4652212"/>
            <a:ext cx="1959346" cy="770400"/>
          </a:xfrm>
          <a:custGeom>
            <a:avLst/>
            <a:gdLst>
              <a:gd name="T0" fmla="*/ 0 w 1193"/>
              <a:gd name="T1" fmla="*/ 0 h 546"/>
              <a:gd name="T2" fmla="*/ 200 w 1193"/>
              <a:gd name="T3" fmla="*/ 546 h 546"/>
              <a:gd name="T4" fmla="*/ 993 w 1193"/>
              <a:gd name="T5" fmla="*/ 546 h 546"/>
              <a:gd name="T6" fmla="*/ 1193 w 1193"/>
              <a:gd name="T7" fmla="*/ 0 h 546"/>
              <a:gd name="T8" fmla="*/ 0 w 1193"/>
              <a:gd name="T9" fmla="*/ 0 h 5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93" h="546">
                <a:moveTo>
                  <a:pt x="0" y="0"/>
                </a:moveTo>
                <a:lnTo>
                  <a:pt x="200" y="546"/>
                </a:lnTo>
                <a:lnTo>
                  <a:pt x="993" y="546"/>
                </a:lnTo>
                <a:lnTo>
                  <a:pt x="1193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9" name="Freeform 11"/>
          <p:cNvSpPr>
            <a:spLocks/>
          </p:cNvSpPr>
          <p:nvPr/>
        </p:nvSpPr>
        <p:spPr bwMode="auto">
          <a:xfrm>
            <a:off x="4250799" y="2631958"/>
            <a:ext cx="3690402" cy="769554"/>
          </a:xfrm>
          <a:custGeom>
            <a:avLst/>
            <a:gdLst>
              <a:gd name="T0" fmla="*/ 0 w 2247"/>
              <a:gd name="T1" fmla="*/ 0 h 547"/>
              <a:gd name="T2" fmla="*/ 200 w 2247"/>
              <a:gd name="T3" fmla="*/ 547 h 547"/>
              <a:gd name="T4" fmla="*/ 2045 w 2247"/>
              <a:gd name="T5" fmla="*/ 547 h 547"/>
              <a:gd name="T6" fmla="*/ 2247 w 2247"/>
              <a:gd name="T7" fmla="*/ 0 h 547"/>
              <a:gd name="T8" fmla="*/ 0 w 2247"/>
              <a:gd name="T9" fmla="*/ 0 h 5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247" h="547">
                <a:moveTo>
                  <a:pt x="0" y="0"/>
                </a:moveTo>
                <a:lnTo>
                  <a:pt x="200" y="547"/>
                </a:lnTo>
                <a:lnTo>
                  <a:pt x="2045" y="547"/>
                </a:lnTo>
                <a:lnTo>
                  <a:pt x="2247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1" name="Freeform 13"/>
          <p:cNvSpPr>
            <a:spLocks/>
          </p:cNvSpPr>
          <p:nvPr/>
        </p:nvSpPr>
        <p:spPr bwMode="auto">
          <a:xfrm>
            <a:off x="3817214" y="1619017"/>
            <a:ext cx="4557573" cy="769554"/>
          </a:xfrm>
          <a:custGeom>
            <a:avLst/>
            <a:gdLst>
              <a:gd name="T0" fmla="*/ 1387 w 2775"/>
              <a:gd name="T1" fmla="*/ 0 h 547"/>
              <a:gd name="T2" fmla="*/ 0 w 2775"/>
              <a:gd name="T3" fmla="*/ 0 h 547"/>
              <a:gd name="T4" fmla="*/ 200 w 2775"/>
              <a:gd name="T5" fmla="*/ 547 h 547"/>
              <a:gd name="T6" fmla="*/ 2575 w 2775"/>
              <a:gd name="T7" fmla="*/ 547 h 547"/>
              <a:gd name="T8" fmla="*/ 2775 w 2775"/>
              <a:gd name="T9" fmla="*/ 0 h 547"/>
              <a:gd name="T10" fmla="*/ 1387 w 2775"/>
              <a:gd name="T11" fmla="*/ 0 h 5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775" h="547">
                <a:moveTo>
                  <a:pt x="1387" y="0"/>
                </a:moveTo>
                <a:lnTo>
                  <a:pt x="0" y="0"/>
                </a:lnTo>
                <a:lnTo>
                  <a:pt x="200" y="547"/>
                </a:lnTo>
                <a:lnTo>
                  <a:pt x="2575" y="547"/>
                </a:lnTo>
                <a:lnTo>
                  <a:pt x="2775" y="0"/>
                </a:lnTo>
                <a:lnTo>
                  <a:pt x="1387" y="0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79D8A6FB-60E2-4499-B015-870213BA9DE9}"/>
              </a:ext>
            </a:extLst>
          </p:cNvPr>
          <p:cNvGrpSpPr/>
          <p:nvPr/>
        </p:nvGrpSpPr>
        <p:grpSpPr>
          <a:xfrm>
            <a:off x="5875826" y="5781020"/>
            <a:ext cx="440348" cy="447383"/>
            <a:chOff x="5875826" y="5781020"/>
            <a:chExt cx="440348" cy="447383"/>
          </a:xfrm>
        </p:grpSpPr>
        <p:sp>
          <p:nvSpPr>
            <p:cNvPr id="110" name="Freeform 55"/>
            <p:cNvSpPr>
              <a:spLocks/>
            </p:cNvSpPr>
            <p:nvPr/>
          </p:nvSpPr>
          <p:spPr bwMode="auto">
            <a:xfrm>
              <a:off x="5875826" y="6055358"/>
              <a:ext cx="440348" cy="173045"/>
            </a:xfrm>
            <a:custGeom>
              <a:avLst/>
              <a:gdLst>
                <a:gd name="T0" fmla="*/ 48 w 119"/>
                <a:gd name="T1" fmla="*/ 0 h 47"/>
                <a:gd name="T2" fmla="*/ 10 w 119"/>
                <a:gd name="T3" fmla="*/ 18 h 47"/>
                <a:gd name="T4" fmla="*/ 0 w 119"/>
                <a:gd name="T5" fmla="*/ 47 h 47"/>
                <a:gd name="T6" fmla="*/ 60 w 119"/>
                <a:gd name="T7" fmla="*/ 47 h 47"/>
                <a:gd name="T8" fmla="*/ 119 w 119"/>
                <a:gd name="T9" fmla="*/ 47 h 47"/>
                <a:gd name="T10" fmla="*/ 109 w 119"/>
                <a:gd name="T11" fmla="*/ 18 h 47"/>
                <a:gd name="T12" fmla="*/ 72 w 119"/>
                <a:gd name="T13" fmla="*/ 1 h 47"/>
                <a:gd name="T14" fmla="*/ 48 w 119"/>
                <a:gd name="T15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9" h="47">
                  <a:moveTo>
                    <a:pt x="48" y="0"/>
                  </a:moveTo>
                  <a:cubicBezTo>
                    <a:pt x="21" y="10"/>
                    <a:pt x="14" y="16"/>
                    <a:pt x="10" y="18"/>
                  </a:cubicBezTo>
                  <a:cubicBezTo>
                    <a:pt x="6" y="22"/>
                    <a:pt x="3" y="36"/>
                    <a:pt x="0" y="47"/>
                  </a:cubicBezTo>
                  <a:cubicBezTo>
                    <a:pt x="60" y="47"/>
                    <a:pt x="60" y="47"/>
                    <a:pt x="60" y="47"/>
                  </a:cubicBezTo>
                  <a:cubicBezTo>
                    <a:pt x="119" y="47"/>
                    <a:pt x="119" y="47"/>
                    <a:pt x="119" y="47"/>
                  </a:cubicBezTo>
                  <a:cubicBezTo>
                    <a:pt x="116" y="36"/>
                    <a:pt x="114" y="22"/>
                    <a:pt x="109" y="18"/>
                  </a:cubicBezTo>
                  <a:cubicBezTo>
                    <a:pt x="106" y="16"/>
                    <a:pt x="98" y="11"/>
                    <a:pt x="72" y="1"/>
                  </a:cubicBezTo>
                  <a:cubicBezTo>
                    <a:pt x="48" y="0"/>
                    <a:pt x="48" y="0"/>
                    <a:pt x="48" y="0"/>
                  </a:cubicBezTo>
                </a:path>
              </a:pathLst>
            </a:custGeom>
            <a:solidFill>
              <a:srgbClr val="FFDEC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1" name="Freeform 56"/>
            <p:cNvSpPr>
              <a:spLocks/>
            </p:cNvSpPr>
            <p:nvPr/>
          </p:nvSpPr>
          <p:spPr bwMode="auto">
            <a:xfrm>
              <a:off x="5875826" y="6055358"/>
              <a:ext cx="440348" cy="173045"/>
            </a:xfrm>
            <a:custGeom>
              <a:avLst/>
              <a:gdLst>
                <a:gd name="T0" fmla="*/ 48 w 119"/>
                <a:gd name="T1" fmla="*/ 0 h 47"/>
                <a:gd name="T2" fmla="*/ 10 w 119"/>
                <a:gd name="T3" fmla="*/ 18 h 47"/>
                <a:gd name="T4" fmla="*/ 0 w 119"/>
                <a:gd name="T5" fmla="*/ 47 h 47"/>
                <a:gd name="T6" fmla="*/ 60 w 119"/>
                <a:gd name="T7" fmla="*/ 47 h 47"/>
                <a:gd name="T8" fmla="*/ 119 w 119"/>
                <a:gd name="T9" fmla="*/ 47 h 47"/>
                <a:gd name="T10" fmla="*/ 109 w 119"/>
                <a:gd name="T11" fmla="*/ 18 h 47"/>
                <a:gd name="T12" fmla="*/ 72 w 119"/>
                <a:gd name="T13" fmla="*/ 1 h 47"/>
                <a:gd name="T14" fmla="*/ 48 w 119"/>
                <a:gd name="T15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9" h="47">
                  <a:moveTo>
                    <a:pt x="48" y="0"/>
                  </a:moveTo>
                  <a:cubicBezTo>
                    <a:pt x="21" y="10"/>
                    <a:pt x="14" y="16"/>
                    <a:pt x="10" y="18"/>
                  </a:cubicBezTo>
                  <a:cubicBezTo>
                    <a:pt x="6" y="22"/>
                    <a:pt x="3" y="36"/>
                    <a:pt x="0" y="47"/>
                  </a:cubicBezTo>
                  <a:cubicBezTo>
                    <a:pt x="60" y="47"/>
                    <a:pt x="60" y="47"/>
                    <a:pt x="60" y="47"/>
                  </a:cubicBezTo>
                  <a:cubicBezTo>
                    <a:pt x="119" y="47"/>
                    <a:pt x="119" y="47"/>
                    <a:pt x="119" y="47"/>
                  </a:cubicBezTo>
                  <a:cubicBezTo>
                    <a:pt x="116" y="36"/>
                    <a:pt x="114" y="22"/>
                    <a:pt x="109" y="18"/>
                  </a:cubicBezTo>
                  <a:cubicBezTo>
                    <a:pt x="106" y="16"/>
                    <a:pt x="98" y="11"/>
                    <a:pt x="72" y="1"/>
                  </a:cubicBezTo>
                  <a:cubicBezTo>
                    <a:pt x="48" y="0"/>
                    <a:pt x="48" y="0"/>
                    <a:pt x="48" y="0"/>
                  </a:cubicBezTo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2" name="Freeform 57"/>
            <p:cNvSpPr>
              <a:spLocks/>
            </p:cNvSpPr>
            <p:nvPr/>
          </p:nvSpPr>
          <p:spPr bwMode="auto">
            <a:xfrm>
              <a:off x="6050277" y="5932961"/>
              <a:ext cx="91446" cy="170231"/>
            </a:xfrm>
            <a:custGeom>
              <a:avLst/>
              <a:gdLst>
                <a:gd name="T0" fmla="*/ 0 w 25"/>
                <a:gd name="T1" fmla="*/ 13 h 46"/>
                <a:gd name="T2" fmla="*/ 0 w 25"/>
                <a:gd name="T3" fmla="*/ 30 h 46"/>
                <a:gd name="T4" fmla="*/ 0 w 25"/>
                <a:gd name="T5" fmla="*/ 39 h 46"/>
                <a:gd name="T6" fmla="*/ 25 w 25"/>
                <a:gd name="T7" fmla="*/ 39 h 46"/>
                <a:gd name="T8" fmla="*/ 25 w 25"/>
                <a:gd name="T9" fmla="*/ 30 h 46"/>
                <a:gd name="T10" fmla="*/ 25 w 25"/>
                <a:gd name="T11" fmla="*/ 13 h 46"/>
                <a:gd name="T12" fmla="*/ 0 w 25"/>
                <a:gd name="T13" fmla="*/ 13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" h="46">
                  <a:moveTo>
                    <a:pt x="0" y="13"/>
                  </a:moveTo>
                  <a:cubicBezTo>
                    <a:pt x="0" y="30"/>
                    <a:pt x="0" y="30"/>
                    <a:pt x="0" y="30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7" y="46"/>
                    <a:pt x="18" y="46"/>
                    <a:pt x="25" y="39"/>
                  </a:cubicBezTo>
                  <a:cubicBezTo>
                    <a:pt x="25" y="30"/>
                    <a:pt x="25" y="30"/>
                    <a:pt x="25" y="30"/>
                  </a:cubicBezTo>
                  <a:cubicBezTo>
                    <a:pt x="25" y="13"/>
                    <a:pt x="25" y="13"/>
                    <a:pt x="25" y="13"/>
                  </a:cubicBezTo>
                  <a:cubicBezTo>
                    <a:pt x="25" y="0"/>
                    <a:pt x="0" y="0"/>
                    <a:pt x="0" y="13"/>
                  </a:cubicBezTo>
                </a:path>
              </a:pathLst>
            </a:custGeom>
            <a:solidFill>
              <a:schemeClr val="accent4">
                <a:lumMod val="20000"/>
                <a:lumOff val="8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3" name="Freeform 58"/>
            <p:cNvSpPr>
              <a:spLocks/>
            </p:cNvSpPr>
            <p:nvPr/>
          </p:nvSpPr>
          <p:spPr bwMode="auto">
            <a:xfrm>
              <a:off x="5986968" y="5921706"/>
              <a:ext cx="40799" cy="47833"/>
            </a:xfrm>
            <a:custGeom>
              <a:avLst/>
              <a:gdLst>
                <a:gd name="T0" fmla="*/ 3 w 11"/>
                <a:gd name="T1" fmla="*/ 0 h 13"/>
                <a:gd name="T2" fmla="*/ 9 w 11"/>
                <a:gd name="T3" fmla="*/ 5 h 13"/>
                <a:gd name="T4" fmla="*/ 8 w 11"/>
                <a:gd name="T5" fmla="*/ 13 h 13"/>
                <a:gd name="T6" fmla="*/ 1 w 11"/>
                <a:gd name="T7" fmla="*/ 8 h 13"/>
                <a:gd name="T8" fmla="*/ 3 w 11"/>
                <a:gd name="T9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3">
                  <a:moveTo>
                    <a:pt x="3" y="0"/>
                  </a:moveTo>
                  <a:cubicBezTo>
                    <a:pt x="5" y="0"/>
                    <a:pt x="8" y="2"/>
                    <a:pt x="9" y="5"/>
                  </a:cubicBezTo>
                  <a:cubicBezTo>
                    <a:pt x="11" y="9"/>
                    <a:pt x="10" y="12"/>
                    <a:pt x="8" y="13"/>
                  </a:cubicBezTo>
                  <a:cubicBezTo>
                    <a:pt x="5" y="13"/>
                    <a:pt x="3" y="11"/>
                    <a:pt x="1" y="8"/>
                  </a:cubicBezTo>
                  <a:cubicBezTo>
                    <a:pt x="0" y="4"/>
                    <a:pt x="1" y="1"/>
                    <a:pt x="3" y="0"/>
                  </a:cubicBezTo>
                  <a:close/>
                </a:path>
              </a:pathLst>
            </a:custGeom>
            <a:solidFill>
              <a:schemeClr val="accent4">
                <a:lumMod val="20000"/>
                <a:lumOff val="8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4" name="Freeform 59"/>
            <p:cNvSpPr>
              <a:spLocks/>
            </p:cNvSpPr>
            <p:nvPr/>
          </p:nvSpPr>
          <p:spPr bwMode="auto">
            <a:xfrm>
              <a:off x="6171267" y="5921706"/>
              <a:ext cx="37986" cy="47833"/>
            </a:xfrm>
            <a:custGeom>
              <a:avLst/>
              <a:gdLst>
                <a:gd name="T0" fmla="*/ 7 w 10"/>
                <a:gd name="T1" fmla="*/ 0 h 13"/>
                <a:gd name="T2" fmla="*/ 1 w 10"/>
                <a:gd name="T3" fmla="*/ 5 h 13"/>
                <a:gd name="T4" fmla="*/ 3 w 10"/>
                <a:gd name="T5" fmla="*/ 13 h 13"/>
                <a:gd name="T6" fmla="*/ 9 w 10"/>
                <a:gd name="T7" fmla="*/ 8 h 13"/>
                <a:gd name="T8" fmla="*/ 7 w 10"/>
                <a:gd name="T9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3">
                  <a:moveTo>
                    <a:pt x="7" y="0"/>
                  </a:moveTo>
                  <a:cubicBezTo>
                    <a:pt x="5" y="0"/>
                    <a:pt x="2" y="2"/>
                    <a:pt x="1" y="5"/>
                  </a:cubicBezTo>
                  <a:cubicBezTo>
                    <a:pt x="0" y="9"/>
                    <a:pt x="1" y="12"/>
                    <a:pt x="3" y="13"/>
                  </a:cubicBezTo>
                  <a:cubicBezTo>
                    <a:pt x="5" y="13"/>
                    <a:pt x="8" y="11"/>
                    <a:pt x="9" y="8"/>
                  </a:cubicBezTo>
                  <a:cubicBezTo>
                    <a:pt x="10" y="4"/>
                    <a:pt x="10" y="1"/>
                    <a:pt x="7" y="0"/>
                  </a:cubicBezTo>
                  <a:close/>
                </a:path>
              </a:pathLst>
            </a:custGeom>
            <a:solidFill>
              <a:schemeClr val="accent4">
                <a:lumMod val="20000"/>
                <a:lumOff val="8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5" name="Freeform 60"/>
            <p:cNvSpPr>
              <a:spLocks/>
            </p:cNvSpPr>
            <p:nvPr/>
          </p:nvSpPr>
          <p:spPr bwMode="auto">
            <a:xfrm>
              <a:off x="6075600" y="6096158"/>
              <a:ext cx="40799" cy="36578"/>
            </a:xfrm>
            <a:custGeom>
              <a:avLst/>
              <a:gdLst>
                <a:gd name="T0" fmla="*/ 0 w 11"/>
                <a:gd name="T1" fmla="*/ 5 h 10"/>
                <a:gd name="T2" fmla="*/ 3 w 11"/>
                <a:gd name="T3" fmla="*/ 10 h 10"/>
                <a:gd name="T4" fmla="*/ 8 w 11"/>
                <a:gd name="T5" fmla="*/ 10 h 10"/>
                <a:gd name="T6" fmla="*/ 11 w 11"/>
                <a:gd name="T7" fmla="*/ 5 h 10"/>
                <a:gd name="T8" fmla="*/ 6 w 11"/>
                <a:gd name="T9" fmla="*/ 0 h 10"/>
                <a:gd name="T10" fmla="*/ 0 w 11"/>
                <a:gd name="T11" fmla="*/ 5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" h="10">
                  <a:moveTo>
                    <a:pt x="0" y="5"/>
                  </a:moveTo>
                  <a:cubicBezTo>
                    <a:pt x="3" y="10"/>
                    <a:pt x="3" y="10"/>
                    <a:pt x="3" y="10"/>
                  </a:cubicBezTo>
                  <a:cubicBezTo>
                    <a:pt x="5" y="10"/>
                    <a:pt x="6" y="10"/>
                    <a:pt x="8" y="10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0" y="5"/>
                    <a:pt x="0" y="5"/>
                    <a:pt x="0" y="5"/>
                  </a:cubicBezTo>
                </a:path>
              </a:pathLst>
            </a:custGeom>
            <a:solidFill>
              <a:srgbClr val="6F6F6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6" name="Freeform 61"/>
            <p:cNvSpPr>
              <a:spLocks/>
            </p:cNvSpPr>
            <p:nvPr/>
          </p:nvSpPr>
          <p:spPr bwMode="auto">
            <a:xfrm>
              <a:off x="6071379" y="6132736"/>
              <a:ext cx="49241" cy="95667"/>
            </a:xfrm>
            <a:custGeom>
              <a:avLst/>
              <a:gdLst>
                <a:gd name="T0" fmla="*/ 11 w 35"/>
                <a:gd name="T1" fmla="*/ 0 h 68"/>
                <a:gd name="T2" fmla="*/ 0 w 35"/>
                <a:gd name="T3" fmla="*/ 68 h 68"/>
                <a:gd name="T4" fmla="*/ 35 w 35"/>
                <a:gd name="T5" fmla="*/ 68 h 68"/>
                <a:gd name="T6" fmla="*/ 24 w 35"/>
                <a:gd name="T7" fmla="*/ 0 h 68"/>
                <a:gd name="T8" fmla="*/ 11 w 35"/>
                <a:gd name="T9" fmla="*/ 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68">
                  <a:moveTo>
                    <a:pt x="11" y="0"/>
                  </a:moveTo>
                  <a:lnTo>
                    <a:pt x="0" y="68"/>
                  </a:lnTo>
                  <a:lnTo>
                    <a:pt x="35" y="68"/>
                  </a:lnTo>
                  <a:lnTo>
                    <a:pt x="24" y="0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6F6F6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7" name="Freeform 62"/>
            <p:cNvSpPr>
              <a:spLocks/>
            </p:cNvSpPr>
            <p:nvPr/>
          </p:nvSpPr>
          <p:spPr bwMode="auto">
            <a:xfrm>
              <a:off x="6071379" y="6132736"/>
              <a:ext cx="49241" cy="95667"/>
            </a:xfrm>
            <a:custGeom>
              <a:avLst/>
              <a:gdLst>
                <a:gd name="T0" fmla="*/ 11 w 35"/>
                <a:gd name="T1" fmla="*/ 0 h 68"/>
                <a:gd name="T2" fmla="*/ 0 w 35"/>
                <a:gd name="T3" fmla="*/ 68 h 68"/>
                <a:gd name="T4" fmla="*/ 35 w 35"/>
                <a:gd name="T5" fmla="*/ 68 h 68"/>
                <a:gd name="T6" fmla="*/ 24 w 35"/>
                <a:gd name="T7" fmla="*/ 0 h 68"/>
                <a:gd name="T8" fmla="*/ 11 w 35"/>
                <a:gd name="T9" fmla="*/ 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68">
                  <a:moveTo>
                    <a:pt x="11" y="0"/>
                  </a:moveTo>
                  <a:lnTo>
                    <a:pt x="0" y="68"/>
                  </a:lnTo>
                  <a:lnTo>
                    <a:pt x="35" y="68"/>
                  </a:lnTo>
                  <a:lnTo>
                    <a:pt x="24" y="0"/>
                  </a:lnTo>
                  <a:lnTo>
                    <a:pt x="11" y="0"/>
                  </a:lnTo>
                </a:path>
              </a:pathLst>
            </a:custGeom>
            <a:solidFill>
              <a:srgbClr val="6F6F6F"/>
            </a:solidFill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8" name="Freeform 63"/>
            <p:cNvSpPr>
              <a:spLocks/>
            </p:cNvSpPr>
            <p:nvPr/>
          </p:nvSpPr>
          <p:spPr bwMode="auto">
            <a:xfrm>
              <a:off x="6046056" y="6044103"/>
              <a:ext cx="52054" cy="88633"/>
            </a:xfrm>
            <a:custGeom>
              <a:avLst/>
              <a:gdLst>
                <a:gd name="T0" fmla="*/ 3 w 37"/>
                <a:gd name="T1" fmla="*/ 0 h 63"/>
                <a:gd name="T2" fmla="*/ 0 w 37"/>
                <a:gd name="T3" fmla="*/ 11 h 63"/>
                <a:gd name="T4" fmla="*/ 8 w 37"/>
                <a:gd name="T5" fmla="*/ 63 h 63"/>
                <a:gd name="T6" fmla="*/ 37 w 37"/>
                <a:gd name="T7" fmla="*/ 37 h 63"/>
                <a:gd name="T8" fmla="*/ 3 w 37"/>
                <a:gd name="T9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" h="63">
                  <a:moveTo>
                    <a:pt x="3" y="0"/>
                  </a:moveTo>
                  <a:lnTo>
                    <a:pt x="0" y="11"/>
                  </a:lnTo>
                  <a:lnTo>
                    <a:pt x="8" y="63"/>
                  </a:lnTo>
                  <a:lnTo>
                    <a:pt x="37" y="37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EDEDE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9" name="Freeform 64"/>
            <p:cNvSpPr>
              <a:spLocks/>
            </p:cNvSpPr>
            <p:nvPr/>
          </p:nvSpPr>
          <p:spPr bwMode="auto">
            <a:xfrm>
              <a:off x="6046056" y="6044103"/>
              <a:ext cx="52054" cy="88633"/>
            </a:xfrm>
            <a:custGeom>
              <a:avLst/>
              <a:gdLst>
                <a:gd name="T0" fmla="*/ 3 w 37"/>
                <a:gd name="T1" fmla="*/ 0 h 63"/>
                <a:gd name="T2" fmla="*/ 0 w 37"/>
                <a:gd name="T3" fmla="*/ 11 h 63"/>
                <a:gd name="T4" fmla="*/ 8 w 37"/>
                <a:gd name="T5" fmla="*/ 63 h 63"/>
                <a:gd name="T6" fmla="*/ 37 w 37"/>
                <a:gd name="T7" fmla="*/ 37 h 63"/>
                <a:gd name="T8" fmla="*/ 3 w 37"/>
                <a:gd name="T9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" h="63">
                  <a:moveTo>
                    <a:pt x="3" y="0"/>
                  </a:moveTo>
                  <a:lnTo>
                    <a:pt x="0" y="11"/>
                  </a:lnTo>
                  <a:lnTo>
                    <a:pt x="8" y="63"/>
                  </a:lnTo>
                  <a:lnTo>
                    <a:pt x="37" y="37"/>
                  </a:lnTo>
                  <a:lnTo>
                    <a:pt x="3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0" name="Freeform 65"/>
            <p:cNvSpPr>
              <a:spLocks/>
            </p:cNvSpPr>
            <p:nvPr/>
          </p:nvSpPr>
          <p:spPr bwMode="auto">
            <a:xfrm>
              <a:off x="6050277" y="6030035"/>
              <a:ext cx="91446" cy="25324"/>
            </a:xfrm>
            <a:custGeom>
              <a:avLst/>
              <a:gdLst>
                <a:gd name="T0" fmla="*/ 0 w 25"/>
                <a:gd name="T1" fmla="*/ 0 h 7"/>
                <a:gd name="T2" fmla="*/ 0 w 25"/>
                <a:gd name="T3" fmla="*/ 1 h 7"/>
                <a:gd name="T4" fmla="*/ 13 w 25"/>
                <a:gd name="T5" fmla="*/ 7 h 7"/>
                <a:gd name="T6" fmla="*/ 13 w 25"/>
                <a:gd name="T7" fmla="*/ 7 h 7"/>
                <a:gd name="T8" fmla="*/ 25 w 25"/>
                <a:gd name="T9" fmla="*/ 1 h 7"/>
                <a:gd name="T10" fmla="*/ 25 w 25"/>
                <a:gd name="T11" fmla="*/ 0 h 7"/>
                <a:gd name="T12" fmla="*/ 0 w 25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" h="7">
                  <a:moveTo>
                    <a:pt x="0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6" y="7"/>
                    <a:pt x="13" y="7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9" y="7"/>
                    <a:pt x="25" y="1"/>
                    <a:pt x="25" y="1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chemeClr val="bg2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1" name="Freeform 66"/>
            <p:cNvSpPr>
              <a:spLocks/>
            </p:cNvSpPr>
            <p:nvPr/>
          </p:nvSpPr>
          <p:spPr bwMode="auto">
            <a:xfrm>
              <a:off x="5950389" y="5814785"/>
              <a:ext cx="291221" cy="233540"/>
            </a:xfrm>
            <a:custGeom>
              <a:avLst/>
              <a:gdLst>
                <a:gd name="T0" fmla="*/ 40 w 79"/>
                <a:gd name="T1" fmla="*/ 0 h 63"/>
                <a:gd name="T2" fmla="*/ 18 w 79"/>
                <a:gd name="T3" fmla="*/ 50 h 63"/>
                <a:gd name="T4" fmla="*/ 40 w 79"/>
                <a:gd name="T5" fmla="*/ 63 h 63"/>
                <a:gd name="T6" fmla="*/ 61 w 79"/>
                <a:gd name="T7" fmla="*/ 50 h 63"/>
                <a:gd name="T8" fmla="*/ 40 w 79"/>
                <a:gd name="T9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9" h="63">
                  <a:moveTo>
                    <a:pt x="40" y="0"/>
                  </a:moveTo>
                  <a:cubicBezTo>
                    <a:pt x="0" y="0"/>
                    <a:pt x="15" y="47"/>
                    <a:pt x="18" y="50"/>
                  </a:cubicBezTo>
                  <a:cubicBezTo>
                    <a:pt x="21" y="54"/>
                    <a:pt x="33" y="63"/>
                    <a:pt x="40" y="63"/>
                  </a:cubicBezTo>
                  <a:cubicBezTo>
                    <a:pt x="46" y="63"/>
                    <a:pt x="59" y="54"/>
                    <a:pt x="61" y="50"/>
                  </a:cubicBezTo>
                  <a:cubicBezTo>
                    <a:pt x="64" y="47"/>
                    <a:pt x="79" y="0"/>
                    <a:pt x="40" y="0"/>
                  </a:cubicBezTo>
                  <a:close/>
                </a:path>
              </a:pathLst>
            </a:custGeom>
            <a:solidFill>
              <a:schemeClr val="accent4">
                <a:lumMod val="20000"/>
                <a:lumOff val="8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2" name="Freeform 67"/>
            <p:cNvSpPr>
              <a:spLocks noEditPoints="1"/>
            </p:cNvSpPr>
            <p:nvPr/>
          </p:nvSpPr>
          <p:spPr bwMode="auto">
            <a:xfrm>
              <a:off x="5991189" y="5781020"/>
              <a:ext cx="225098" cy="181486"/>
            </a:xfrm>
            <a:custGeom>
              <a:avLst/>
              <a:gdLst>
                <a:gd name="T0" fmla="*/ 47 w 61"/>
                <a:gd name="T1" fmla="*/ 10 h 49"/>
                <a:gd name="T2" fmla="*/ 0 w 61"/>
                <a:gd name="T3" fmla="*/ 20 h 49"/>
                <a:gd name="T4" fmla="*/ 3 w 61"/>
                <a:gd name="T5" fmla="*/ 49 h 49"/>
                <a:gd name="T6" fmla="*/ 3 w 61"/>
                <a:gd name="T7" fmla="*/ 48 h 49"/>
                <a:gd name="T8" fmla="*/ 3 w 61"/>
                <a:gd name="T9" fmla="*/ 49 h 49"/>
                <a:gd name="T10" fmla="*/ 3 w 61"/>
                <a:gd name="T11" fmla="*/ 49 h 49"/>
                <a:gd name="T12" fmla="*/ 4 w 61"/>
                <a:gd name="T13" fmla="*/ 49 h 49"/>
                <a:gd name="T14" fmla="*/ 4 w 61"/>
                <a:gd name="T15" fmla="*/ 49 h 49"/>
                <a:gd name="T16" fmla="*/ 4 w 61"/>
                <a:gd name="T17" fmla="*/ 46 h 49"/>
                <a:gd name="T18" fmla="*/ 4 w 61"/>
                <a:gd name="T19" fmla="*/ 42 h 49"/>
                <a:gd name="T20" fmla="*/ 9 w 61"/>
                <a:gd name="T21" fmla="*/ 28 h 49"/>
                <a:gd name="T22" fmla="*/ 12 w 61"/>
                <a:gd name="T23" fmla="*/ 25 h 49"/>
                <a:gd name="T24" fmla="*/ 28 w 61"/>
                <a:gd name="T25" fmla="*/ 29 h 49"/>
                <a:gd name="T26" fmla="*/ 38 w 61"/>
                <a:gd name="T27" fmla="*/ 30 h 49"/>
                <a:gd name="T28" fmla="*/ 47 w 61"/>
                <a:gd name="T29" fmla="*/ 24 h 49"/>
                <a:gd name="T30" fmla="*/ 54 w 61"/>
                <a:gd name="T31" fmla="*/ 43 h 49"/>
                <a:gd name="T32" fmla="*/ 54 w 61"/>
                <a:gd name="T33" fmla="*/ 46 h 49"/>
                <a:gd name="T34" fmla="*/ 54 w 61"/>
                <a:gd name="T35" fmla="*/ 49 h 49"/>
                <a:gd name="T36" fmla="*/ 54 w 61"/>
                <a:gd name="T37" fmla="*/ 49 h 49"/>
                <a:gd name="T38" fmla="*/ 54 w 61"/>
                <a:gd name="T39" fmla="*/ 49 h 49"/>
                <a:gd name="T40" fmla="*/ 55 w 61"/>
                <a:gd name="T41" fmla="*/ 49 h 49"/>
                <a:gd name="T42" fmla="*/ 55 w 61"/>
                <a:gd name="T43" fmla="*/ 48 h 49"/>
                <a:gd name="T44" fmla="*/ 55 w 61"/>
                <a:gd name="T45" fmla="*/ 46 h 49"/>
                <a:gd name="T46" fmla="*/ 47 w 61"/>
                <a:gd name="T47" fmla="*/ 10 h 49"/>
                <a:gd name="T48" fmla="*/ 26 w 61"/>
                <a:gd name="T49" fmla="*/ 19 h 49"/>
                <a:gd name="T50" fmla="*/ 26 w 61"/>
                <a:gd name="T51" fmla="*/ 19 h 49"/>
                <a:gd name="T52" fmla="*/ 27 w 61"/>
                <a:gd name="T53" fmla="*/ 19 h 49"/>
                <a:gd name="T54" fmla="*/ 26 w 61"/>
                <a:gd name="T55" fmla="*/ 19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61" h="49">
                  <a:moveTo>
                    <a:pt x="47" y="10"/>
                  </a:moveTo>
                  <a:cubicBezTo>
                    <a:pt x="33" y="0"/>
                    <a:pt x="6" y="13"/>
                    <a:pt x="0" y="20"/>
                  </a:cubicBezTo>
                  <a:cubicBezTo>
                    <a:pt x="2" y="28"/>
                    <a:pt x="1" y="38"/>
                    <a:pt x="3" y="49"/>
                  </a:cubicBezTo>
                  <a:cubicBezTo>
                    <a:pt x="3" y="48"/>
                    <a:pt x="3" y="48"/>
                    <a:pt x="3" y="48"/>
                  </a:cubicBezTo>
                  <a:cubicBezTo>
                    <a:pt x="3" y="49"/>
                    <a:pt x="3" y="49"/>
                    <a:pt x="3" y="49"/>
                  </a:cubicBezTo>
                  <a:cubicBezTo>
                    <a:pt x="3" y="49"/>
                    <a:pt x="3" y="49"/>
                    <a:pt x="3" y="49"/>
                  </a:cubicBezTo>
                  <a:cubicBezTo>
                    <a:pt x="4" y="49"/>
                    <a:pt x="4" y="49"/>
                    <a:pt x="4" y="49"/>
                  </a:cubicBezTo>
                  <a:cubicBezTo>
                    <a:pt x="4" y="49"/>
                    <a:pt x="4" y="49"/>
                    <a:pt x="4" y="49"/>
                  </a:cubicBezTo>
                  <a:cubicBezTo>
                    <a:pt x="4" y="48"/>
                    <a:pt x="4" y="46"/>
                    <a:pt x="4" y="46"/>
                  </a:cubicBezTo>
                  <a:cubicBezTo>
                    <a:pt x="4" y="45"/>
                    <a:pt x="4" y="43"/>
                    <a:pt x="4" y="42"/>
                  </a:cubicBezTo>
                  <a:cubicBezTo>
                    <a:pt x="5" y="35"/>
                    <a:pt x="4" y="35"/>
                    <a:pt x="9" y="28"/>
                  </a:cubicBezTo>
                  <a:cubicBezTo>
                    <a:pt x="9" y="27"/>
                    <a:pt x="11" y="25"/>
                    <a:pt x="12" y="25"/>
                  </a:cubicBezTo>
                  <a:cubicBezTo>
                    <a:pt x="19" y="22"/>
                    <a:pt x="21" y="26"/>
                    <a:pt x="28" y="29"/>
                  </a:cubicBezTo>
                  <a:cubicBezTo>
                    <a:pt x="31" y="30"/>
                    <a:pt x="35" y="30"/>
                    <a:pt x="38" y="30"/>
                  </a:cubicBezTo>
                  <a:cubicBezTo>
                    <a:pt x="42" y="30"/>
                    <a:pt x="47" y="25"/>
                    <a:pt x="47" y="24"/>
                  </a:cubicBezTo>
                  <a:cubicBezTo>
                    <a:pt x="52" y="32"/>
                    <a:pt x="53" y="37"/>
                    <a:pt x="54" y="43"/>
                  </a:cubicBezTo>
                  <a:cubicBezTo>
                    <a:pt x="54" y="44"/>
                    <a:pt x="54" y="45"/>
                    <a:pt x="54" y="46"/>
                  </a:cubicBezTo>
                  <a:cubicBezTo>
                    <a:pt x="54" y="46"/>
                    <a:pt x="54" y="48"/>
                    <a:pt x="54" y="49"/>
                  </a:cubicBezTo>
                  <a:cubicBezTo>
                    <a:pt x="54" y="49"/>
                    <a:pt x="54" y="49"/>
                    <a:pt x="54" y="49"/>
                  </a:cubicBezTo>
                  <a:cubicBezTo>
                    <a:pt x="54" y="49"/>
                    <a:pt x="54" y="49"/>
                    <a:pt x="54" y="49"/>
                  </a:cubicBezTo>
                  <a:cubicBezTo>
                    <a:pt x="55" y="49"/>
                    <a:pt x="55" y="49"/>
                    <a:pt x="55" y="49"/>
                  </a:cubicBezTo>
                  <a:cubicBezTo>
                    <a:pt x="55" y="48"/>
                    <a:pt x="55" y="48"/>
                    <a:pt x="55" y="48"/>
                  </a:cubicBezTo>
                  <a:cubicBezTo>
                    <a:pt x="55" y="47"/>
                    <a:pt x="55" y="47"/>
                    <a:pt x="55" y="46"/>
                  </a:cubicBezTo>
                  <a:cubicBezTo>
                    <a:pt x="57" y="39"/>
                    <a:pt x="61" y="13"/>
                    <a:pt x="47" y="10"/>
                  </a:cubicBezTo>
                  <a:close/>
                  <a:moveTo>
                    <a:pt x="26" y="19"/>
                  </a:moveTo>
                  <a:cubicBezTo>
                    <a:pt x="26" y="19"/>
                    <a:pt x="26" y="19"/>
                    <a:pt x="26" y="19"/>
                  </a:cubicBezTo>
                  <a:cubicBezTo>
                    <a:pt x="27" y="19"/>
                    <a:pt x="27" y="19"/>
                    <a:pt x="27" y="19"/>
                  </a:cubicBezTo>
                  <a:lnTo>
                    <a:pt x="26" y="19"/>
                  </a:lnTo>
                  <a:close/>
                </a:path>
              </a:pathLst>
            </a:custGeom>
            <a:solidFill>
              <a:srgbClr val="6F6F6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3" name="Freeform 68"/>
            <p:cNvSpPr>
              <a:spLocks/>
            </p:cNvSpPr>
            <p:nvPr/>
          </p:nvSpPr>
          <p:spPr bwMode="auto">
            <a:xfrm>
              <a:off x="6098110" y="6044103"/>
              <a:ext cx="47833" cy="88633"/>
            </a:xfrm>
            <a:custGeom>
              <a:avLst/>
              <a:gdLst>
                <a:gd name="T0" fmla="*/ 31 w 34"/>
                <a:gd name="T1" fmla="*/ 0 h 63"/>
                <a:gd name="T2" fmla="*/ 34 w 34"/>
                <a:gd name="T3" fmla="*/ 11 h 63"/>
                <a:gd name="T4" fmla="*/ 26 w 34"/>
                <a:gd name="T5" fmla="*/ 63 h 63"/>
                <a:gd name="T6" fmla="*/ 0 w 34"/>
                <a:gd name="T7" fmla="*/ 37 h 63"/>
                <a:gd name="T8" fmla="*/ 31 w 34"/>
                <a:gd name="T9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63">
                  <a:moveTo>
                    <a:pt x="31" y="0"/>
                  </a:moveTo>
                  <a:lnTo>
                    <a:pt x="34" y="11"/>
                  </a:lnTo>
                  <a:lnTo>
                    <a:pt x="26" y="63"/>
                  </a:lnTo>
                  <a:lnTo>
                    <a:pt x="0" y="37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rgbClr val="EDEDE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4" name="Freeform 69"/>
            <p:cNvSpPr>
              <a:spLocks/>
            </p:cNvSpPr>
            <p:nvPr/>
          </p:nvSpPr>
          <p:spPr bwMode="auto">
            <a:xfrm>
              <a:off x="6098110" y="6044103"/>
              <a:ext cx="47833" cy="88633"/>
            </a:xfrm>
            <a:custGeom>
              <a:avLst/>
              <a:gdLst>
                <a:gd name="T0" fmla="*/ 31 w 34"/>
                <a:gd name="T1" fmla="*/ 0 h 63"/>
                <a:gd name="T2" fmla="*/ 34 w 34"/>
                <a:gd name="T3" fmla="*/ 11 h 63"/>
                <a:gd name="T4" fmla="*/ 26 w 34"/>
                <a:gd name="T5" fmla="*/ 63 h 63"/>
                <a:gd name="T6" fmla="*/ 0 w 34"/>
                <a:gd name="T7" fmla="*/ 37 h 63"/>
                <a:gd name="T8" fmla="*/ 31 w 34"/>
                <a:gd name="T9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63">
                  <a:moveTo>
                    <a:pt x="31" y="0"/>
                  </a:moveTo>
                  <a:lnTo>
                    <a:pt x="34" y="11"/>
                  </a:lnTo>
                  <a:lnTo>
                    <a:pt x="26" y="63"/>
                  </a:lnTo>
                  <a:lnTo>
                    <a:pt x="0" y="37"/>
                  </a:lnTo>
                  <a:lnTo>
                    <a:pt x="31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5" name="Freeform 70"/>
            <p:cNvSpPr>
              <a:spLocks/>
            </p:cNvSpPr>
            <p:nvPr/>
          </p:nvSpPr>
          <p:spPr bwMode="auto">
            <a:xfrm>
              <a:off x="6098110" y="6096158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6F6F6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6" name="Freeform 71"/>
            <p:cNvSpPr>
              <a:spLocks/>
            </p:cNvSpPr>
            <p:nvPr/>
          </p:nvSpPr>
          <p:spPr bwMode="auto">
            <a:xfrm>
              <a:off x="6050277" y="6044103"/>
              <a:ext cx="91446" cy="52054"/>
            </a:xfrm>
            <a:custGeom>
              <a:avLst/>
              <a:gdLst>
                <a:gd name="T0" fmla="*/ 25 w 25"/>
                <a:gd name="T1" fmla="*/ 0 h 14"/>
                <a:gd name="T2" fmla="*/ 13 w 25"/>
                <a:gd name="T3" fmla="*/ 14 h 14"/>
                <a:gd name="T4" fmla="*/ 0 w 25"/>
                <a:gd name="T5" fmla="*/ 0 h 14"/>
                <a:gd name="T6" fmla="*/ 0 w 25"/>
                <a:gd name="T7" fmla="*/ 0 h 14"/>
                <a:gd name="T8" fmla="*/ 13 w 25"/>
                <a:gd name="T9" fmla="*/ 14 h 14"/>
                <a:gd name="T10" fmla="*/ 13 w 25"/>
                <a:gd name="T11" fmla="*/ 14 h 14"/>
                <a:gd name="T12" fmla="*/ 25 w 25"/>
                <a:gd name="T13" fmla="*/ 0 h 14"/>
                <a:gd name="T14" fmla="*/ 25 w 25"/>
                <a:gd name="T15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5" h="14">
                  <a:moveTo>
                    <a:pt x="25" y="0"/>
                  </a:moveTo>
                  <a:cubicBezTo>
                    <a:pt x="13" y="14"/>
                    <a:pt x="13" y="14"/>
                    <a:pt x="13" y="14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3" y="14"/>
                    <a:pt x="13" y="14"/>
                    <a:pt x="13" y="14"/>
                  </a:cubicBezTo>
                  <a:cubicBezTo>
                    <a:pt x="13" y="14"/>
                    <a:pt x="13" y="14"/>
                    <a:pt x="13" y="14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25" y="0"/>
                    <a:pt x="25" y="0"/>
                    <a:pt x="25" y="0"/>
                  </a:cubicBezTo>
                </a:path>
              </a:pathLst>
            </a:custGeom>
            <a:solidFill>
              <a:srgbClr val="E9CEB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7" name="Rectangle 72"/>
            <p:cNvSpPr>
              <a:spLocks noChangeArrowheads="1"/>
            </p:cNvSpPr>
            <p:nvPr/>
          </p:nvSpPr>
          <p:spPr bwMode="auto">
            <a:xfrm>
              <a:off x="6086855" y="6132736"/>
              <a:ext cx="18290" cy="1407"/>
            </a:xfrm>
            <a:prstGeom prst="rect">
              <a:avLst/>
            </a:prstGeom>
            <a:solidFill>
              <a:srgbClr val="6F6F6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8" name="Rectangle 73"/>
            <p:cNvSpPr>
              <a:spLocks noChangeArrowheads="1"/>
            </p:cNvSpPr>
            <p:nvPr/>
          </p:nvSpPr>
          <p:spPr bwMode="auto">
            <a:xfrm>
              <a:off x="6086855" y="6132736"/>
              <a:ext cx="18290" cy="1407"/>
            </a:xfrm>
            <a:prstGeom prst="rect">
              <a:avLst/>
            </a:prstGeom>
            <a:solidFill>
              <a:srgbClr val="6F6F6F"/>
            </a:solidFill>
            <a:ln w="9525">
              <a:noFill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33468A60-1777-477A-8607-485EC859F724}"/>
              </a:ext>
            </a:extLst>
          </p:cNvPr>
          <p:cNvGrpSpPr/>
          <p:nvPr/>
        </p:nvGrpSpPr>
        <p:grpSpPr>
          <a:xfrm>
            <a:off x="5631736" y="4812595"/>
            <a:ext cx="928529" cy="447383"/>
            <a:chOff x="5631736" y="4812595"/>
            <a:chExt cx="928529" cy="447383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8FA06627-E8F9-4C08-9E5A-607B5C128D2A}"/>
                </a:ext>
              </a:extLst>
            </p:cNvPr>
            <p:cNvGrpSpPr/>
            <p:nvPr/>
          </p:nvGrpSpPr>
          <p:grpSpPr>
            <a:xfrm>
              <a:off x="6145240" y="4832291"/>
              <a:ext cx="415025" cy="427687"/>
              <a:chOff x="6145240" y="4832291"/>
              <a:chExt cx="415025" cy="427687"/>
            </a:xfrm>
          </p:grpSpPr>
          <p:sp>
            <p:nvSpPr>
              <p:cNvPr id="130" name="Freeform 47"/>
              <p:cNvSpPr>
                <a:spLocks/>
              </p:cNvSpPr>
              <p:nvPr/>
            </p:nvSpPr>
            <p:spPr bwMode="auto">
              <a:xfrm>
                <a:off x="6201515" y="4832291"/>
                <a:ext cx="306696" cy="413618"/>
              </a:xfrm>
              <a:custGeom>
                <a:avLst/>
                <a:gdLst>
                  <a:gd name="T0" fmla="*/ 30 w 83"/>
                  <a:gd name="T1" fmla="*/ 10 h 112"/>
                  <a:gd name="T2" fmla="*/ 67 w 83"/>
                  <a:gd name="T3" fmla="*/ 19 h 112"/>
                  <a:gd name="T4" fmla="*/ 77 w 83"/>
                  <a:gd name="T5" fmla="*/ 52 h 112"/>
                  <a:gd name="T6" fmla="*/ 39 w 83"/>
                  <a:gd name="T7" fmla="*/ 112 h 112"/>
                  <a:gd name="T8" fmla="*/ 6 w 83"/>
                  <a:gd name="T9" fmla="*/ 51 h 112"/>
                  <a:gd name="T10" fmla="*/ 30 w 83"/>
                  <a:gd name="T11" fmla="*/ 1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3" h="112">
                    <a:moveTo>
                      <a:pt x="30" y="10"/>
                    </a:moveTo>
                    <a:cubicBezTo>
                      <a:pt x="33" y="4"/>
                      <a:pt x="57" y="0"/>
                      <a:pt x="67" y="19"/>
                    </a:cubicBezTo>
                    <a:cubicBezTo>
                      <a:pt x="77" y="39"/>
                      <a:pt x="72" y="45"/>
                      <a:pt x="77" y="52"/>
                    </a:cubicBezTo>
                    <a:cubicBezTo>
                      <a:pt x="83" y="59"/>
                      <a:pt x="70" y="112"/>
                      <a:pt x="39" y="112"/>
                    </a:cubicBezTo>
                    <a:cubicBezTo>
                      <a:pt x="7" y="112"/>
                      <a:pt x="0" y="61"/>
                      <a:pt x="6" y="51"/>
                    </a:cubicBezTo>
                    <a:cubicBezTo>
                      <a:pt x="13" y="40"/>
                      <a:pt x="7" y="10"/>
                      <a:pt x="30" y="10"/>
                    </a:cubicBezTo>
                  </a:path>
                </a:pathLst>
              </a:custGeom>
              <a:solidFill>
                <a:srgbClr val="6F6F6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31" name="Freeform 48"/>
              <p:cNvSpPr>
                <a:spLocks/>
              </p:cNvSpPr>
              <p:nvPr/>
            </p:nvSpPr>
            <p:spPr bwMode="auto">
              <a:xfrm>
                <a:off x="6194481" y="4968757"/>
                <a:ext cx="313731" cy="247608"/>
              </a:xfrm>
              <a:custGeom>
                <a:avLst/>
                <a:gdLst>
                  <a:gd name="T0" fmla="*/ 54 w 85"/>
                  <a:gd name="T1" fmla="*/ 39 h 67"/>
                  <a:gd name="T2" fmla="*/ 54 w 85"/>
                  <a:gd name="T3" fmla="*/ 33 h 67"/>
                  <a:gd name="T4" fmla="*/ 54 w 85"/>
                  <a:gd name="T5" fmla="*/ 15 h 67"/>
                  <a:gd name="T6" fmla="*/ 32 w 85"/>
                  <a:gd name="T7" fmla="*/ 15 h 67"/>
                  <a:gd name="T8" fmla="*/ 32 w 85"/>
                  <a:gd name="T9" fmla="*/ 33 h 67"/>
                  <a:gd name="T10" fmla="*/ 32 w 85"/>
                  <a:gd name="T11" fmla="*/ 39 h 67"/>
                  <a:gd name="T12" fmla="*/ 32 w 85"/>
                  <a:gd name="T13" fmla="*/ 39 h 67"/>
                  <a:gd name="T14" fmla="*/ 0 w 85"/>
                  <a:gd name="T15" fmla="*/ 53 h 67"/>
                  <a:gd name="T16" fmla="*/ 42 w 85"/>
                  <a:gd name="T17" fmla="*/ 67 h 67"/>
                  <a:gd name="T18" fmla="*/ 85 w 85"/>
                  <a:gd name="T19" fmla="*/ 52 h 67"/>
                  <a:gd name="T20" fmla="*/ 54 w 85"/>
                  <a:gd name="T21" fmla="*/ 39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5" h="67">
                    <a:moveTo>
                      <a:pt x="54" y="39"/>
                    </a:moveTo>
                    <a:cubicBezTo>
                      <a:pt x="54" y="33"/>
                      <a:pt x="54" y="33"/>
                      <a:pt x="54" y="33"/>
                    </a:cubicBezTo>
                    <a:cubicBezTo>
                      <a:pt x="54" y="15"/>
                      <a:pt x="54" y="15"/>
                      <a:pt x="54" y="15"/>
                    </a:cubicBezTo>
                    <a:cubicBezTo>
                      <a:pt x="54" y="0"/>
                      <a:pt x="32" y="0"/>
                      <a:pt x="32" y="15"/>
                    </a:cubicBezTo>
                    <a:cubicBezTo>
                      <a:pt x="32" y="33"/>
                      <a:pt x="32" y="33"/>
                      <a:pt x="32" y="33"/>
                    </a:cubicBezTo>
                    <a:cubicBezTo>
                      <a:pt x="32" y="39"/>
                      <a:pt x="32" y="39"/>
                      <a:pt x="32" y="39"/>
                    </a:cubicBezTo>
                    <a:cubicBezTo>
                      <a:pt x="32" y="39"/>
                      <a:pt x="32" y="39"/>
                      <a:pt x="32" y="39"/>
                    </a:cubicBezTo>
                    <a:cubicBezTo>
                      <a:pt x="25" y="48"/>
                      <a:pt x="11" y="50"/>
                      <a:pt x="0" y="53"/>
                    </a:cubicBezTo>
                    <a:cubicBezTo>
                      <a:pt x="9" y="62"/>
                      <a:pt x="25" y="67"/>
                      <a:pt x="42" y="67"/>
                    </a:cubicBezTo>
                    <a:cubicBezTo>
                      <a:pt x="60" y="67"/>
                      <a:pt x="76" y="62"/>
                      <a:pt x="85" y="52"/>
                    </a:cubicBezTo>
                    <a:cubicBezTo>
                      <a:pt x="74" y="50"/>
                      <a:pt x="61" y="48"/>
                      <a:pt x="54" y="39"/>
                    </a:cubicBezTo>
                  </a:path>
                </a:pathLst>
              </a:custGeom>
              <a:solidFill>
                <a:schemeClr val="accent4">
                  <a:lumMod val="20000"/>
                  <a:lumOff val="8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32" name="Freeform 49"/>
              <p:cNvSpPr>
                <a:spLocks/>
              </p:cNvSpPr>
              <p:nvPr/>
            </p:nvSpPr>
            <p:spPr bwMode="auto">
              <a:xfrm>
                <a:off x="6430834" y="4971570"/>
                <a:ext cx="40799" cy="63309"/>
              </a:xfrm>
              <a:custGeom>
                <a:avLst/>
                <a:gdLst>
                  <a:gd name="T0" fmla="*/ 8 w 11"/>
                  <a:gd name="T1" fmla="*/ 1 h 17"/>
                  <a:gd name="T2" fmla="*/ 1 w 11"/>
                  <a:gd name="T3" fmla="*/ 7 h 17"/>
                  <a:gd name="T4" fmla="*/ 2 w 11"/>
                  <a:gd name="T5" fmla="*/ 16 h 17"/>
                  <a:gd name="T6" fmla="*/ 9 w 11"/>
                  <a:gd name="T7" fmla="*/ 11 h 17"/>
                  <a:gd name="T8" fmla="*/ 8 w 11"/>
                  <a:gd name="T9" fmla="*/ 1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17">
                    <a:moveTo>
                      <a:pt x="8" y="1"/>
                    </a:moveTo>
                    <a:cubicBezTo>
                      <a:pt x="6" y="0"/>
                      <a:pt x="3" y="3"/>
                      <a:pt x="1" y="7"/>
                    </a:cubicBezTo>
                    <a:cubicBezTo>
                      <a:pt x="0" y="11"/>
                      <a:pt x="0" y="15"/>
                      <a:pt x="2" y="16"/>
                    </a:cubicBezTo>
                    <a:cubicBezTo>
                      <a:pt x="5" y="17"/>
                      <a:pt x="8" y="15"/>
                      <a:pt x="9" y="11"/>
                    </a:cubicBezTo>
                    <a:cubicBezTo>
                      <a:pt x="11" y="6"/>
                      <a:pt x="11" y="2"/>
                      <a:pt x="8" y="1"/>
                    </a:cubicBezTo>
                    <a:close/>
                  </a:path>
                </a:pathLst>
              </a:custGeom>
              <a:solidFill>
                <a:schemeClr val="accent4">
                  <a:lumMod val="20000"/>
                  <a:lumOff val="8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33" name="Freeform 50"/>
              <p:cNvSpPr>
                <a:spLocks/>
              </p:cNvSpPr>
              <p:nvPr/>
            </p:nvSpPr>
            <p:spPr bwMode="auto">
              <a:xfrm>
                <a:off x="6235279" y="4971570"/>
                <a:ext cx="39392" cy="63309"/>
              </a:xfrm>
              <a:custGeom>
                <a:avLst/>
                <a:gdLst>
                  <a:gd name="T0" fmla="*/ 3 w 11"/>
                  <a:gd name="T1" fmla="*/ 1 h 17"/>
                  <a:gd name="T2" fmla="*/ 10 w 11"/>
                  <a:gd name="T3" fmla="*/ 7 h 17"/>
                  <a:gd name="T4" fmla="*/ 9 w 11"/>
                  <a:gd name="T5" fmla="*/ 16 h 17"/>
                  <a:gd name="T6" fmla="*/ 2 w 11"/>
                  <a:gd name="T7" fmla="*/ 11 h 17"/>
                  <a:gd name="T8" fmla="*/ 3 w 11"/>
                  <a:gd name="T9" fmla="*/ 1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17">
                    <a:moveTo>
                      <a:pt x="3" y="1"/>
                    </a:moveTo>
                    <a:cubicBezTo>
                      <a:pt x="5" y="0"/>
                      <a:pt x="8" y="3"/>
                      <a:pt x="10" y="7"/>
                    </a:cubicBezTo>
                    <a:cubicBezTo>
                      <a:pt x="11" y="11"/>
                      <a:pt x="11" y="15"/>
                      <a:pt x="9" y="16"/>
                    </a:cubicBezTo>
                    <a:cubicBezTo>
                      <a:pt x="6" y="17"/>
                      <a:pt x="3" y="15"/>
                      <a:pt x="2" y="11"/>
                    </a:cubicBezTo>
                    <a:cubicBezTo>
                      <a:pt x="0" y="6"/>
                      <a:pt x="0" y="2"/>
                      <a:pt x="3" y="1"/>
                    </a:cubicBezTo>
                    <a:close/>
                  </a:path>
                </a:pathLst>
              </a:custGeom>
              <a:solidFill>
                <a:schemeClr val="accent4">
                  <a:lumMod val="20000"/>
                  <a:lumOff val="8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34" name="Freeform 51"/>
              <p:cNvSpPr>
                <a:spLocks/>
              </p:cNvSpPr>
              <p:nvPr/>
            </p:nvSpPr>
            <p:spPr bwMode="auto">
              <a:xfrm>
                <a:off x="6312657" y="5075678"/>
                <a:ext cx="81598" cy="25324"/>
              </a:xfrm>
              <a:custGeom>
                <a:avLst/>
                <a:gdLst>
                  <a:gd name="T0" fmla="*/ 22 w 22"/>
                  <a:gd name="T1" fmla="*/ 0 h 7"/>
                  <a:gd name="T2" fmla="*/ 0 w 22"/>
                  <a:gd name="T3" fmla="*/ 0 h 7"/>
                  <a:gd name="T4" fmla="*/ 0 w 22"/>
                  <a:gd name="T5" fmla="*/ 0 h 7"/>
                  <a:gd name="T6" fmla="*/ 11 w 22"/>
                  <a:gd name="T7" fmla="*/ 7 h 7"/>
                  <a:gd name="T8" fmla="*/ 22 w 22"/>
                  <a:gd name="T9" fmla="*/ 0 h 7"/>
                  <a:gd name="T10" fmla="*/ 22 w 22"/>
                  <a:gd name="T11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2" h="7">
                    <a:moveTo>
                      <a:pt x="22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7" y="7"/>
                      <a:pt x="11" y="7"/>
                    </a:cubicBezTo>
                    <a:cubicBezTo>
                      <a:pt x="15" y="7"/>
                      <a:pt x="22" y="0"/>
                      <a:pt x="22" y="0"/>
                    </a:cubicBezTo>
                    <a:cubicBezTo>
                      <a:pt x="22" y="0"/>
                      <a:pt x="22" y="0"/>
                      <a:pt x="22" y="0"/>
                    </a:cubicBezTo>
                  </a:path>
                </a:pathLst>
              </a:custGeom>
              <a:solidFill>
                <a:schemeClr val="bg2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35" name="Freeform 52"/>
              <p:cNvSpPr>
                <a:spLocks/>
              </p:cNvSpPr>
              <p:nvPr/>
            </p:nvSpPr>
            <p:spPr bwMode="auto">
              <a:xfrm>
                <a:off x="6238093" y="4842139"/>
                <a:ext cx="229319" cy="251829"/>
              </a:xfrm>
              <a:custGeom>
                <a:avLst/>
                <a:gdLst>
                  <a:gd name="T0" fmla="*/ 31 w 62"/>
                  <a:gd name="T1" fmla="*/ 68 h 68"/>
                  <a:gd name="T2" fmla="*/ 5 w 62"/>
                  <a:gd name="T3" fmla="*/ 40 h 68"/>
                  <a:gd name="T4" fmla="*/ 31 w 62"/>
                  <a:gd name="T5" fmla="*/ 0 h 68"/>
                  <a:gd name="T6" fmla="*/ 57 w 62"/>
                  <a:gd name="T7" fmla="*/ 40 h 68"/>
                  <a:gd name="T8" fmla="*/ 31 w 62"/>
                  <a:gd name="T9" fmla="*/ 68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2" h="68">
                    <a:moveTo>
                      <a:pt x="31" y="68"/>
                    </a:moveTo>
                    <a:cubicBezTo>
                      <a:pt x="24" y="68"/>
                      <a:pt x="10" y="57"/>
                      <a:pt x="5" y="40"/>
                    </a:cubicBezTo>
                    <a:cubicBezTo>
                      <a:pt x="0" y="24"/>
                      <a:pt x="9" y="0"/>
                      <a:pt x="31" y="0"/>
                    </a:cubicBezTo>
                    <a:cubicBezTo>
                      <a:pt x="53" y="0"/>
                      <a:pt x="62" y="24"/>
                      <a:pt x="57" y="40"/>
                    </a:cubicBezTo>
                    <a:cubicBezTo>
                      <a:pt x="53" y="57"/>
                      <a:pt x="38" y="68"/>
                      <a:pt x="31" y="68"/>
                    </a:cubicBezTo>
                    <a:close/>
                  </a:path>
                </a:pathLst>
              </a:custGeom>
              <a:solidFill>
                <a:schemeClr val="accent4">
                  <a:lumMod val="20000"/>
                  <a:lumOff val="8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36" name="Freeform 53"/>
              <p:cNvSpPr>
                <a:spLocks/>
              </p:cNvSpPr>
              <p:nvPr/>
            </p:nvSpPr>
            <p:spPr bwMode="auto">
              <a:xfrm>
                <a:off x="6224025" y="4835105"/>
                <a:ext cx="236353" cy="174451"/>
              </a:xfrm>
              <a:custGeom>
                <a:avLst/>
                <a:gdLst>
                  <a:gd name="T0" fmla="*/ 63 w 64"/>
                  <a:gd name="T1" fmla="*/ 36 h 47"/>
                  <a:gd name="T2" fmla="*/ 64 w 64"/>
                  <a:gd name="T3" fmla="*/ 34 h 47"/>
                  <a:gd name="T4" fmla="*/ 62 w 64"/>
                  <a:gd name="T5" fmla="*/ 22 h 47"/>
                  <a:gd name="T6" fmla="*/ 39 w 64"/>
                  <a:gd name="T7" fmla="*/ 1 h 47"/>
                  <a:gd name="T8" fmla="*/ 16 w 64"/>
                  <a:gd name="T9" fmla="*/ 7 h 47"/>
                  <a:gd name="T10" fmla="*/ 10 w 64"/>
                  <a:gd name="T11" fmla="*/ 47 h 47"/>
                  <a:gd name="T12" fmla="*/ 22 w 64"/>
                  <a:gd name="T13" fmla="*/ 17 h 47"/>
                  <a:gd name="T14" fmla="*/ 55 w 64"/>
                  <a:gd name="T15" fmla="*/ 39 h 47"/>
                  <a:gd name="T16" fmla="*/ 59 w 64"/>
                  <a:gd name="T17" fmla="*/ 46 h 47"/>
                  <a:gd name="T18" fmla="*/ 63 w 64"/>
                  <a:gd name="T19" fmla="*/ 36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4" h="47">
                    <a:moveTo>
                      <a:pt x="63" y="36"/>
                    </a:moveTo>
                    <a:cubicBezTo>
                      <a:pt x="64" y="35"/>
                      <a:pt x="64" y="34"/>
                      <a:pt x="64" y="34"/>
                    </a:cubicBezTo>
                    <a:cubicBezTo>
                      <a:pt x="64" y="30"/>
                      <a:pt x="63" y="26"/>
                      <a:pt x="62" y="22"/>
                    </a:cubicBezTo>
                    <a:cubicBezTo>
                      <a:pt x="60" y="14"/>
                      <a:pt x="49" y="1"/>
                      <a:pt x="39" y="1"/>
                    </a:cubicBezTo>
                    <a:cubicBezTo>
                      <a:pt x="34" y="0"/>
                      <a:pt x="25" y="1"/>
                      <a:pt x="16" y="7"/>
                    </a:cubicBezTo>
                    <a:cubicBezTo>
                      <a:pt x="0" y="19"/>
                      <a:pt x="6" y="44"/>
                      <a:pt x="10" y="47"/>
                    </a:cubicBezTo>
                    <a:cubicBezTo>
                      <a:pt x="6" y="24"/>
                      <a:pt x="16" y="28"/>
                      <a:pt x="22" y="17"/>
                    </a:cubicBezTo>
                    <a:cubicBezTo>
                      <a:pt x="28" y="24"/>
                      <a:pt x="40" y="38"/>
                      <a:pt x="55" y="39"/>
                    </a:cubicBezTo>
                    <a:cubicBezTo>
                      <a:pt x="57" y="42"/>
                      <a:pt x="59" y="44"/>
                      <a:pt x="59" y="46"/>
                    </a:cubicBezTo>
                    <a:cubicBezTo>
                      <a:pt x="61" y="42"/>
                      <a:pt x="63" y="39"/>
                      <a:pt x="63" y="36"/>
                    </a:cubicBezTo>
                    <a:close/>
                  </a:path>
                </a:pathLst>
              </a:custGeom>
              <a:solidFill>
                <a:srgbClr val="6F6F6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37" name="Freeform 54"/>
              <p:cNvSpPr>
                <a:spLocks/>
              </p:cNvSpPr>
              <p:nvPr/>
            </p:nvSpPr>
            <p:spPr bwMode="auto">
              <a:xfrm>
                <a:off x="6145240" y="5160090"/>
                <a:ext cx="415025" cy="99888"/>
              </a:xfrm>
              <a:custGeom>
                <a:avLst/>
                <a:gdLst>
                  <a:gd name="T0" fmla="*/ 0 w 112"/>
                  <a:gd name="T1" fmla="*/ 27 h 27"/>
                  <a:gd name="T2" fmla="*/ 112 w 112"/>
                  <a:gd name="T3" fmla="*/ 27 h 27"/>
                  <a:gd name="T4" fmla="*/ 100 w 112"/>
                  <a:gd name="T5" fmla="*/ 1 h 27"/>
                  <a:gd name="T6" fmla="*/ 98 w 112"/>
                  <a:gd name="T7" fmla="*/ 0 h 27"/>
                  <a:gd name="T8" fmla="*/ 55 w 112"/>
                  <a:gd name="T9" fmla="*/ 15 h 27"/>
                  <a:gd name="T10" fmla="*/ 13 w 112"/>
                  <a:gd name="T11" fmla="*/ 1 h 27"/>
                  <a:gd name="T12" fmla="*/ 12 w 112"/>
                  <a:gd name="T13" fmla="*/ 1 h 27"/>
                  <a:gd name="T14" fmla="*/ 0 w 112"/>
                  <a:gd name="T15" fmla="*/ 27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12" h="27">
                    <a:moveTo>
                      <a:pt x="0" y="27"/>
                    </a:moveTo>
                    <a:cubicBezTo>
                      <a:pt x="112" y="27"/>
                      <a:pt x="112" y="27"/>
                      <a:pt x="112" y="27"/>
                    </a:cubicBezTo>
                    <a:cubicBezTo>
                      <a:pt x="112" y="18"/>
                      <a:pt x="111" y="3"/>
                      <a:pt x="100" y="1"/>
                    </a:cubicBezTo>
                    <a:cubicBezTo>
                      <a:pt x="99" y="1"/>
                      <a:pt x="99" y="1"/>
                      <a:pt x="98" y="0"/>
                    </a:cubicBezTo>
                    <a:cubicBezTo>
                      <a:pt x="89" y="10"/>
                      <a:pt x="73" y="15"/>
                      <a:pt x="55" y="15"/>
                    </a:cubicBezTo>
                    <a:cubicBezTo>
                      <a:pt x="38" y="15"/>
                      <a:pt x="22" y="10"/>
                      <a:pt x="13" y="1"/>
                    </a:cubicBezTo>
                    <a:cubicBezTo>
                      <a:pt x="12" y="1"/>
                      <a:pt x="12" y="1"/>
                      <a:pt x="12" y="1"/>
                    </a:cubicBezTo>
                    <a:cubicBezTo>
                      <a:pt x="1" y="3"/>
                      <a:pt x="0" y="18"/>
                      <a:pt x="0" y="27"/>
                    </a:cubicBezTo>
                    <a:close/>
                  </a:path>
                </a:pathLst>
              </a:custGeom>
              <a:solidFill>
                <a:srgbClr val="7491A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839443BE-E01F-4E0C-B955-0305EA46DF67}"/>
                </a:ext>
              </a:extLst>
            </p:cNvPr>
            <p:cNvGrpSpPr/>
            <p:nvPr/>
          </p:nvGrpSpPr>
          <p:grpSpPr>
            <a:xfrm>
              <a:off x="5631736" y="4812595"/>
              <a:ext cx="440348" cy="447383"/>
              <a:chOff x="5631736" y="4812595"/>
              <a:chExt cx="440348" cy="447383"/>
            </a:xfrm>
          </p:grpSpPr>
          <p:sp>
            <p:nvSpPr>
              <p:cNvPr id="138" name="Freeform 55"/>
              <p:cNvSpPr>
                <a:spLocks/>
              </p:cNvSpPr>
              <p:nvPr/>
            </p:nvSpPr>
            <p:spPr bwMode="auto">
              <a:xfrm>
                <a:off x="5631736" y="5086933"/>
                <a:ext cx="440348" cy="173045"/>
              </a:xfrm>
              <a:custGeom>
                <a:avLst/>
                <a:gdLst>
                  <a:gd name="T0" fmla="*/ 48 w 119"/>
                  <a:gd name="T1" fmla="*/ 0 h 47"/>
                  <a:gd name="T2" fmla="*/ 10 w 119"/>
                  <a:gd name="T3" fmla="*/ 18 h 47"/>
                  <a:gd name="T4" fmla="*/ 0 w 119"/>
                  <a:gd name="T5" fmla="*/ 47 h 47"/>
                  <a:gd name="T6" fmla="*/ 60 w 119"/>
                  <a:gd name="T7" fmla="*/ 47 h 47"/>
                  <a:gd name="T8" fmla="*/ 119 w 119"/>
                  <a:gd name="T9" fmla="*/ 47 h 47"/>
                  <a:gd name="T10" fmla="*/ 109 w 119"/>
                  <a:gd name="T11" fmla="*/ 18 h 47"/>
                  <a:gd name="T12" fmla="*/ 72 w 119"/>
                  <a:gd name="T13" fmla="*/ 1 h 47"/>
                  <a:gd name="T14" fmla="*/ 48 w 119"/>
                  <a:gd name="T15" fmla="*/ 0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19" h="47">
                    <a:moveTo>
                      <a:pt x="48" y="0"/>
                    </a:moveTo>
                    <a:cubicBezTo>
                      <a:pt x="21" y="10"/>
                      <a:pt x="14" y="16"/>
                      <a:pt x="10" y="18"/>
                    </a:cubicBezTo>
                    <a:cubicBezTo>
                      <a:pt x="6" y="22"/>
                      <a:pt x="3" y="36"/>
                      <a:pt x="0" y="47"/>
                    </a:cubicBezTo>
                    <a:cubicBezTo>
                      <a:pt x="60" y="47"/>
                      <a:pt x="60" y="47"/>
                      <a:pt x="60" y="47"/>
                    </a:cubicBezTo>
                    <a:cubicBezTo>
                      <a:pt x="119" y="47"/>
                      <a:pt x="119" y="47"/>
                      <a:pt x="119" y="47"/>
                    </a:cubicBezTo>
                    <a:cubicBezTo>
                      <a:pt x="116" y="36"/>
                      <a:pt x="114" y="22"/>
                      <a:pt x="109" y="18"/>
                    </a:cubicBezTo>
                    <a:cubicBezTo>
                      <a:pt x="106" y="16"/>
                      <a:pt x="98" y="11"/>
                      <a:pt x="72" y="1"/>
                    </a:cubicBezTo>
                    <a:cubicBezTo>
                      <a:pt x="48" y="0"/>
                      <a:pt x="48" y="0"/>
                      <a:pt x="48" y="0"/>
                    </a:cubicBezTo>
                  </a:path>
                </a:pathLst>
              </a:custGeom>
              <a:solidFill>
                <a:srgbClr val="FFDECC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39" name="Freeform 56"/>
              <p:cNvSpPr>
                <a:spLocks/>
              </p:cNvSpPr>
              <p:nvPr/>
            </p:nvSpPr>
            <p:spPr bwMode="auto">
              <a:xfrm>
                <a:off x="5631736" y="5086933"/>
                <a:ext cx="440348" cy="173045"/>
              </a:xfrm>
              <a:custGeom>
                <a:avLst/>
                <a:gdLst>
                  <a:gd name="T0" fmla="*/ 48 w 119"/>
                  <a:gd name="T1" fmla="*/ 0 h 47"/>
                  <a:gd name="T2" fmla="*/ 10 w 119"/>
                  <a:gd name="T3" fmla="*/ 18 h 47"/>
                  <a:gd name="T4" fmla="*/ 0 w 119"/>
                  <a:gd name="T5" fmla="*/ 47 h 47"/>
                  <a:gd name="T6" fmla="*/ 60 w 119"/>
                  <a:gd name="T7" fmla="*/ 47 h 47"/>
                  <a:gd name="T8" fmla="*/ 119 w 119"/>
                  <a:gd name="T9" fmla="*/ 47 h 47"/>
                  <a:gd name="T10" fmla="*/ 109 w 119"/>
                  <a:gd name="T11" fmla="*/ 18 h 47"/>
                  <a:gd name="T12" fmla="*/ 72 w 119"/>
                  <a:gd name="T13" fmla="*/ 1 h 47"/>
                  <a:gd name="T14" fmla="*/ 48 w 119"/>
                  <a:gd name="T15" fmla="*/ 0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19" h="47">
                    <a:moveTo>
                      <a:pt x="48" y="0"/>
                    </a:moveTo>
                    <a:cubicBezTo>
                      <a:pt x="21" y="10"/>
                      <a:pt x="14" y="16"/>
                      <a:pt x="10" y="18"/>
                    </a:cubicBezTo>
                    <a:cubicBezTo>
                      <a:pt x="6" y="22"/>
                      <a:pt x="3" y="36"/>
                      <a:pt x="0" y="47"/>
                    </a:cubicBezTo>
                    <a:cubicBezTo>
                      <a:pt x="60" y="47"/>
                      <a:pt x="60" y="47"/>
                      <a:pt x="60" y="47"/>
                    </a:cubicBezTo>
                    <a:cubicBezTo>
                      <a:pt x="119" y="47"/>
                      <a:pt x="119" y="47"/>
                      <a:pt x="119" y="47"/>
                    </a:cubicBezTo>
                    <a:cubicBezTo>
                      <a:pt x="116" y="36"/>
                      <a:pt x="114" y="22"/>
                      <a:pt x="109" y="18"/>
                    </a:cubicBezTo>
                    <a:cubicBezTo>
                      <a:pt x="106" y="16"/>
                      <a:pt x="98" y="11"/>
                      <a:pt x="72" y="1"/>
                    </a:cubicBezTo>
                    <a:cubicBezTo>
                      <a:pt x="48" y="0"/>
                      <a:pt x="48" y="0"/>
                      <a:pt x="48" y="0"/>
                    </a:cubicBezTo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40" name="Freeform 57"/>
              <p:cNvSpPr>
                <a:spLocks/>
              </p:cNvSpPr>
              <p:nvPr/>
            </p:nvSpPr>
            <p:spPr bwMode="auto">
              <a:xfrm>
                <a:off x="5806187" y="4964536"/>
                <a:ext cx="91446" cy="170231"/>
              </a:xfrm>
              <a:custGeom>
                <a:avLst/>
                <a:gdLst>
                  <a:gd name="T0" fmla="*/ 0 w 25"/>
                  <a:gd name="T1" fmla="*/ 13 h 46"/>
                  <a:gd name="T2" fmla="*/ 0 w 25"/>
                  <a:gd name="T3" fmla="*/ 30 h 46"/>
                  <a:gd name="T4" fmla="*/ 0 w 25"/>
                  <a:gd name="T5" fmla="*/ 39 h 46"/>
                  <a:gd name="T6" fmla="*/ 25 w 25"/>
                  <a:gd name="T7" fmla="*/ 39 h 46"/>
                  <a:gd name="T8" fmla="*/ 25 w 25"/>
                  <a:gd name="T9" fmla="*/ 30 h 46"/>
                  <a:gd name="T10" fmla="*/ 25 w 25"/>
                  <a:gd name="T11" fmla="*/ 13 h 46"/>
                  <a:gd name="T12" fmla="*/ 0 w 25"/>
                  <a:gd name="T13" fmla="*/ 13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5" h="46">
                    <a:moveTo>
                      <a:pt x="0" y="13"/>
                    </a:moveTo>
                    <a:cubicBezTo>
                      <a:pt x="0" y="30"/>
                      <a:pt x="0" y="30"/>
                      <a:pt x="0" y="30"/>
                    </a:cubicBezTo>
                    <a:cubicBezTo>
                      <a:pt x="0" y="39"/>
                      <a:pt x="0" y="39"/>
                      <a:pt x="0" y="39"/>
                    </a:cubicBezTo>
                    <a:cubicBezTo>
                      <a:pt x="7" y="46"/>
                      <a:pt x="18" y="46"/>
                      <a:pt x="25" y="39"/>
                    </a:cubicBezTo>
                    <a:cubicBezTo>
                      <a:pt x="25" y="30"/>
                      <a:pt x="25" y="30"/>
                      <a:pt x="25" y="30"/>
                    </a:cubicBezTo>
                    <a:cubicBezTo>
                      <a:pt x="25" y="13"/>
                      <a:pt x="25" y="13"/>
                      <a:pt x="25" y="13"/>
                    </a:cubicBezTo>
                    <a:cubicBezTo>
                      <a:pt x="25" y="0"/>
                      <a:pt x="0" y="0"/>
                      <a:pt x="0" y="13"/>
                    </a:cubicBezTo>
                  </a:path>
                </a:pathLst>
              </a:custGeom>
              <a:solidFill>
                <a:schemeClr val="accent4">
                  <a:lumMod val="20000"/>
                  <a:lumOff val="8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41" name="Freeform 58"/>
              <p:cNvSpPr>
                <a:spLocks/>
              </p:cNvSpPr>
              <p:nvPr/>
            </p:nvSpPr>
            <p:spPr bwMode="auto">
              <a:xfrm>
                <a:off x="5742878" y="4953281"/>
                <a:ext cx="40799" cy="47833"/>
              </a:xfrm>
              <a:custGeom>
                <a:avLst/>
                <a:gdLst>
                  <a:gd name="T0" fmla="*/ 3 w 11"/>
                  <a:gd name="T1" fmla="*/ 0 h 13"/>
                  <a:gd name="T2" fmla="*/ 9 w 11"/>
                  <a:gd name="T3" fmla="*/ 5 h 13"/>
                  <a:gd name="T4" fmla="*/ 8 w 11"/>
                  <a:gd name="T5" fmla="*/ 13 h 13"/>
                  <a:gd name="T6" fmla="*/ 1 w 11"/>
                  <a:gd name="T7" fmla="*/ 8 h 13"/>
                  <a:gd name="T8" fmla="*/ 3 w 11"/>
                  <a:gd name="T9" fmla="*/ 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13">
                    <a:moveTo>
                      <a:pt x="3" y="0"/>
                    </a:moveTo>
                    <a:cubicBezTo>
                      <a:pt x="5" y="0"/>
                      <a:pt x="8" y="2"/>
                      <a:pt x="9" y="5"/>
                    </a:cubicBezTo>
                    <a:cubicBezTo>
                      <a:pt x="11" y="9"/>
                      <a:pt x="10" y="12"/>
                      <a:pt x="8" y="13"/>
                    </a:cubicBezTo>
                    <a:cubicBezTo>
                      <a:pt x="5" y="13"/>
                      <a:pt x="3" y="11"/>
                      <a:pt x="1" y="8"/>
                    </a:cubicBezTo>
                    <a:cubicBezTo>
                      <a:pt x="0" y="4"/>
                      <a:pt x="1" y="1"/>
                      <a:pt x="3" y="0"/>
                    </a:cubicBezTo>
                    <a:close/>
                  </a:path>
                </a:pathLst>
              </a:custGeom>
              <a:solidFill>
                <a:schemeClr val="accent4">
                  <a:lumMod val="20000"/>
                  <a:lumOff val="8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42" name="Freeform 59"/>
              <p:cNvSpPr>
                <a:spLocks/>
              </p:cNvSpPr>
              <p:nvPr/>
            </p:nvSpPr>
            <p:spPr bwMode="auto">
              <a:xfrm>
                <a:off x="5927177" y="4953281"/>
                <a:ext cx="37986" cy="47833"/>
              </a:xfrm>
              <a:custGeom>
                <a:avLst/>
                <a:gdLst>
                  <a:gd name="T0" fmla="*/ 7 w 10"/>
                  <a:gd name="T1" fmla="*/ 0 h 13"/>
                  <a:gd name="T2" fmla="*/ 1 w 10"/>
                  <a:gd name="T3" fmla="*/ 5 h 13"/>
                  <a:gd name="T4" fmla="*/ 3 w 10"/>
                  <a:gd name="T5" fmla="*/ 13 h 13"/>
                  <a:gd name="T6" fmla="*/ 9 w 10"/>
                  <a:gd name="T7" fmla="*/ 8 h 13"/>
                  <a:gd name="T8" fmla="*/ 7 w 10"/>
                  <a:gd name="T9" fmla="*/ 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13">
                    <a:moveTo>
                      <a:pt x="7" y="0"/>
                    </a:moveTo>
                    <a:cubicBezTo>
                      <a:pt x="5" y="0"/>
                      <a:pt x="2" y="2"/>
                      <a:pt x="1" y="5"/>
                    </a:cubicBezTo>
                    <a:cubicBezTo>
                      <a:pt x="0" y="9"/>
                      <a:pt x="1" y="12"/>
                      <a:pt x="3" y="13"/>
                    </a:cubicBezTo>
                    <a:cubicBezTo>
                      <a:pt x="5" y="13"/>
                      <a:pt x="8" y="11"/>
                      <a:pt x="9" y="8"/>
                    </a:cubicBezTo>
                    <a:cubicBezTo>
                      <a:pt x="10" y="4"/>
                      <a:pt x="10" y="1"/>
                      <a:pt x="7" y="0"/>
                    </a:cubicBezTo>
                    <a:close/>
                  </a:path>
                </a:pathLst>
              </a:custGeom>
              <a:solidFill>
                <a:schemeClr val="accent4">
                  <a:lumMod val="20000"/>
                  <a:lumOff val="8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43" name="Freeform 60"/>
              <p:cNvSpPr>
                <a:spLocks/>
              </p:cNvSpPr>
              <p:nvPr/>
            </p:nvSpPr>
            <p:spPr bwMode="auto">
              <a:xfrm>
                <a:off x="5831510" y="5127733"/>
                <a:ext cx="40799" cy="36578"/>
              </a:xfrm>
              <a:custGeom>
                <a:avLst/>
                <a:gdLst>
                  <a:gd name="T0" fmla="*/ 0 w 11"/>
                  <a:gd name="T1" fmla="*/ 5 h 10"/>
                  <a:gd name="T2" fmla="*/ 3 w 11"/>
                  <a:gd name="T3" fmla="*/ 10 h 10"/>
                  <a:gd name="T4" fmla="*/ 8 w 11"/>
                  <a:gd name="T5" fmla="*/ 10 h 10"/>
                  <a:gd name="T6" fmla="*/ 11 w 11"/>
                  <a:gd name="T7" fmla="*/ 5 h 10"/>
                  <a:gd name="T8" fmla="*/ 6 w 11"/>
                  <a:gd name="T9" fmla="*/ 0 h 10"/>
                  <a:gd name="T10" fmla="*/ 0 w 11"/>
                  <a:gd name="T11" fmla="*/ 5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1" h="10">
                    <a:moveTo>
                      <a:pt x="0" y="5"/>
                    </a:moveTo>
                    <a:cubicBezTo>
                      <a:pt x="3" y="10"/>
                      <a:pt x="3" y="10"/>
                      <a:pt x="3" y="10"/>
                    </a:cubicBezTo>
                    <a:cubicBezTo>
                      <a:pt x="5" y="10"/>
                      <a:pt x="6" y="10"/>
                      <a:pt x="8" y="10"/>
                    </a:cubicBezTo>
                    <a:cubicBezTo>
                      <a:pt x="11" y="5"/>
                      <a:pt x="11" y="5"/>
                      <a:pt x="11" y="5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0" y="5"/>
                      <a:pt x="0" y="5"/>
                      <a:pt x="0" y="5"/>
                    </a:cubicBezTo>
                  </a:path>
                </a:pathLst>
              </a:custGeom>
              <a:solidFill>
                <a:srgbClr val="6F6F6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44" name="Freeform 61"/>
              <p:cNvSpPr>
                <a:spLocks/>
              </p:cNvSpPr>
              <p:nvPr/>
            </p:nvSpPr>
            <p:spPr bwMode="auto">
              <a:xfrm>
                <a:off x="5827289" y="5164311"/>
                <a:ext cx="49241" cy="95667"/>
              </a:xfrm>
              <a:custGeom>
                <a:avLst/>
                <a:gdLst>
                  <a:gd name="T0" fmla="*/ 11 w 35"/>
                  <a:gd name="T1" fmla="*/ 0 h 68"/>
                  <a:gd name="T2" fmla="*/ 0 w 35"/>
                  <a:gd name="T3" fmla="*/ 68 h 68"/>
                  <a:gd name="T4" fmla="*/ 35 w 35"/>
                  <a:gd name="T5" fmla="*/ 68 h 68"/>
                  <a:gd name="T6" fmla="*/ 24 w 35"/>
                  <a:gd name="T7" fmla="*/ 0 h 68"/>
                  <a:gd name="T8" fmla="*/ 11 w 35"/>
                  <a:gd name="T9" fmla="*/ 0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" h="68">
                    <a:moveTo>
                      <a:pt x="11" y="0"/>
                    </a:moveTo>
                    <a:lnTo>
                      <a:pt x="0" y="68"/>
                    </a:lnTo>
                    <a:lnTo>
                      <a:pt x="35" y="68"/>
                    </a:lnTo>
                    <a:lnTo>
                      <a:pt x="24" y="0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6F6F6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45" name="Freeform 62"/>
              <p:cNvSpPr>
                <a:spLocks/>
              </p:cNvSpPr>
              <p:nvPr/>
            </p:nvSpPr>
            <p:spPr bwMode="auto">
              <a:xfrm>
                <a:off x="5827289" y="5164311"/>
                <a:ext cx="49241" cy="95667"/>
              </a:xfrm>
              <a:custGeom>
                <a:avLst/>
                <a:gdLst>
                  <a:gd name="T0" fmla="*/ 11 w 35"/>
                  <a:gd name="T1" fmla="*/ 0 h 68"/>
                  <a:gd name="T2" fmla="*/ 0 w 35"/>
                  <a:gd name="T3" fmla="*/ 68 h 68"/>
                  <a:gd name="T4" fmla="*/ 35 w 35"/>
                  <a:gd name="T5" fmla="*/ 68 h 68"/>
                  <a:gd name="T6" fmla="*/ 24 w 35"/>
                  <a:gd name="T7" fmla="*/ 0 h 68"/>
                  <a:gd name="T8" fmla="*/ 11 w 35"/>
                  <a:gd name="T9" fmla="*/ 0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" h="68">
                    <a:moveTo>
                      <a:pt x="11" y="0"/>
                    </a:moveTo>
                    <a:lnTo>
                      <a:pt x="0" y="68"/>
                    </a:lnTo>
                    <a:lnTo>
                      <a:pt x="35" y="68"/>
                    </a:lnTo>
                    <a:lnTo>
                      <a:pt x="24" y="0"/>
                    </a:lnTo>
                    <a:lnTo>
                      <a:pt x="11" y="0"/>
                    </a:lnTo>
                  </a:path>
                </a:pathLst>
              </a:custGeom>
              <a:solidFill>
                <a:srgbClr val="6F6F6F"/>
              </a:solidFill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46" name="Freeform 63"/>
              <p:cNvSpPr>
                <a:spLocks/>
              </p:cNvSpPr>
              <p:nvPr/>
            </p:nvSpPr>
            <p:spPr bwMode="auto">
              <a:xfrm>
                <a:off x="5801966" y="5075678"/>
                <a:ext cx="52054" cy="88633"/>
              </a:xfrm>
              <a:custGeom>
                <a:avLst/>
                <a:gdLst>
                  <a:gd name="T0" fmla="*/ 3 w 37"/>
                  <a:gd name="T1" fmla="*/ 0 h 63"/>
                  <a:gd name="T2" fmla="*/ 0 w 37"/>
                  <a:gd name="T3" fmla="*/ 11 h 63"/>
                  <a:gd name="T4" fmla="*/ 8 w 37"/>
                  <a:gd name="T5" fmla="*/ 63 h 63"/>
                  <a:gd name="T6" fmla="*/ 37 w 37"/>
                  <a:gd name="T7" fmla="*/ 37 h 63"/>
                  <a:gd name="T8" fmla="*/ 3 w 37"/>
                  <a:gd name="T9" fmla="*/ 0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7" h="63">
                    <a:moveTo>
                      <a:pt x="3" y="0"/>
                    </a:moveTo>
                    <a:lnTo>
                      <a:pt x="0" y="11"/>
                    </a:lnTo>
                    <a:lnTo>
                      <a:pt x="8" y="63"/>
                    </a:lnTo>
                    <a:lnTo>
                      <a:pt x="37" y="37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EDEDE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47" name="Freeform 64"/>
              <p:cNvSpPr>
                <a:spLocks/>
              </p:cNvSpPr>
              <p:nvPr/>
            </p:nvSpPr>
            <p:spPr bwMode="auto">
              <a:xfrm>
                <a:off x="5801966" y="5075678"/>
                <a:ext cx="52054" cy="88633"/>
              </a:xfrm>
              <a:custGeom>
                <a:avLst/>
                <a:gdLst>
                  <a:gd name="T0" fmla="*/ 3 w 37"/>
                  <a:gd name="T1" fmla="*/ 0 h 63"/>
                  <a:gd name="T2" fmla="*/ 0 w 37"/>
                  <a:gd name="T3" fmla="*/ 11 h 63"/>
                  <a:gd name="T4" fmla="*/ 8 w 37"/>
                  <a:gd name="T5" fmla="*/ 63 h 63"/>
                  <a:gd name="T6" fmla="*/ 37 w 37"/>
                  <a:gd name="T7" fmla="*/ 37 h 63"/>
                  <a:gd name="T8" fmla="*/ 3 w 37"/>
                  <a:gd name="T9" fmla="*/ 0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7" h="63">
                    <a:moveTo>
                      <a:pt x="3" y="0"/>
                    </a:moveTo>
                    <a:lnTo>
                      <a:pt x="0" y="11"/>
                    </a:lnTo>
                    <a:lnTo>
                      <a:pt x="8" y="63"/>
                    </a:lnTo>
                    <a:lnTo>
                      <a:pt x="37" y="37"/>
                    </a:lnTo>
                    <a:lnTo>
                      <a:pt x="3" y="0"/>
                    </a:lnTo>
                  </a:path>
                </a:pathLst>
              </a:custGeom>
              <a:noFill/>
              <a:ln w="9525">
                <a:noFill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48" name="Freeform 65"/>
              <p:cNvSpPr>
                <a:spLocks/>
              </p:cNvSpPr>
              <p:nvPr/>
            </p:nvSpPr>
            <p:spPr bwMode="auto">
              <a:xfrm>
                <a:off x="5806187" y="5061610"/>
                <a:ext cx="91446" cy="25324"/>
              </a:xfrm>
              <a:custGeom>
                <a:avLst/>
                <a:gdLst>
                  <a:gd name="T0" fmla="*/ 0 w 25"/>
                  <a:gd name="T1" fmla="*/ 0 h 7"/>
                  <a:gd name="T2" fmla="*/ 0 w 25"/>
                  <a:gd name="T3" fmla="*/ 1 h 7"/>
                  <a:gd name="T4" fmla="*/ 13 w 25"/>
                  <a:gd name="T5" fmla="*/ 7 h 7"/>
                  <a:gd name="T6" fmla="*/ 13 w 25"/>
                  <a:gd name="T7" fmla="*/ 7 h 7"/>
                  <a:gd name="T8" fmla="*/ 25 w 25"/>
                  <a:gd name="T9" fmla="*/ 1 h 7"/>
                  <a:gd name="T10" fmla="*/ 25 w 25"/>
                  <a:gd name="T11" fmla="*/ 0 h 7"/>
                  <a:gd name="T12" fmla="*/ 0 w 25"/>
                  <a:gd name="T13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5" h="7">
                    <a:moveTo>
                      <a:pt x="0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6" y="7"/>
                      <a:pt x="13" y="7"/>
                    </a:cubicBezTo>
                    <a:cubicBezTo>
                      <a:pt x="13" y="7"/>
                      <a:pt x="13" y="7"/>
                      <a:pt x="13" y="7"/>
                    </a:cubicBezTo>
                    <a:cubicBezTo>
                      <a:pt x="19" y="7"/>
                      <a:pt x="25" y="1"/>
                      <a:pt x="25" y="1"/>
                    </a:cubicBezTo>
                    <a:cubicBezTo>
                      <a:pt x="25" y="0"/>
                      <a:pt x="25" y="0"/>
                      <a:pt x="25" y="0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chemeClr val="bg2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49" name="Freeform 66"/>
              <p:cNvSpPr>
                <a:spLocks/>
              </p:cNvSpPr>
              <p:nvPr/>
            </p:nvSpPr>
            <p:spPr bwMode="auto">
              <a:xfrm>
                <a:off x="5706299" y="4846360"/>
                <a:ext cx="291221" cy="233540"/>
              </a:xfrm>
              <a:custGeom>
                <a:avLst/>
                <a:gdLst>
                  <a:gd name="T0" fmla="*/ 40 w 79"/>
                  <a:gd name="T1" fmla="*/ 0 h 63"/>
                  <a:gd name="T2" fmla="*/ 18 w 79"/>
                  <a:gd name="T3" fmla="*/ 50 h 63"/>
                  <a:gd name="T4" fmla="*/ 40 w 79"/>
                  <a:gd name="T5" fmla="*/ 63 h 63"/>
                  <a:gd name="T6" fmla="*/ 61 w 79"/>
                  <a:gd name="T7" fmla="*/ 50 h 63"/>
                  <a:gd name="T8" fmla="*/ 40 w 79"/>
                  <a:gd name="T9" fmla="*/ 0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9" h="63">
                    <a:moveTo>
                      <a:pt x="40" y="0"/>
                    </a:moveTo>
                    <a:cubicBezTo>
                      <a:pt x="0" y="0"/>
                      <a:pt x="15" y="47"/>
                      <a:pt x="18" y="50"/>
                    </a:cubicBezTo>
                    <a:cubicBezTo>
                      <a:pt x="21" y="54"/>
                      <a:pt x="33" y="63"/>
                      <a:pt x="40" y="63"/>
                    </a:cubicBezTo>
                    <a:cubicBezTo>
                      <a:pt x="46" y="63"/>
                      <a:pt x="59" y="54"/>
                      <a:pt x="61" y="50"/>
                    </a:cubicBezTo>
                    <a:cubicBezTo>
                      <a:pt x="64" y="47"/>
                      <a:pt x="79" y="0"/>
                      <a:pt x="40" y="0"/>
                    </a:cubicBezTo>
                    <a:close/>
                  </a:path>
                </a:pathLst>
              </a:custGeom>
              <a:solidFill>
                <a:schemeClr val="accent4">
                  <a:lumMod val="20000"/>
                  <a:lumOff val="8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50" name="Freeform 67"/>
              <p:cNvSpPr>
                <a:spLocks noEditPoints="1"/>
              </p:cNvSpPr>
              <p:nvPr/>
            </p:nvSpPr>
            <p:spPr bwMode="auto">
              <a:xfrm>
                <a:off x="5747099" y="4812595"/>
                <a:ext cx="225098" cy="181486"/>
              </a:xfrm>
              <a:custGeom>
                <a:avLst/>
                <a:gdLst>
                  <a:gd name="T0" fmla="*/ 47 w 61"/>
                  <a:gd name="T1" fmla="*/ 10 h 49"/>
                  <a:gd name="T2" fmla="*/ 0 w 61"/>
                  <a:gd name="T3" fmla="*/ 20 h 49"/>
                  <a:gd name="T4" fmla="*/ 3 w 61"/>
                  <a:gd name="T5" fmla="*/ 49 h 49"/>
                  <a:gd name="T6" fmla="*/ 3 w 61"/>
                  <a:gd name="T7" fmla="*/ 48 h 49"/>
                  <a:gd name="T8" fmla="*/ 3 w 61"/>
                  <a:gd name="T9" fmla="*/ 49 h 49"/>
                  <a:gd name="T10" fmla="*/ 3 w 61"/>
                  <a:gd name="T11" fmla="*/ 49 h 49"/>
                  <a:gd name="T12" fmla="*/ 4 w 61"/>
                  <a:gd name="T13" fmla="*/ 49 h 49"/>
                  <a:gd name="T14" fmla="*/ 4 w 61"/>
                  <a:gd name="T15" fmla="*/ 49 h 49"/>
                  <a:gd name="T16" fmla="*/ 4 w 61"/>
                  <a:gd name="T17" fmla="*/ 46 h 49"/>
                  <a:gd name="T18" fmla="*/ 4 w 61"/>
                  <a:gd name="T19" fmla="*/ 42 h 49"/>
                  <a:gd name="T20" fmla="*/ 9 w 61"/>
                  <a:gd name="T21" fmla="*/ 28 h 49"/>
                  <a:gd name="T22" fmla="*/ 12 w 61"/>
                  <a:gd name="T23" fmla="*/ 25 h 49"/>
                  <a:gd name="T24" fmla="*/ 28 w 61"/>
                  <a:gd name="T25" fmla="*/ 29 h 49"/>
                  <a:gd name="T26" fmla="*/ 38 w 61"/>
                  <a:gd name="T27" fmla="*/ 30 h 49"/>
                  <a:gd name="T28" fmla="*/ 47 w 61"/>
                  <a:gd name="T29" fmla="*/ 24 h 49"/>
                  <a:gd name="T30" fmla="*/ 54 w 61"/>
                  <a:gd name="T31" fmla="*/ 43 h 49"/>
                  <a:gd name="T32" fmla="*/ 54 w 61"/>
                  <a:gd name="T33" fmla="*/ 46 h 49"/>
                  <a:gd name="T34" fmla="*/ 54 w 61"/>
                  <a:gd name="T35" fmla="*/ 49 h 49"/>
                  <a:gd name="T36" fmla="*/ 54 w 61"/>
                  <a:gd name="T37" fmla="*/ 49 h 49"/>
                  <a:gd name="T38" fmla="*/ 54 w 61"/>
                  <a:gd name="T39" fmla="*/ 49 h 49"/>
                  <a:gd name="T40" fmla="*/ 55 w 61"/>
                  <a:gd name="T41" fmla="*/ 49 h 49"/>
                  <a:gd name="T42" fmla="*/ 55 w 61"/>
                  <a:gd name="T43" fmla="*/ 48 h 49"/>
                  <a:gd name="T44" fmla="*/ 55 w 61"/>
                  <a:gd name="T45" fmla="*/ 46 h 49"/>
                  <a:gd name="T46" fmla="*/ 47 w 61"/>
                  <a:gd name="T47" fmla="*/ 10 h 49"/>
                  <a:gd name="T48" fmla="*/ 26 w 61"/>
                  <a:gd name="T49" fmla="*/ 19 h 49"/>
                  <a:gd name="T50" fmla="*/ 26 w 61"/>
                  <a:gd name="T51" fmla="*/ 19 h 49"/>
                  <a:gd name="T52" fmla="*/ 27 w 61"/>
                  <a:gd name="T53" fmla="*/ 19 h 49"/>
                  <a:gd name="T54" fmla="*/ 26 w 61"/>
                  <a:gd name="T55" fmla="*/ 19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61" h="49">
                    <a:moveTo>
                      <a:pt x="47" y="10"/>
                    </a:moveTo>
                    <a:cubicBezTo>
                      <a:pt x="33" y="0"/>
                      <a:pt x="6" y="13"/>
                      <a:pt x="0" y="20"/>
                    </a:cubicBezTo>
                    <a:cubicBezTo>
                      <a:pt x="2" y="28"/>
                      <a:pt x="1" y="38"/>
                      <a:pt x="3" y="49"/>
                    </a:cubicBezTo>
                    <a:cubicBezTo>
                      <a:pt x="3" y="48"/>
                      <a:pt x="3" y="48"/>
                      <a:pt x="3" y="48"/>
                    </a:cubicBezTo>
                    <a:cubicBezTo>
                      <a:pt x="3" y="49"/>
                      <a:pt x="3" y="49"/>
                      <a:pt x="3" y="49"/>
                    </a:cubicBezTo>
                    <a:cubicBezTo>
                      <a:pt x="3" y="49"/>
                      <a:pt x="3" y="49"/>
                      <a:pt x="3" y="49"/>
                    </a:cubicBezTo>
                    <a:cubicBezTo>
                      <a:pt x="4" y="49"/>
                      <a:pt x="4" y="49"/>
                      <a:pt x="4" y="49"/>
                    </a:cubicBezTo>
                    <a:cubicBezTo>
                      <a:pt x="4" y="49"/>
                      <a:pt x="4" y="49"/>
                      <a:pt x="4" y="49"/>
                    </a:cubicBezTo>
                    <a:cubicBezTo>
                      <a:pt x="4" y="48"/>
                      <a:pt x="4" y="46"/>
                      <a:pt x="4" y="46"/>
                    </a:cubicBezTo>
                    <a:cubicBezTo>
                      <a:pt x="4" y="45"/>
                      <a:pt x="4" y="43"/>
                      <a:pt x="4" y="42"/>
                    </a:cubicBezTo>
                    <a:cubicBezTo>
                      <a:pt x="5" y="35"/>
                      <a:pt x="4" y="35"/>
                      <a:pt x="9" y="28"/>
                    </a:cubicBezTo>
                    <a:cubicBezTo>
                      <a:pt x="9" y="27"/>
                      <a:pt x="11" y="25"/>
                      <a:pt x="12" y="25"/>
                    </a:cubicBezTo>
                    <a:cubicBezTo>
                      <a:pt x="19" y="22"/>
                      <a:pt x="21" y="26"/>
                      <a:pt x="28" y="29"/>
                    </a:cubicBezTo>
                    <a:cubicBezTo>
                      <a:pt x="31" y="30"/>
                      <a:pt x="35" y="30"/>
                      <a:pt x="38" y="30"/>
                    </a:cubicBezTo>
                    <a:cubicBezTo>
                      <a:pt x="42" y="30"/>
                      <a:pt x="47" y="25"/>
                      <a:pt x="47" y="24"/>
                    </a:cubicBezTo>
                    <a:cubicBezTo>
                      <a:pt x="52" y="32"/>
                      <a:pt x="53" y="37"/>
                      <a:pt x="54" y="43"/>
                    </a:cubicBezTo>
                    <a:cubicBezTo>
                      <a:pt x="54" y="44"/>
                      <a:pt x="54" y="45"/>
                      <a:pt x="54" y="46"/>
                    </a:cubicBezTo>
                    <a:cubicBezTo>
                      <a:pt x="54" y="46"/>
                      <a:pt x="54" y="48"/>
                      <a:pt x="54" y="49"/>
                    </a:cubicBezTo>
                    <a:cubicBezTo>
                      <a:pt x="54" y="49"/>
                      <a:pt x="54" y="49"/>
                      <a:pt x="54" y="49"/>
                    </a:cubicBezTo>
                    <a:cubicBezTo>
                      <a:pt x="54" y="49"/>
                      <a:pt x="54" y="49"/>
                      <a:pt x="54" y="49"/>
                    </a:cubicBezTo>
                    <a:cubicBezTo>
                      <a:pt x="55" y="49"/>
                      <a:pt x="55" y="49"/>
                      <a:pt x="55" y="49"/>
                    </a:cubicBezTo>
                    <a:cubicBezTo>
                      <a:pt x="55" y="48"/>
                      <a:pt x="55" y="48"/>
                      <a:pt x="55" y="48"/>
                    </a:cubicBezTo>
                    <a:cubicBezTo>
                      <a:pt x="55" y="47"/>
                      <a:pt x="55" y="47"/>
                      <a:pt x="55" y="46"/>
                    </a:cubicBezTo>
                    <a:cubicBezTo>
                      <a:pt x="57" y="39"/>
                      <a:pt x="61" y="13"/>
                      <a:pt x="47" y="10"/>
                    </a:cubicBezTo>
                    <a:close/>
                    <a:moveTo>
                      <a:pt x="26" y="19"/>
                    </a:moveTo>
                    <a:cubicBezTo>
                      <a:pt x="26" y="19"/>
                      <a:pt x="26" y="19"/>
                      <a:pt x="26" y="19"/>
                    </a:cubicBezTo>
                    <a:cubicBezTo>
                      <a:pt x="27" y="19"/>
                      <a:pt x="27" y="19"/>
                      <a:pt x="27" y="19"/>
                    </a:cubicBezTo>
                    <a:lnTo>
                      <a:pt x="26" y="19"/>
                    </a:lnTo>
                    <a:close/>
                  </a:path>
                </a:pathLst>
              </a:custGeom>
              <a:solidFill>
                <a:srgbClr val="6F6F6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51" name="Freeform 68"/>
              <p:cNvSpPr>
                <a:spLocks/>
              </p:cNvSpPr>
              <p:nvPr/>
            </p:nvSpPr>
            <p:spPr bwMode="auto">
              <a:xfrm>
                <a:off x="5854020" y="5075678"/>
                <a:ext cx="47833" cy="88633"/>
              </a:xfrm>
              <a:custGeom>
                <a:avLst/>
                <a:gdLst>
                  <a:gd name="T0" fmla="*/ 31 w 34"/>
                  <a:gd name="T1" fmla="*/ 0 h 63"/>
                  <a:gd name="T2" fmla="*/ 34 w 34"/>
                  <a:gd name="T3" fmla="*/ 11 h 63"/>
                  <a:gd name="T4" fmla="*/ 26 w 34"/>
                  <a:gd name="T5" fmla="*/ 63 h 63"/>
                  <a:gd name="T6" fmla="*/ 0 w 34"/>
                  <a:gd name="T7" fmla="*/ 37 h 63"/>
                  <a:gd name="T8" fmla="*/ 31 w 34"/>
                  <a:gd name="T9" fmla="*/ 0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" h="63">
                    <a:moveTo>
                      <a:pt x="31" y="0"/>
                    </a:moveTo>
                    <a:lnTo>
                      <a:pt x="34" y="11"/>
                    </a:lnTo>
                    <a:lnTo>
                      <a:pt x="26" y="63"/>
                    </a:lnTo>
                    <a:lnTo>
                      <a:pt x="0" y="37"/>
                    </a:lnTo>
                    <a:lnTo>
                      <a:pt x="31" y="0"/>
                    </a:lnTo>
                    <a:close/>
                  </a:path>
                </a:pathLst>
              </a:custGeom>
              <a:solidFill>
                <a:srgbClr val="EDEDE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52" name="Freeform 69"/>
              <p:cNvSpPr>
                <a:spLocks/>
              </p:cNvSpPr>
              <p:nvPr/>
            </p:nvSpPr>
            <p:spPr bwMode="auto">
              <a:xfrm>
                <a:off x="5854020" y="5075678"/>
                <a:ext cx="47833" cy="88633"/>
              </a:xfrm>
              <a:custGeom>
                <a:avLst/>
                <a:gdLst>
                  <a:gd name="T0" fmla="*/ 31 w 34"/>
                  <a:gd name="T1" fmla="*/ 0 h 63"/>
                  <a:gd name="T2" fmla="*/ 34 w 34"/>
                  <a:gd name="T3" fmla="*/ 11 h 63"/>
                  <a:gd name="T4" fmla="*/ 26 w 34"/>
                  <a:gd name="T5" fmla="*/ 63 h 63"/>
                  <a:gd name="T6" fmla="*/ 0 w 34"/>
                  <a:gd name="T7" fmla="*/ 37 h 63"/>
                  <a:gd name="T8" fmla="*/ 31 w 34"/>
                  <a:gd name="T9" fmla="*/ 0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" h="63">
                    <a:moveTo>
                      <a:pt x="31" y="0"/>
                    </a:moveTo>
                    <a:lnTo>
                      <a:pt x="34" y="11"/>
                    </a:lnTo>
                    <a:lnTo>
                      <a:pt x="26" y="63"/>
                    </a:lnTo>
                    <a:lnTo>
                      <a:pt x="0" y="37"/>
                    </a:lnTo>
                    <a:lnTo>
                      <a:pt x="31" y="0"/>
                    </a:lnTo>
                  </a:path>
                </a:pathLst>
              </a:custGeom>
              <a:noFill/>
              <a:ln w="9525">
                <a:noFill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53" name="Freeform 70"/>
              <p:cNvSpPr>
                <a:spLocks/>
              </p:cNvSpPr>
              <p:nvPr/>
            </p:nvSpPr>
            <p:spPr bwMode="auto">
              <a:xfrm>
                <a:off x="5854020" y="5127733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rgbClr val="6F6F6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54" name="Freeform 71"/>
              <p:cNvSpPr>
                <a:spLocks/>
              </p:cNvSpPr>
              <p:nvPr/>
            </p:nvSpPr>
            <p:spPr bwMode="auto">
              <a:xfrm>
                <a:off x="5806187" y="5075678"/>
                <a:ext cx="91446" cy="52054"/>
              </a:xfrm>
              <a:custGeom>
                <a:avLst/>
                <a:gdLst>
                  <a:gd name="T0" fmla="*/ 25 w 25"/>
                  <a:gd name="T1" fmla="*/ 0 h 14"/>
                  <a:gd name="T2" fmla="*/ 13 w 25"/>
                  <a:gd name="T3" fmla="*/ 14 h 14"/>
                  <a:gd name="T4" fmla="*/ 0 w 25"/>
                  <a:gd name="T5" fmla="*/ 0 h 14"/>
                  <a:gd name="T6" fmla="*/ 0 w 25"/>
                  <a:gd name="T7" fmla="*/ 0 h 14"/>
                  <a:gd name="T8" fmla="*/ 13 w 25"/>
                  <a:gd name="T9" fmla="*/ 14 h 14"/>
                  <a:gd name="T10" fmla="*/ 13 w 25"/>
                  <a:gd name="T11" fmla="*/ 14 h 14"/>
                  <a:gd name="T12" fmla="*/ 25 w 25"/>
                  <a:gd name="T13" fmla="*/ 0 h 14"/>
                  <a:gd name="T14" fmla="*/ 25 w 25"/>
                  <a:gd name="T15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5" h="14">
                    <a:moveTo>
                      <a:pt x="25" y="0"/>
                    </a:moveTo>
                    <a:cubicBezTo>
                      <a:pt x="13" y="14"/>
                      <a:pt x="13" y="14"/>
                      <a:pt x="13" y="14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3" y="14"/>
                      <a:pt x="13" y="14"/>
                      <a:pt x="13" y="14"/>
                    </a:cubicBezTo>
                    <a:cubicBezTo>
                      <a:pt x="13" y="14"/>
                      <a:pt x="13" y="14"/>
                      <a:pt x="13" y="14"/>
                    </a:cubicBezTo>
                    <a:cubicBezTo>
                      <a:pt x="25" y="0"/>
                      <a:pt x="25" y="0"/>
                      <a:pt x="25" y="0"/>
                    </a:cubicBezTo>
                    <a:cubicBezTo>
                      <a:pt x="25" y="0"/>
                      <a:pt x="25" y="0"/>
                      <a:pt x="25" y="0"/>
                    </a:cubicBezTo>
                  </a:path>
                </a:pathLst>
              </a:custGeom>
              <a:solidFill>
                <a:srgbClr val="E9CEB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55" name="Rectangle 72"/>
              <p:cNvSpPr>
                <a:spLocks noChangeArrowheads="1"/>
              </p:cNvSpPr>
              <p:nvPr/>
            </p:nvSpPr>
            <p:spPr bwMode="auto">
              <a:xfrm>
                <a:off x="5842765" y="5164311"/>
                <a:ext cx="18290" cy="1407"/>
              </a:xfrm>
              <a:prstGeom prst="rect">
                <a:avLst/>
              </a:prstGeom>
              <a:solidFill>
                <a:srgbClr val="6F6F6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56" name="Rectangle 73"/>
              <p:cNvSpPr>
                <a:spLocks noChangeArrowheads="1"/>
              </p:cNvSpPr>
              <p:nvPr/>
            </p:nvSpPr>
            <p:spPr bwMode="auto">
              <a:xfrm>
                <a:off x="5842765" y="5164311"/>
                <a:ext cx="18290" cy="1407"/>
              </a:xfrm>
              <a:prstGeom prst="rect">
                <a:avLst/>
              </a:prstGeom>
              <a:solidFill>
                <a:srgbClr val="6F6F6F"/>
              </a:solidFill>
              <a:ln w="9525">
                <a:noFill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</p:grpSp>
      <p:sp>
        <p:nvSpPr>
          <p:cNvPr id="358" name="Rectangle 357">
            <a:extLst>
              <a:ext uri="{FF2B5EF4-FFF2-40B4-BE49-F238E27FC236}">
                <a16:creationId xmlns:a16="http://schemas.microsoft.com/office/drawing/2014/main" id="{475CAD35-34E3-4A1B-A71A-65CE7CDF8107}"/>
              </a:ext>
            </a:extLst>
          </p:cNvPr>
          <p:cNvSpPr/>
          <p:nvPr/>
        </p:nvSpPr>
        <p:spPr>
          <a:xfrm>
            <a:off x="468859" y="1961360"/>
            <a:ext cx="2803814" cy="3398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id-ID" sz="1200" dirty="0"/>
              <a:t>Suitable for all categories business</a:t>
            </a:r>
          </a:p>
        </p:txBody>
      </p:sp>
      <p:sp>
        <p:nvSpPr>
          <p:cNvPr id="359" name="TextBox 358">
            <a:extLst>
              <a:ext uri="{FF2B5EF4-FFF2-40B4-BE49-F238E27FC236}">
                <a16:creationId xmlns:a16="http://schemas.microsoft.com/office/drawing/2014/main" id="{D9672F74-6AB7-489A-AE5E-281B05521189}"/>
              </a:ext>
            </a:extLst>
          </p:cNvPr>
          <p:cNvSpPr txBox="1"/>
          <p:nvPr/>
        </p:nvSpPr>
        <p:spPr>
          <a:xfrm>
            <a:off x="1220683" y="1767615"/>
            <a:ext cx="205199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b="1" dirty="0">
                <a:latin typeface="+mj-lt"/>
              </a:rPr>
              <a:t>Description</a:t>
            </a:r>
          </a:p>
        </p:txBody>
      </p:sp>
      <p:sp>
        <p:nvSpPr>
          <p:cNvPr id="362" name="Rectangle 361">
            <a:extLst>
              <a:ext uri="{FF2B5EF4-FFF2-40B4-BE49-F238E27FC236}">
                <a16:creationId xmlns:a16="http://schemas.microsoft.com/office/drawing/2014/main" id="{AEF2CEAA-DC7D-4242-8AC6-B48D2F138CDB}"/>
              </a:ext>
            </a:extLst>
          </p:cNvPr>
          <p:cNvSpPr/>
          <p:nvPr/>
        </p:nvSpPr>
        <p:spPr>
          <a:xfrm>
            <a:off x="907666" y="2948066"/>
            <a:ext cx="2803814" cy="3398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id-ID" sz="1200" dirty="0"/>
              <a:t>Suitable for all categories business</a:t>
            </a:r>
          </a:p>
        </p:txBody>
      </p:sp>
      <p:sp>
        <p:nvSpPr>
          <p:cNvPr id="363" name="TextBox 362">
            <a:extLst>
              <a:ext uri="{FF2B5EF4-FFF2-40B4-BE49-F238E27FC236}">
                <a16:creationId xmlns:a16="http://schemas.microsoft.com/office/drawing/2014/main" id="{980AB59F-BF47-403B-87DE-AACF5BAE7713}"/>
              </a:ext>
            </a:extLst>
          </p:cNvPr>
          <p:cNvSpPr txBox="1"/>
          <p:nvPr/>
        </p:nvSpPr>
        <p:spPr>
          <a:xfrm>
            <a:off x="1659490" y="2754321"/>
            <a:ext cx="205199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b="1" dirty="0">
                <a:latin typeface="+mj-lt"/>
              </a:rPr>
              <a:t>Description</a:t>
            </a:r>
          </a:p>
        </p:txBody>
      </p:sp>
      <p:sp>
        <p:nvSpPr>
          <p:cNvPr id="368" name="Rectangle 367">
            <a:extLst>
              <a:ext uri="{FF2B5EF4-FFF2-40B4-BE49-F238E27FC236}">
                <a16:creationId xmlns:a16="http://schemas.microsoft.com/office/drawing/2014/main" id="{04E47D34-4761-4217-AF82-9F93A4992672}"/>
              </a:ext>
            </a:extLst>
          </p:cNvPr>
          <p:cNvSpPr/>
          <p:nvPr/>
        </p:nvSpPr>
        <p:spPr>
          <a:xfrm>
            <a:off x="1496041" y="4003465"/>
            <a:ext cx="2803814" cy="3398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id-ID" sz="1200" dirty="0"/>
              <a:t>Suitable for all categories business</a:t>
            </a:r>
          </a:p>
        </p:txBody>
      </p:sp>
      <p:sp>
        <p:nvSpPr>
          <p:cNvPr id="369" name="TextBox 368">
            <a:extLst>
              <a:ext uri="{FF2B5EF4-FFF2-40B4-BE49-F238E27FC236}">
                <a16:creationId xmlns:a16="http://schemas.microsoft.com/office/drawing/2014/main" id="{9EED2D8B-F629-4DDC-B843-0F1290FDE58E}"/>
              </a:ext>
            </a:extLst>
          </p:cNvPr>
          <p:cNvSpPr txBox="1"/>
          <p:nvPr/>
        </p:nvSpPr>
        <p:spPr>
          <a:xfrm>
            <a:off x="2247865" y="3809720"/>
            <a:ext cx="205199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b="1" dirty="0">
                <a:latin typeface="+mj-lt"/>
              </a:rPr>
              <a:t>Description</a:t>
            </a:r>
          </a:p>
        </p:txBody>
      </p:sp>
      <p:sp>
        <p:nvSpPr>
          <p:cNvPr id="370" name="Rectangle 369">
            <a:extLst>
              <a:ext uri="{FF2B5EF4-FFF2-40B4-BE49-F238E27FC236}">
                <a16:creationId xmlns:a16="http://schemas.microsoft.com/office/drawing/2014/main" id="{E0B6B6A9-3563-4F6D-8046-2B94BDFB6FBC}"/>
              </a:ext>
            </a:extLst>
          </p:cNvPr>
          <p:cNvSpPr/>
          <p:nvPr/>
        </p:nvSpPr>
        <p:spPr>
          <a:xfrm>
            <a:off x="1934848" y="4990171"/>
            <a:ext cx="2803814" cy="3398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id-ID" sz="1200" dirty="0"/>
              <a:t>Suitable for all categories business</a:t>
            </a:r>
          </a:p>
        </p:txBody>
      </p:sp>
      <p:sp>
        <p:nvSpPr>
          <p:cNvPr id="371" name="TextBox 370">
            <a:extLst>
              <a:ext uri="{FF2B5EF4-FFF2-40B4-BE49-F238E27FC236}">
                <a16:creationId xmlns:a16="http://schemas.microsoft.com/office/drawing/2014/main" id="{06E68FD4-1A47-45C0-A989-990810EC26F8}"/>
              </a:ext>
            </a:extLst>
          </p:cNvPr>
          <p:cNvSpPr txBox="1"/>
          <p:nvPr/>
        </p:nvSpPr>
        <p:spPr>
          <a:xfrm>
            <a:off x="2686672" y="4796426"/>
            <a:ext cx="205199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b="1" dirty="0">
                <a:latin typeface="+mj-lt"/>
              </a:rPr>
              <a:t>Description</a:t>
            </a:r>
          </a:p>
        </p:txBody>
      </p:sp>
      <p:sp>
        <p:nvSpPr>
          <p:cNvPr id="372" name="Rectangle 371">
            <a:extLst>
              <a:ext uri="{FF2B5EF4-FFF2-40B4-BE49-F238E27FC236}">
                <a16:creationId xmlns:a16="http://schemas.microsoft.com/office/drawing/2014/main" id="{0F43C1B3-A48F-4447-94AB-C56DC3505BE7}"/>
              </a:ext>
            </a:extLst>
          </p:cNvPr>
          <p:cNvSpPr/>
          <p:nvPr/>
        </p:nvSpPr>
        <p:spPr>
          <a:xfrm>
            <a:off x="2401875" y="6039283"/>
            <a:ext cx="2803814" cy="3398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id-ID" sz="1200" dirty="0"/>
              <a:t>Suitable for all categories business</a:t>
            </a:r>
          </a:p>
        </p:txBody>
      </p:sp>
      <p:sp>
        <p:nvSpPr>
          <p:cNvPr id="373" name="TextBox 372">
            <a:extLst>
              <a:ext uri="{FF2B5EF4-FFF2-40B4-BE49-F238E27FC236}">
                <a16:creationId xmlns:a16="http://schemas.microsoft.com/office/drawing/2014/main" id="{162435C4-E3CB-41A4-850C-320A725FC2F7}"/>
              </a:ext>
            </a:extLst>
          </p:cNvPr>
          <p:cNvSpPr txBox="1"/>
          <p:nvPr/>
        </p:nvSpPr>
        <p:spPr>
          <a:xfrm>
            <a:off x="3153699" y="5845538"/>
            <a:ext cx="205199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b="1" dirty="0">
                <a:latin typeface="+mj-lt"/>
              </a:rPr>
              <a:t>Description</a:t>
            </a:r>
          </a:p>
        </p:txBody>
      </p:sp>
      <p:sp>
        <p:nvSpPr>
          <p:cNvPr id="399" name="TextBox 398"/>
          <p:cNvSpPr txBox="1"/>
          <p:nvPr/>
        </p:nvSpPr>
        <p:spPr>
          <a:xfrm>
            <a:off x="8833586" y="1756968"/>
            <a:ext cx="2349489" cy="58477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3200" b="1" dirty="0">
                <a:latin typeface="+mj-lt"/>
              </a:rPr>
              <a:t>738,590</a:t>
            </a:r>
            <a:endParaRPr lang="id-ID" sz="3200" b="1" dirty="0">
              <a:latin typeface="+mj-lt"/>
            </a:endParaRPr>
          </a:p>
        </p:txBody>
      </p:sp>
      <p:sp>
        <p:nvSpPr>
          <p:cNvPr id="360" name="Rectangle 359">
            <a:extLst>
              <a:ext uri="{FF2B5EF4-FFF2-40B4-BE49-F238E27FC236}">
                <a16:creationId xmlns:a16="http://schemas.microsoft.com/office/drawing/2014/main" id="{507482DE-5F13-4288-9E4D-2920EBD2159A}"/>
              </a:ext>
            </a:extLst>
          </p:cNvPr>
          <p:cNvSpPr/>
          <p:nvPr/>
        </p:nvSpPr>
        <p:spPr>
          <a:xfrm>
            <a:off x="10640208" y="1697600"/>
            <a:ext cx="1683034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200" dirty="0"/>
              <a:t>Total of</a:t>
            </a:r>
          </a:p>
          <a:p>
            <a:r>
              <a:rPr lang="en-ID" sz="1200" dirty="0"/>
              <a:t>customer</a:t>
            </a:r>
            <a:endParaRPr lang="id-ID" sz="1200" dirty="0"/>
          </a:p>
        </p:txBody>
      </p:sp>
      <p:sp>
        <p:nvSpPr>
          <p:cNvPr id="381" name="Freeform: Shape 380">
            <a:extLst>
              <a:ext uri="{FF2B5EF4-FFF2-40B4-BE49-F238E27FC236}">
                <a16:creationId xmlns:a16="http://schemas.microsoft.com/office/drawing/2014/main" id="{5C350A9C-5DD2-4F3D-9FF6-105FC136A776}"/>
              </a:ext>
            </a:extLst>
          </p:cNvPr>
          <p:cNvSpPr>
            <a:spLocks/>
          </p:cNvSpPr>
          <p:nvPr/>
        </p:nvSpPr>
        <p:spPr bwMode="auto">
          <a:xfrm rot="10800000">
            <a:off x="8032023" y="2682235"/>
            <a:ext cx="4222471" cy="721068"/>
          </a:xfrm>
          <a:custGeom>
            <a:avLst/>
            <a:gdLst>
              <a:gd name="connsiteX0" fmla="*/ 3914692 w 4222471"/>
              <a:gd name="connsiteY0" fmla="*/ 721068 h 721068"/>
              <a:gd name="connsiteX1" fmla="*/ 3069702 w 4222471"/>
              <a:gd name="connsiteY1" fmla="*/ 721068 h 721068"/>
              <a:gd name="connsiteX2" fmla="*/ 259823 w 4222471"/>
              <a:gd name="connsiteY2" fmla="*/ 721068 h 721068"/>
              <a:gd name="connsiteX3" fmla="*/ 0 w 4222471"/>
              <a:gd name="connsiteY3" fmla="*/ 721068 h 721068"/>
              <a:gd name="connsiteX4" fmla="*/ 0 w 4222471"/>
              <a:gd name="connsiteY4" fmla="*/ 0 h 721068"/>
              <a:gd name="connsiteX5" fmla="*/ 1241498 w 4222471"/>
              <a:gd name="connsiteY5" fmla="*/ 0 h 721068"/>
              <a:gd name="connsiteX6" fmla="*/ 2086488 w 4222471"/>
              <a:gd name="connsiteY6" fmla="*/ 0 h 721068"/>
              <a:gd name="connsiteX7" fmla="*/ 3377480 w 4222471"/>
              <a:gd name="connsiteY7" fmla="*/ 0 h 721068"/>
              <a:gd name="connsiteX8" fmla="*/ 4222471 w 4222471"/>
              <a:gd name="connsiteY8" fmla="*/ 0 h 7210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222471" h="721068">
                <a:moveTo>
                  <a:pt x="3914692" y="721068"/>
                </a:moveTo>
                <a:lnTo>
                  <a:pt x="3069702" y="721068"/>
                </a:lnTo>
                <a:lnTo>
                  <a:pt x="259823" y="721068"/>
                </a:lnTo>
                <a:lnTo>
                  <a:pt x="0" y="721068"/>
                </a:lnTo>
                <a:lnTo>
                  <a:pt x="0" y="0"/>
                </a:lnTo>
                <a:lnTo>
                  <a:pt x="1241498" y="0"/>
                </a:lnTo>
                <a:lnTo>
                  <a:pt x="2086488" y="0"/>
                </a:lnTo>
                <a:lnTo>
                  <a:pt x="3377480" y="0"/>
                </a:lnTo>
                <a:lnTo>
                  <a:pt x="4222471" y="0"/>
                </a:lnTo>
                <a:close/>
              </a:path>
            </a:pathLst>
          </a:custGeom>
          <a:noFill/>
          <a:ln w="57150">
            <a:solidFill>
              <a:schemeClr val="accent2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id-ID"/>
          </a:p>
        </p:txBody>
      </p:sp>
      <p:sp>
        <p:nvSpPr>
          <p:cNvPr id="383" name="Freeform: Shape 382">
            <a:extLst>
              <a:ext uri="{FF2B5EF4-FFF2-40B4-BE49-F238E27FC236}">
                <a16:creationId xmlns:a16="http://schemas.microsoft.com/office/drawing/2014/main" id="{4C519DFB-21F7-4F31-A15F-175E14F520BA}"/>
              </a:ext>
            </a:extLst>
          </p:cNvPr>
          <p:cNvSpPr>
            <a:spLocks/>
          </p:cNvSpPr>
          <p:nvPr/>
        </p:nvSpPr>
        <p:spPr bwMode="auto">
          <a:xfrm rot="10800000">
            <a:off x="7590157" y="3679071"/>
            <a:ext cx="4664337" cy="721068"/>
          </a:xfrm>
          <a:custGeom>
            <a:avLst/>
            <a:gdLst>
              <a:gd name="connsiteX0" fmla="*/ 4356558 w 4664337"/>
              <a:gd name="connsiteY0" fmla="*/ 721068 h 721068"/>
              <a:gd name="connsiteX1" fmla="*/ 3511568 w 4664337"/>
              <a:gd name="connsiteY1" fmla="*/ 721068 h 721068"/>
              <a:gd name="connsiteX2" fmla="*/ 701689 w 4664337"/>
              <a:gd name="connsiteY2" fmla="*/ 721068 h 721068"/>
              <a:gd name="connsiteX3" fmla="*/ 0 w 4664337"/>
              <a:gd name="connsiteY3" fmla="*/ 721068 h 721068"/>
              <a:gd name="connsiteX4" fmla="*/ 0 w 4664337"/>
              <a:gd name="connsiteY4" fmla="*/ 0 h 721068"/>
              <a:gd name="connsiteX5" fmla="*/ 393911 w 4664337"/>
              <a:gd name="connsiteY5" fmla="*/ 0 h 721068"/>
              <a:gd name="connsiteX6" fmla="*/ 1683364 w 4664337"/>
              <a:gd name="connsiteY6" fmla="*/ 0 h 721068"/>
              <a:gd name="connsiteX7" fmla="*/ 2528354 w 4664337"/>
              <a:gd name="connsiteY7" fmla="*/ 0 h 721068"/>
              <a:gd name="connsiteX8" fmla="*/ 3819346 w 4664337"/>
              <a:gd name="connsiteY8" fmla="*/ 0 h 721068"/>
              <a:gd name="connsiteX9" fmla="*/ 4664337 w 4664337"/>
              <a:gd name="connsiteY9" fmla="*/ 0 h 7210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4664337" h="721068">
                <a:moveTo>
                  <a:pt x="4356558" y="721068"/>
                </a:moveTo>
                <a:lnTo>
                  <a:pt x="3511568" y="721068"/>
                </a:lnTo>
                <a:lnTo>
                  <a:pt x="701689" y="721068"/>
                </a:lnTo>
                <a:lnTo>
                  <a:pt x="0" y="721068"/>
                </a:lnTo>
                <a:lnTo>
                  <a:pt x="0" y="0"/>
                </a:lnTo>
                <a:lnTo>
                  <a:pt x="393911" y="0"/>
                </a:lnTo>
                <a:lnTo>
                  <a:pt x="1683364" y="0"/>
                </a:lnTo>
                <a:lnTo>
                  <a:pt x="2528354" y="0"/>
                </a:lnTo>
                <a:lnTo>
                  <a:pt x="3819346" y="0"/>
                </a:lnTo>
                <a:lnTo>
                  <a:pt x="4664337" y="0"/>
                </a:lnTo>
                <a:close/>
              </a:path>
            </a:pathLst>
          </a:custGeom>
          <a:noFill/>
          <a:ln w="57150">
            <a:solidFill>
              <a:schemeClr val="accent3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id-ID"/>
          </a:p>
        </p:txBody>
      </p:sp>
      <p:sp>
        <p:nvSpPr>
          <p:cNvPr id="385" name="Freeform: Shape 384">
            <a:extLst>
              <a:ext uri="{FF2B5EF4-FFF2-40B4-BE49-F238E27FC236}">
                <a16:creationId xmlns:a16="http://schemas.microsoft.com/office/drawing/2014/main" id="{4CD5A1FB-5BCD-4583-AFEF-935DF87B2AEA}"/>
              </a:ext>
            </a:extLst>
          </p:cNvPr>
          <p:cNvSpPr>
            <a:spLocks/>
          </p:cNvSpPr>
          <p:nvPr/>
        </p:nvSpPr>
        <p:spPr bwMode="auto">
          <a:xfrm rot="10800000">
            <a:off x="7156923" y="4689117"/>
            <a:ext cx="5097571" cy="721068"/>
          </a:xfrm>
          <a:custGeom>
            <a:avLst/>
            <a:gdLst>
              <a:gd name="connsiteX0" fmla="*/ 4789792 w 5097571"/>
              <a:gd name="connsiteY0" fmla="*/ 721068 h 721068"/>
              <a:gd name="connsiteX1" fmla="*/ 3944802 w 5097571"/>
              <a:gd name="connsiteY1" fmla="*/ 721068 h 721068"/>
              <a:gd name="connsiteX2" fmla="*/ 3367012 w 5097571"/>
              <a:gd name="connsiteY2" fmla="*/ 721068 h 721068"/>
              <a:gd name="connsiteX3" fmla="*/ 2522022 w 5097571"/>
              <a:gd name="connsiteY3" fmla="*/ 721068 h 721068"/>
              <a:gd name="connsiteX4" fmla="*/ 1134923 w 5097571"/>
              <a:gd name="connsiteY4" fmla="*/ 721068 h 721068"/>
              <a:gd name="connsiteX5" fmla="*/ 289932 w 5097571"/>
              <a:gd name="connsiteY5" fmla="*/ 721068 h 721068"/>
              <a:gd name="connsiteX6" fmla="*/ 0 w 5097571"/>
              <a:gd name="connsiteY6" fmla="*/ 721068 h 721068"/>
              <a:gd name="connsiteX7" fmla="*/ 0 w 5097571"/>
              <a:gd name="connsiteY7" fmla="*/ 0 h 721068"/>
              <a:gd name="connsiteX8" fmla="*/ 693818 w 5097571"/>
              <a:gd name="connsiteY8" fmla="*/ 0 h 721068"/>
              <a:gd name="connsiteX9" fmla="*/ 827145 w 5097571"/>
              <a:gd name="connsiteY9" fmla="*/ 0 h 721068"/>
              <a:gd name="connsiteX10" fmla="*/ 1538808 w 5097571"/>
              <a:gd name="connsiteY10" fmla="*/ 0 h 721068"/>
              <a:gd name="connsiteX11" fmla="*/ 2116598 w 5097571"/>
              <a:gd name="connsiteY11" fmla="*/ 0 h 721068"/>
              <a:gd name="connsiteX12" fmla="*/ 2829800 w 5097571"/>
              <a:gd name="connsiteY12" fmla="*/ 0 h 721068"/>
              <a:gd name="connsiteX13" fmla="*/ 2961588 w 5097571"/>
              <a:gd name="connsiteY13" fmla="*/ 0 h 721068"/>
              <a:gd name="connsiteX14" fmla="*/ 3674791 w 5097571"/>
              <a:gd name="connsiteY14" fmla="*/ 0 h 721068"/>
              <a:gd name="connsiteX15" fmla="*/ 4252580 w 5097571"/>
              <a:gd name="connsiteY15" fmla="*/ 0 h 721068"/>
              <a:gd name="connsiteX16" fmla="*/ 5097571 w 5097571"/>
              <a:gd name="connsiteY16" fmla="*/ 0 h 7210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5097571" h="721068">
                <a:moveTo>
                  <a:pt x="4789792" y="721068"/>
                </a:moveTo>
                <a:lnTo>
                  <a:pt x="3944802" y="721068"/>
                </a:lnTo>
                <a:lnTo>
                  <a:pt x="3367012" y="721068"/>
                </a:lnTo>
                <a:lnTo>
                  <a:pt x="2522022" y="721068"/>
                </a:lnTo>
                <a:lnTo>
                  <a:pt x="1134923" y="721068"/>
                </a:lnTo>
                <a:lnTo>
                  <a:pt x="289932" y="721068"/>
                </a:lnTo>
                <a:lnTo>
                  <a:pt x="0" y="721068"/>
                </a:lnTo>
                <a:lnTo>
                  <a:pt x="0" y="0"/>
                </a:lnTo>
                <a:lnTo>
                  <a:pt x="693818" y="0"/>
                </a:lnTo>
                <a:lnTo>
                  <a:pt x="827145" y="0"/>
                </a:lnTo>
                <a:lnTo>
                  <a:pt x="1538808" y="0"/>
                </a:lnTo>
                <a:lnTo>
                  <a:pt x="2116598" y="0"/>
                </a:lnTo>
                <a:lnTo>
                  <a:pt x="2829800" y="0"/>
                </a:lnTo>
                <a:lnTo>
                  <a:pt x="2961588" y="0"/>
                </a:lnTo>
                <a:lnTo>
                  <a:pt x="3674791" y="0"/>
                </a:lnTo>
                <a:lnTo>
                  <a:pt x="4252580" y="0"/>
                </a:lnTo>
                <a:lnTo>
                  <a:pt x="5097571" y="0"/>
                </a:lnTo>
                <a:close/>
              </a:path>
            </a:pathLst>
          </a:custGeom>
          <a:noFill/>
          <a:ln w="57150">
            <a:solidFill>
              <a:schemeClr val="accent4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id-ID"/>
          </a:p>
        </p:txBody>
      </p:sp>
      <p:sp>
        <p:nvSpPr>
          <p:cNvPr id="387" name="Freeform: Shape 386">
            <a:extLst>
              <a:ext uri="{FF2B5EF4-FFF2-40B4-BE49-F238E27FC236}">
                <a16:creationId xmlns:a16="http://schemas.microsoft.com/office/drawing/2014/main" id="{3A7C3241-EF89-4C30-B172-E5C42A8A8BF7}"/>
              </a:ext>
            </a:extLst>
          </p:cNvPr>
          <p:cNvSpPr>
            <a:spLocks/>
          </p:cNvSpPr>
          <p:nvPr/>
        </p:nvSpPr>
        <p:spPr bwMode="auto">
          <a:xfrm rot="10800000">
            <a:off x="6732691" y="5700793"/>
            <a:ext cx="5521803" cy="721068"/>
          </a:xfrm>
          <a:custGeom>
            <a:avLst/>
            <a:gdLst>
              <a:gd name="connsiteX0" fmla="*/ 5214024 w 5521803"/>
              <a:gd name="connsiteY0" fmla="*/ 721068 h 721068"/>
              <a:gd name="connsiteX1" fmla="*/ 4369034 w 5521803"/>
              <a:gd name="connsiteY1" fmla="*/ 721068 h 721068"/>
              <a:gd name="connsiteX2" fmla="*/ 3791244 w 5521803"/>
              <a:gd name="connsiteY2" fmla="*/ 721068 h 721068"/>
              <a:gd name="connsiteX3" fmla="*/ 2946254 w 5521803"/>
              <a:gd name="connsiteY3" fmla="*/ 721068 h 721068"/>
              <a:gd name="connsiteX4" fmla="*/ 1559155 w 5521803"/>
              <a:gd name="connsiteY4" fmla="*/ 721068 h 721068"/>
              <a:gd name="connsiteX5" fmla="*/ 714164 w 5521803"/>
              <a:gd name="connsiteY5" fmla="*/ 721068 h 721068"/>
              <a:gd name="connsiteX6" fmla="*/ 136375 w 5521803"/>
              <a:gd name="connsiteY6" fmla="*/ 721068 h 721068"/>
              <a:gd name="connsiteX7" fmla="*/ 0 w 5521803"/>
              <a:gd name="connsiteY7" fmla="*/ 721068 h 721068"/>
              <a:gd name="connsiteX8" fmla="*/ 0 w 5521803"/>
              <a:gd name="connsiteY8" fmla="*/ 0 h 721068"/>
              <a:gd name="connsiteX9" fmla="*/ 406386 w 5521803"/>
              <a:gd name="connsiteY9" fmla="*/ 0 h 721068"/>
              <a:gd name="connsiteX10" fmla="*/ 1118050 w 5521803"/>
              <a:gd name="connsiteY10" fmla="*/ 0 h 721068"/>
              <a:gd name="connsiteX11" fmla="*/ 1251377 w 5521803"/>
              <a:gd name="connsiteY11" fmla="*/ 0 h 721068"/>
              <a:gd name="connsiteX12" fmla="*/ 1963040 w 5521803"/>
              <a:gd name="connsiteY12" fmla="*/ 0 h 721068"/>
              <a:gd name="connsiteX13" fmla="*/ 2540830 w 5521803"/>
              <a:gd name="connsiteY13" fmla="*/ 0 h 721068"/>
              <a:gd name="connsiteX14" fmla="*/ 3254032 w 5521803"/>
              <a:gd name="connsiteY14" fmla="*/ 0 h 721068"/>
              <a:gd name="connsiteX15" fmla="*/ 3385820 w 5521803"/>
              <a:gd name="connsiteY15" fmla="*/ 0 h 721068"/>
              <a:gd name="connsiteX16" fmla="*/ 4099023 w 5521803"/>
              <a:gd name="connsiteY16" fmla="*/ 0 h 721068"/>
              <a:gd name="connsiteX17" fmla="*/ 4676812 w 5521803"/>
              <a:gd name="connsiteY17" fmla="*/ 0 h 721068"/>
              <a:gd name="connsiteX18" fmla="*/ 5521803 w 5521803"/>
              <a:gd name="connsiteY18" fmla="*/ 0 h 7210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5521803" h="721068">
                <a:moveTo>
                  <a:pt x="5214024" y="721068"/>
                </a:moveTo>
                <a:lnTo>
                  <a:pt x="4369034" y="721068"/>
                </a:lnTo>
                <a:lnTo>
                  <a:pt x="3791244" y="721068"/>
                </a:lnTo>
                <a:lnTo>
                  <a:pt x="2946254" y="721068"/>
                </a:lnTo>
                <a:lnTo>
                  <a:pt x="1559155" y="721068"/>
                </a:lnTo>
                <a:lnTo>
                  <a:pt x="714164" y="721068"/>
                </a:lnTo>
                <a:lnTo>
                  <a:pt x="136375" y="721068"/>
                </a:lnTo>
                <a:lnTo>
                  <a:pt x="0" y="721068"/>
                </a:lnTo>
                <a:lnTo>
                  <a:pt x="0" y="0"/>
                </a:lnTo>
                <a:lnTo>
                  <a:pt x="406386" y="0"/>
                </a:lnTo>
                <a:lnTo>
                  <a:pt x="1118050" y="0"/>
                </a:lnTo>
                <a:lnTo>
                  <a:pt x="1251377" y="0"/>
                </a:lnTo>
                <a:lnTo>
                  <a:pt x="1963040" y="0"/>
                </a:lnTo>
                <a:lnTo>
                  <a:pt x="2540830" y="0"/>
                </a:lnTo>
                <a:lnTo>
                  <a:pt x="3254032" y="0"/>
                </a:lnTo>
                <a:lnTo>
                  <a:pt x="3385820" y="0"/>
                </a:lnTo>
                <a:lnTo>
                  <a:pt x="4099023" y="0"/>
                </a:lnTo>
                <a:lnTo>
                  <a:pt x="4676812" y="0"/>
                </a:lnTo>
                <a:lnTo>
                  <a:pt x="5521803" y="0"/>
                </a:lnTo>
                <a:close/>
              </a:path>
            </a:pathLst>
          </a:custGeom>
          <a:noFill/>
          <a:ln w="57150">
            <a:solidFill>
              <a:schemeClr val="accent5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id-ID"/>
          </a:p>
        </p:txBody>
      </p:sp>
      <p:sp>
        <p:nvSpPr>
          <p:cNvPr id="365" name="TextBox 364"/>
          <p:cNvSpPr txBox="1"/>
          <p:nvPr/>
        </p:nvSpPr>
        <p:spPr>
          <a:xfrm>
            <a:off x="8822210" y="2789664"/>
            <a:ext cx="2349489" cy="58477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id-ID" sz="3200" b="1" dirty="0">
                <a:latin typeface="+mj-lt"/>
              </a:rPr>
              <a:t>6</a:t>
            </a:r>
            <a:r>
              <a:rPr lang="en-ID" sz="3200" b="1" dirty="0">
                <a:latin typeface="+mj-lt"/>
              </a:rPr>
              <a:t>38,590</a:t>
            </a:r>
            <a:endParaRPr lang="id-ID" sz="3200" b="1" dirty="0">
              <a:latin typeface="+mj-lt"/>
            </a:endParaRPr>
          </a:p>
        </p:txBody>
      </p:sp>
      <p:sp>
        <p:nvSpPr>
          <p:cNvPr id="366" name="Rectangle 365">
            <a:extLst>
              <a:ext uri="{FF2B5EF4-FFF2-40B4-BE49-F238E27FC236}">
                <a16:creationId xmlns:a16="http://schemas.microsoft.com/office/drawing/2014/main" id="{507482DE-5F13-4288-9E4D-2920EBD2159A}"/>
              </a:ext>
            </a:extLst>
          </p:cNvPr>
          <p:cNvSpPr/>
          <p:nvPr/>
        </p:nvSpPr>
        <p:spPr>
          <a:xfrm>
            <a:off x="10628832" y="2737120"/>
            <a:ext cx="1683034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200" dirty="0"/>
              <a:t>Total of</a:t>
            </a:r>
          </a:p>
          <a:p>
            <a:r>
              <a:rPr lang="en-ID" sz="1200" dirty="0"/>
              <a:t>customer</a:t>
            </a:r>
            <a:endParaRPr lang="id-ID" sz="1200" dirty="0"/>
          </a:p>
        </p:txBody>
      </p:sp>
      <p:sp>
        <p:nvSpPr>
          <p:cNvPr id="374" name="TextBox 373"/>
          <p:cNvSpPr txBox="1"/>
          <p:nvPr/>
        </p:nvSpPr>
        <p:spPr>
          <a:xfrm>
            <a:off x="8820645" y="3797668"/>
            <a:ext cx="2349489" cy="58477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id-ID" sz="3200" b="1" dirty="0">
                <a:latin typeface="+mj-lt"/>
              </a:rPr>
              <a:t>5</a:t>
            </a:r>
            <a:r>
              <a:rPr lang="en-ID" sz="3200" b="1" dirty="0">
                <a:latin typeface="+mj-lt"/>
              </a:rPr>
              <a:t>38,590</a:t>
            </a:r>
            <a:endParaRPr lang="id-ID" sz="3200" b="1" dirty="0">
              <a:latin typeface="+mj-lt"/>
            </a:endParaRPr>
          </a:p>
        </p:txBody>
      </p:sp>
      <p:sp>
        <p:nvSpPr>
          <p:cNvPr id="376" name="Rectangle 375">
            <a:extLst>
              <a:ext uri="{FF2B5EF4-FFF2-40B4-BE49-F238E27FC236}">
                <a16:creationId xmlns:a16="http://schemas.microsoft.com/office/drawing/2014/main" id="{507482DE-5F13-4288-9E4D-2920EBD2159A}"/>
              </a:ext>
            </a:extLst>
          </p:cNvPr>
          <p:cNvSpPr/>
          <p:nvPr/>
        </p:nvSpPr>
        <p:spPr>
          <a:xfrm>
            <a:off x="10627267" y="3724652"/>
            <a:ext cx="1683034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200" dirty="0"/>
              <a:t>Total of</a:t>
            </a:r>
          </a:p>
          <a:p>
            <a:r>
              <a:rPr lang="en-ID" sz="1200" dirty="0"/>
              <a:t>customer</a:t>
            </a:r>
            <a:endParaRPr lang="id-ID" sz="1200" dirty="0"/>
          </a:p>
        </p:txBody>
      </p:sp>
      <p:sp>
        <p:nvSpPr>
          <p:cNvPr id="378" name="TextBox 377"/>
          <p:cNvSpPr txBox="1"/>
          <p:nvPr/>
        </p:nvSpPr>
        <p:spPr>
          <a:xfrm>
            <a:off x="8823372" y="4810563"/>
            <a:ext cx="2349489" cy="58477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id-ID" sz="3200" b="1" dirty="0">
                <a:latin typeface="+mj-lt"/>
              </a:rPr>
              <a:t>4</a:t>
            </a:r>
            <a:r>
              <a:rPr lang="en-ID" sz="3200" b="1" dirty="0">
                <a:latin typeface="+mj-lt"/>
              </a:rPr>
              <a:t>38,590</a:t>
            </a:r>
            <a:endParaRPr lang="id-ID" sz="3200" b="1" dirty="0">
              <a:latin typeface="+mj-lt"/>
            </a:endParaRPr>
          </a:p>
        </p:txBody>
      </p:sp>
      <p:sp>
        <p:nvSpPr>
          <p:cNvPr id="380" name="Rectangle 379">
            <a:extLst>
              <a:ext uri="{FF2B5EF4-FFF2-40B4-BE49-F238E27FC236}">
                <a16:creationId xmlns:a16="http://schemas.microsoft.com/office/drawing/2014/main" id="{507482DE-5F13-4288-9E4D-2920EBD2159A}"/>
              </a:ext>
            </a:extLst>
          </p:cNvPr>
          <p:cNvSpPr/>
          <p:nvPr/>
        </p:nvSpPr>
        <p:spPr>
          <a:xfrm>
            <a:off x="10629994" y="4737547"/>
            <a:ext cx="1683034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200" dirty="0"/>
              <a:t>Total of</a:t>
            </a:r>
          </a:p>
          <a:p>
            <a:r>
              <a:rPr lang="en-ID" sz="1200" dirty="0"/>
              <a:t>customer</a:t>
            </a:r>
            <a:endParaRPr lang="id-ID" sz="1200" dirty="0"/>
          </a:p>
        </p:txBody>
      </p:sp>
      <p:sp>
        <p:nvSpPr>
          <p:cNvPr id="386" name="TextBox 385"/>
          <p:cNvSpPr txBox="1"/>
          <p:nvPr/>
        </p:nvSpPr>
        <p:spPr>
          <a:xfrm>
            <a:off x="8820645" y="5813969"/>
            <a:ext cx="2349489" cy="58477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id-ID" sz="3200" b="1" dirty="0">
                <a:latin typeface="+mj-lt"/>
              </a:rPr>
              <a:t>3</a:t>
            </a:r>
            <a:r>
              <a:rPr lang="en-ID" sz="3200" b="1" dirty="0">
                <a:latin typeface="+mj-lt"/>
              </a:rPr>
              <a:t>38,590</a:t>
            </a:r>
            <a:endParaRPr lang="id-ID" sz="3200" b="1" dirty="0">
              <a:latin typeface="+mj-lt"/>
            </a:endParaRPr>
          </a:p>
        </p:txBody>
      </p:sp>
      <p:sp>
        <p:nvSpPr>
          <p:cNvPr id="388" name="Rectangle 387">
            <a:extLst>
              <a:ext uri="{FF2B5EF4-FFF2-40B4-BE49-F238E27FC236}">
                <a16:creationId xmlns:a16="http://schemas.microsoft.com/office/drawing/2014/main" id="{507482DE-5F13-4288-9E4D-2920EBD2159A}"/>
              </a:ext>
            </a:extLst>
          </p:cNvPr>
          <p:cNvSpPr/>
          <p:nvPr/>
        </p:nvSpPr>
        <p:spPr>
          <a:xfrm>
            <a:off x="10627267" y="5740953"/>
            <a:ext cx="1683034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200" dirty="0"/>
              <a:t>Total of</a:t>
            </a:r>
          </a:p>
          <a:p>
            <a:r>
              <a:rPr lang="en-ID" sz="1200" dirty="0"/>
              <a:t>customer</a:t>
            </a:r>
            <a:endParaRPr lang="id-ID" sz="1200" dirty="0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6242C095-A0BC-4F6C-8A94-5C98244EF5EF}"/>
              </a:ext>
            </a:extLst>
          </p:cNvPr>
          <p:cNvGrpSpPr/>
          <p:nvPr/>
        </p:nvGrpSpPr>
        <p:grpSpPr>
          <a:xfrm>
            <a:off x="5400291" y="3790429"/>
            <a:ext cx="1425871" cy="452775"/>
            <a:chOff x="5400291" y="3790429"/>
            <a:chExt cx="1425871" cy="452775"/>
          </a:xfrm>
        </p:grpSpPr>
        <p:grpSp>
          <p:nvGrpSpPr>
            <p:cNvPr id="364" name="Group 363">
              <a:extLst>
                <a:ext uri="{FF2B5EF4-FFF2-40B4-BE49-F238E27FC236}">
                  <a16:creationId xmlns:a16="http://schemas.microsoft.com/office/drawing/2014/main" id="{B336BD5A-9A55-465C-9E72-C63EF0B3D7AC}"/>
                </a:ext>
              </a:extLst>
            </p:cNvPr>
            <p:cNvGrpSpPr/>
            <p:nvPr/>
          </p:nvGrpSpPr>
          <p:grpSpPr>
            <a:xfrm>
              <a:off x="6411137" y="3815517"/>
              <a:ext cx="415025" cy="427687"/>
              <a:chOff x="6145240" y="4832291"/>
              <a:chExt cx="415025" cy="427687"/>
            </a:xfrm>
          </p:grpSpPr>
          <p:sp>
            <p:nvSpPr>
              <p:cNvPr id="406" name="Freeform 47">
                <a:extLst>
                  <a:ext uri="{FF2B5EF4-FFF2-40B4-BE49-F238E27FC236}">
                    <a16:creationId xmlns:a16="http://schemas.microsoft.com/office/drawing/2014/main" id="{94E7ED65-1763-4FFF-A8A3-CDA1B196168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01515" y="4832291"/>
                <a:ext cx="306696" cy="413618"/>
              </a:xfrm>
              <a:custGeom>
                <a:avLst/>
                <a:gdLst>
                  <a:gd name="T0" fmla="*/ 30 w 83"/>
                  <a:gd name="T1" fmla="*/ 10 h 112"/>
                  <a:gd name="T2" fmla="*/ 67 w 83"/>
                  <a:gd name="T3" fmla="*/ 19 h 112"/>
                  <a:gd name="T4" fmla="*/ 77 w 83"/>
                  <a:gd name="T5" fmla="*/ 52 h 112"/>
                  <a:gd name="T6" fmla="*/ 39 w 83"/>
                  <a:gd name="T7" fmla="*/ 112 h 112"/>
                  <a:gd name="T8" fmla="*/ 6 w 83"/>
                  <a:gd name="T9" fmla="*/ 51 h 112"/>
                  <a:gd name="T10" fmla="*/ 30 w 83"/>
                  <a:gd name="T11" fmla="*/ 1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3" h="112">
                    <a:moveTo>
                      <a:pt x="30" y="10"/>
                    </a:moveTo>
                    <a:cubicBezTo>
                      <a:pt x="33" y="4"/>
                      <a:pt x="57" y="0"/>
                      <a:pt x="67" y="19"/>
                    </a:cubicBezTo>
                    <a:cubicBezTo>
                      <a:pt x="77" y="39"/>
                      <a:pt x="72" y="45"/>
                      <a:pt x="77" y="52"/>
                    </a:cubicBezTo>
                    <a:cubicBezTo>
                      <a:pt x="83" y="59"/>
                      <a:pt x="70" y="112"/>
                      <a:pt x="39" y="112"/>
                    </a:cubicBezTo>
                    <a:cubicBezTo>
                      <a:pt x="7" y="112"/>
                      <a:pt x="0" y="61"/>
                      <a:pt x="6" y="51"/>
                    </a:cubicBezTo>
                    <a:cubicBezTo>
                      <a:pt x="13" y="40"/>
                      <a:pt x="7" y="10"/>
                      <a:pt x="30" y="10"/>
                    </a:cubicBezTo>
                  </a:path>
                </a:pathLst>
              </a:custGeom>
              <a:solidFill>
                <a:srgbClr val="6F6F6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407" name="Freeform 48">
                <a:extLst>
                  <a:ext uri="{FF2B5EF4-FFF2-40B4-BE49-F238E27FC236}">
                    <a16:creationId xmlns:a16="http://schemas.microsoft.com/office/drawing/2014/main" id="{1D8A0C6B-A4FA-41C7-8478-3B28C92A1A6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94481" y="4968757"/>
                <a:ext cx="313731" cy="247608"/>
              </a:xfrm>
              <a:custGeom>
                <a:avLst/>
                <a:gdLst>
                  <a:gd name="T0" fmla="*/ 54 w 85"/>
                  <a:gd name="T1" fmla="*/ 39 h 67"/>
                  <a:gd name="T2" fmla="*/ 54 w 85"/>
                  <a:gd name="T3" fmla="*/ 33 h 67"/>
                  <a:gd name="T4" fmla="*/ 54 w 85"/>
                  <a:gd name="T5" fmla="*/ 15 h 67"/>
                  <a:gd name="T6" fmla="*/ 32 w 85"/>
                  <a:gd name="T7" fmla="*/ 15 h 67"/>
                  <a:gd name="T8" fmla="*/ 32 w 85"/>
                  <a:gd name="T9" fmla="*/ 33 h 67"/>
                  <a:gd name="T10" fmla="*/ 32 w 85"/>
                  <a:gd name="T11" fmla="*/ 39 h 67"/>
                  <a:gd name="T12" fmla="*/ 32 w 85"/>
                  <a:gd name="T13" fmla="*/ 39 h 67"/>
                  <a:gd name="T14" fmla="*/ 0 w 85"/>
                  <a:gd name="T15" fmla="*/ 53 h 67"/>
                  <a:gd name="T16" fmla="*/ 42 w 85"/>
                  <a:gd name="T17" fmla="*/ 67 h 67"/>
                  <a:gd name="T18" fmla="*/ 85 w 85"/>
                  <a:gd name="T19" fmla="*/ 52 h 67"/>
                  <a:gd name="T20" fmla="*/ 54 w 85"/>
                  <a:gd name="T21" fmla="*/ 39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5" h="67">
                    <a:moveTo>
                      <a:pt x="54" y="39"/>
                    </a:moveTo>
                    <a:cubicBezTo>
                      <a:pt x="54" y="33"/>
                      <a:pt x="54" y="33"/>
                      <a:pt x="54" y="33"/>
                    </a:cubicBezTo>
                    <a:cubicBezTo>
                      <a:pt x="54" y="15"/>
                      <a:pt x="54" y="15"/>
                      <a:pt x="54" y="15"/>
                    </a:cubicBezTo>
                    <a:cubicBezTo>
                      <a:pt x="54" y="0"/>
                      <a:pt x="32" y="0"/>
                      <a:pt x="32" y="15"/>
                    </a:cubicBezTo>
                    <a:cubicBezTo>
                      <a:pt x="32" y="33"/>
                      <a:pt x="32" y="33"/>
                      <a:pt x="32" y="33"/>
                    </a:cubicBezTo>
                    <a:cubicBezTo>
                      <a:pt x="32" y="39"/>
                      <a:pt x="32" y="39"/>
                      <a:pt x="32" y="39"/>
                    </a:cubicBezTo>
                    <a:cubicBezTo>
                      <a:pt x="32" y="39"/>
                      <a:pt x="32" y="39"/>
                      <a:pt x="32" y="39"/>
                    </a:cubicBezTo>
                    <a:cubicBezTo>
                      <a:pt x="25" y="48"/>
                      <a:pt x="11" y="50"/>
                      <a:pt x="0" y="53"/>
                    </a:cubicBezTo>
                    <a:cubicBezTo>
                      <a:pt x="9" y="62"/>
                      <a:pt x="25" y="67"/>
                      <a:pt x="42" y="67"/>
                    </a:cubicBezTo>
                    <a:cubicBezTo>
                      <a:pt x="60" y="67"/>
                      <a:pt x="76" y="62"/>
                      <a:pt x="85" y="52"/>
                    </a:cubicBezTo>
                    <a:cubicBezTo>
                      <a:pt x="74" y="50"/>
                      <a:pt x="61" y="48"/>
                      <a:pt x="54" y="39"/>
                    </a:cubicBezTo>
                  </a:path>
                </a:pathLst>
              </a:custGeom>
              <a:solidFill>
                <a:schemeClr val="accent4">
                  <a:lumMod val="20000"/>
                  <a:lumOff val="8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408" name="Freeform 49">
                <a:extLst>
                  <a:ext uri="{FF2B5EF4-FFF2-40B4-BE49-F238E27FC236}">
                    <a16:creationId xmlns:a16="http://schemas.microsoft.com/office/drawing/2014/main" id="{26B11896-E082-4D02-B75B-4750AFDF59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30834" y="4971570"/>
                <a:ext cx="40799" cy="63309"/>
              </a:xfrm>
              <a:custGeom>
                <a:avLst/>
                <a:gdLst>
                  <a:gd name="T0" fmla="*/ 8 w 11"/>
                  <a:gd name="T1" fmla="*/ 1 h 17"/>
                  <a:gd name="T2" fmla="*/ 1 w 11"/>
                  <a:gd name="T3" fmla="*/ 7 h 17"/>
                  <a:gd name="T4" fmla="*/ 2 w 11"/>
                  <a:gd name="T5" fmla="*/ 16 h 17"/>
                  <a:gd name="T6" fmla="*/ 9 w 11"/>
                  <a:gd name="T7" fmla="*/ 11 h 17"/>
                  <a:gd name="T8" fmla="*/ 8 w 11"/>
                  <a:gd name="T9" fmla="*/ 1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17">
                    <a:moveTo>
                      <a:pt x="8" y="1"/>
                    </a:moveTo>
                    <a:cubicBezTo>
                      <a:pt x="6" y="0"/>
                      <a:pt x="3" y="3"/>
                      <a:pt x="1" y="7"/>
                    </a:cubicBezTo>
                    <a:cubicBezTo>
                      <a:pt x="0" y="11"/>
                      <a:pt x="0" y="15"/>
                      <a:pt x="2" y="16"/>
                    </a:cubicBezTo>
                    <a:cubicBezTo>
                      <a:pt x="5" y="17"/>
                      <a:pt x="8" y="15"/>
                      <a:pt x="9" y="11"/>
                    </a:cubicBezTo>
                    <a:cubicBezTo>
                      <a:pt x="11" y="6"/>
                      <a:pt x="11" y="2"/>
                      <a:pt x="8" y="1"/>
                    </a:cubicBezTo>
                    <a:close/>
                  </a:path>
                </a:pathLst>
              </a:custGeom>
              <a:solidFill>
                <a:schemeClr val="accent4">
                  <a:lumMod val="20000"/>
                  <a:lumOff val="8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409" name="Freeform 50">
                <a:extLst>
                  <a:ext uri="{FF2B5EF4-FFF2-40B4-BE49-F238E27FC236}">
                    <a16:creationId xmlns:a16="http://schemas.microsoft.com/office/drawing/2014/main" id="{0F159098-D453-4A95-996B-0377849A8DD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35279" y="4971570"/>
                <a:ext cx="39392" cy="63309"/>
              </a:xfrm>
              <a:custGeom>
                <a:avLst/>
                <a:gdLst>
                  <a:gd name="T0" fmla="*/ 3 w 11"/>
                  <a:gd name="T1" fmla="*/ 1 h 17"/>
                  <a:gd name="T2" fmla="*/ 10 w 11"/>
                  <a:gd name="T3" fmla="*/ 7 h 17"/>
                  <a:gd name="T4" fmla="*/ 9 w 11"/>
                  <a:gd name="T5" fmla="*/ 16 h 17"/>
                  <a:gd name="T6" fmla="*/ 2 w 11"/>
                  <a:gd name="T7" fmla="*/ 11 h 17"/>
                  <a:gd name="T8" fmla="*/ 3 w 11"/>
                  <a:gd name="T9" fmla="*/ 1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17">
                    <a:moveTo>
                      <a:pt x="3" y="1"/>
                    </a:moveTo>
                    <a:cubicBezTo>
                      <a:pt x="5" y="0"/>
                      <a:pt x="8" y="3"/>
                      <a:pt x="10" y="7"/>
                    </a:cubicBezTo>
                    <a:cubicBezTo>
                      <a:pt x="11" y="11"/>
                      <a:pt x="11" y="15"/>
                      <a:pt x="9" y="16"/>
                    </a:cubicBezTo>
                    <a:cubicBezTo>
                      <a:pt x="6" y="17"/>
                      <a:pt x="3" y="15"/>
                      <a:pt x="2" y="11"/>
                    </a:cubicBezTo>
                    <a:cubicBezTo>
                      <a:pt x="0" y="6"/>
                      <a:pt x="0" y="2"/>
                      <a:pt x="3" y="1"/>
                    </a:cubicBezTo>
                    <a:close/>
                  </a:path>
                </a:pathLst>
              </a:custGeom>
              <a:solidFill>
                <a:schemeClr val="accent4">
                  <a:lumMod val="20000"/>
                  <a:lumOff val="8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410" name="Freeform 51">
                <a:extLst>
                  <a:ext uri="{FF2B5EF4-FFF2-40B4-BE49-F238E27FC236}">
                    <a16:creationId xmlns:a16="http://schemas.microsoft.com/office/drawing/2014/main" id="{3708C967-DE63-4F1C-AAFF-46884A31936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12657" y="5075678"/>
                <a:ext cx="81598" cy="25324"/>
              </a:xfrm>
              <a:custGeom>
                <a:avLst/>
                <a:gdLst>
                  <a:gd name="T0" fmla="*/ 22 w 22"/>
                  <a:gd name="T1" fmla="*/ 0 h 7"/>
                  <a:gd name="T2" fmla="*/ 0 w 22"/>
                  <a:gd name="T3" fmla="*/ 0 h 7"/>
                  <a:gd name="T4" fmla="*/ 0 w 22"/>
                  <a:gd name="T5" fmla="*/ 0 h 7"/>
                  <a:gd name="T6" fmla="*/ 11 w 22"/>
                  <a:gd name="T7" fmla="*/ 7 h 7"/>
                  <a:gd name="T8" fmla="*/ 22 w 22"/>
                  <a:gd name="T9" fmla="*/ 0 h 7"/>
                  <a:gd name="T10" fmla="*/ 22 w 22"/>
                  <a:gd name="T11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2" h="7">
                    <a:moveTo>
                      <a:pt x="22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7" y="7"/>
                      <a:pt x="11" y="7"/>
                    </a:cubicBezTo>
                    <a:cubicBezTo>
                      <a:pt x="15" y="7"/>
                      <a:pt x="22" y="0"/>
                      <a:pt x="22" y="0"/>
                    </a:cubicBezTo>
                    <a:cubicBezTo>
                      <a:pt x="22" y="0"/>
                      <a:pt x="22" y="0"/>
                      <a:pt x="22" y="0"/>
                    </a:cubicBezTo>
                  </a:path>
                </a:pathLst>
              </a:custGeom>
              <a:solidFill>
                <a:schemeClr val="bg2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411" name="Freeform 52">
                <a:extLst>
                  <a:ext uri="{FF2B5EF4-FFF2-40B4-BE49-F238E27FC236}">
                    <a16:creationId xmlns:a16="http://schemas.microsoft.com/office/drawing/2014/main" id="{C43E045A-2E78-45E6-B42E-E268A7BF684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38093" y="4842139"/>
                <a:ext cx="229319" cy="251829"/>
              </a:xfrm>
              <a:custGeom>
                <a:avLst/>
                <a:gdLst>
                  <a:gd name="T0" fmla="*/ 31 w 62"/>
                  <a:gd name="T1" fmla="*/ 68 h 68"/>
                  <a:gd name="T2" fmla="*/ 5 w 62"/>
                  <a:gd name="T3" fmla="*/ 40 h 68"/>
                  <a:gd name="T4" fmla="*/ 31 w 62"/>
                  <a:gd name="T5" fmla="*/ 0 h 68"/>
                  <a:gd name="T6" fmla="*/ 57 w 62"/>
                  <a:gd name="T7" fmla="*/ 40 h 68"/>
                  <a:gd name="T8" fmla="*/ 31 w 62"/>
                  <a:gd name="T9" fmla="*/ 68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2" h="68">
                    <a:moveTo>
                      <a:pt x="31" y="68"/>
                    </a:moveTo>
                    <a:cubicBezTo>
                      <a:pt x="24" y="68"/>
                      <a:pt x="10" y="57"/>
                      <a:pt x="5" y="40"/>
                    </a:cubicBezTo>
                    <a:cubicBezTo>
                      <a:pt x="0" y="24"/>
                      <a:pt x="9" y="0"/>
                      <a:pt x="31" y="0"/>
                    </a:cubicBezTo>
                    <a:cubicBezTo>
                      <a:pt x="53" y="0"/>
                      <a:pt x="62" y="24"/>
                      <a:pt x="57" y="40"/>
                    </a:cubicBezTo>
                    <a:cubicBezTo>
                      <a:pt x="53" y="57"/>
                      <a:pt x="38" y="68"/>
                      <a:pt x="31" y="68"/>
                    </a:cubicBezTo>
                    <a:close/>
                  </a:path>
                </a:pathLst>
              </a:custGeom>
              <a:solidFill>
                <a:schemeClr val="accent4">
                  <a:lumMod val="20000"/>
                  <a:lumOff val="8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412" name="Freeform 53">
                <a:extLst>
                  <a:ext uri="{FF2B5EF4-FFF2-40B4-BE49-F238E27FC236}">
                    <a16:creationId xmlns:a16="http://schemas.microsoft.com/office/drawing/2014/main" id="{8B228DB3-0ECA-4CD9-AF3F-5CE074866B7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24025" y="4835105"/>
                <a:ext cx="236353" cy="174451"/>
              </a:xfrm>
              <a:custGeom>
                <a:avLst/>
                <a:gdLst>
                  <a:gd name="T0" fmla="*/ 63 w 64"/>
                  <a:gd name="T1" fmla="*/ 36 h 47"/>
                  <a:gd name="T2" fmla="*/ 64 w 64"/>
                  <a:gd name="T3" fmla="*/ 34 h 47"/>
                  <a:gd name="T4" fmla="*/ 62 w 64"/>
                  <a:gd name="T5" fmla="*/ 22 h 47"/>
                  <a:gd name="T6" fmla="*/ 39 w 64"/>
                  <a:gd name="T7" fmla="*/ 1 h 47"/>
                  <a:gd name="T8" fmla="*/ 16 w 64"/>
                  <a:gd name="T9" fmla="*/ 7 h 47"/>
                  <a:gd name="T10" fmla="*/ 10 w 64"/>
                  <a:gd name="T11" fmla="*/ 47 h 47"/>
                  <a:gd name="T12" fmla="*/ 22 w 64"/>
                  <a:gd name="T13" fmla="*/ 17 h 47"/>
                  <a:gd name="T14" fmla="*/ 55 w 64"/>
                  <a:gd name="T15" fmla="*/ 39 h 47"/>
                  <a:gd name="T16" fmla="*/ 59 w 64"/>
                  <a:gd name="T17" fmla="*/ 46 h 47"/>
                  <a:gd name="T18" fmla="*/ 63 w 64"/>
                  <a:gd name="T19" fmla="*/ 36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4" h="47">
                    <a:moveTo>
                      <a:pt x="63" y="36"/>
                    </a:moveTo>
                    <a:cubicBezTo>
                      <a:pt x="64" y="35"/>
                      <a:pt x="64" y="34"/>
                      <a:pt x="64" y="34"/>
                    </a:cubicBezTo>
                    <a:cubicBezTo>
                      <a:pt x="64" y="30"/>
                      <a:pt x="63" y="26"/>
                      <a:pt x="62" y="22"/>
                    </a:cubicBezTo>
                    <a:cubicBezTo>
                      <a:pt x="60" y="14"/>
                      <a:pt x="49" y="1"/>
                      <a:pt x="39" y="1"/>
                    </a:cubicBezTo>
                    <a:cubicBezTo>
                      <a:pt x="34" y="0"/>
                      <a:pt x="25" y="1"/>
                      <a:pt x="16" y="7"/>
                    </a:cubicBezTo>
                    <a:cubicBezTo>
                      <a:pt x="0" y="19"/>
                      <a:pt x="6" y="44"/>
                      <a:pt x="10" y="47"/>
                    </a:cubicBezTo>
                    <a:cubicBezTo>
                      <a:pt x="6" y="24"/>
                      <a:pt x="16" y="28"/>
                      <a:pt x="22" y="17"/>
                    </a:cubicBezTo>
                    <a:cubicBezTo>
                      <a:pt x="28" y="24"/>
                      <a:pt x="40" y="38"/>
                      <a:pt x="55" y="39"/>
                    </a:cubicBezTo>
                    <a:cubicBezTo>
                      <a:pt x="57" y="42"/>
                      <a:pt x="59" y="44"/>
                      <a:pt x="59" y="46"/>
                    </a:cubicBezTo>
                    <a:cubicBezTo>
                      <a:pt x="61" y="42"/>
                      <a:pt x="63" y="39"/>
                      <a:pt x="63" y="36"/>
                    </a:cubicBezTo>
                    <a:close/>
                  </a:path>
                </a:pathLst>
              </a:custGeom>
              <a:solidFill>
                <a:srgbClr val="6F6F6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413" name="Freeform 54">
                <a:extLst>
                  <a:ext uri="{FF2B5EF4-FFF2-40B4-BE49-F238E27FC236}">
                    <a16:creationId xmlns:a16="http://schemas.microsoft.com/office/drawing/2014/main" id="{131FBC5C-EA55-4C5A-93AD-B46049D56D1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45240" y="5160090"/>
                <a:ext cx="415025" cy="99888"/>
              </a:xfrm>
              <a:custGeom>
                <a:avLst/>
                <a:gdLst>
                  <a:gd name="T0" fmla="*/ 0 w 112"/>
                  <a:gd name="T1" fmla="*/ 27 h 27"/>
                  <a:gd name="T2" fmla="*/ 112 w 112"/>
                  <a:gd name="T3" fmla="*/ 27 h 27"/>
                  <a:gd name="T4" fmla="*/ 100 w 112"/>
                  <a:gd name="T5" fmla="*/ 1 h 27"/>
                  <a:gd name="T6" fmla="*/ 98 w 112"/>
                  <a:gd name="T7" fmla="*/ 0 h 27"/>
                  <a:gd name="T8" fmla="*/ 55 w 112"/>
                  <a:gd name="T9" fmla="*/ 15 h 27"/>
                  <a:gd name="T10" fmla="*/ 13 w 112"/>
                  <a:gd name="T11" fmla="*/ 1 h 27"/>
                  <a:gd name="T12" fmla="*/ 12 w 112"/>
                  <a:gd name="T13" fmla="*/ 1 h 27"/>
                  <a:gd name="T14" fmla="*/ 0 w 112"/>
                  <a:gd name="T15" fmla="*/ 27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12" h="27">
                    <a:moveTo>
                      <a:pt x="0" y="27"/>
                    </a:moveTo>
                    <a:cubicBezTo>
                      <a:pt x="112" y="27"/>
                      <a:pt x="112" y="27"/>
                      <a:pt x="112" y="27"/>
                    </a:cubicBezTo>
                    <a:cubicBezTo>
                      <a:pt x="112" y="18"/>
                      <a:pt x="111" y="3"/>
                      <a:pt x="100" y="1"/>
                    </a:cubicBezTo>
                    <a:cubicBezTo>
                      <a:pt x="99" y="1"/>
                      <a:pt x="99" y="1"/>
                      <a:pt x="98" y="0"/>
                    </a:cubicBezTo>
                    <a:cubicBezTo>
                      <a:pt x="89" y="10"/>
                      <a:pt x="73" y="15"/>
                      <a:pt x="55" y="15"/>
                    </a:cubicBezTo>
                    <a:cubicBezTo>
                      <a:pt x="38" y="15"/>
                      <a:pt x="22" y="10"/>
                      <a:pt x="13" y="1"/>
                    </a:cubicBezTo>
                    <a:cubicBezTo>
                      <a:pt x="12" y="1"/>
                      <a:pt x="12" y="1"/>
                      <a:pt x="12" y="1"/>
                    </a:cubicBezTo>
                    <a:cubicBezTo>
                      <a:pt x="1" y="3"/>
                      <a:pt x="0" y="18"/>
                      <a:pt x="0" y="27"/>
                    </a:cubicBezTo>
                    <a:close/>
                  </a:path>
                </a:pathLst>
              </a:custGeom>
              <a:solidFill>
                <a:srgbClr val="7491A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  <p:grpSp>
          <p:nvGrpSpPr>
            <p:cNvPr id="367" name="Group 366">
              <a:extLst>
                <a:ext uri="{FF2B5EF4-FFF2-40B4-BE49-F238E27FC236}">
                  <a16:creationId xmlns:a16="http://schemas.microsoft.com/office/drawing/2014/main" id="{9CEFCE78-580F-410F-B7AB-25582203BBA3}"/>
                </a:ext>
              </a:extLst>
            </p:cNvPr>
            <p:cNvGrpSpPr/>
            <p:nvPr/>
          </p:nvGrpSpPr>
          <p:grpSpPr>
            <a:xfrm>
              <a:off x="5897633" y="3790429"/>
              <a:ext cx="440348" cy="447383"/>
              <a:chOff x="5631736" y="4812595"/>
              <a:chExt cx="440348" cy="447383"/>
            </a:xfrm>
          </p:grpSpPr>
          <p:sp>
            <p:nvSpPr>
              <p:cNvPr id="377" name="Freeform 55">
                <a:extLst>
                  <a:ext uri="{FF2B5EF4-FFF2-40B4-BE49-F238E27FC236}">
                    <a16:creationId xmlns:a16="http://schemas.microsoft.com/office/drawing/2014/main" id="{0B4970AF-2E71-474C-BF01-0C8BCC65A64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31736" y="5086933"/>
                <a:ext cx="440348" cy="173045"/>
              </a:xfrm>
              <a:custGeom>
                <a:avLst/>
                <a:gdLst>
                  <a:gd name="T0" fmla="*/ 48 w 119"/>
                  <a:gd name="T1" fmla="*/ 0 h 47"/>
                  <a:gd name="T2" fmla="*/ 10 w 119"/>
                  <a:gd name="T3" fmla="*/ 18 h 47"/>
                  <a:gd name="T4" fmla="*/ 0 w 119"/>
                  <a:gd name="T5" fmla="*/ 47 h 47"/>
                  <a:gd name="T6" fmla="*/ 60 w 119"/>
                  <a:gd name="T7" fmla="*/ 47 h 47"/>
                  <a:gd name="T8" fmla="*/ 119 w 119"/>
                  <a:gd name="T9" fmla="*/ 47 h 47"/>
                  <a:gd name="T10" fmla="*/ 109 w 119"/>
                  <a:gd name="T11" fmla="*/ 18 h 47"/>
                  <a:gd name="T12" fmla="*/ 72 w 119"/>
                  <a:gd name="T13" fmla="*/ 1 h 47"/>
                  <a:gd name="T14" fmla="*/ 48 w 119"/>
                  <a:gd name="T15" fmla="*/ 0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19" h="47">
                    <a:moveTo>
                      <a:pt x="48" y="0"/>
                    </a:moveTo>
                    <a:cubicBezTo>
                      <a:pt x="21" y="10"/>
                      <a:pt x="14" y="16"/>
                      <a:pt x="10" y="18"/>
                    </a:cubicBezTo>
                    <a:cubicBezTo>
                      <a:pt x="6" y="22"/>
                      <a:pt x="3" y="36"/>
                      <a:pt x="0" y="47"/>
                    </a:cubicBezTo>
                    <a:cubicBezTo>
                      <a:pt x="60" y="47"/>
                      <a:pt x="60" y="47"/>
                      <a:pt x="60" y="47"/>
                    </a:cubicBezTo>
                    <a:cubicBezTo>
                      <a:pt x="119" y="47"/>
                      <a:pt x="119" y="47"/>
                      <a:pt x="119" y="47"/>
                    </a:cubicBezTo>
                    <a:cubicBezTo>
                      <a:pt x="116" y="36"/>
                      <a:pt x="114" y="22"/>
                      <a:pt x="109" y="18"/>
                    </a:cubicBezTo>
                    <a:cubicBezTo>
                      <a:pt x="106" y="16"/>
                      <a:pt x="98" y="11"/>
                      <a:pt x="72" y="1"/>
                    </a:cubicBezTo>
                    <a:cubicBezTo>
                      <a:pt x="48" y="0"/>
                      <a:pt x="48" y="0"/>
                      <a:pt x="48" y="0"/>
                    </a:cubicBezTo>
                  </a:path>
                </a:pathLst>
              </a:custGeom>
              <a:solidFill>
                <a:srgbClr val="FFDECC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382" name="Freeform 56">
                <a:extLst>
                  <a:ext uri="{FF2B5EF4-FFF2-40B4-BE49-F238E27FC236}">
                    <a16:creationId xmlns:a16="http://schemas.microsoft.com/office/drawing/2014/main" id="{6DEBFC33-DA3F-41EE-81F4-1663FC4178C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31736" y="5086933"/>
                <a:ext cx="440348" cy="173045"/>
              </a:xfrm>
              <a:custGeom>
                <a:avLst/>
                <a:gdLst>
                  <a:gd name="T0" fmla="*/ 48 w 119"/>
                  <a:gd name="T1" fmla="*/ 0 h 47"/>
                  <a:gd name="T2" fmla="*/ 10 w 119"/>
                  <a:gd name="T3" fmla="*/ 18 h 47"/>
                  <a:gd name="T4" fmla="*/ 0 w 119"/>
                  <a:gd name="T5" fmla="*/ 47 h 47"/>
                  <a:gd name="T6" fmla="*/ 60 w 119"/>
                  <a:gd name="T7" fmla="*/ 47 h 47"/>
                  <a:gd name="T8" fmla="*/ 119 w 119"/>
                  <a:gd name="T9" fmla="*/ 47 h 47"/>
                  <a:gd name="T10" fmla="*/ 109 w 119"/>
                  <a:gd name="T11" fmla="*/ 18 h 47"/>
                  <a:gd name="T12" fmla="*/ 72 w 119"/>
                  <a:gd name="T13" fmla="*/ 1 h 47"/>
                  <a:gd name="T14" fmla="*/ 48 w 119"/>
                  <a:gd name="T15" fmla="*/ 0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19" h="47">
                    <a:moveTo>
                      <a:pt x="48" y="0"/>
                    </a:moveTo>
                    <a:cubicBezTo>
                      <a:pt x="21" y="10"/>
                      <a:pt x="14" y="16"/>
                      <a:pt x="10" y="18"/>
                    </a:cubicBezTo>
                    <a:cubicBezTo>
                      <a:pt x="6" y="22"/>
                      <a:pt x="3" y="36"/>
                      <a:pt x="0" y="47"/>
                    </a:cubicBezTo>
                    <a:cubicBezTo>
                      <a:pt x="60" y="47"/>
                      <a:pt x="60" y="47"/>
                      <a:pt x="60" y="47"/>
                    </a:cubicBezTo>
                    <a:cubicBezTo>
                      <a:pt x="119" y="47"/>
                      <a:pt x="119" y="47"/>
                      <a:pt x="119" y="47"/>
                    </a:cubicBezTo>
                    <a:cubicBezTo>
                      <a:pt x="116" y="36"/>
                      <a:pt x="114" y="22"/>
                      <a:pt x="109" y="18"/>
                    </a:cubicBezTo>
                    <a:cubicBezTo>
                      <a:pt x="106" y="16"/>
                      <a:pt x="98" y="11"/>
                      <a:pt x="72" y="1"/>
                    </a:cubicBezTo>
                    <a:cubicBezTo>
                      <a:pt x="48" y="0"/>
                      <a:pt x="48" y="0"/>
                      <a:pt x="48" y="0"/>
                    </a:cubicBezTo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384" name="Freeform 57">
                <a:extLst>
                  <a:ext uri="{FF2B5EF4-FFF2-40B4-BE49-F238E27FC236}">
                    <a16:creationId xmlns:a16="http://schemas.microsoft.com/office/drawing/2014/main" id="{F2F3CFB9-2D32-41CD-AE16-EFF95302A81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06187" y="4964536"/>
                <a:ext cx="91446" cy="170231"/>
              </a:xfrm>
              <a:custGeom>
                <a:avLst/>
                <a:gdLst>
                  <a:gd name="T0" fmla="*/ 0 w 25"/>
                  <a:gd name="T1" fmla="*/ 13 h 46"/>
                  <a:gd name="T2" fmla="*/ 0 w 25"/>
                  <a:gd name="T3" fmla="*/ 30 h 46"/>
                  <a:gd name="T4" fmla="*/ 0 w 25"/>
                  <a:gd name="T5" fmla="*/ 39 h 46"/>
                  <a:gd name="T6" fmla="*/ 25 w 25"/>
                  <a:gd name="T7" fmla="*/ 39 h 46"/>
                  <a:gd name="T8" fmla="*/ 25 w 25"/>
                  <a:gd name="T9" fmla="*/ 30 h 46"/>
                  <a:gd name="T10" fmla="*/ 25 w 25"/>
                  <a:gd name="T11" fmla="*/ 13 h 46"/>
                  <a:gd name="T12" fmla="*/ 0 w 25"/>
                  <a:gd name="T13" fmla="*/ 13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5" h="46">
                    <a:moveTo>
                      <a:pt x="0" y="13"/>
                    </a:moveTo>
                    <a:cubicBezTo>
                      <a:pt x="0" y="30"/>
                      <a:pt x="0" y="30"/>
                      <a:pt x="0" y="30"/>
                    </a:cubicBezTo>
                    <a:cubicBezTo>
                      <a:pt x="0" y="39"/>
                      <a:pt x="0" y="39"/>
                      <a:pt x="0" y="39"/>
                    </a:cubicBezTo>
                    <a:cubicBezTo>
                      <a:pt x="7" y="46"/>
                      <a:pt x="18" y="46"/>
                      <a:pt x="25" y="39"/>
                    </a:cubicBezTo>
                    <a:cubicBezTo>
                      <a:pt x="25" y="30"/>
                      <a:pt x="25" y="30"/>
                      <a:pt x="25" y="30"/>
                    </a:cubicBezTo>
                    <a:cubicBezTo>
                      <a:pt x="25" y="13"/>
                      <a:pt x="25" y="13"/>
                      <a:pt x="25" y="13"/>
                    </a:cubicBezTo>
                    <a:cubicBezTo>
                      <a:pt x="25" y="0"/>
                      <a:pt x="0" y="0"/>
                      <a:pt x="0" y="13"/>
                    </a:cubicBezTo>
                  </a:path>
                </a:pathLst>
              </a:custGeom>
              <a:solidFill>
                <a:schemeClr val="accent4">
                  <a:lumMod val="20000"/>
                  <a:lumOff val="8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389" name="Freeform 58">
                <a:extLst>
                  <a:ext uri="{FF2B5EF4-FFF2-40B4-BE49-F238E27FC236}">
                    <a16:creationId xmlns:a16="http://schemas.microsoft.com/office/drawing/2014/main" id="{777D5B1A-96A4-4679-832D-F2AC77165A0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42878" y="4953281"/>
                <a:ext cx="40799" cy="47833"/>
              </a:xfrm>
              <a:custGeom>
                <a:avLst/>
                <a:gdLst>
                  <a:gd name="T0" fmla="*/ 3 w 11"/>
                  <a:gd name="T1" fmla="*/ 0 h 13"/>
                  <a:gd name="T2" fmla="*/ 9 w 11"/>
                  <a:gd name="T3" fmla="*/ 5 h 13"/>
                  <a:gd name="T4" fmla="*/ 8 w 11"/>
                  <a:gd name="T5" fmla="*/ 13 h 13"/>
                  <a:gd name="T6" fmla="*/ 1 w 11"/>
                  <a:gd name="T7" fmla="*/ 8 h 13"/>
                  <a:gd name="T8" fmla="*/ 3 w 11"/>
                  <a:gd name="T9" fmla="*/ 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13">
                    <a:moveTo>
                      <a:pt x="3" y="0"/>
                    </a:moveTo>
                    <a:cubicBezTo>
                      <a:pt x="5" y="0"/>
                      <a:pt x="8" y="2"/>
                      <a:pt x="9" y="5"/>
                    </a:cubicBezTo>
                    <a:cubicBezTo>
                      <a:pt x="11" y="9"/>
                      <a:pt x="10" y="12"/>
                      <a:pt x="8" y="13"/>
                    </a:cubicBezTo>
                    <a:cubicBezTo>
                      <a:pt x="5" y="13"/>
                      <a:pt x="3" y="11"/>
                      <a:pt x="1" y="8"/>
                    </a:cubicBezTo>
                    <a:cubicBezTo>
                      <a:pt x="0" y="4"/>
                      <a:pt x="1" y="1"/>
                      <a:pt x="3" y="0"/>
                    </a:cubicBezTo>
                    <a:close/>
                  </a:path>
                </a:pathLst>
              </a:custGeom>
              <a:solidFill>
                <a:schemeClr val="accent4">
                  <a:lumMod val="20000"/>
                  <a:lumOff val="8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390" name="Freeform 59">
                <a:extLst>
                  <a:ext uri="{FF2B5EF4-FFF2-40B4-BE49-F238E27FC236}">
                    <a16:creationId xmlns:a16="http://schemas.microsoft.com/office/drawing/2014/main" id="{7F31056B-C084-4CDD-AE06-85DB5F969C0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27177" y="4953281"/>
                <a:ext cx="37986" cy="47833"/>
              </a:xfrm>
              <a:custGeom>
                <a:avLst/>
                <a:gdLst>
                  <a:gd name="T0" fmla="*/ 7 w 10"/>
                  <a:gd name="T1" fmla="*/ 0 h 13"/>
                  <a:gd name="T2" fmla="*/ 1 w 10"/>
                  <a:gd name="T3" fmla="*/ 5 h 13"/>
                  <a:gd name="T4" fmla="*/ 3 w 10"/>
                  <a:gd name="T5" fmla="*/ 13 h 13"/>
                  <a:gd name="T6" fmla="*/ 9 w 10"/>
                  <a:gd name="T7" fmla="*/ 8 h 13"/>
                  <a:gd name="T8" fmla="*/ 7 w 10"/>
                  <a:gd name="T9" fmla="*/ 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13">
                    <a:moveTo>
                      <a:pt x="7" y="0"/>
                    </a:moveTo>
                    <a:cubicBezTo>
                      <a:pt x="5" y="0"/>
                      <a:pt x="2" y="2"/>
                      <a:pt x="1" y="5"/>
                    </a:cubicBezTo>
                    <a:cubicBezTo>
                      <a:pt x="0" y="9"/>
                      <a:pt x="1" y="12"/>
                      <a:pt x="3" y="13"/>
                    </a:cubicBezTo>
                    <a:cubicBezTo>
                      <a:pt x="5" y="13"/>
                      <a:pt x="8" y="11"/>
                      <a:pt x="9" y="8"/>
                    </a:cubicBezTo>
                    <a:cubicBezTo>
                      <a:pt x="10" y="4"/>
                      <a:pt x="10" y="1"/>
                      <a:pt x="7" y="0"/>
                    </a:cubicBezTo>
                    <a:close/>
                  </a:path>
                </a:pathLst>
              </a:custGeom>
              <a:solidFill>
                <a:schemeClr val="accent4">
                  <a:lumMod val="20000"/>
                  <a:lumOff val="8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391" name="Freeform 60">
                <a:extLst>
                  <a:ext uri="{FF2B5EF4-FFF2-40B4-BE49-F238E27FC236}">
                    <a16:creationId xmlns:a16="http://schemas.microsoft.com/office/drawing/2014/main" id="{2FC4EDEB-39AD-4B1D-8A3D-BCB0320D22E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31510" y="5127733"/>
                <a:ext cx="40799" cy="36578"/>
              </a:xfrm>
              <a:custGeom>
                <a:avLst/>
                <a:gdLst>
                  <a:gd name="T0" fmla="*/ 0 w 11"/>
                  <a:gd name="T1" fmla="*/ 5 h 10"/>
                  <a:gd name="T2" fmla="*/ 3 w 11"/>
                  <a:gd name="T3" fmla="*/ 10 h 10"/>
                  <a:gd name="T4" fmla="*/ 8 w 11"/>
                  <a:gd name="T5" fmla="*/ 10 h 10"/>
                  <a:gd name="T6" fmla="*/ 11 w 11"/>
                  <a:gd name="T7" fmla="*/ 5 h 10"/>
                  <a:gd name="T8" fmla="*/ 6 w 11"/>
                  <a:gd name="T9" fmla="*/ 0 h 10"/>
                  <a:gd name="T10" fmla="*/ 0 w 11"/>
                  <a:gd name="T11" fmla="*/ 5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1" h="10">
                    <a:moveTo>
                      <a:pt x="0" y="5"/>
                    </a:moveTo>
                    <a:cubicBezTo>
                      <a:pt x="3" y="10"/>
                      <a:pt x="3" y="10"/>
                      <a:pt x="3" y="10"/>
                    </a:cubicBezTo>
                    <a:cubicBezTo>
                      <a:pt x="5" y="10"/>
                      <a:pt x="6" y="10"/>
                      <a:pt x="8" y="10"/>
                    </a:cubicBezTo>
                    <a:cubicBezTo>
                      <a:pt x="11" y="5"/>
                      <a:pt x="11" y="5"/>
                      <a:pt x="11" y="5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0" y="5"/>
                      <a:pt x="0" y="5"/>
                      <a:pt x="0" y="5"/>
                    </a:cubicBezTo>
                  </a:path>
                </a:pathLst>
              </a:custGeom>
              <a:solidFill>
                <a:srgbClr val="6F6F6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392" name="Freeform 61">
                <a:extLst>
                  <a:ext uri="{FF2B5EF4-FFF2-40B4-BE49-F238E27FC236}">
                    <a16:creationId xmlns:a16="http://schemas.microsoft.com/office/drawing/2014/main" id="{BA809DE8-FD1F-417C-8192-8B033E4BFFF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27289" y="5164311"/>
                <a:ext cx="49241" cy="95667"/>
              </a:xfrm>
              <a:custGeom>
                <a:avLst/>
                <a:gdLst>
                  <a:gd name="T0" fmla="*/ 11 w 35"/>
                  <a:gd name="T1" fmla="*/ 0 h 68"/>
                  <a:gd name="T2" fmla="*/ 0 w 35"/>
                  <a:gd name="T3" fmla="*/ 68 h 68"/>
                  <a:gd name="T4" fmla="*/ 35 w 35"/>
                  <a:gd name="T5" fmla="*/ 68 h 68"/>
                  <a:gd name="T6" fmla="*/ 24 w 35"/>
                  <a:gd name="T7" fmla="*/ 0 h 68"/>
                  <a:gd name="T8" fmla="*/ 11 w 35"/>
                  <a:gd name="T9" fmla="*/ 0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" h="68">
                    <a:moveTo>
                      <a:pt x="11" y="0"/>
                    </a:moveTo>
                    <a:lnTo>
                      <a:pt x="0" y="68"/>
                    </a:lnTo>
                    <a:lnTo>
                      <a:pt x="35" y="68"/>
                    </a:lnTo>
                    <a:lnTo>
                      <a:pt x="24" y="0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6F6F6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393" name="Freeform 62">
                <a:extLst>
                  <a:ext uri="{FF2B5EF4-FFF2-40B4-BE49-F238E27FC236}">
                    <a16:creationId xmlns:a16="http://schemas.microsoft.com/office/drawing/2014/main" id="{C2F883DA-B821-42A4-B451-F85B72EA270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27289" y="5164311"/>
                <a:ext cx="49241" cy="95667"/>
              </a:xfrm>
              <a:custGeom>
                <a:avLst/>
                <a:gdLst>
                  <a:gd name="T0" fmla="*/ 11 w 35"/>
                  <a:gd name="T1" fmla="*/ 0 h 68"/>
                  <a:gd name="T2" fmla="*/ 0 w 35"/>
                  <a:gd name="T3" fmla="*/ 68 h 68"/>
                  <a:gd name="T4" fmla="*/ 35 w 35"/>
                  <a:gd name="T5" fmla="*/ 68 h 68"/>
                  <a:gd name="T6" fmla="*/ 24 w 35"/>
                  <a:gd name="T7" fmla="*/ 0 h 68"/>
                  <a:gd name="T8" fmla="*/ 11 w 35"/>
                  <a:gd name="T9" fmla="*/ 0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" h="68">
                    <a:moveTo>
                      <a:pt x="11" y="0"/>
                    </a:moveTo>
                    <a:lnTo>
                      <a:pt x="0" y="68"/>
                    </a:lnTo>
                    <a:lnTo>
                      <a:pt x="35" y="68"/>
                    </a:lnTo>
                    <a:lnTo>
                      <a:pt x="24" y="0"/>
                    </a:lnTo>
                    <a:lnTo>
                      <a:pt x="11" y="0"/>
                    </a:lnTo>
                  </a:path>
                </a:pathLst>
              </a:custGeom>
              <a:solidFill>
                <a:srgbClr val="6F6F6F"/>
              </a:solidFill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394" name="Freeform 63">
                <a:extLst>
                  <a:ext uri="{FF2B5EF4-FFF2-40B4-BE49-F238E27FC236}">
                    <a16:creationId xmlns:a16="http://schemas.microsoft.com/office/drawing/2014/main" id="{5A39CFC4-8253-4968-AC1D-FE61AF418D1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01966" y="5075678"/>
                <a:ext cx="52054" cy="88633"/>
              </a:xfrm>
              <a:custGeom>
                <a:avLst/>
                <a:gdLst>
                  <a:gd name="T0" fmla="*/ 3 w 37"/>
                  <a:gd name="T1" fmla="*/ 0 h 63"/>
                  <a:gd name="T2" fmla="*/ 0 w 37"/>
                  <a:gd name="T3" fmla="*/ 11 h 63"/>
                  <a:gd name="T4" fmla="*/ 8 w 37"/>
                  <a:gd name="T5" fmla="*/ 63 h 63"/>
                  <a:gd name="T6" fmla="*/ 37 w 37"/>
                  <a:gd name="T7" fmla="*/ 37 h 63"/>
                  <a:gd name="T8" fmla="*/ 3 w 37"/>
                  <a:gd name="T9" fmla="*/ 0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7" h="63">
                    <a:moveTo>
                      <a:pt x="3" y="0"/>
                    </a:moveTo>
                    <a:lnTo>
                      <a:pt x="0" y="11"/>
                    </a:lnTo>
                    <a:lnTo>
                      <a:pt x="8" y="63"/>
                    </a:lnTo>
                    <a:lnTo>
                      <a:pt x="37" y="37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EDEDE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395" name="Freeform 64">
                <a:extLst>
                  <a:ext uri="{FF2B5EF4-FFF2-40B4-BE49-F238E27FC236}">
                    <a16:creationId xmlns:a16="http://schemas.microsoft.com/office/drawing/2014/main" id="{3E7CA0EE-0AD9-4E70-8E7C-1F6D76FD6E6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01966" y="5075678"/>
                <a:ext cx="52054" cy="88633"/>
              </a:xfrm>
              <a:custGeom>
                <a:avLst/>
                <a:gdLst>
                  <a:gd name="T0" fmla="*/ 3 w 37"/>
                  <a:gd name="T1" fmla="*/ 0 h 63"/>
                  <a:gd name="T2" fmla="*/ 0 w 37"/>
                  <a:gd name="T3" fmla="*/ 11 h 63"/>
                  <a:gd name="T4" fmla="*/ 8 w 37"/>
                  <a:gd name="T5" fmla="*/ 63 h 63"/>
                  <a:gd name="T6" fmla="*/ 37 w 37"/>
                  <a:gd name="T7" fmla="*/ 37 h 63"/>
                  <a:gd name="T8" fmla="*/ 3 w 37"/>
                  <a:gd name="T9" fmla="*/ 0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7" h="63">
                    <a:moveTo>
                      <a:pt x="3" y="0"/>
                    </a:moveTo>
                    <a:lnTo>
                      <a:pt x="0" y="11"/>
                    </a:lnTo>
                    <a:lnTo>
                      <a:pt x="8" y="63"/>
                    </a:lnTo>
                    <a:lnTo>
                      <a:pt x="37" y="37"/>
                    </a:lnTo>
                    <a:lnTo>
                      <a:pt x="3" y="0"/>
                    </a:lnTo>
                  </a:path>
                </a:pathLst>
              </a:custGeom>
              <a:noFill/>
              <a:ln w="9525">
                <a:noFill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396" name="Freeform 65">
                <a:extLst>
                  <a:ext uri="{FF2B5EF4-FFF2-40B4-BE49-F238E27FC236}">
                    <a16:creationId xmlns:a16="http://schemas.microsoft.com/office/drawing/2014/main" id="{39C661A1-3CAA-4A44-B8ED-2D0A5662EA5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06187" y="5061610"/>
                <a:ext cx="91446" cy="25324"/>
              </a:xfrm>
              <a:custGeom>
                <a:avLst/>
                <a:gdLst>
                  <a:gd name="T0" fmla="*/ 0 w 25"/>
                  <a:gd name="T1" fmla="*/ 0 h 7"/>
                  <a:gd name="T2" fmla="*/ 0 w 25"/>
                  <a:gd name="T3" fmla="*/ 1 h 7"/>
                  <a:gd name="T4" fmla="*/ 13 w 25"/>
                  <a:gd name="T5" fmla="*/ 7 h 7"/>
                  <a:gd name="T6" fmla="*/ 13 w 25"/>
                  <a:gd name="T7" fmla="*/ 7 h 7"/>
                  <a:gd name="T8" fmla="*/ 25 w 25"/>
                  <a:gd name="T9" fmla="*/ 1 h 7"/>
                  <a:gd name="T10" fmla="*/ 25 w 25"/>
                  <a:gd name="T11" fmla="*/ 0 h 7"/>
                  <a:gd name="T12" fmla="*/ 0 w 25"/>
                  <a:gd name="T13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5" h="7">
                    <a:moveTo>
                      <a:pt x="0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6" y="7"/>
                      <a:pt x="13" y="7"/>
                    </a:cubicBezTo>
                    <a:cubicBezTo>
                      <a:pt x="13" y="7"/>
                      <a:pt x="13" y="7"/>
                      <a:pt x="13" y="7"/>
                    </a:cubicBezTo>
                    <a:cubicBezTo>
                      <a:pt x="19" y="7"/>
                      <a:pt x="25" y="1"/>
                      <a:pt x="25" y="1"/>
                    </a:cubicBezTo>
                    <a:cubicBezTo>
                      <a:pt x="25" y="0"/>
                      <a:pt x="25" y="0"/>
                      <a:pt x="25" y="0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chemeClr val="bg2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397" name="Freeform 66">
                <a:extLst>
                  <a:ext uri="{FF2B5EF4-FFF2-40B4-BE49-F238E27FC236}">
                    <a16:creationId xmlns:a16="http://schemas.microsoft.com/office/drawing/2014/main" id="{2D00A084-C186-471D-BDE1-CFBB7AEFA3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06299" y="4846360"/>
                <a:ext cx="291221" cy="233540"/>
              </a:xfrm>
              <a:custGeom>
                <a:avLst/>
                <a:gdLst>
                  <a:gd name="T0" fmla="*/ 40 w 79"/>
                  <a:gd name="T1" fmla="*/ 0 h 63"/>
                  <a:gd name="T2" fmla="*/ 18 w 79"/>
                  <a:gd name="T3" fmla="*/ 50 h 63"/>
                  <a:gd name="T4" fmla="*/ 40 w 79"/>
                  <a:gd name="T5" fmla="*/ 63 h 63"/>
                  <a:gd name="T6" fmla="*/ 61 w 79"/>
                  <a:gd name="T7" fmla="*/ 50 h 63"/>
                  <a:gd name="T8" fmla="*/ 40 w 79"/>
                  <a:gd name="T9" fmla="*/ 0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9" h="63">
                    <a:moveTo>
                      <a:pt x="40" y="0"/>
                    </a:moveTo>
                    <a:cubicBezTo>
                      <a:pt x="0" y="0"/>
                      <a:pt x="15" y="47"/>
                      <a:pt x="18" y="50"/>
                    </a:cubicBezTo>
                    <a:cubicBezTo>
                      <a:pt x="21" y="54"/>
                      <a:pt x="33" y="63"/>
                      <a:pt x="40" y="63"/>
                    </a:cubicBezTo>
                    <a:cubicBezTo>
                      <a:pt x="46" y="63"/>
                      <a:pt x="59" y="54"/>
                      <a:pt x="61" y="50"/>
                    </a:cubicBezTo>
                    <a:cubicBezTo>
                      <a:pt x="64" y="47"/>
                      <a:pt x="79" y="0"/>
                      <a:pt x="40" y="0"/>
                    </a:cubicBezTo>
                    <a:close/>
                  </a:path>
                </a:pathLst>
              </a:custGeom>
              <a:solidFill>
                <a:schemeClr val="accent4">
                  <a:lumMod val="20000"/>
                  <a:lumOff val="8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398" name="Freeform 67">
                <a:extLst>
                  <a:ext uri="{FF2B5EF4-FFF2-40B4-BE49-F238E27FC236}">
                    <a16:creationId xmlns:a16="http://schemas.microsoft.com/office/drawing/2014/main" id="{04EE64E1-E401-41AA-853D-7C4D0181D550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747099" y="4812595"/>
                <a:ext cx="225098" cy="181486"/>
              </a:xfrm>
              <a:custGeom>
                <a:avLst/>
                <a:gdLst>
                  <a:gd name="T0" fmla="*/ 47 w 61"/>
                  <a:gd name="T1" fmla="*/ 10 h 49"/>
                  <a:gd name="T2" fmla="*/ 0 w 61"/>
                  <a:gd name="T3" fmla="*/ 20 h 49"/>
                  <a:gd name="T4" fmla="*/ 3 w 61"/>
                  <a:gd name="T5" fmla="*/ 49 h 49"/>
                  <a:gd name="T6" fmla="*/ 3 w 61"/>
                  <a:gd name="T7" fmla="*/ 48 h 49"/>
                  <a:gd name="T8" fmla="*/ 3 w 61"/>
                  <a:gd name="T9" fmla="*/ 49 h 49"/>
                  <a:gd name="T10" fmla="*/ 3 w 61"/>
                  <a:gd name="T11" fmla="*/ 49 h 49"/>
                  <a:gd name="T12" fmla="*/ 4 w 61"/>
                  <a:gd name="T13" fmla="*/ 49 h 49"/>
                  <a:gd name="T14" fmla="*/ 4 w 61"/>
                  <a:gd name="T15" fmla="*/ 49 h 49"/>
                  <a:gd name="T16" fmla="*/ 4 w 61"/>
                  <a:gd name="T17" fmla="*/ 46 h 49"/>
                  <a:gd name="T18" fmla="*/ 4 w 61"/>
                  <a:gd name="T19" fmla="*/ 42 h 49"/>
                  <a:gd name="T20" fmla="*/ 9 w 61"/>
                  <a:gd name="T21" fmla="*/ 28 h 49"/>
                  <a:gd name="T22" fmla="*/ 12 w 61"/>
                  <a:gd name="T23" fmla="*/ 25 h 49"/>
                  <a:gd name="T24" fmla="*/ 28 w 61"/>
                  <a:gd name="T25" fmla="*/ 29 h 49"/>
                  <a:gd name="T26" fmla="*/ 38 w 61"/>
                  <a:gd name="T27" fmla="*/ 30 h 49"/>
                  <a:gd name="T28" fmla="*/ 47 w 61"/>
                  <a:gd name="T29" fmla="*/ 24 h 49"/>
                  <a:gd name="T30" fmla="*/ 54 w 61"/>
                  <a:gd name="T31" fmla="*/ 43 h 49"/>
                  <a:gd name="T32" fmla="*/ 54 w 61"/>
                  <a:gd name="T33" fmla="*/ 46 h 49"/>
                  <a:gd name="T34" fmla="*/ 54 w 61"/>
                  <a:gd name="T35" fmla="*/ 49 h 49"/>
                  <a:gd name="T36" fmla="*/ 54 w 61"/>
                  <a:gd name="T37" fmla="*/ 49 h 49"/>
                  <a:gd name="T38" fmla="*/ 54 w 61"/>
                  <a:gd name="T39" fmla="*/ 49 h 49"/>
                  <a:gd name="T40" fmla="*/ 55 w 61"/>
                  <a:gd name="T41" fmla="*/ 49 h 49"/>
                  <a:gd name="T42" fmla="*/ 55 w 61"/>
                  <a:gd name="T43" fmla="*/ 48 h 49"/>
                  <a:gd name="T44" fmla="*/ 55 w 61"/>
                  <a:gd name="T45" fmla="*/ 46 h 49"/>
                  <a:gd name="T46" fmla="*/ 47 w 61"/>
                  <a:gd name="T47" fmla="*/ 10 h 49"/>
                  <a:gd name="T48" fmla="*/ 26 w 61"/>
                  <a:gd name="T49" fmla="*/ 19 h 49"/>
                  <a:gd name="T50" fmla="*/ 26 w 61"/>
                  <a:gd name="T51" fmla="*/ 19 h 49"/>
                  <a:gd name="T52" fmla="*/ 27 w 61"/>
                  <a:gd name="T53" fmla="*/ 19 h 49"/>
                  <a:gd name="T54" fmla="*/ 26 w 61"/>
                  <a:gd name="T55" fmla="*/ 19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61" h="49">
                    <a:moveTo>
                      <a:pt x="47" y="10"/>
                    </a:moveTo>
                    <a:cubicBezTo>
                      <a:pt x="33" y="0"/>
                      <a:pt x="6" y="13"/>
                      <a:pt x="0" y="20"/>
                    </a:cubicBezTo>
                    <a:cubicBezTo>
                      <a:pt x="2" y="28"/>
                      <a:pt x="1" y="38"/>
                      <a:pt x="3" y="49"/>
                    </a:cubicBezTo>
                    <a:cubicBezTo>
                      <a:pt x="3" y="48"/>
                      <a:pt x="3" y="48"/>
                      <a:pt x="3" y="48"/>
                    </a:cubicBezTo>
                    <a:cubicBezTo>
                      <a:pt x="3" y="49"/>
                      <a:pt x="3" y="49"/>
                      <a:pt x="3" y="49"/>
                    </a:cubicBezTo>
                    <a:cubicBezTo>
                      <a:pt x="3" y="49"/>
                      <a:pt x="3" y="49"/>
                      <a:pt x="3" y="49"/>
                    </a:cubicBezTo>
                    <a:cubicBezTo>
                      <a:pt x="4" y="49"/>
                      <a:pt x="4" y="49"/>
                      <a:pt x="4" y="49"/>
                    </a:cubicBezTo>
                    <a:cubicBezTo>
                      <a:pt x="4" y="49"/>
                      <a:pt x="4" y="49"/>
                      <a:pt x="4" y="49"/>
                    </a:cubicBezTo>
                    <a:cubicBezTo>
                      <a:pt x="4" y="48"/>
                      <a:pt x="4" y="46"/>
                      <a:pt x="4" y="46"/>
                    </a:cubicBezTo>
                    <a:cubicBezTo>
                      <a:pt x="4" y="45"/>
                      <a:pt x="4" y="43"/>
                      <a:pt x="4" y="42"/>
                    </a:cubicBezTo>
                    <a:cubicBezTo>
                      <a:pt x="5" y="35"/>
                      <a:pt x="4" y="35"/>
                      <a:pt x="9" y="28"/>
                    </a:cubicBezTo>
                    <a:cubicBezTo>
                      <a:pt x="9" y="27"/>
                      <a:pt x="11" y="25"/>
                      <a:pt x="12" y="25"/>
                    </a:cubicBezTo>
                    <a:cubicBezTo>
                      <a:pt x="19" y="22"/>
                      <a:pt x="21" y="26"/>
                      <a:pt x="28" y="29"/>
                    </a:cubicBezTo>
                    <a:cubicBezTo>
                      <a:pt x="31" y="30"/>
                      <a:pt x="35" y="30"/>
                      <a:pt x="38" y="30"/>
                    </a:cubicBezTo>
                    <a:cubicBezTo>
                      <a:pt x="42" y="30"/>
                      <a:pt x="47" y="25"/>
                      <a:pt x="47" y="24"/>
                    </a:cubicBezTo>
                    <a:cubicBezTo>
                      <a:pt x="52" y="32"/>
                      <a:pt x="53" y="37"/>
                      <a:pt x="54" y="43"/>
                    </a:cubicBezTo>
                    <a:cubicBezTo>
                      <a:pt x="54" y="44"/>
                      <a:pt x="54" y="45"/>
                      <a:pt x="54" y="46"/>
                    </a:cubicBezTo>
                    <a:cubicBezTo>
                      <a:pt x="54" y="46"/>
                      <a:pt x="54" y="48"/>
                      <a:pt x="54" y="49"/>
                    </a:cubicBezTo>
                    <a:cubicBezTo>
                      <a:pt x="54" y="49"/>
                      <a:pt x="54" y="49"/>
                      <a:pt x="54" y="49"/>
                    </a:cubicBezTo>
                    <a:cubicBezTo>
                      <a:pt x="54" y="49"/>
                      <a:pt x="54" y="49"/>
                      <a:pt x="54" y="49"/>
                    </a:cubicBezTo>
                    <a:cubicBezTo>
                      <a:pt x="55" y="49"/>
                      <a:pt x="55" y="49"/>
                      <a:pt x="55" y="49"/>
                    </a:cubicBezTo>
                    <a:cubicBezTo>
                      <a:pt x="55" y="48"/>
                      <a:pt x="55" y="48"/>
                      <a:pt x="55" y="48"/>
                    </a:cubicBezTo>
                    <a:cubicBezTo>
                      <a:pt x="55" y="47"/>
                      <a:pt x="55" y="47"/>
                      <a:pt x="55" y="46"/>
                    </a:cubicBezTo>
                    <a:cubicBezTo>
                      <a:pt x="57" y="39"/>
                      <a:pt x="61" y="13"/>
                      <a:pt x="47" y="10"/>
                    </a:cubicBezTo>
                    <a:close/>
                    <a:moveTo>
                      <a:pt x="26" y="19"/>
                    </a:moveTo>
                    <a:cubicBezTo>
                      <a:pt x="26" y="19"/>
                      <a:pt x="26" y="19"/>
                      <a:pt x="26" y="19"/>
                    </a:cubicBezTo>
                    <a:cubicBezTo>
                      <a:pt x="27" y="19"/>
                      <a:pt x="27" y="19"/>
                      <a:pt x="27" y="19"/>
                    </a:cubicBezTo>
                    <a:lnTo>
                      <a:pt x="26" y="19"/>
                    </a:lnTo>
                    <a:close/>
                  </a:path>
                </a:pathLst>
              </a:custGeom>
              <a:solidFill>
                <a:srgbClr val="6F6F6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400" name="Freeform 68">
                <a:extLst>
                  <a:ext uri="{FF2B5EF4-FFF2-40B4-BE49-F238E27FC236}">
                    <a16:creationId xmlns:a16="http://schemas.microsoft.com/office/drawing/2014/main" id="{0C4CE40E-2567-49F1-A48D-591B17D2866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54020" y="5075678"/>
                <a:ext cx="47833" cy="88633"/>
              </a:xfrm>
              <a:custGeom>
                <a:avLst/>
                <a:gdLst>
                  <a:gd name="T0" fmla="*/ 31 w 34"/>
                  <a:gd name="T1" fmla="*/ 0 h 63"/>
                  <a:gd name="T2" fmla="*/ 34 w 34"/>
                  <a:gd name="T3" fmla="*/ 11 h 63"/>
                  <a:gd name="T4" fmla="*/ 26 w 34"/>
                  <a:gd name="T5" fmla="*/ 63 h 63"/>
                  <a:gd name="T6" fmla="*/ 0 w 34"/>
                  <a:gd name="T7" fmla="*/ 37 h 63"/>
                  <a:gd name="T8" fmla="*/ 31 w 34"/>
                  <a:gd name="T9" fmla="*/ 0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" h="63">
                    <a:moveTo>
                      <a:pt x="31" y="0"/>
                    </a:moveTo>
                    <a:lnTo>
                      <a:pt x="34" y="11"/>
                    </a:lnTo>
                    <a:lnTo>
                      <a:pt x="26" y="63"/>
                    </a:lnTo>
                    <a:lnTo>
                      <a:pt x="0" y="37"/>
                    </a:lnTo>
                    <a:lnTo>
                      <a:pt x="31" y="0"/>
                    </a:lnTo>
                    <a:close/>
                  </a:path>
                </a:pathLst>
              </a:custGeom>
              <a:solidFill>
                <a:srgbClr val="EDEDE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401" name="Freeform 69">
                <a:extLst>
                  <a:ext uri="{FF2B5EF4-FFF2-40B4-BE49-F238E27FC236}">
                    <a16:creationId xmlns:a16="http://schemas.microsoft.com/office/drawing/2014/main" id="{FFD87436-4496-4FE7-963F-B16F4241F1C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54020" y="5075678"/>
                <a:ext cx="47833" cy="88633"/>
              </a:xfrm>
              <a:custGeom>
                <a:avLst/>
                <a:gdLst>
                  <a:gd name="T0" fmla="*/ 31 w 34"/>
                  <a:gd name="T1" fmla="*/ 0 h 63"/>
                  <a:gd name="T2" fmla="*/ 34 w 34"/>
                  <a:gd name="T3" fmla="*/ 11 h 63"/>
                  <a:gd name="T4" fmla="*/ 26 w 34"/>
                  <a:gd name="T5" fmla="*/ 63 h 63"/>
                  <a:gd name="T6" fmla="*/ 0 w 34"/>
                  <a:gd name="T7" fmla="*/ 37 h 63"/>
                  <a:gd name="T8" fmla="*/ 31 w 34"/>
                  <a:gd name="T9" fmla="*/ 0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" h="63">
                    <a:moveTo>
                      <a:pt x="31" y="0"/>
                    </a:moveTo>
                    <a:lnTo>
                      <a:pt x="34" y="11"/>
                    </a:lnTo>
                    <a:lnTo>
                      <a:pt x="26" y="63"/>
                    </a:lnTo>
                    <a:lnTo>
                      <a:pt x="0" y="37"/>
                    </a:lnTo>
                    <a:lnTo>
                      <a:pt x="31" y="0"/>
                    </a:lnTo>
                  </a:path>
                </a:pathLst>
              </a:custGeom>
              <a:noFill/>
              <a:ln w="9525">
                <a:noFill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402" name="Freeform 70">
                <a:extLst>
                  <a:ext uri="{FF2B5EF4-FFF2-40B4-BE49-F238E27FC236}">
                    <a16:creationId xmlns:a16="http://schemas.microsoft.com/office/drawing/2014/main" id="{C5E6317E-E377-4389-BA3D-639E3D49447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54020" y="5127733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rgbClr val="6F6F6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403" name="Freeform 71">
                <a:extLst>
                  <a:ext uri="{FF2B5EF4-FFF2-40B4-BE49-F238E27FC236}">
                    <a16:creationId xmlns:a16="http://schemas.microsoft.com/office/drawing/2014/main" id="{7A83F048-1E27-450A-B9B9-C1C48558A5B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06187" y="5075678"/>
                <a:ext cx="91446" cy="52054"/>
              </a:xfrm>
              <a:custGeom>
                <a:avLst/>
                <a:gdLst>
                  <a:gd name="T0" fmla="*/ 25 w 25"/>
                  <a:gd name="T1" fmla="*/ 0 h 14"/>
                  <a:gd name="T2" fmla="*/ 13 w 25"/>
                  <a:gd name="T3" fmla="*/ 14 h 14"/>
                  <a:gd name="T4" fmla="*/ 0 w 25"/>
                  <a:gd name="T5" fmla="*/ 0 h 14"/>
                  <a:gd name="T6" fmla="*/ 0 w 25"/>
                  <a:gd name="T7" fmla="*/ 0 h 14"/>
                  <a:gd name="T8" fmla="*/ 13 w 25"/>
                  <a:gd name="T9" fmla="*/ 14 h 14"/>
                  <a:gd name="T10" fmla="*/ 13 w 25"/>
                  <a:gd name="T11" fmla="*/ 14 h 14"/>
                  <a:gd name="T12" fmla="*/ 25 w 25"/>
                  <a:gd name="T13" fmla="*/ 0 h 14"/>
                  <a:gd name="T14" fmla="*/ 25 w 25"/>
                  <a:gd name="T15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5" h="14">
                    <a:moveTo>
                      <a:pt x="25" y="0"/>
                    </a:moveTo>
                    <a:cubicBezTo>
                      <a:pt x="13" y="14"/>
                      <a:pt x="13" y="14"/>
                      <a:pt x="13" y="14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3" y="14"/>
                      <a:pt x="13" y="14"/>
                      <a:pt x="13" y="14"/>
                    </a:cubicBezTo>
                    <a:cubicBezTo>
                      <a:pt x="13" y="14"/>
                      <a:pt x="13" y="14"/>
                      <a:pt x="13" y="14"/>
                    </a:cubicBezTo>
                    <a:cubicBezTo>
                      <a:pt x="25" y="0"/>
                      <a:pt x="25" y="0"/>
                      <a:pt x="25" y="0"/>
                    </a:cubicBezTo>
                    <a:cubicBezTo>
                      <a:pt x="25" y="0"/>
                      <a:pt x="25" y="0"/>
                      <a:pt x="25" y="0"/>
                    </a:cubicBezTo>
                  </a:path>
                </a:pathLst>
              </a:custGeom>
              <a:solidFill>
                <a:srgbClr val="E9CEB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404" name="Rectangle 72">
                <a:extLst>
                  <a:ext uri="{FF2B5EF4-FFF2-40B4-BE49-F238E27FC236}">
                    <a16:creationId xmlns:a16="http://schemas.microsoft.com/office/drawing/2014/main" id="{DF18E913-2617-4BD2-9952-BEF8E68BF17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842765" y="5164311"/>
                <a:ext cx="18290" cy="1407"/>
              </a:xfrm>
              <a:prstGeom prst="rect">
                <a:avLst/>
              </a:prstGeom>
              <a:solidFill>
                <a:srgbClr val="6F6F6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405" name="Rectangle 73">
                <a:extLst>
                  <a:ext uri="{FF2B5EF4-FFF2-40B4-BE49-F238E27FC236}">
                    <a16:creationId xmlns:a16="http://schemas.microsoft.com/office/drawing/2014/main" id="{53C4CBD8-DC0B-47D1-B27C-5F47C2A8497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842765" y="5164311"/>
                <a:ext cx="18290" cy="1407"/>
              </a:xfrm>
              <a:prstGeom prst="rect">
                <a:avLst/>
              </a:prstGeom>
              <a:solidFill>
                <a:srgbClr val="6F6F6F"/>
              </a:solidFill>
              <a:ln w="9525">
                <a:noFill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  <p:grpSp>
          <p:nvGrpSpPr>
            <p:cNvPr id="414" name="Group 413">
              <a:extLst>
                <a:ext uri="{FF2B5EF4-FFF2-40B4-BE49-F238E27FC236}">
                  <a16:creationId xmlns:a16="http://schemas.microsoft.com/office/drawing/2014/main" id="{D122D475-5AC8-4631-9FCB-08D963D0790C}"/>
                </a:ext>
              </a:extLst>
            </p:cNvPr>
            <p:cNvGrpSpPr/>
            <p:nvPr/>
          </p:nvGrpSpPr>
          <p:grpSpPr>
            <a:xfrm>
              <a:off x="5400291" y="3815517"/>
              <a:ext cx="415025" cy="427687"/>
              <a:chOff x="6145240" y="4832291"/>
              <a:chExt cx="415025" cy="427687"/>
            </a:xfrm>
          </p:grpSpPr>
          <p:sp>
            <p:nvSpPr>
              <p:cNvPr id="415" name="Freeform 47">
                <a:extLst>
                  <a:ext uri="{FF2B5EF4-FFF2-40B4-BE49-F238E27FC236}">
                    <a16:creationId xmlns:a16="http://schemas.microsoft.com/office/drawing/2014/main" id="{E677469F-AEED-4898-89D6-54ACB05CFCF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01515" y="4832291"/>
                <a:ext cx="306696" cy="413618"/>
              </a:xfrm>
              <a:custGeom>
                <a:avLst/>
                <a:gdLst>
                  <a:gd name="T0" fmla="*/ 30 w 83"/>
                  <a:gd name="T1" fmla="*/ 10 h 112"/>
                  <a:gd name="T2" fmla="*/ 67 w 83"/>
                  <a:gd name="T3" fmla="*/ 19 h 112"/>
                  <a:gd name="T4" fmla="*/ 77 w 83"/>
                  <a:gd name="T5" fmla="*/ 52 h 112"/>
                  <a:gd name="T6" fmla="*/ 39 w 83"/>
                  <a:gd name="T7" fmla="*/ 112 h 112"/>
                  <a:gd name="T8" fmla="*/ 6 w 83"/>
                  <a:gd name="T9" fmla="*/ 51 h 112"/>
                  <a:gd name="T10" fmla="*/ 30 w 83"/>
                  <a:gd name="T11" fmla="*/ 1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3" h="112">
                    <a:moveTo>
                      <a:pt x="30" y="10"/>
                    </a:moveTo>
                    <a:cubicBezTo>
                      <a:pt x="33" y="4"/>
                      <a:pt x="57" y="0"/>
                      <a:pt x="67" y="19"/>
                    </a:cubicBezTo>
                    <a:cubicBezTo>
                      <a:pt x="77" y="39"/>
                      <a:pt x="72" y="45"/>
                      <a:pt x="77" y="52"/>
                    </a:cubicBezTo>
                    <a:cubicBezTo>
                      <a:pt x="83" y="59"/>
                      <a:pt x="70" y="112"/>
                      <a:pt x="39" y="112"/>
                    </a:cubicBezTo>
                    <a:cubicBezTo>
                      <a:pt x="7" y="112"/>
                      <a:pt x="0" y="61"/>
                      <a:pt x="6" y="51"/>
                    </a:cubicBezTo>
                    <a:cubicBezTo>
                      <a:pt x="13" y="40"/>
                      <a:pt x="7" y="10"/>
                      <a:pt x="30" y="10"/>
                    </a:cubicBezTo>
                  </a:path>
                </a:pathLst>
              </a:custGeom>
              <a:solidFill>
                <a:srgbClr val="6F6F6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416" name="Freeform 48">
                <a:extLst>
                  <a:ext uri="{FF2B5EF4-FFF2-40B4-BE49-F238E27FC236}">
                    <a16:creationId xmlns:a16="http://schemas.microsoft.com/office/drawing/2014/main" id="{2117DA5A-EDE9-46BE-A7AC-CF77E4F7C89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94481" y="4968757"/>
                <a:ext cx="313731" cy="247608"/>
              </a:xfrm>
              <a:custGeom>
                <a:avLst/>
                <a:gdLst>
                  <a:gd name="T0" fmla="*/ 54 w 85"/>
                  <a:gd name="T1" fmla="*/ 39 h 67"/>
                  <a:gd name="T2" fmla="*/ 54 w 85"/>
                  <a:gd name="T3" fmla="*/ 33 h 67"/>
                  <a:gd name="T4" fmla="*/ 54 w 85"/>
                  <a:gd name="T5" fmla="*/ 15 h 67"/>
                  <a:gd name="T6" fmla="*/ 32 w 85"/>
                  <a:gd name="T7" fmla="*/ 15 h 67"/>
                  <a:gd name="T8" fmla="*/ 32 w 85"/>
                  <a:gd name="T9" fmla="*/ 33 h 67"/>
                  <a:gd name="T10" fmla="*/ 32 w 85"/>
                  <a:gd name="T11" fmla="*/ 39 h 67"/>
                  <a:gd name="T12" fmla="*/ 32 w 85"/>
                  <a:gd name="T13" fmla="*/ 39 h 67"/>
                  <a:gd name="T14" fmla="*/ 0 w 85"/>
                  <a:gd name="T15" fmla="*/ 53 h 67"/>
                  <a:gd name="T16" fmla="*/ 42 w 85"/>
                  <a:gd name="T17" fmla="*/ 67 h 67"/>
                  <a:gd name="T18" fmla="*/ 85 w 85"/>
                  <a:gd name="T19" fmla="*/ 52 h 67"/>
                  <a:gd name="T20" fmla="*/ 54 w 85"/>
                  <a:gd name="T21" fmla="*/ 39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5" h="67">
                    <a:moveTo>
                      <a:pt x="54" y="39"/>
                    </a:moveTo>
                    <a:cubicBezTo>
                      <a:pt x="54" y="33"/>
                      <a:pt x="54" y="33"/>
                      <a:pt x="54" y="33"/>
                    </a:cubicBezTo>
                    <a:cubicBezTo>
                      <a:pt x="54" y="15"/>
                      <a:pt x="54" y="15"/>
                      <a:pt x="54" y="15"/>
                    </a:cubicBezTo>
                    <a:cubicBezTo>
                      <a:pt x="54" y="0"/>
                      <a:pt x="32" y="0"/>
                      <a:pt x="32" y="15"/>
                    </a:cubicBezTo>
                    <a:cubicBezTo>
                      <a:pt x="32" y="33"/>
                      <a:pt x="32" y="33"/>
                      <a:pt x="32" y="33"/>
                    </a:cubicBezTo>
                    <a:cubicBezTo>
                      <a:pt x="32" y="39"/>
                      <a:pt x="32" y="39"/>
                      <a:pt x="32" y="39"/>
                    </a:cubicBezTo>
                    <a:cubicBezTo>
                      <a:pt x="32" y="39"/>
                      <a:pt x="32" y="39"/>
                      <a:pt x="32" y="39"/>
                    </a:cubicBezTo>
                    <a:cubicBezTo>
                      <a:pt x="25" y="48"/>
                      <a:pt x="11" y="50"/>
                      <a:pt x="0" y="53"/>
                    </a:cubicBezTo>
                    <a:cubicBezTo>
                      <a:pt x="9" y="62"/>
                      <a:pt x="25" y="67"/>
                      <a:pt x="42" y="67"/>
                    </a:cubicBezTo>
                    <a:cubicBezTo>
                      <a:pt x="60" y="67"/>
                      <a:pt x="76" y="62"/>
                      <a:pt x="85" y="52"/>
                    </a:cubicBezTo>
                    <a:cubicBezTo>
                      <a:pt x="74" y="50"/>
                      <a:pt x="61" y="48"/>
                      <a:pt x="54" y="39"/>
                    </a:cubicBezTo>
                  </a:path>
                </a:pathLst>
              </a:custGeom>
              <a:solidFill>
                <a:schemeClr val="accent4">
                  <a:lumMod val="20000"/>
                  <a:lumOff val="8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417" name="Freeform 49">
                <a:extLst>
                  <a:ext uri="{FF2B5EF4-FFF2-40B4-BE49-F238E27FC236}">
                    <a16:creationId xmlns:a16="http://schemas.microsoft.com/office/drawing/2014/main" id="{77B9E49C-5F2E-4A66-B989-438BFF1CFF1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30834" y="4971570"/>
                <a:ext cx="40799" cy="63309"/>
              </a:xfrm>
              <a:custGeom>
                <a:avLst/>
                <a:gdLst>
                  <a:gd name="T0" fmla="*/ 8 w 11"/>
                  <a:gd name="T1" fmla="*/ 1 h 17"/>
                  <a:gd name="T2" fmla="*/ 1 w 11"/>
                  <a:gd name="T3" fmla="*/ 7 h 17"/>
                  <a:gd name="T4" fmla="*/ 2 w 11"/>
                  <a:gd name="T5" fmla="*/ 16 h 17"/>
                  <a:gd name="T6" fmla="*/ 9 w 11"/>
                  <a:gd name="T7" fmla="*/ 11 h 17"/>
                  <a:gd name="T8" fmla="*/ 8 w 11"/>
                  <a:gd name="T9" fmla="*/ 1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17">
                    <a:moveTo>
                      <a:pt x="8" y="1"/>
                    </a:moveTo>
                    <a:cubicBezTo>
                      <a:pt x="6" y="0"/>
                      <a:pt x="3" y="3"/>
                      <a:pt x="1" y="7"/>
                    </a:cubicBezTo>
                    <a:cubicBezTo>
                      <a:pt x="0" y="11"/>
                      <a:pt x="0" y="15"/>
                      <a:pt x="2" y="16"/>
                    </a:cubicBezTo>
                    <a:cubicBezTo>
                      <a:pt x="5" y="17"/>
                      <a:pt x="8" y="15"/>
                      <a:pt x="9" y="11"/>
                    </a:cubicBezTo>
                    <a:cubicBezTo>
                      <a:pt x="11" y="6"/>
                      <a:pt x="11" y="2"/>
                      <a:pt x="8" y="1"/>
                    </a:cubicBezTo>
                    <a:close/>
                  </a:path>
                </a:pathLst>
              </a:custGeom>
              <a:solidFill>
                <a:schemeClr val="accent4">
                  <a:lumMod val="20000"/>
                  <a:lumOff val="8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418" name="Freeform 50">
                <a:extLst>
                  <a:ext uri="{FF2B5EF4-FFF2-40B4-BE49-F238E27FC236}">
                    <a16:creationId xmlns:a16="http://schemas.microsoft.com/office/drawing/2014/main" id="{6C2D2716-4422-477F-8A4D-DD66D9318C6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35279" y="4971570"/>
                <a:ext cx="39392" cy="63309"/>
              </a:xfrm>
              <a:custGeom>
                <a:avLst/>
                <a:gdLst>
                  <a:gd name="T0" fmla="*/ 3 w 11"/>
                  <a:gd name="T1" fmla="*/ 1 h 17"/>
                  <a:gd name="T2" fmla="*/ 10 w 11"/>
                  <a:gd name="T3" fmla="*/ 7 h 17"/>
                  <a:gd name="T4" fmla="*/ 9 w 11"/>
                  <a:gd name="T5" fmla="*/ 16 h 17"/>
                  <a:gd name="T6" fmla="*/ 2 w 11"/>
                  <a:gd name="T7" fmla="*/ 11 h 17"/>
                  <a:gd name="T8" fmla="*/ 3 w 11"/>
                  <a:gd name="T9" fmla="*/ 1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17">
                    <a:moveTo>
                      <a:pt x="3" y="1"/>
                    </a:moveTo>
                    <a:cubicBezTo>
                      <a:pt x="5" y="0"/>
                      <a:pt x="8" y="3"/>
                      <a:pt x="10" y="7"/>
                    </a:cubicBezTo>
                    <a:cubicBezTo>
                      <a:pt x="11" y="11"/>
                      <a:pt x="11" y="15"/>
                      <a:pt x="9" y="16"/>
                    </a:cubicBezTo>
                    <a:cubicBezTo>
                      <a:pt x="6" y="17"/>
                      <a:pt x="3" y="15"/>
                      <a:pt x="2" y="11"/>
                    </a:cubicBezTo>
                    <a:cubicBezTo>
                      <a:pt x="0" y="6"/>
                      <a:pt x="0" y="2"/>
                      <a:pt x="3" y="1"/>
                    </a:cubicBezTo>
                    <a:close/>
                  </a:path>
                </a:pathLst>
              </a:custGeom>
              <a:solidFill>
                <a:schemeClr val="accent4">
                  <a:lumMod val="20000"/>
                  <a:lumOff val="8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419" name="Freeform 51">
                <a:extLst>
                  <a:ext uri="{FF2B5EF4-FFF2-40B4-BE49-F238E27FC236}">
                    <a16:creationId xmlns:a16="http://schemas.microsoft.com/office/drawing/2014/main" id="{E1F6B70F-25C2-49BD-9B76-185DD1E53D5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12657" y="5075678"/>
                <a:ext cx="81598" cy="25324"/>
              </a:xfrm>
              <a:custGeom>
                <a:avLst/>
                <a:gdLst>
                  <a:gd name="T0" fmla="*/ 22 w 22"/>
                  <a:gd name="T1" fmla="*/ 0 h 7"/>
                  <a:gd name="T2" fmla="*/ 0 w 22"/>
                  <a:gd name="T3" fmla="*/ 0 h 7"/>
                  <a:gd name="T4" fmla="*/ 0 w 22"/>
                  <a:gd name="T5" fmla="*/ 0 h 7"/>
                  <a:gd name="T6" fmla="*/ 11 w 22"/>
                  <a:gd name="T7" fmla="*/ 7 h 7"/>
                  <a:gd name="T8" fmla="*/ 22 w 22"/>
                  <a:gd name="T9" fmla="*/ 0 h 7"/>
                  <a:gd name="T10" fmla="*/ 22 w 22"/>
                  <a:gd name="T11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2" h="7">
                    <a:moveTo>
                      <a:pt x="22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7" y="7"/>
                      <a:pt x="11" y="7"/>
                    </a:cubicBezTo>
                    <a:cubicBezTo>
                      <a:pt x="15" y="7"/>
                      <a:pt x="22" y="0"/>
                      <a:pt x="22" y="0"/>
                    </a:cubicBezTo>
                    <a:cubicBezTo>
                      <a:pt x="22" y="0"/>
                      <a:pt x="22" y="0"/>
                      <a:pt x="22" y="0"/>
                    </a:cubicBezTo>
                  </a:path>
                </a:pathLst>
              </a:custGeom>
              <a:solidFill>
                <a:schemeClr val="bg2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420" name="Freeform 52">
                <a:extLst>
                  <a:ext uri="{FF2B5EF4-FFF2-40B4-BE49-F238E27FC236}">
                    <a16:creationId xmlns:a16="http://schemas.microsoft.com/office/drawing/2014/main" id="{D34FEC69-0552-4F7D-B4BD-1FDA8821D71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38093" y="4842139"/>
                <a:ext cx="229319" cy="251829"/>
              </a:xfrm>
              <a:custGeom>
                <a:avLst/>
                <a:gdLst>
                  <a:gd name="T0" fmla="*/ 31 w 62"/>
                  <a:gd name="T1" fmla="*/ 68 h 68"/>
                  <a:gd name="T2" fmla="*/ 5 w 62"/>
                  <a:gd name="T3" fmla="*/ 40 h 68"/>
                  <a:gd name="T4" fmla="*/ 31 w 62"/>
                  <a:gd name="T5" fmla="*/ 0 h 68"/>
                  <a:gd name="T6" fmla="*/ 57 w 62"/>
                  <a:gd name="T7" fmla="*/ 40 h 68"/>
                  <a:gd name="T8" fmla="*/ 31 w 62"/>
                  <a:gd name="T9" fmla="*/ 68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2" h="68">
                    <a:moveTo>
                      <a:pt x="31" y="68"/>
                    </a:moveTo>
                    <a:cubicBezTo>
                      <a:pt x="24" y="68"/>
                      <a:pt x="10" y="57"/>
                      <a:pt x="5" y="40"/>
                    </a:cubicBezTo>
                    <a:cubicBezTo>
                      <a:pt x="0" y="24"/>
                      <a:pt x="9" y="0"/>
                      <a:pt x="31" y="0"/>
                    </a:cubicBezTo>
                    <a:cubicBezTo>
                      <a:pt x="53" y="0"/>
                      <a:pt x="62" y="24"/>
                      <a:pt x="57" y="40"/>
                    </a:cubicBezTo>
                    <a:cubicBezTo>
                      <a:pt x="53" y="57"/>
                      <a:pt x="38" y="68"/>
                      <a:pt x="31" y="68"/>
                    </a:cubicBezTo>
                    <a:close/>
                  </a:path>
                </a:pathLst>
              </a:custGeom>
              <a:solidFill>
                <a:schemeClr val="accent4">
                  <a:lumMod val="20000"/>
                  <a:lumOff val="8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421" name="Freeform 53">
                <a:extLst>
                  <a:ext uri="{FF2B5EF4-FFF2-40B4-BE49-F238E27FC236}">
                    <a16:creationId xmlns:a16="http://schemas.microsoft.com/office/drawing/2014/main" id="{CC934AB6-5973-4A62-9698-8DD70652858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24025" y="4835105"/>
                <a:ext cx="236353" cy="174451"/>
              </a:xfrm>
              <a:custGeom>
                <a:avLst/>
                <a:gdLst>
                  <a:gd name="T0" fmla="*/ 63 w 64"/>
                  <a:gd name="T1" fmla="*/ 36 h 47"/>
                  <a:gd name="T2" fmla="*/ 64 w 64"/>
                  <a:gd name="T3" fmla="*/ 34 h 47"/>
                  <a:gd name="T4" fmla="*/ 62 w 64"/>
                  <a:gd name="T5" fmla="*/ 22 h 47"/>
                  <a:gd name="T6" fmla="*/ 39 w 64"/>
                  <a:gd name="T7" fmla="*/ 1 h 47"/>
                  <a:gd name="T8" fmla="*/ 16 w 64"/>
                  <a:gd name="T9" fmla="*/ 7 h 47"/>
                  <a:gd name="T10" fmla="*/ 10 w 64"/>
                  <a:gd name="T11" fmla="*/ 47 h 47"/>
                  <a:gd name="T12" fmla="*/ 22 w 64"/>
                  <a:gd name="T13" fmla="*/ 17 h 47"/>
                  <a:gd name="T14" fmla="*/ 55 w 64"/>
                  <a:gd name="T15" fmla="*/ 39 h 47"/>
                  <a:gd name="T16" fmla="*/ 59 w 64"/>
                  <a:gd name="T17" fmla="*/ 46 h 47"/>
                  <a:gd name="T18" fmla="*/ 63 w 64"/>
                  <a:gd name="T19" fmla="*/ 36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4" h="47">
                    <a:moveTo>
                      <a:pt x="63" y="36"/>
                    </a:moveTo>
                    <a:cubicBezTo>
                      <a:pt x="64" y="35"/>
                      <a:pt x="64" y="34"/>
                      <a:pt x="64" y="34"/>
                    </a:cubicBezTo>
                    <a:cubicBezTo>
                      <a:pt x="64" y="30"/>
                      <a:pt x="63" y="26"/>
                      <a:pt x="62" y="22"/>
                    </a:cubicBezTo>
                    <a:cubicBezTo>
                      <a:pt x="60" y="14"/>
                      <a:pt x="49" y="1"/>
                      <a:pt x="39" y="1"/>
                    </a:cubicBezTo>
                    <a:cubicBezTo>
                      <a:pt x="34" y="0"/>
                      <a:pt x="25" y="1"/>
                      <a:pt x="16" y="7"/>
                    </a:cubicBezTo>
                    <a:cubicBezTo>
                      <a:pt x="0" y="19"/>
                      <a:pt x="6" y="44"/>
                      <a:pt x="10" y="47"/>
                    </a:cubicBezTo>
                    <a:cubicBezTo>
                      <a:pt x="6" y="24"/>
                      <a:pt x="16" y="28"/>
                      <a:pt x="22" y="17"/>
                    </a:cubicBezTo>
                    <a:cubicBezTo>
                      <a:pt x="28" y="24"/>
                      <a:pt x="40" y="38"/>
                      <a:pt x="55" y="39"/>
                    </a:cubicBezTo>
                    <a:cubicBezTo>
                      <a:pt x="57" y="42"/>
                      <a:pt x="59" y="44"/>
                      <a:pt x="59" y="46"/>
                    </a:cubicBezTo>
                    <a:cubicBezTo>
                      <a:pt x="61" y="42"/>
                      <a:pt x="63" y="39"/>
                      <a:pt x="63" y="36"/>
                    </a:cubicBezTo>
                    <a:close/>
                  </a:path>
                </a:pathLst>
              </a:custGeom>
              <a:solidFill>
                <a:srgbClr val="6F6F6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422" name="Freeform 54">
                <a:extLst>
                  <a:ext uri="{FF2B5EF4-FFF2-40B4-BE49-F238E27FC236}">
                    <a16:creationId xmlns:a16="http://schemas.microsoft.com/office/drawing/2014/main" id="{B7A4A652-5994-4743-AE2E-0A1DA271457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45240" y="5160090"/>
                <a:ext cx="415025" cy="99888"/>
              </a:xfrm>
              <a:custGeom>
                <a:avLst/>
                <a:gdLst>
                  <a:gd name="T0" fmla="*/ 0 w 112"/>
                  <a:gd name="T1" fmla="*/ 27 h 27"/>
                  <a:gd name="T2" fmla="*/ 112 w 112"/>
                  <a:gd name="T3" fmla="*/ 27 h 27"/>
                  <a:gd name="T4" fmla="*/ 100 w 112"/>
                  <a:gd name="T5" fmla="*/ 1 h 27"/>
                  <a:gd name="T6" fmla="*/ 98 w 112"/>
                  <a:gd name="T7" fmla="*/ 0 h 27"/>
                  <a:gd name="T8" fmla="*/ 55 w 112"/>
                  <a:gd name="T9" fmla="*/ 15 h 27"/>
                  <a:gd name="T10" fmla="*/ 13 w 112"/>
                  <a:gd name="T11" fmla="*/ 1 h 27"/>
                  <a:gd name="T12" fmla="*/ 12 w 112"/>
                  <a:gd name="T13" fmla="*/ 1 h 27"/>
                  <a:gd name="T14" fmla="*/ 0 w 112"/>
                  <a:gd name="T15" fmla="*/ 27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12" h="27">
                    <a:moveTo>
                      <a:pt x="0" y="27"/>
                    </a:moveTo>
                    <a:cubicBezTo>
                      <a:pt x="112" y="27"/>
                      <a:pt x="112" y="27"/>
                      <a:pt x="112" y="27"/>
                    </a:cubicBezTo>
                    <a:cubicBezTo>
                      <a:pt x="112" y="18"/>
                      <a:pt x="111" y="3"/>
                      <a:pt x="100" y="1"/>
                    </a:cubicBezTo>
                    <a:cubicBezTo>
                      <a:pt x="99" y="1"/>
                      <a:pt x="99" y="1"/>
                      <a:pt x="98" y="0"/>
                    </a:cubicBezTo>
                    <a:cubicBezTo>
                      <a:pt x="89" y="10"/>
                      <a:pt x="73" y="15"/>
                      <a:pt x="55" y="15"/>
                    </a:cubicBezTo>
                    <a:cubicBezTo>
                      <a:pt x="38" y="15"/>
                      <a:pt x="22" y="10"/>
                      <a:pt x="13" y="1"/>
                    </a:cubicBezTo>
                    <a:cubicBezTo>
                      <a:pt x="12" y="1"/>
                      <a:pt x="12" y="1"/>
                      <a:pt x="12" y="1"/>
                    </a:cubicBezTo>
                    <a:cubicBezTo>
                      <a:pt x="1" y="3"/>
                      <a:pt x="0" y="18"/>
                      <a:pt x="0" y="27"/>
                    </a:cubicBezTo>
                    <a:close/>
                  </a:path>
                </a:pathLst>
              </a:custGeom>
              <a:solidFill>
                <a:srgbClr val="7491A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65740406-B826-4594-B7D0-F4560154318D}"/>
              </a:ext>
            </a:extLst>
          </p:cNvPr>
          <p:cNvGrpSpPr/>
          <p:nvPr/>
        </p:nvGrpSpPr>
        <p:grpSpPr>
          <a:xfrm>
            <a:off x="4667315" y="2811519"/>
            <a:ext cx="2876296" cy="447383"/>
            <a:chOff x="4667315" y="2801359"/>
            <a:chExt cx="2876296" cy="447383"/>
          </a:xfrm>
        </p:grpSpPr>
        <p:grpSp>
          <p:nvGrpSpPr>
            <p:cNvPr id="424" name="Group 423">
              <a:extLst>
                <a:ext uri="{FF2B5EF4-FFF2-40B4-BE49-F238E27FC236}">
                  <a16:creationId xmlns:a16="http://schemas.microsoft.com/office/drawing/2014/main" id="{7A9E698D-3990-4C14-8819-E72734D710C6}"/>
                </a:ext>
              </a:extLst>
            </p:cNvPr>
            <p:cNvGrpSpPr/>
            <p:nvPr/>
          </p:nvGrpSpPr>
          <p:grpSpPr>
            <a:xfrm>
              <a:off x="5678161" y="2811207"/>
              <a:ext cx="415025" cy="427687"/>
              <a:chOff x="6145240" y="4832291"/>
              <a:chExt cx="415025" cy="427687"/>
            </a:xfrm>
          </p:grpSpPr>
          <p:sp>
            <p:nvSpPr>
              <p:cNvPr id="457" name="Freeform 47">
                <a:extLst>
                  <a:ext uri="{FF2B5EF4-FFF2-40B4-BE49-F238E27FC236}">
                    <a16:creationId xmlns:a16="http://schemas.microsoft.com/office/drawing/2014/main" id="{558ADD63-6EB5-4316-B72C-7BF9794627B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01515" y="4832291"/>
                <a:ext cx="306696" cy="413618"/>
              </a:xfrm>
              <a:custGeom>
                <a:avLst/>
                <a:gdLst>
                  <a:gd name="T0" fmla="*/ 30 w 83"/>
                  <a:gd name="T1" fmla="*/ 10 h 112"/>
                  <a:gd name="T2" fmla="*/ 67 w 83"/>
                  <a:gd name="T3" fmla="*/ 19 h 112"/>
                  <a:gd name="T4" fmla="*/ 77 w 83"/>
                  <a:gd name="T5" fmla="*/ 52 h 112"/>
                  <a:gd name="T6" fmla="*/ 39 w 83"/>
                  <a:gd name="T7" fmla="*/ 112 h 112"/>
                  <a:gd name="T8" fmla="*/ 6 w 83"/>
                  <a:gd name="T9" fmla="*/ 51 h 112"/>
                  <a:gd name="T10" fmla="*/ 30 w 83"/>
                  <a:gd name="T11" fmla="*/ 1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3" h="112">
                    <a:moveTo>
                      <a:pt x="30" y="10"/>
                    </a:moveTo>
                    <a:cubicBezTo>
                      <a:pt x="33" y="4"/>
                      <a:pt x="57" y="0"/>
                      <a:pt x="67" y="19"/>
                    </a:cubicBezTo>
                    <a:cubicBezTo>
                      <a:pt x="77" y="39"/>
                      <a:pt x="72" y="45"/>
                      <a:pt x="77" y="52"/>
                    </a:cubicBezTo>
                    <a:cubicBezTo>
                      <a:pt x="83" y="59"/>
                      <a:pt x="70" y="112"/>
                      <a:pt x="39" y="112"/>
                    </a:cubicBezTo>
                    <a:cubicBezTo>
                      <a:pt x="7" y="112"/>
                      <a:pt x="0" y="61"/>
                      <a:pt x="6" y="51"/>
                    </a:cubicBezTo>
                    <a:cubicBezTo>
                      <a:pt x="13" y="40"/>
                      <a:pt x="7" y="10"/>
                      <a:pt x="30" y="10"/>
                    </a:cubicBezTo>
                  </a:path>
                </a:pathLst>
              </a:custGeom>
              <a:solidFill>
                <a:srgbClr val="6F6F6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458" name="Freeform 48">
                <a:extLst>
                  <a:ext uri="{FF2B5EF4-FFF2-40B4-BE49-F238E27FC236}">
                    <a16:creationId xmlns:a16="http://schemas.microsoft.com/office/drawing/2014/main" id="{985CE814-5024-42E9-B6CA-EE304A9F70B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94481" y="4968757"/>
                <a:ext cx="313731" cy="247608"/>
              </a:xfrm>
              <a:custGeom>
                <a:avLst/>
                <a:gdLst>
                  <a:gd name="T0" fmla="*/ 54 w 85"/>
                  <a:gd name="T1" fmla="*/ 39 h 67"/>
                  <a:gd name="T2" fmla="*/ 54 w 85"/>
                  <a:gd name="T3" fmla="*/ 33 h 67"/>
                  <a:gd name="T4" fmla="*/ 54 w 85"/>
                  <a:gd name="T5" fmla="*/ 15 h 67"/>
                  <a:gd name="T6" fmla="*/ 32 w 85"/>
                  <a:gd name="T7" fmla="*/ 15 h 67"/>
                  <a:gd name="T8" fmla="*/ 32 w 85"/>
                  <a:gd name="T9" fmla="*/ 33 h 67"/>
                  <a:gd name="T10" fmla="*/ 32 w 85"/>
                  <a:gd name="T11" fmla="*/ 39 h 67"/>
                  <a:gd name="T12" fmla="*/ 32 w 85"/>
                  <a:gd name="T13" fmla="*/ 39 h 67"/>
                  <a:gd name="T14" fmla="*/ 0 w 85"/>
                  <a:gd name="T15" fmla="*/ 53 h 67"/>
                  <a:gd name="T16" fmla="*/ 42 w 85"/>
                  <a:gd name="T17" fmla="*/ 67 h 67"/>
                  <a:gd name="T18" fmla="*/ 85 w 85"/>
                  <a:gd name="T19" fmla="*/ 52 h 67"/>
                  <a:gd name="T20" fmla="*/ 54 w 85"/>
                  <a:gd name="T21" fmla="*/ 39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5" h="67">
                    <a:moveTo>
                      <a:pt x="54" y="39"/>
                    </a:moveTo>
                    <a:cubicBezTo>
                      <a:pt x="54" y="33"/>
                      <a:pt x="54" y="33"/>
                      <a:pt x="54" y="33"/>
                    </a:cubicBezTo>
                    <a:cubicBezTo>
                      <a:pt x="54" y="15"/>
                      <a:pt x="54" y="15"/>
                      <a:pt x="54" y="15"/>
                    </a:cubicBezTo>
                    <a:cubicBezTo>
                      <a:pt x="54" y="0"/>
                      <a:pt x="32" y="0"/>
                      <a:pt x="32" y="15"/>
                    </a:cubicBezTo>
                    <a:cubicBezTo>
                      <a:pt x="32" y="33"/>
                      <a:pt x="32" y="33"/>
                      <a:pt x="32" y="33"/>
                    </a:cubicBezTo>
                    <a:cubicBezTo>
                      <a:pt x="32" y="39"/>
                      <a:pt x="32" y="39"/>
                      <a:pt x="32" y="39"/>
                    </a:cubicBezTo>
                    <a:cubicBezTo>
                      <a:pt x="32" y="39"/>
                      <a:pt x="32" y="39"/>
                      <a:pt x="32" y="39"/>
                    </a:cubicBezTo>
                    <a:cubicBezTo>
                      <a:pt x="25" y="48"/>
                      <a:pt x="11" y="50"/>
                      <a:pt x="0" y="53"/>
                    </a:cubicBezTo>
                    <a:cubicBezTo>
                      <a:pt x="9" y="62"/>
                      <a:pt x="25" y="67"/>
                      <a:pt x="42" y="67"/>
                    </a:cubicBezTo>
                    <a:cubicBezTo>
                      <a:pt x="60" y="67"/>
                      <a:pt x="76" y="62"/>
                      <a:pt x="85" y="52"/>
                    </a:cubicBezTo>
                    <a:cubicBezTo>
                      <a:pt x="74" y="50"/>
                      <a:pt x="61" y="48"/>
                      <a:pt x="54" y="39"/>
                    </a:cubicBezTo>
                  </a:path>
                </a:pathLst>
              </a:custGeom>
              <a:solidFill>
                <a:schemeClr val="accent4">
                  <a:lumMod val="20000"/>
                  <a:lumOff val="8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459" name="Freeform 49">
                <a:extLst>
                  <a:ext uri="{FF2B5EF4-FFF2-40B4-BE49-F238E27FC236}">
                    <a16:creationId xmlns:a16="http://schemas.microsoft.com/office/drawing/2014/main" id="{E306522B-F09F-4BB0-BE32-FBB2FA0624A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30834" y="4971570"/>
                <a:ext cx="40799" cy="63309"/>
              </a:xfrm>
              <a:custGeom>
                <a:avLst/>
                <a:gdLst>
                  <a:gd name="T0" fmla="*/ 8 w 11"/>
                  <a:gd name="T1" fmla="*/ 1 h 17"/>
                  <a:gd name="T2" fmla="*/ 1 w 11"/>
                  <a:gd name="T3" fmla="*/ 7 h 17"/>
                  <a:gd name="T4" fmla="*/ 2 w 11"/>
                  <a:gd name="T5" fmla="*/ 16 h 17"/>
                  <a:gd name="T6" fmla="*/ 9 w 11"/>
                  <a:gd name="T7" fmla="*/ 11 h 17"/>
                  <a:gd name="T8" fmla="*/ 8 w 11"/>
                  <a:gd name="T9" fmla="*/ 1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17">
                    <a:moveTo>
                      <a:pt x="8" y="1"/>
                    </a:moveTo>
                    <a:cubicBezTo>
                      <a:pt x="6" y="0"/>
                      <a:pt x="3" y="3"/>
                      <a:pt x="1" y="7"/>
                    </a:cubicBezTo>
                    <a:cubicBezTo>
                      <a:pt x="0" y="11"/>
                      <a:pt x="0" y="15"/>
                      <a:pt x="2" y="16"/>
                    </a:cubicBezTo>
                    <a:cubicBezTo>
                      <a:pt x="5" y="17"/>
                      <a:pt x="8" y="15"/>
                      <a:pt x="9" y="11"/>
                    </a:cubicBezTo>
                    <a:cubicBezTo>
                      <a:pt x="11" y="6"/>
                      <a:pt x="11" y="2"/>
                      <a:pt x="8" y="1"/>
                    </a:cubicBezTo>
                    <a:close/>
                  </a:path>
                </a:pathLst>
              </a:custGeom>
              <a:solidFill>
                <a:schemeClr val="accent4">
                  <a:lumMod val="20000"/>
                  <a:lumOff val="8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460" name="Freeform 50">
                <a:extLst>
                  <a:ext uri="{FF2B5EF4-FFF2-40B4-BE49-F238E27FC236}">
                    <a16:creationId xmlns:a16="http://schemas.microsoft.com/office/drawing/2014/main" id="{FBDC3F43-1C0A-407E-8BCA-8466A5BFE86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35279" y="4971570"/>
                <a:ext cx="39392" cy="63309"/>
              </a:xfrm>
              <a:custGeom>
                <a:avLst/>
                <a:gdLst>
                  <a:gd name="T0" fmla="*/ 3 w 11"/>
                  <a:gd name="T1" fmla="*/ 1 h 17"/>
                  <a:gd name="T2" fmla="*/ 10 w 11"/>
                  <a:gd name="T3" fmla="*/ 7 h 17"/>
                  <a:gd name="T4" fmla="*/ 9 w 11"/>
                  <a:gd name="T5" fmla="*/ 16 h 17"/>
                  <a:gd name="T6" fmla="*/ 2 w 11"/>
                  <a:gd name="T7" fmla="*/ 11 h 17"/>
                  <a:gd name="T8" fmla="*/ 3 w 11"/>
                  <a:gd name="T9" fmla="*/ 1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17">
                    <a:moveTo>
                      <a:pt x="3" y="1"/>
                    </a:moveTo>
                    <a:cubicBezTo>
                      <a:pt x="5" y="0"/>
                      <a:pt x="8" y="3"/>
                      <a:pt x="10" y="7"/>
                    </a:cubicBezTo>
                    <a:cubicBezTo>
                      <a:pt x="11" y="11"/>
                      <a:pt x="11" y="15"/>
                      <a:pt x="9" y="16"/>
                    </a:cubicBezTo>
                    <a:cubicBezTo>
                      <a:pt x="6" y="17"/>
                      <a:pt x="3" y="15"/>
                      <a:pt x="2" y="11"/>
                    </a:cubicBezTo>
                    <a:cubicBezTo>
                      <a:pt x="0" y="6"/>
                      <a:pt x="0" y="2"/>
                      <a:pt x="3" y="1"/>
                    </a:cubicBezTo>
                    <a:close/>
                  </a:path>
                </a:pathLst>
              </a:custGeom>
              <a:solidFill>
                <a:schemeClr val="accent4">
                  <a:lumMod val="20000"/>
                  <a:lumOff val="8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461" name="Freeform 51">
                <a:extLst>
                  <a:ext uri="{FF2B5EF4-FFF2-40B4-BE49-F238E27FC236}">
                    <a16:creationId xmlns:a16="http://schemas.microsoft.com/office/drawing/2014/main" id="{35BFE28A-B057-49EE-8F9B-B12F6567891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12657" y="5075678"/>
                <a:ext cx="81598" cy="25324"/>
              </a:xfrm>
              <a:custGeom>
                <a:avLst/>
                <a:gdLst>
                  <a:gd name="T0" fmla="*/ 22 w 22"/>
                  <a:gd name="T1" fmla="*/ 0 h 7"/>
                  <a:gd name="T2" fmla="*/ 0 w 22"/>
                  <a:gd name="T3" fmla="*/ 0 h 7"/>
                  <a:gd name="T4" fmla="*/ 0 w 22"/>
                  <a:gd name="T5" fmla="*/ 0 h 7"/>
                  <a:gd name="T6" fmla="*/ 11 w 22"/>
                  <a:gd name="T7" fmla="*/ 7 h 7"/>
                  <a:gd name="T8" fmla="*/ 22 w 22"/>
                  <a:gd name="T9" fmla="*/ 0 h 7"/>
                  <a:gd name="T10" fmla="*/ 22 w 22"/>
                  <a:gd name="T11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2" h="7">
                    <a:moveTo>
                      <a:pt x="22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7" y="7"/>
                      <a:pt x="11" y="7"/>
                    </a:cubicBezTo>
                    <a:cubicBezTo>
                      <a:pt x="15" y="7"/>
                      <a:pt x="22" y="0"/>
                      <a:pt x="22" y="0"/>
                    </a:cubicBezTo>
                    <a:cubicBezTo>
                      <a:pt x="22" y="0"/>
                      <a:pt x="22" y="0"/>
                      <a:pt x="22" y="0"/>
                    </a:cubicBezTo>
                  </a:path>
                </a:pathLst>
              </a:custGeom>
              <a:solidFill>
                <a:schemeClr val="bg2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462" name="Freeform 52">
                <a:extLst>
                  <a:ext uri="{FF2B5EF4-FFF2-40B4-BE49-F238E27FC236}">
                    <a16:creationId xmlns:a16="http://schemas.microsoft.com/office/drawing/2014/main" id="{9B9138C1-5122-43BC-99BD-F072FFD7F5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38093" y="4842139"/>
                <a:ext cx="229319" cy="251829"/>
              </a:xfrm>
              <a:custGeom>
                <a:avLst/>
                <a:gdLst>
                  <a:gd name="T0" fmla="*/ 31 w 62"/>
                  <a:gd name="T1" fmla="*/ 68 h 68"/>
                  <a:gd name="T2" fmla="*/ 5 w 62"/>
                  <a:gd name="T3" fmla="*/ 40 h 68"/>
                  <a:gd name="T4" fmla="*/ 31 w 62"/>
                  <a:gd name="T5" fmla="*/ 0 h 68"/>
                  <a:gd name="T6" fmla="*/ 57 w 62"/>
                  <a:gd name="T7" fmla="*/ 40 h 68"/>
                  <a:gd name="T8" fmla="*/ 31 w 62"/>
                  <a:gd name="T9" fmla="*/ 68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2" h="68">
                    <a:moveTo>
                      <a:pt x="31" y="68"/>
                    </a:moveTo>
                    <a:cubicBezTo>
                      <a:pt x="24" y="68"/>
                      <a:pt x="10" y="57"/>
                      <a:pt x="5" y="40"/>
                    </a:cubicBezTo>
                    <a:cubicBezTo>
                      <a:pt x="0" y="24"/>
                      <a:pt x="9" y="0"/>
                      <a:pt x="31" y="0"/>
                    </a:cubicBezTo>
                    <a:cubicBezTo>
                      <a:pt x="53" y="0"/>
                      <a:pt x="62" y="24"/>
                      <a:pt x="57" y="40"/>
                    </a:cubicBezTo>
                    <a:cubicBezTo>
                      <a:pt x="53" y="57"/>
                      <a:pt x="38" y="68"/>
                      <a:pt x="31" y="68"/>
                    </a:cubicBezTo>
                    <a:close/>
                  </a:path>
                </a:pathLst>
              </a:custGeom>
              <a:solidFill>
                <a:schemeClr val="accent4">
                  <a:lumMod val="20000"/>
                  <a:lumOff val="8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463" name="Freeform 53">
                <a:extLst>
                  <a:ext uri="{FF2B5EF4-FFF2-40B4-BE49-F238E27FC236}">
                    <a16:creationId xmlns:a16="http://schemas.microsoft.com/office/drawing/2014/main" id="{BF0F28BE-743B-46C0-BB6C-F904388D4E9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24025" y="4835105"/>
                <a:ext cx="236353" cy="174451"/>
              </a:xfrm>
              <a:custGeom>
                <a:avLst/>
                <a:gdLst>
                  <a:gd name="T0" fmla="*/ 63 w 64"/>
                  <a:gd name="T1" fmla="*/ 36 h 47"/>
                  <a:gd name="T2" fmla="*/ 64 w 64"/>
                  <a:gd name="T3" fmla="*/ 34 h 47"/>
                  <a:gd name="T4" fmla="*/ 62 w 64"/>
                  <a:gd name="T5" fmla="*/ 22 h 47"/>
                  <a:gd name="T6" fmla="*/ 39 w 64"/>
                  <a:gd name="T7" fmla="*/ 1 h 47"/>
                  <a:gd name="T8" fmla="*/ 16 w 64"/>
                  <a:gd name="T9" fmla="*/ 7 h 47"/>
                  <a:gd name="T10" fmla="*/ 10 w 64"/>
                  <a:gd name="T11" fmla="*/ 47 h 47"/>
                  <a:gd name="T12" fmla="*/ 22 w 64"/>
                  <a:gd name="T13" fmla="*/ 17 h 47"/>
                  <a:gd name="T14" fmla="*/ 55 w 64"/>
                  <a:gd name="T15" fmla="*/ 39 h 47"/>
                  <a:gd name="T16" fmla="*/ 59 w 64"/>
                  <a:gd name="T17" fmla="*/ 46 h 47"/>
                  <a:gd name="T18" fmla="*/ 63 w 64"/>
                  <a:gd name="T19" fmla="*/ 36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4" h="47">
                    <a:moveTo>
                      <a:pt x="63" y="36"/>
                    </a:moveTo>
                    <a:cubicBezTo>
                      <a:pt x="64" y="35"/>
                      <a:pt x="64" y="34"/>
                      <a:pt x="64" y="34"/>
                    </a:cubicBezTo>
                    <a:cubicBezTo>
                      <a:pt x="64" y="30"/>
                      <a:pt x="63" y="26"/>
                      <a:pt x="62" y="22"/>
                    </a:cubicBezTo>
                    <a:cubicBezTo>
                      <a:pt x="60" y="14"/>
                      <a:pt x="49" y="1"/>
                      <a:pt x="39" y="1"/>
                    </a:cubicBezTo>
                    <a:cubicBezTo>
                      <a:pt x="34" y="0"/>
                      <a:pt x="25" y="1"/>
                      <a:pt x="16" y="7"/>
                    </a:cubicBezTo>
                    <a:cubicBezTo>
                      <a:pt x="0" y="19"/>
                      <a:pt x="6" y="44"/>
                      <a:pt x="10" y="47"/>
                    </a:cubicBezTo>
                    <a:cubicBezTo>
                      <a:pt x="6" y="24"/>
                      <a:pt x="16" y="28"/>
                      <a:pt x="22" y="17"/>
                    </a:cubicBezTo>
                    <a:cubicBezTo>
                      <a:pt x="28" y="24"/>
                      <a:pt x="40" y="38"/>
                      <a:pt x="55" y="39"/>
                    </a:cubicBezTo>
                    <a:cubicBezTo>
                      <a:pt x="57" y="42"/>
                      <a:pt x="59" y="44"/>
                      <a:pt x="59" y="46"/>
                    </a:cubicBezTo>
                    <a:cubicBezTo>
                      <a:pt x="61" y="42"/>
                      <a:pt x="63" y="39"/>
                      <a:pt x="63" y="36"/>
                    </a:cubicBezTo>
                    <a:close/>
                  </a:path>
                </a:pathLst>
              </a:custGeom>
              <a:solidFill>
                <a:srgbClr val="6F6F6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464" name="Freeform 54">
                <a:extLst>
                  <a:ext uri="{FF2B5EF4-FFF2-40B4-BE49-F238E27FC236}">
                    <a16:creationId xmlns:a16="http://schemas.microsoft.com/office/drawing/2014/main" id="{3371F149-A4BB-4871-B4CF-A5B4C37944C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45240" y="5160090"/>
                <a:ext cx="415025" cy="99888"/>
              </a:xfrm>
              <a:custGeom>
                <a:avLst/>
                <a:gdLst>
                  <a:gd name="T0" fmla="*/ 0 w 112"/>
                  <a:gd name="T1" fmla="*/ 27 h 27"/>
                  <a:gd name="T2" fmla="*/ 112 w 112"/>
                  <a:gd name="T3" fmla="*/ 27 h 27"/>
                  <a:gd name="T4" fmla="*/ 100 w 112"/>
                  <a:gd name="T5" fmla="*/ 1 h 27"/>
                  <a:gd name="T6" fmla="*/ 98 w 112"/>
                  <a:gd name="T7" fmla="*/ 0 h 27"/>
                  <a:gd name="T8" fmla="*/ 55 w 112"/>
                  <a:gd name="T9" fmla="*/ 15 h 27"/>
                  <a:gd name="T10" fmla="*/ 13 w 112"/>
                  <a:gd name="T11" fmla="*/ 1 h 27"/>
                  <a:gd name="T12" fmla="*/ 12 w 112"/>
                  <a:gd name="T13" fmla="*/ 1 h 27"/>
                  <a:gd name="T14" fmla="*/ 0 w 112"/>
                  <a:gd name="T15" fmla="*/ 27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12" h="27">
                    <a:moveTo>
                      <a:pt x="0" y="27"/>
                    </a:moveTo>
                    <a:cubicBezTo>
                      <a:pt x="112" y="27"/>
                      <a:pt x="112" y="27"/>
                      <a:pt x="112" y="27"/>
                    </a:cubicBezTo>
                    <a:cubicBezTo>
                      <a:pt x="112" y="18"/>
                      <a:pt x="111" y="3"/>
                      <a:pt x="100" y="1"/>
                    </a:cubicBezTo>
                    <a:cubicBezTo>
                      <a:pt x="99" y="1"/>
                      <a:pt x="99" y="1"/>
                      <a:pt x="98" y="0"/>
                    </a:cubicBezTo>
                    <a:cubicBezTo>
                      <a:pt x="89" y="10"/>
                      <a:pt x="73" y="15"/>
                      <a:pt x="55" y="15"/>
                    </a:cubicBezTo>
                    <a:cubicBezTo>
                      <a:pt x="38" y="15"/>
                      <a:pt x="22" y="10"/>
                      <a:pt x="13" y="1"/>
                    </a:cubicBezTo>
                    <a:cubicBezTo>
                      <a:pt x="12" y="1"/>
                      <a:pt x="12" y="1"/>
                      <a:pt x="12" y="1"/>
                    </a:cubicBezTo>
                    <a:cubicBezTo>
                      <a:pt x="1" y="3"/>
                      <a:pt x="0" y="18"/>
                      <a:pt x="0" y="27"/>
                    </a:cubicBezTo>
                    <a:close/>
                  </a:path>
                </a:pathLst>
              </a:custGeom>
              <a:solidFill>
                <a:srgbClr val="7491A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  <p:grpSp>
          <p:nvGrpSpPr>
            <p:cNvPr id="425" name="Group 424">
              <a:extLst>
                <a:ext uri="{FF2B5EF4-FFF2-40B4-BE49-F238E27FC236}">
                  <a16:creationId xmlns:a16="http://schemas.microsoft.com/office/drawing/2014/main" id="{FB2682C5-6B2C-4D08-9FD1-042DB94BD266}"/>
                </a:ext>
              </a:extLst>
            </p:cNvPr>
            <p:cNvGrpSpPr/>
            <p:nvPr/>
          </p:nvGrpSpPr>
          <p:grpSpPr>
            <a:xfrm>
              <a:off x="5164657" y="2801359"/>
              <a:ext cx="440348" cy="447383"/>
              <a:chOff x="5631736" y="4812595"/>
              <a:chExt cx="440348" cy="447383"/>
            </a:xfrm>
          </p:grpSpPr>
          <p:sp>
            <p:nvSpPr>
              <p:cNvPr id="438" name="Freeform 55">
                <a:extLst>
                  <a:ext uri="{FF2B5EF4-FFF2-40B4-BE49-F238E27FC236}">
                    <a16:creationId xmlns:a16="http://schemas.microsoft.com/office/drawing/2014/main" id="{A344283A-754A-4EF1-A81B-9B510E916C0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31736" y="5086933"/>
                <a:ext cx="440348" cy="173045"/>
              </a:xfrm>
              <a:custGeom>
                <a:avLst/>
                <a:gdLst>
                  <a:gd name="T0" fmla="*/ 48 w 119"/>
                  <a:gd name="T1" fmla="*/ 0 h 47"/>
                  <a:gd name="T2" fmla="*/ 10 w 119"/>
                  <a:gd name="T3" fmla="*/ 18 h 47"/>
                  <a:gd name="T4" fmla="*/ 0 w 119"/>
                  <a:gd name="T5" fmla="*/ 47 h 47"/>
                  <a:gd name="T6" fmla="*/ 60 w 119"/>
                  <a:gd name="T7" fmla="*/ 47 h 47"/>
                  <a:gd name="T8" fmla="*/ 119 w 119"/>
                  <a:gd name="T9" fmla="*/ 47 h 47"/>
                  <a:gd name="T10" fmla="*/ 109 w 119"/>
                  <a:gd name="T11" fmla="*/ 18 h 47"/>
                  <a:gd name="T12" fmla="*/ 72 w 119"/>
                  <a:gd name="T13" fmla="*/ 1 h 47"/>
                  <a:gd name="T14" fmla="*/ 48 w 119"/>
                  <a:gd name="T15" fmla="*/ 0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19" h="47">
                    <a:moveTo>
                      <a:pt x="48" y="0"/>
                    </a:moveTo>
                    <a:cubicBezTo>
                      <a:pt x="21" y="10"/>
                      <a:pt x="14" y="16"/>
                      <a:pt x="10" y="18"/>
                    </a:cubicBezTo>
                    <a:cubicBezTo>
                      <a:pt x="6" y="22"/>
                      <a:pt x="3" y="36"/>
                      <a:pt x="0" y="47"/>
                    </a:cubicBezTo>
                    <a:cubicBezTo>
                      <a:pt x="60" y="47"/>
                      <a:pt x="60" y="47"/>
                      <a:pt x="60" y="47"/>
                    </a:cubicBezTo>
                    <a:cubicBezTo>
                      <a:pt x="119" y="47"/>
                      <a:pt x="119" y="47"/>
                      <a:pt x="119" y="47"/>
                    </a:cubicBezTo>
                    <a:cubicBezTo>
                      <a:pt x="116" y="36"/>
                      <a:pt x="114" y="22"/>
                      <a:pt x="109" y="18"/>
                    </a:cubicBezTo>
                    <a:cubicBezTo>
                      <a:pt x="106" y="16"/>
                      <a:pt x="98" y="11"/>
                      <a:pt x="72" y="1"/>
                    </a:cubicBezTo>
                    <a:cubicBezTo>
                      <a:pt x="48" y="0"/>
                      <a:pt x="48" y="0"/>
                      <a:pt x="48" y="0"/>
                    </a:cubicBezTo>
                  </a:path>
                </a:pathLst>
              </a:custGeom>
              <a:solidFill>
                <a:srgbClr val="FFDECC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439" name="Freeform 56">
                <a:extLst>
                  <a:ext uri="{FF2B5EF4-FFF2-40B4-BE49-F238E27FC236}">
                    <a16:creationId xmlns:a16="http://schemas.microsoft.com/office/drawing/2014/main" id="{E2E0ECA4-4674-4765-8342-CDD87A0AFCC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31736" y="5086933"/>
                <a:ext cx="440348" cy="173045"/>
              </a:xfrm>
              <a:custGeom>
                <a:avLst/>
                <a:gdLst>
                  <a:gd name="T0" fmla="*/ 48 w 119"/>
                  <a:gd name="T1" fmla="*/ 0 h 47"/>
                  <a:gd name="T2" fmla="*/ 10 w 119"/>
                  <a:gd name="T3" fmla="*/ 18 h 47"/>
                  <a:gd name="T4" fmla="*/ 0 w 119"/>
                  <a:gd name="T5" fmla="*/ 47 h 47"/>
                  <a:gd name="T6" fmla="*/ 60 w 119"/>
                  <a:gd name="T7" fmla="*/ 47 h 47"/>
                  <a:gd name="T8" fmla="*/ 119 w 119"/>
                  <a:gd name="T9" fmla="*/ 47 h 47"/>
                  <a:gd name="T10" fmla="*/ 109 w 119"/>
                  <a:gd name="T11" fmla="*/ 18 h 47"/>
                  <a:gd name="T12" fmla="*/ 72 w 119"/>
                  <a:gd name="T13" fmla="*/ 1 h 47"/>
                  <a:gd name="T14" fmla="*/ 48 w 119"/>
                  <a:gd name="T15" fmla="*/ 0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19" h="47">
                    <a:moveTo>
                      <a:pt x="48" y="0"/>
                    </a:moveTo>
                    <a:cubicBezTo>
                      <a:pt x="21" y="10"/>
                      <a:pt x="14" y="16"/>
                      <a:pt x="10" y="18"/>
                    </a:cubicBezTo>
                    <a:cubicBezTo>
                      <a:pt x="6" y="22"/>
                      <a:pt x="3" y="36"/>
                      <a:pt x="0" y="47"/>
                    </a:cubicBezTo>
                    <a:cubicBezTo>
                      <a:pt x="60" y="47"/>
                      <a:pt x="60" y="47"/>
                      <a:pt x="60" y="47"/>
                    </a:cubicBezTo>
                    <a:cubicBezTo>
                      <a:pt x="119" y="47"/>
                      <a:pt x="119" y="47"/>
                      <a:pt x="119" y="47"/>
                    </a:cubicBezTo>
                    <a:cubicBezTo>
                      <a:pt x="116" y="36"/>
                      <a:pt x="114" y="22"/>
                      <a:pt x="109" y="18"/>
                    </a:cubicBezTo>
                    <a:cubicBezTo>
                      <a:pt x="106" y="16"/>
                      <a:pt x="98" y="11"/>
                      <a:pt x="72" y="1"/>
                    </a:cubicBezTo>
                    <a:cubicBezTo>
                      <a:pt x="48" y="0"/>
                      <a:pt x="48" y="0"/>
                      <a:pt x="48" y="0"/>
                    </a:cubicBezTo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440" name="Freeform 57">
                <a:extLst>
                  <a:ext uri="{FF2B5EF4-FFF2-40B4-BE49-F238E27FC236}">
                    <a16:creationId xmlns:a16="http://schemas.microsoft.com/office/drawing/2014/main" id="{74E074FA-361C-48AE-A3E4-2D01A04FEA6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06187" y="4964536"/>
                <a:ext cx="91446" cy="170231"/>
              </a:xfrm>
              <a:custGeom>
                <a:avLst/>
                <a:gdLst>
                  <a:gd name="T0" fmla="*/ 0 w 25"/>
                  <a:gd name="T1" fmla="*/ 13 h 46"/>
                  <a:gd name="T2" fmla="*/ 0 w 25"/>
                  <a:gd name="T3" fmla="*/ 30 h 46"/>
                  <a:gd name="T4" fmla="*/ 0 w 25"/>
                  <a:gd name="T5" fmla="*/ 39 h 46"/>
                  <a:gd name="T6" fmla="*/ 25 w 25"/>
                  <a:gd name="T7" fmla="*/ 39 h 46"/>
                  <a:gd name="T8" fmla="*/ 25 w 25"/>
                  <a:gd name="T9" fmla="*/ 30 h 46"/>
                  <a:gd name="T10" fmla="*/ 25 w 25"/>
                  <a:gd name="T11" fmla="*/ 13 h 46"/>
                  <a:gd name="T12" fmla="*/ 0 w 25"/>
                  <a:gd name="T13" fmla="*/ 13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5" h="46">
                    <a:moveTo>
                      <a:pt x="0" y="13"/>
                    </a:moveTo>
                    <a:cubicBezTo>
                      <a:pt x="0" y="30"/>
                      <a:pt x="0" y="30"/>
                      <a:pt x="0" y="30"/>
                    </a:cubicBezTo>
                    <a:cubicBezTo>
                      <a:pt x="0" y="39"/>
                      <a:pt x="0" y="39"/>
                      <a:pt x="0" y="39"/>
                    </a:cubicBezTo>
                    <a:cubicBezTo>
                      <a:pt x="7" y="46"/>
                      <a:pt x="18" y="46"/>
                      <a:pt x="25" y="39"/>
                    </a:cubicBezTo>
                    <a:cubicBezTo>
                      <a:pt x="25" y="30"/>
                      <a:pt x="25" y="30"/>
                      <a:pt x="25" y="30"/>
                    </a:cubicBezTo>
                    <a:cubicBezTo>
                      <a:pt x="25" y="13"/>
                      <a:pt x="25" y="13"/>
                      <a:pt x="25" y="13"/>
                    </a:cubicBezTo>
                    <a:cubicBezTo>
                      <a:pt x="25" y="0"/>
                      <a:pt x="0" y="0"/>
                      <a:pt x="0" y="13"/>
                    </a:cubicBezTo>
                  </a:path>
                </a:pathLst>
              </a:custGeom>
              <a:solidFill>
                <a:schemeClr val="accent4">
                  <a:lumMod val="20000"/>
                  <a:lumOff val="8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441" name="Freeform 58">
                <a:extLst>
                  <a:ext uri="{FF2B5EF4-FFF2-40B4-BE49-F238E27FC236}">
                    <a16:creationId xmlns:a16="http://schemas.microsoft.com/office/drawing/2014/main" id="{CACCB0B8-6907-4867-AF8F-BE259E07D74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42878" y="4953281"/>
                <a:ext cx="40799" cy="47833"/>
              </a:xfrm>
              <a:custGeom>
                <a:avLst/>
                <a:gdLst>
                  <a:gd name="T0" fmla="*/ 3 w 11"/>
                  <a:gd name="T1" fmla="*/ 0 h 13"/>
                  <a:gd name="T2" fmla="*/ 9 w 11"/>
                  <a:gd name="T3" fmla="*/ 5 h 13"/>
                  <a:gd name="T4" fmla="*/ 8 w 11"/>
                  <a:gd name="T5" fmla="*/ 13 h 13"/>
                  <a:gd name="T6" fmla="*/ 1 w 11"/>
                  <a:gd name="T7" fmla="*/ 8 h 13"/>
                  <a:gd name="T8" fmla="*/ 3 w 11"/>
                  <a:gd name="T9" fmla="*/ 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13">
                    <a:moveTo>
                      <a:pt x="3" y="0"/>
                    </a:moveTo>
                    <a:cubicBezTo>
                      <a:pt x="5" y="0"/>
                      <a:pt x="8" y="2"/>
                      <a:pt x="9" y="5"/>
                    </a:cubicBezTo>
                    <a:cubicBezTo>
                      <a:pt x="11" y="9"/>
                      <a:pt x="10" y="12"/>
                      <a:pt x="8" y="13"/>
                    </a:cubicBezTo>
                    <a:cubicBezTo>
                      <a:pt x="5" y="13"/>
                      <a:pt x="3" y="11"/>
                      <a:pt x="1" y="8"/>
                    </a:cubicBezTo>
                    <a:cubicBezTo>
                      <a:pt x="0" y="4"/>
                      <a:pt x="1" y="1"/>
                      <a:pt x="3" y="0"/>
                    </a:cubicBezTo>
                    <a:close/>
                  </a:path>
                </a:pathLst>
              </a:custGeom>
              <a:solidFill>
                <a:schemeClr val="accent4">
                  <a:lumMod val="20000"/>
                  <a:lumOff val="8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442" name="Freeform 59">
                <a:extLst>
                  <a:ext uri="{FF2B5EF4-FFF2-40B4-BE49-F238E27FC236}">
                    <a16:creationId xmlns:a16="http://schemas.microsoft.com/office/drawing/2014/main" id="{84B357EA-E97D-4FB6-AA3F-24D54FB5EB0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27177" y="4953281"/>
                <a:ext cx="37986" cy="47833"/>
              </a:xfrm>
              <a:custGeom>
                <a:avLst/>
                <a:gdLst>
                  <a:gd name="T0" fmla="*/ 7 w 10"/>
                  <a:gd name="T1" fmla="*/ 0 h 13"/>
                  <a:gd name="T2" fmla="*/ 1 w 10"/>
                  <a:gd name="T3" fmla="*/ 5 h 13"/>
                  <a:gd name="T4" fmla="*/ 3 w 10"/>
                  <a:gd name="T5" fmla="*/ 13 h 13"/>
                  <a:gd name="T6" fmla="*/ 9 w 10"/>
                  <a:gd name="T7" fmla="*/ 8 h 13"/>
                  <a:gd name="T8" fmla="*/ 7 w 10"/>
                  <a:gd name="T9" fmla="*/ 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13">
                    <a:moveTo>
                      <a:pt x="7" y="0"/>
                    </a:moveTo>
                    <a:cubicBezTo>
                      <a:pt x="5" y="0"/>
                      <a:pt x="2" y="2"/>
                      <a:pt x="1" y="5"/>
                    </a:cubicBezTo>
                    <a:cubicBezTo>
                      <a:pt x="0" y="9"/>
                      <a:pt x="1" y="12"/>
                      <a:pt x="3" y="13"/>
                    </a:cubicBezTo>
                    <a:cubicBezTo>
                      <a:pt x="5" y="13"/>
                      <a:pt x="8" y="11"/>
                      <a:pt x="9" y="8"/>
                    </a:cubicBezTo>
                    <a:cubicBezTo>
                      <a:pt x="10" y="4"/>
                      <a:pt x="10" y="1"/>
                      <a:pt x="7" y="0"/>
                    </a:cubicBezTo>
                    <a:close/>
                  </a:path>
                </a:pathLst>
              </a:custGeom>
              <a:solidFill>
                <a:schemeClr val="accent4">
                  <a:lumMod val="20000"/>
                  <a:lumOff val="8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443" name="Freeform 60">
                <a:extLst>
                  <a:ext uri="{FF2B5EF4-FFF2-40B4-BE49-F238E27FC236}">
                    <a16:creationId xmlns:a16="http://schemas.microsoft.com/office/drawing/2014/main" id="{2B77B317-4A51-4A42-8F60-4B17D6A554E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31510" y="5127733"/>
                <a:ext cx="40799" cy="36578"/>
              </a:xfrm>
              <a:custGeom>
                <a:avLst/>
                <a:gdLst>
                  <a:gd name="T0" fmla="*/ 0 w 11"/>
                  <a:gd name="T1" fmla="*/ 5 h 10"/>
                  <a:gd name="T2" fmla="*/ 3 w 11"/>
                  <a:gd name="T3" fmla="*/ 10 h 10"/>
                  <a:gd name="T4" fmla="*/ 8 w 11"/>
                  <a:gd name="T5" fmla="*/ 10 h 10"/>
                  <a:gd name="T6" fmla="*/ 11 w 11"/>
                  <a:gd name="T7" fmla="*/ 5 h 10"/>
                  <a:gd name="T8" fmla="*/ 6 w 11"/>
                  <a:gd name="T9" fmla="*/ 0 h 10"/>
                  <a:gd name="T10" fmla="*/ 0 w 11"/>
                  <a:gd name="T11" fmla="*/ 5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1" h="10">
                    <a:moveTo>
                      <a:pt x="0" y="5"/>
                    </a:moveTo>
                    <a:cubicBezTo>
                      <a:pt x="3" y="10"/>
                      <a:pt x="3" y="10"/>
                      <a:pt x="3" y="10"/>
                    </a:cubicBezTo>
                    <a:cubicBezTo>
                      <a:pt x="5" y="10"/>
                      <a:pt x="6" y="10"/>
                      <a:pt x="8" y="10"/>
                    </a:cubicBezTo>
                    <a:cubicBezTo>
                      <a:pt x="11" y="5"/>
                      <a:pt x="11" y="5"/>
                      <a:pt x="11" y="5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0" y="5"/>
                      <a:pt x="0" y="5"/>
                      <a:pt x="0" y="5"/>
                    </a:cubicBezTo>
                  </a:path>
                </a:pathLst>
              </a:custGeom>
              <a:solidFill>
                <a:srgbClr val="6F6F6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444" name="Freeform 61">
                <a:extLst>
                  <a:ext uri="{FF2B5EF4-FFF2-40B4-BE49-F238E27FC236}">
                    <a16:creationId xmlns:a16="http://schemas.microsoft.com/office/drawing/2014/main" id="{943BD23C-585C-4D83-93C8-8E656F1D02B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27289" y="5164311"/>
                <a:ext cx="49241" cy="95667"/>
              </a:xfrm>
              <a:custGeom>
                <a:avLst/>
                <a:gdLst>
                  <a:gd name="T0" fmla="*/ 11 w 35"/>
                  <a:gd name="T1" fmla="*/ 0 h 68"/>
                  <a:gd name="T2" fmla="*/ 0 w 35"/>
                  <a:gd name="T3" fmla="*/ 68 h 68"/>
                  <a:gd name="T4" fmla="*/ 35 w 35"/>
                  <a:gd name="T5" fmla="*/ 68 h 68"/>
                  <a:gd name="T6" fmla="*/ 24 w 35"/>
                  <a:gd name="T7" fmla="*/ 0 h 68"/>
                  <a:gd name="T8" fmla="*/ 11 w 35"/>
                  <a:gd name="T9" fmla="*/ 0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" h="68">
                    <a:moveTo>
                      <a:pt x="11" y="0"/>
                    </a:moveTo>
                    <a:lnTo>
                      <a:pt x="0" y="68"/>
                    </a:lnTo>
                    <a:lnTo>
                      <a:pt x="35" y="68"/>
                    </a:lnTo>
                    <a:lnTo>
                      <a:pt x="24" y="0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6F6F6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445" name="Freeform 62">
                <a:extLst>
                  <a:ext uri="{FF2B5EF4-FFF2-40B4-BE49-F238E27FC236}">
                    <a16:creationId xmlns:a16="http://schemas.microsoft.com/office/drawing/2014/main" id="{38B5D27C-8EDB-47BB-8D75-B8D92F1A5BF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27289" y="5164311"/>
                <a:ext cx="49241" cy="95667"/>
              </a:xfrm>
              <a:custGeom>
                <a:avLst/>
                <a:gdLst>
                  <a:gd name="T0" fmla="*/ 11 w 35"/>
                  <a:gd name="T1" fmla="*/ 0 h 68"/>
                  <a:gd name="T2" fmla="*/ 0 w 35"/>
                  <a:gd name="T3" fmla="*/ 68 h 68"/>
                  <a:gd name="T4" fmla="*/ 35 w 35"/>
                  <a:gd name="T5" fmla="*/ 68 h 68"/>
                  <a:gd name="T6" fmla="*/ 24 w 35"/>
                  <a:gd name="T7" fmla="*/ 0 h 68"/>
                  <a:gd name="T8" fmla="*/ 11 w 35"/>
                  <a:gd name="T9" fmla="*/ 0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" h="68">
                    <a:moveTo>
                      <a:pt x="11" y="0"/>
                    </a:moveTo>
                    <a:lnTo>
                      <a:pt x="0" y="68"/>
                    </a:lnTo>
                    <a:lnTo>
                      <a:pt x="35" y="68"/>
                    </a:lnTo>
                    <a:lnTo>
                      <a:pt x="24" y="0"/>
                    </a:lnTo>
                    <a:lnTo>
                      <a:pt x="11" y="0"/>
                    </a:lnTo>
                  </a:path>
                </a:pathLst>
              </a:custGeom>
              <a:solidFill>
                <a:srgbClr val="6F6F6F"/>
              </a:solidFill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446" name="Freeform 63">
                <a:extLst>
                  <a:ext uri="{FF2B5EF4-FFF2-40B4-BE49-F238E27FC236}">
                    <a16:creationId xmlns:a16="http://schemas.microsoft.com/office/drawing/2014/main" id="{EADCD27B-5F32-442C-9400-4907880EBD8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01966" y="5075678"/>
                <a:ext cx="52054" cy="88633"/>
              </a:xfrm>
              <a:custGeom>
                <a:avLst/>
                <a:gdLst>
                  <a:gd name="T0" fmla="*/ 3 w 37"/>
                  <a:gd name="T1" fmla="*/ 0 h 63"/>
                  <a:gd name="T2" fmla="*/ 0 w 37"/>
                  <a:gd name="T3" fmla="*/ 11 h 63"/>
                  <a:gd name="T4" fmla="*/ 8 w 37"/>
                  <a:gd name="T5" fmla="*/ 63 h 63"/>
                  <a:gd name="T6" fmla="*/ 37 w 37"/>
                  <a:gd name="T7" fmla="*/ 37 h 63"/>
                  <a:gd name="T8" fmla="*/ 3 w 37"/>
                  <a:gd name="T9" fmla="*/ 0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7" h="63">
                    <a:moveTo>
                      <a:pt x="3" y="0"/>
                    </a:moveTo>
                    <a:lnTo>
                      <a:pt x="0" y="11"/>
                    </a:lnTo>
                    <a:lnTo>
                      <a:pt x="8" y="63"/>
                    </a:lnTo>
                    <a:lnTo>
                      <a:pt x="37" y="37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EDEDE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447" name="Freeform 64">
                <a:extLst>
                  <a:ext uri="{FF2B5EF4-FFF2-40B4-BE49-F238E27FC236}">
                    <a16:creationId xmlns:a16="http://schemas.microsoft.com/office/drawing/2014/main" id="{8B29BD24-6A57-4B89-BFDD-9419386E82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01966" y="5075678"/>
                <a:ext cx="52054" cy="88633"/>
              </a:xfrm>
              <a:custGeom>
                <a:avLst/>
                <a:gdLst>
                  <a:gd name="T0" fmla="*/ 3 w 37"/>
                  <a:gd name="T1" fmla="*/ 0 h 63"/>
                  <a:gd name="T2" fmla="*/ 0 w 37"/>
                  <a:gd name="T3" fmla="*/ 11 h 63"/>
                  <a:gd name="T4" fmla="*/ 8 w 37"/>
                  <a:gd name="T5" fmla="*/ 63 h 63"/>
                  <a:gd name="T6" fmla="*/ 37 w 37"/>
                  <a:gd name="T7" fmla="*/ 37 h 63"/>
                  <a:gd name="T8" fmla="*/ 3 w 37"/>
                  <a:gd name="T9" fmla="*/ 0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7" h="63">
                    <a:moveTo>
                      <a:pt x="3" y="0"/>
                    </a:moveTo>
                    <a:lnTo>
                      <a:pt x="0" y="11"/>
                    </a:lnTo>
                    <a:lnTo>
                      <a:pt x="8" y="63"/>
                    </a:lnTo>
                    <a:lnTo>
                      <a:pt x="37" y="37"/>
                    </a:lnTo>
                    <a:lnTo>
                      <a:pt x="3" y="0"/>
                    </a:lnTo>
                  </a:path>
                </a:pathLst>
              </a:custGeom>
              <a:noFill/>
              <a:ln w="9525">
                <a:noFill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448" name="Freeform 65">
                <a:extLst>
                  <a:ext uri="{FF2B5EF4-FFF2-40B4-BE49-F238E27FC236}">
                    <a16:creationId xmlns:a16="http://schemas.microsoft.com/office/drawing/2014/main" id="{4EE0D740-3981-42DE-8A35-32EBA1BAB8F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06187" y="5061610"/>
                <a:ext cx="91446" cy="25324"/>
              </a:xfrm>
              <a:custGeom>
                <a:avLst/>
                <a:gdLst>
                  <a:gd name="T0" fmla="*/ 0 w 25"/>
                  <a:gd name="T1" fmla="*/ 0 h 7"/>
                  <a:gd name="T2" fmla="*/ 0 w 25"/>
                  <a:gd name="T3" fmla="*/ 1 h 7"/>
                  <a:gd name="T4" fmla="*/ 13 w 25"/>
                  <a:gd name="T5" fmla="*/ 7 h 7"/>
                  <a:gd name="T6" fmla="*/ 13 w 25"/>
                  <a:gd name="T7" fmla="*/ 7 h 7"/>
                  <a:gd name="T8" fmla="*/ 25 w 25"/>
                  <a:gd name="T9" fmla="*/ 1 h 7"/>
                  <a:gd name="T10" fmla="*/ 25 w 25"/>
                  <a:gd name="T11" fmla="*/ 0 h 7"/>
                  <a:gd name="T12" fmla="*/ 0 w 25"/>
                  <a:gd name="T13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5" h="7">
                    <a:moveTo>
                      <a:pt x="0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6" y="7"/>
                      <a:pt x="13" y="7"/>
                    </a:cubicBezTo>
                    <a:cubicBezTo>
                      <a:pt x="13" y="7"/>
                      <a:pt x="13" y="7"/>
                      <a:pt x="13" y="7"/>
                    </a:cubicBezTo>
                    <a:cubicBezTo>
                      <a:pt x="19" y="7"/>
                      <a:pt x="25" y="1"/>
                      <a:pt x="25" y="1"/>
                    </a:cubicBezTo>
                    <a:cubicBezTo>
                      <a:pt x="25" y="0"/>
                      <a:pt x="25" y="0"/>
                      <a:pt x="25" y="0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chemeClr val="bg2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449" name="Freeform 66">
                <a:extLst>
                  <a:ext uri="{FF2B5EF4-FFF2-40B4-BE49-F238E27FC236}">
                    <a16:creationId xmlns:a16="http://schemas.microsoft.com/office/drawing/2014/main" id="{7B99DE00-1CD2-48F6-91D2-5630F73FA2F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06299" y="4846360"/>
                <a:ext cx="291221" cy="233540"/>
              </a:xfrm>
              <a:custGeom>
                <a:avLst/>
                <a:gdLst>
                  <a:gd name="T0" fmla="*/ 40 w 79"/>
                  <a:gd name="T1" fmla="*/ 0 h 63"/>
                  <a:gd name="T2" fmla="*/ 18 w 79"/>
                  <a:gd name="T3" fmla="*/ 50 h 63"/>
                  <a:gd name="T4" fmla="*/ 40 w 79"/>
                  <a:gd name="T5" fmla="*/ 63 h 63"/>
                  <a:gd name="T6" fmla="*/ 61 w 79"/>
                  <a:gd name="T7" fmla="*/ 50 h 63"/>
                  <a:gd name="T8" fmla="*/ 40 w 79"/>
                  <a:gd name="T9" fmla="*/ 0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9" h="63">
                    <a:moveTo>
                      <a:pt x="40" y="0"/>
                    </a:moveTo>
                    <a:cubicBezTo>
                      <a:pt x="0" y="0"/>
                      <a:pt x="15" y="47"/>
                      <a:pt x="18" y="50"/>
                    </a:cubicBezTo>
                    <a:cubicBezTo>
                      <a:pt x="21" y="54"/>
                      <a:pt x="33" y="63"/>
                      <a:pt x="40" y="63"/>
                    </a:cubicBezTo>
                    <a:cubicBezTo>
                      <a:pt x="46" y="63"/>
                      <a:pt x="59" y="54"/>
                      <a:pt x="61" y="50"/>
                    </a:cubicBezTo>
                    <a:cubicBezTo>
                      <a:pt x="64" y="47"/>
                      <a:pt x="79" y="0"/>
                      <a:pt x="40" y="0"/>
                    </a:cubicBezTo>
                    <a:close/>
                  </a:path>
                </a:pathLst>
              </a:custGeom>
              <a:solidFill>
                <a:schemeClr val="accent4">
                  <a:lumMod val="20000"/>
                  <a:lumOff val="8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450" name="Freeform 67">
                <a:extLst>
                  <a:ext uri="{FF2B5EF4-FFF2-40B4-BE49-F238E27FC236}">
                    <a16:creationId xmlns:a16="http://schemas.microsoft.com/office/drawing/2014/main" id="{86A7E1E0-6645-44D6-936A-CFB0D9A8204C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747099" y="4812595"/>
                <a:ext cx="225098" cy="181486"/>
              </a:xfrm>
              <a:custGeom>
                <a:avLst/>
                <a:gdLst>
                  <a:gd name="T0" fmla="*/ 47 w 61"/>
                  <a:gd name="T1" fmla="*/ 10 h 49"/>
                  <a:gd name="T2" fmla="*/ 0 w 61"/>
                  <a:gd name="T3" fmla="*/ 20 h 49"/>
                  <a:gd name="T4" fmla="*/ 3 w 61"/>
                  <a:gd name="T5" fmla="*/ 49 h 49"/>
                  <a:gd name="T6" fmla="*/ 3 w 61"/>
                  <a:gd name="T7" fmla="*/ 48 h 49"/>
                  <a:gd name="T8" fmla="*/ 3 w 61"/>
                  <a:gd name="T9" fmla="*/ 49 h 49"/>
                  <a:gd name="T10" fmla="*/ 3 w 61"/>
                  <a:gd name="T11" fmla="*/ 49 h 49"/>
                  <a:gd name="T12" fmla="*/ 4 w 61"/>
                  <a:gd name="T13" fmla="*/ 49 h 49"/>
                  <a:gd name="T14" fmla="*/ 4 w 61"/>
                  <a:gd name="T15" fmla="*/ 49 h 49"/>
                  <a:gd name="T16" fmla="*/ 4 w 61"/>
                  <a:gd name="T17" fmla="*/ 46 h 49"/>
                  <a:gd name="T18" fmla="*/ 4 w 61"/>
                  <a:gd name="T19" fmla="*/ 42 h 49"/>
                  <a:gd name="T20" fmla="*/ 9 w 61"/>
                  <a:gd name="T21" fmla="*/ 28 h 49"/>
                  <a:gd name="T22" fmla="*/ 12 w 61"/>
                  <a:gd name="T23" fmla="*/ 25 h 49"/>
                  <a:gd name="T24" fmla="*/ 28 w 61"/>
                  <a:gd name="T25" fmla="*/ 29 h 49"/>
                  <a:gd name="T26" fmla="*/ 38 w 61"/>
                  <a:gd name="T27" fmla="*/ 30 h 49"/>
                  <a:gd name="T28" fmla="*/ 47 w 61"/>
                  <a:gd name="T29" fmla="*/ 24 h 49"/>
                  <a:gd name="T30" fmla="*/ 54 w 61"/>
                  <a:gd name="T31" fmla="*/ 43 h 49"/>
                  <a:gd name="T32" fmla="*/ 54 w 61"/>
                  <a:gd name="T33" fmla="*/ 46 h 49"/>
                  <a:gd name="T34" fmla="*/ 54 w 61"/>
                  <a:gd name="T35" fmla="*/ 49 h 49"/>
                  <a:gd name="T36" fmla="*/ 54 w 61"/>
                  <a:gd name="T37" fmla="*/ 49 h 49"/>
                  <a:gd name="T38" fmla="*/ 54 w 61"/>
                  <a:gd name="T39" fmla="*/ 49 h 49"/>
                  <a:gd name="T40" fmla="*/ 55 w 61"/>
                  <a:gd name="T41" fmla="*/ 49 h 49"/>
                  <a:gd name="T42" fmla="*/ 55 w 61"/>
                  <a:gd name="T43" fmla="*/ 48 h 49"/>
                  <a:gd name="T44" fmla="*/ 55 w 61"/>
                  <a:gd name="T45" fmla="*/ 46 h 49"/>
                  <a:gd name="T46" fmla="*/ 47 w 61"/>
                  <a:gd name="T47" fmla="*/ 10 h 49"/>
                  <a:gd name="T48" fmla="*/ 26 w 61"/>
                  <a:gd name="T49" fmla="*/ 19 h 49"/>
                  <a:gd name="T50" fmla="*/ 26 w 61"/>
                  <a:gd name="T51" fmla="*/ 19 h 49"/>
                  <a:gd name="T52" fmla="*/ 27 w 61"/>
                  <a:gd name="T53" fmla="*/ 19 h 49"/>
                  <a:gd name="T54" fmla="*/ 26 w 61"/>
                  <a:gd name="T55" fmla="*/ 19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61" h="49">
                    <a:moveTo>
                      <a:pt x="47" y="10"/>
                    </a:moveTo>
                    <a:cubicBezTo>
                      <a:pt x="33" y="0"/>
                      <a:pt x="6" y="13"/>
                      <a:pt x="0" y="20"/>
                    </a:cubicBezTo>
                    <a:cubicBezTo>
                      <a:pt x="2" y="28"/>
                      <a:pt x="1" y="38"/>
                      <a:pt x="3" y="49"/>
                    </a:cubicBezTo>
                    <a:cubicBezTo>
                      <a:pt x="3" y="48"/>
                      <a:pt x="3" y="48"/>
                      <a:pt x="3" y="48"/>
                    </a:cubicBezTo>
                    <a:cubicBezTo>
                      <a:pt x="3" y="49"/>
                      <a:pt x="3" y="49"/>
                      <a:pt x="3" y="49"/>
                    </a:cubicBezTo>
                    <a:cubicBezTo>
                      <a:pt x="3" y="49"/>
                      <a:pt x="3" y="49"/>
                      <a:pt x="3" y="49"/>
                    </a:cubicBezTo>
                    <a:cubicBezTo>
                      <a:pt x="4" y="49"/>
                      <a:pt x="4" y="49"/>
                      <a:pt x="4" y="49"/>
                    </a:cubicBezTo>
                    <a:cubicBezTo>
                      <a:pt x="4" y="49"/>
                      <a:pt x="4" y="49"/>
                      <a:pt x="4" y="49"/>
                    </a:cubicBezTo>
                    <a:cubicBezTo>
                      <a:pt x="4" y="48"/>
                      <a:pt x="4" y="46"/>
                      <a:pt x="4" y="46"/>
                    </a:cubicBezTo>
                    <a:cubicBezTo>
                      <a:pt x="4" y="45"/>
                      <a:pt x="4" y="43"/>
                      <a:pt x="4" y="42"/>
                    </a:cubicBezTo>
                    <a:cubicBezTo>
                      <a:pt x="5" y="35"/>
                      <a:pt x="4" y="35"/>
                      <a:pt x="9" y="28"/>
                    </a:cubicBezTo>
                    <a:cubicBezTo>
                      <a:pt x="9" y="27"/>
                      <a:pt x="11" y="25"/>
                      <a:pt x="12" y="25"/>
                    </a:cubicBezTo>
                    <a:cubicBezTo>
                      <a:pt x="19" y="22"/>
                      <a:pt x="21" y="26"/>
                      <a:pt x="28" y="29"/>
                    </a:cubicBezTo>
                    <a:cubicBezTo>
                      <a:pt x="31" y="30"/>
                      <a:pt x="35" y="30"/>
                      <a:pt x="38" y="30"/>
                    </a:cubicBezTo>
                    <a:cubicBezTo>
                      <a:pt x="42" y="30"/>
                      <a:pt x="47" y="25"/>
                      <a:pt x="47" y="24"/>
                    </a:cubicBezTo>
                    <a:cubicBezTo>
                      <a:pt x="52" y="32"/>
                      <a:pt x="53" y="37"/>
                      <a:pt x="54" y="43"/>
                    </a:cubicBezTo>
                    <a:cubicBezTo>
                      <a:pt x="54" y="44"/>
                      <a:pt x="54" y="45"/>
                      <a:pt x="54" y="46"/>
                    </a:cubicBezTo>
                    <a:cubicBezTo>
                      <a:pt x="54" y="46"/>
                      <a:pt x="54" y="48"/>
                      <a:pt x="54" y="49"/>
                    </a:cubicBezTo>
                    <a:cubicBezTo>
                      <a:pt x="54" y="49"/>
                      <a:pt x="54" y="49"/>
                      <a:pt x="54" y="49"/>
                    </a:cubicBezTo>
                    <a:cubicBezTo>
                      <a:pt x="54" y="49"/>
                      <a:pt x="54" y="49"/>
                      <a:pt x="54" y="49"/>
                    </a:cubicBezTo>
                    <a:cubicBezTo>
                      <a:pt x="55" y="49"/>
                      <a:pt x="55" y="49"/>
                      <a:pt x="55" y="49"/>
                    </a:cubicBezTo>
                    <a:cubicBezTo>
                      <a:pt x="55" y="48"/>
                      <a:pt x="55" y="48"/>
                      <a:pt x="55" y="48"/>
                    </a:cubicBezTo>
                    <a:cubicBezTo>
                      <a:pt x="55" y="47"/>
                      <a:pt x="55" y="47"/>
                      <a:pt x="55" y="46"/>
                    </a:cubicBezTo>
                    <a:cubicBezTo>
                      <a:pt x="57" y="39"/>
                      <a:pt x="61" y="13"/>
                      <a:pt x="47" y="10"/>
                    </a:cubicBezTo>
                    <a:close/>
                    <a:moveTo>
                      <a:pt x="26" y="19"/>
                    </a:moveTo>
                    <a:cubicBezTo>
                      <a:pt x="26" y="19"/>
                      <a:pt x="26" y="19"/>
                      <a:pt x="26" y="19"/>
                    </a:cubicBezTo>
                    <a:cubicBezTo>
                      <a:pt x="27" y="19"/>
                      <a:pt x="27" y="19"/>
                      <a:pt x="27" y="19"/>
                    </a:cubicBezTo>
                    <a:lnTo>
                      <a:pt x="26" y="19"/>
                    </a:lnTo>
                    <a:close/>
                  </a:path>
                </a:pathLst>
              </a:custGeom>
              <a:solidFill>
                <a:srgbClr val="6F6F6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451" name="Freeform 68">
                <a:extLst>
                  <a:ext uri="{FF2B5EF4-FFF2-40B4-BE49-F238E27FC236}">
                    <a16:creationId xmlns:a16="http://schemas.microsoft.com/office/drawing/2014/main" id="{9FF67097-BC02-4D24-A084-1F234EC3F91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54020" y="5075678"/>
                <a:ext cx="47833" cy="88633"/>
              </a:xfrm>
              <a:custGeom>
                <a:avLst/>
                <a:gdLst>
                  <a:gd name="T0" fmla="*/ 31 w 34"/>
                  <a:gd name="T1" fmla="*/ 0 h 63"/>
                  <a:gd name="T2" fmla="*/ 34 w 34"/>
                  <a:gd name="T3" fmla="*/ 11 h 63"/>
                  <a:gd name="T4" fmla="*/ 26 w 34"/>
                  <a:gd name="T5" fmla="*/ 63 h 63"/>
                  <a:gd name="T6" fmla="*/ 0 w 34"/>
                  <a:gd name="T7" fmla="*/ 37 h 63"/>
                  <a:gd name="T8" fmla="*/ 31 w 34"/>
                  <a:gd name="T9" fmla="*/ 0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" h="63">
                    <a:moveTo>
                      <a:pt x="31" y="0"/>
                    </a:moveTo>
                    <a:lnTo>
                      <a:pt x="34" y="11"/>
                    </a:lnTo>
                    <a:lnTo>
                      <a:pt x="26" y="63"/>
                    </a:lnTo>
                    <a:lnTo>
                      <a:pt x="0" y="37"/>
                    </a:lnTo>
                    <a:lnTo>
                      <a:pt x="31" y="0"/>
                    </a:lnTo>
                    <a:close/>
                  </a:path>
                </a:pathLst>
              </a:custGeom>
              <a:solidFill>
                <a:srgbClr val="EDEDE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452" name="Freeform 69">
                <a:extLst>
                  <a:ext uri="{FF2B5EF4-FFF2-40B4-BE49-F238E27FC236}">
                    <a16:creationId xmlns:a16="http://schemas.microsoft.com/office/drawing/2014/main" id="{524A3F5D-7AAA-41BC-8D11-CDB7D1C143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54020" y="5075678"/>
                <a:ext cx="47833" cy="88633"/>
              </a:xfrm>
              <a:custGeom>
                <a:avLst/>
                <a:gdLst>
                  <a:gd name="T0" fmla="*/ 31 w 34"/>
                  <a:gd name="T1" fmla="*/ 0 h 63"/>
                  <a:gd name="T2" fmla="*/ 34 w 34"/>
                  <a:gd name="T3" fmla="*/ 11 h 63"/>
                  <a:gd name="T4" fmla="*/ 26 w 34"/>
                  <a:gd name="T5" fmla="*/ 63 h 63"/>
                  <a:gd name="T6" fmla="*/ 0 w 34"/>
                  <a:gd name="T7" fmla="*/ 37 h 63"/>
                  <a:gd name="T8" fmla="*/ 31 w 34"/>
                  <a:gd name="T9" fmla="*/ 0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" h="63">
                    <a:moveTo>
                      <a:pt x="31" y="0"/>
                    </a:moveTo>
                    <a:lnTo>
                      <a:pt x="34" y="11"/>
                    </a:lnTo>
                    <a:lnTo>
                      <a:pt x="26" y="63"/>
                    </a:lnTo>
                    <a:lnTo>
                      <a:pt x="0" y="37"/>
                    </a:lnTo>
                    <a:lnTo>
                      <a:pt x="31" y="0"/>
                    </a:lnTo>
                  </a:path>
                </a:pathLst>
              </a:custGeom>
              <a:noFill/>
              <a:ln w="9525">
                <a:noFill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453" name="Freeform 70">
                <a:extLst>
                  <a:ext uri="{FF2B5EF4-FFF2-40B4-BE49-F238E27FC236}">
                    <a16:creationId xmlns:a16="http://schemas.microsoft.com/office/drawing/2014/main" id="{797DC162-7CD3-489A-941E-DA05149043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54020" y="5127733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rgbClr val="6F6F6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454" name="Freeform 71">
                <a:extLst>
                  <a:ext uri="{FF2B5EF4-FFF2-40B4-BE49-F238E27FC236}">
                    <a16:creationId xmlns:a16="http://schemas.microsoft.com/office/drawing/2014/main" id="{3022BA49-9CF6-42A2-9E30-829C03ABC8D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06187" y="5075678"/>
                <a:ext cx="91446" cy="52054"/>
              </a:xfrm>
              <a:custGeom>
                <a:avLst/>
                <a:gdLst>
                  <a:gd name="T0" fmla="*/ 25 w 25"/>
                  <a:gd name="T1" fmla="*/ 0 h 14"/>
                  <a:gd name="T2" fmla="*/ 13 w 25"/>
                  <a:gd name="T3" fmla="*/ 14 h 14"/>
                  <a:gd name="T4" fmla="*/ 0 w 25"/>
                  <a:gd name="T5" fmla="*/ 0 h 14"/>
                  <a:gd name="T6" fmla="*/ 0 w 25"/>
                  <a:gd name="T7" fmla="*/ 0 h 14"/>
                  <a:gd name="T8" fmla="*/ 13 w 25"/>
                  <a:gd name="T9" fmla="*/ 14 h 14"/>
                  <a:gd name="T10" fmla="*/ 13 w 25"/>
                  <a:gd name="T11" fmla="*/ 14 h 14"/>
                  <a:gd name="T12" fmla="*/ 25 w 25"/>
                  <a:gd name="T13" fmla="*/ 0 h 14"/>
                  <a:gd name="T14" fmla="*/ 25 w 25"/>
                  <a:gd name="T15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5" h="14">
                    <a:moveTo>
                      <a:pt x="25" y="0"/>
                    </a:moveTo>
                    <a:cubicBezTo>
                      <a:pt x="13" y="14"/>
                      <a:pt x="13" y="14"/>
                      <a:pt x="13" y="14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3" y="14"/>
                      <a:pt x="13" y="14"/>
                      <a:pt x="13" y="14"/>
                    </a:cubicBezTo>
                    <a:cubicBezTo>
                      <a:pt x="13" y="14"/>
                      <a:pt x="13" y="14"/>
                      <a:pt x="13" y="14"/>
                    </a:cubicBezTo>
                    <a:cubicBezTo>
                      <a:pt x="25" y="0"/>
                      <a:pt x="25" y="0"/>
                      <a:pt x="25" y="0"/>
                    </a:cubicBezTo>
                    <a:cubicBezTo>
                      <a:pt x="25" y="0"/>
                      <a:pt x="25" y="0"/>
                      <a:pt x="25" y="0"/>
                    </a:cubicBezTo>
                  </a:path>
                </a:pathLst>
              </a:custGeom>
              <a:solidFill>
                <a:srgbClr val="E9CEB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455" name="Rectangle 72">
                <a:extLst>
                  <a:ext uri="{FF2B5EF4-FFF2-40B4-BE49-F238E27FC236}">
                    <a16:creationId xmlns:a16="http://schemas.microsoft.com/office/drawing/2014/main" id="{56432CF1-8ED5-4D2B-B37C-4EE2426BE14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842765" y="5164311"/>
                <a:ext cx="18290" cy="1407"/>
              </a:xfrm>
              <a:prstGeom prst="rect">
                <a:avLst/>
              </a:prstGeom>
              <a:solidFill>
                <a:srgbClr val="6F6F6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456" name="Rectangle 73">
                <a:extLst>
                  <a:ext uri="{FF2B5EF4-FFF2-40B4-BE49-F238E27FC236}">
                    <a16:creationId xmlns:a16="http://schemas.microsoft.com/office/drawing/2014/main" id="{49E6486B-80E6-45FA-A034-58EB61953A9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842765" y="5164311"/>
                <a:ext cx="18290" cy="1407"/>
              </a:xfrm>
              <a:prstGeom prst="rect">
                <a:avLst/>
              </a:prstGeom>
              <a:solidFill>
                <a:srgbClr val="6F6F6F"/>
              </a:solidFill>
              <a:ln w="9525">
                <a:noFill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  <p:grpSp>
          <p:nvGrpSpPr>
            <p:cNvPr id="426" name="Group 425">
              <a:extLst>
                <a:ext uri="{FF2B5EF4-FFF2-40B4-BE49-F238E27FC236}">
                  <a16:creationId xmlns:a16="http://schemas.microsoft.com/office/drawing/2014/main" id="{FAE51C59-8719-4387-8FC0-09B3BF6A6B33}"/>
                </a:ext>
              </a:extLst>
            </p:cNvPr>
            <p:cNvGrpSpPr/>
            <p:nvPr/>
          </p:nvGrpSpPr>
          <p:grpSpPr>
            <a:xfrm>
              <a:off x="4667315" y="2811207"/>
              <a:ext cx="415025" cy="427687"/>
              <a:chOff x="6145240" y="4832291"/>
              <a:chExt cx="415025" cy="427687"/>
            </a:xfrm>
          </p:grpSpPr>
          <p:sp>
            <p:nvSpPr>
              <p:cNvPr id="427" name="Freeform 47">
                <a:extLst>
                  <a:ext uri="{FF2B5EF4-FFF2-40B4-BE49-F238E27FC236}">
                    <a16:creationId xmlns:a16="http://schemas.microsoft.com/office/drawing/2014/main" id="{7A05064B-A3A3-4E1C-B080-8EA483D6B15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01515" y="4832291"/>
                <a:ext cx="306696" cy="413618"/>
              </a:xfrm>
              <a:custGeom>
                <a:avLst/>
                <a:gdLst>
                  <a:gd name="T0" fmla="*/ 30 w 83"/>
                  <a:gd name="T1" fmla="*/ 10 h 112"/>
                  <a:gd name="T2" fmla="*/ 67 w 83"/>
                  <a:gd name="T3" fmla="*/ 19 h 112"/>
                  <a:gd name="T4" fmla="*/ 77 w 83"/>
                  <a:gd name="T5" fmla="*/ 52 h 112"/>
                  <a:gd name="T6" fmla="*/ 39 w 83"/>
                  <a:gd name="T7" fmla="*/ 112 h 112"/>
                  <a:gd name="T8" fmla="*/ 6 w 83"/>
                  <a:gd name="T9" fmla="*/ 51 h 112"/>
                  <a:gd name="T10" fmla="*/ 30 w 83"/>
                  <a:gd name="T11" fmla="*/ 1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3" h="112">
                    <a:moveTo>
                      <a:pt x="30" y="10"/>
                    </a:moveTo>
                    <a:cubicBezTo>
                      <a:pt x="33" y="4"/>
                      <a:pt x="57" y="0"/>
                      <a:pt x="67" y="19"/>
                    </a:cubicBezTo>
                    <a:cubicBezTo>
                      <a:pt x="77" y="39"/>
                      <a:pt x="72" y="45"/>
                      <a:pt x="77" y="52"/>
                    </a:cubicBezTo>
                    <a:cubicBezTo>
                      <a:pt x="83" y="59"/>
                      <a:pt x="70" y="112"/>
                      <a:pt x="39" y="112"/>
                    </a:cubicBezTo>
                    <a:cubicBezTo>
                      <a:pt x="7" y="112"/>
                      <a:pt x="0" y="61"/>
                      <a:pt x="6" y="51"/>
                    </a:cubicBezTo>
                    <a:cubicBezTo>
                      <a:pt x="13" y="40"/>
                      <a:pt x="7" y="10"/>
                      <a:pt x="30" y="10"/>
                    </a:cubicBezTo>
                  </a:path>
                </a:pathLst>
              </a:custGeom>
              <a:solidFill>
                <a:srgbClr val="6F6F6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428" name="Freeform 48">
                <a:extLst>
                  <a:ext uri="{FF2B5EF4-FFF2-40B4-BE49-F238E27FC236}">
                    <a16:creationId xmlns:a16="http://schemas.microsoft.com/office/drawing/2014/main" id="{6BA933DF-FFBB-4ECE-A462-87D9F92392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94481" y="4968757"/>
                <a:ext cx="313731" cy="247608"/>
              </a:xfrm>
              <a:custGeom>
                <a:avLst/>
                <a:gdLst>
                  <a:gd name="T0" fmla="*/ 54 w 85"/>
                  <a:gd name="T1" fmla="*/ 39 h 67"/>
                  <a:gd name="T2" fmla="*/ 54 w 85"/>
                  <a:gd name="T3" fmla="*/ 33 h 67"/>
                  <a:gd name="T4" fmla="*/ 54 w 85"/>
                  <a:gd name="T5" fmla="*/ 15 h 67"/>
                  <a:gd name="T6" fmla="*/ 32 w 85"/>
                  <a:gd name="T7" fmla="*/ 15 h 67"/>
                  <a:gd name="T8" fmla="*/ 32 w 85"/>
                  <a:gd name="T9" fmla="*/ 33 h 67"/>
                  <a:gd name="T10" fmla="*/ 32 w 85"/>
                  <a:gd name="T11" fmla="*/ 39 h 67"/>
                  <a:gd name="T12" fmla="*/ 32 w 85"/>
                  <a:gd name="T13" fmla="*/ 39 h 67"/>
                  <a:gd name="T14" fmla="*/ 0 w 85"/>
                  <a:gd name="T15" fmla="*/ 53 h 67"/>
                  <a:gd name="T16" fmla="*/ 42 w 85"/>
                  <a:gd name="T17" fmla="*/ 67 h 67"/>
                  <a:gd name="T18" fmla="*/ 85 w 85"/>
                  <a:gd name="T19" fmla="*/ 52 h 67"/>
                  <a:gd name="T20" fmla="*/ 54 w 85"/>
                  <a:gd name="T21" fmla="*/ 39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5" h="67">
                    <a:moveTo>
                      <a:pt x="54" y="39"/>
                    </a:moveTo>
                    <a:cubicBezTo>
                      <a:pt x="54" y="33"/>
                      <a:pt x="54" y="33"/>
                      <a:pt x="54" y="33"/>
                    </a:cubicBezTo>
                    <a:cubicBezTo>
                      <a:pt x="54" y="15"/>
                      <a:pt x="54" y="15"/>
                      <a:pt x="54" y="15"/>
                    </a:cubicBezTo>
                    <a:cubicBezTo>
                      <a:pt x="54" y="0"/>
                      <a:pt x="32" y="0"/>
                      <a:pt x="32" y="15"/>
                    </a:cubicBezTo>
                    <a:cubicBezTo>
                      <a:pt x="32" y="33"/>
                      <a:pt x="32" y="33"/>
                      <a:pt x="32" y="33"/>
                    </a:cubicBezTo>
                    <a:cubicBezTo>
                      <a:pt x="32" y="39"/>
                      <a:pt x="32" y="39"/>
                      <a:pt x="32" y="39"/>
                    </a:cubicBezTo>
                    <a:cubicBezTo>
                      <a:pt x="32" y="39"/>
                      <a:pt x="32" y="39"/>
                      <a:pt x="32" y="39"/>
                    </a:cubicBezTo>
                    <a:cubicBezTo>
                      <a:pt x="25" y="48"/>
                      <a:pt x="11" y="50"/>
                      <a:pt x="0" y="53"/>
                    </a:cubicBezTo>
                    <a:cubicBezTo>
                      <a:pt x="9" y="62"/>
                      <a:pt x="25" y="67"/>
                      <a:pt x="42" y="67"/>
                    </a:cubicBezTo>
                    <a:cubicBezTo>
                      <a:pt x="60" y="67"/>
                      <a:pt x="76" y="62"/>
                      <a:pt x="85" y="52"/>
                    </a:cubicBezTo>
                    <a:cubicBezTo>
                      <a:pt x="74" y="50"/>
                      <a:pt x="61" y="48"/>
                      <a:pt x="54" y="39"/>
                    </a:cubicBezTo>
                  </a:path>
                </a:pathLst>
              </a:custGeom>
              <a:solidFill>
                <a:schemeClr val="accent4">
                  <a:lumMod val="20000"/>
                  <a:lumOff val="8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429" name="Freeform 49">
                <a:extLst>
                  <a:ext uri="{FF2B5EF4-FFF2-40B4-BE49-F238E27FC236}">
                    <a16:creationId xmlns:a16="http://schemas.microsoft.com/office/drawing/2014/main" id="{89433F59-810C-43A5-A22F-81BAB980053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30834" y="4971570"/>
                <a:ext cx="40799" cy="63309"/>
              </a:xfrm>
              <a:custGeom>
                <a:avLst/>
                <a:gdLst>
                  <a:gd name="T0" fmla="*/ 8 w 11"/>
                  <a:gd name="T1" fmla="*/ 1 h 17"/>
                  <a:gd name="T2" fmla="*/ 1 w 11"/>
                  <a:gd name="T3" fmla="*/ 7 h 17"/>
                  <a:gd name="T4" fmla="*/ 2 w 11"/>
                  <a:gd name="T5" fmla="*/ 16 h 17"/>
                  <a:gd name="T6" fmla="*/ 9 w 11"/>
                  <a:gd name="T7" fmla="*/ 11 h 17"/>
                  <a:gd name="T8" fmla="*/ 8 w 11"/>
                  <a:gd name="T9" fmla="*/ 1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17">
                    <a:moveTo>
                      <a:pt x="8" y="1"/>
                    </a:moveTo>
                    <a:cubicBezTo>
                      <a:pt x="6" y="0"/>
                      <a:pt x="3" y="3"/>
                      <a:pt x="1" y="7"/>
                    </a:cubicBezTo>
                    <a:cubicBezTo>
                      <a:pt x="0" y="11"/>
                      <a:pt x="0" y="15"/>
                      <a:pt x="2" y="16"/>
                    </a:cubicBezTo>
                    <a:cubicBezTo>
                      <a:pt x="5" y="17"/>
                      <a:pt x="8" y="15"/>
                      <a:pt x="9" y="11"/>
                    </a:cubicBezTo>
                    <a:cubicBezTo>
                      <a:pt x="11" y="6"/>
                      <a:pt x="11" y="2"/>
                      <a:pt x="8" y="1"/>
                    </a:cubicBezTo>
                    <a:close/>
                  </a:path>
                </a:pathLst>
              </a:custGeom>
              <a:solidFill>
                <a:schemeClr val="accent4">
                  <a:lumMod val="20000"/>
                  <a:lumOff val="8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431" name="Freeform 50">
                <a:extLst>
                  <a:ext uri="{FF2B5EF4-FFF2-40B4-BE49-F238E27FC236}">
                    <a16:creationId xmlns:a16="http://schemas.microsoft.com/office/drawing/2014/main" id="{E63EDBB6-5E9E-4861-8D68-90F9A9B9DB0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35279" y="4971570"/>
                <a:ext cx="39392" cy="63309"/>
              </a:xfrm>
              <a:custGeom>
                <a:avLst/>
                <a:gdLst>
                  <a:gd name="T0" fmla="*/ 3 w 11"/>
                  <a:gd name="T1" fmla="*/ 1 h 17"/>
                  <a:gd name="T2" fmla="*/ 10 w 11"/>
                  <a:gd name="T3" fmla="*/ 7 h 17"/>
                  <a:gd name="T4" fmla="*/ 9 w 11"/>
                  <a:gd name="T5" fmla="*/ 16 h 17"/>
                  <a:gd name="T6" fmla="*/ 2 w 11"/>
                  <a:gd name="T7" fmla="*/ 11 h 17"/>
                  <a:gd name="T8" fmla="*/ 3 w 11"/>
                  <a:gd name="T9" fmla="*/ 1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17">
                    <a:moveTo>
                      <a:pt x="3" y="1"/>
                    </a:moveTo>
                    <a:cubicBezTo>
                      <a:pt x="5" y="0"/>
                      <a:pt x="8" y="3"/>
                      <a:pt x="10" y="7"/>
                    </a:cubicBezTo>
                    <a:cubicBezTo>
                      <a:pt x="11" y="11"/>
                      <a:pt x="11" y="15"/>
                      <a:pt x="9" y="16"/>
                    </a:cubicBezTo>
                    <a:cubicBezTo>
                      <a:pt x="6" y="17"/>
                      <a:pt x="3" y="15"/>
                      <a:pt x="2" y="11"/>
                    </a:cubicBezTo>
                    <a:cubicBezTo>
                      <a:pt x="0" y="6"/>
                      <a:pt x="0" y="2"/>
                      <a:pt x="3" y="1"/>
                    </a:cubicBezTo>
                    <a:close/>
                  </a:path>
                </a:pathLst>
              </a:custGeom>
              <a:solidFill>
                <a:schemeClr val="accent4">
                  <a:lumMod val="20000"/>
                  <a:lumOff val="8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434" name="Freeform 51">
                <a:extLst>
                  <a:ext uri="{FF2B5EF4-FFF2-40B4-BE49-F238E27FC236}">
                    <a16:creationId xmlns:a16="http://schemas.microsoft.com/office/drawing/2014/main" id="{A0D29BC6-9E36-4C3D-8F7E-2F3B02D4447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12657" y="5075678"/>
                <a:ext cx="81598" cy="25324"/>
              </a:xfrm>
              <a:custGeom>
                <a:avLst/>
                <a:gdLst>
                  <a:gd name="T0" fmla="*/ 22 w 22"/>
                  <a:gd name="T1" fmla="*/ 0 h 7"/>
                  <a:gd name="T2" fmla="*/ 0 w 22"/>
                  <a:gd name="T3" fmla="*/ 0 h 7"/>
                  <a:gd name="T4" fmla="*/ 0 w 22"/>
                  <a:gd name="T5" fmla="*/ 0 h 7"/>
                  <a:gd name="T6" fmla="*/ 11 w 22"/>
                  <a:gd name="T7" fmla="*/ 7 h 7"/>
                  <a:gd name="T8" fmla="*/ 22 w 22"/>
                  <a:gd name="T9" fmla="*/ 0 h 7"/>
                  <a:gd name="T10" fmla="*/ 22 w 22"/>
                  <a:gd name="T11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2" h="7">
                    <a:moveTo>
                      <a:pt x="22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7" y="7"/>
                      <a:pt x="11" y="7"/>
                    </a:cubicBezTo>
                    <a:cubicBezTo>
                      <a:pt x="15" y="7"/>
                      <a:pt x="22" y="0"/>
                      <a:pt x="22" y="0"/>
                    </a:cubicBezTo>
                    <a:cubicBezTo>
                      <a:pt x="22" y="0"/>
                      <a:pt x="22" y="0"/>
                      <a:pt x="22" y="0"/>
                    </a:cubicBezTo>
                  </a:path>
                </a:pathLst>
              </a:custGeom>
              <a:solidFill>
                <a:schemeClr val="bg2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435" name="Freeform 52">
                <a:extLst>
                  <a:ext uri="{FF2B5EF4-FFF2-40B4-BE49-F238E27FC236}">
                    <a16:creationId xmlns:a16="http://schemas.microsoft.com/office/drawing/2014/main" id="{50B967D1-6A35-4018-A336-01883E27A16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38093" y="4842139"/>
                <a:ext cx="229319" cy="251829"/>
              </a:xfrm>
              <a:custGeom>
                <a:avLst/>
                <a:gdLst>
                  <a:gd name="T0" fmla="*/ 31 w 62"/>
                  <a:gd name="T1" fmla="*/ 68 h 68"/>
                  <a:gd name="T2" fmla="*/ 5 w 62"/>
                  <a:gd name="T3" fmla="*/ 40 h 68"/>
                  <a:gd name="T4" fmla="*/ 31 w 62"/>
                  <a:gd name="T5" fmla="*/ 0 h 68"/>
                  <a:gd name="T6" fmla="*/ 57 w 62"/>
                  <a:gd name="T7" fmla="*/ 40 h 68"/>
                  <a:gd name="T8" fmla="*/ 31 w 62"/>
                  <a:gd name="T9" fmla="*/ 68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2" h="68">
                    <a:moveTo>
                      <a:pt x="31" y="68"/>
                    </a:moveTo>
                    <a:cubicBezTo>
                      <a:pt x="24" y="68"/>
                      <a:pt x="10" y="57"/>
                      <a:pt x="5" y="40"/>
                    </a:cubicBezTo>
                    <a:cubicBezTo>
                      <a:pt x="0" y="24"/>
                      <a:pt x="9" y="0"/>
                      <a:pt x="31" y="0"/>
                    </a:cubicBezTo>
                    <a:cubicBezTo>
                      <a:pt x="53" y="0"/>
                      <a:pt x="62" y="24"/>
                      <a:pt x="57" y="40"/>
                    </a:cubicBezTo>
                    <a:cubicBezTo>
                      <a:pt x="53" y="57"/>
                      <a:pt x="38" y="68"/>
                      <a:pt x="31" y="68"/>
                    </a:cubicBezTo>
                    <a:close/>
                  </a:path>
                </a:pathLst>
              </a:custGeom>
              <a:solidFill>
                <a:schemeClr val="accent4">
                  <a:lumMod val="20000"/>
                  <a:lumOff val="8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436" name="Freeform 53">
                <a:extLst>
                  <a:ext uri="{FF2B5EF4-FFF2-40B4-BE49-F238E27FC236}">
                    <a16:creationId xmlns:a16="http://schemas.microsoft.com/office/drawing/2014/main" id="{7A83D142-81DE-4D4E-BA4D-86195086995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24025" y="4835105"/>
                <a:ext cx="236353" cy="174451"/>
              </a:xfrm>
              <a:custGeom>
                <a:avLst/>
                <a:gdLst>
                  <a:gd name="T0" fmla="*/ 63 w 64"/>
                  <a:gd name="T1" fmla="*/ 36 h 47"/>
                  <a:gd name="T2" fmla="*/ 64 w 64"/>
                  <a:gd name="T3" fmla="*/ 34 h 47"/>
                  <a:gd name="T4" fmla="*/ 62 w 64"/>
                  <a:gd name="T5" fmla="*/ 22 h 47"/>
                  <a:gd name="T6" fmla="*/ 39 w 64"/>
                  <a:gd name="T7" fmla="*/ 1 h 47"/>
                  <a:gd name="T8" fmla="*/ 16 w 64"/>
                  <a:gd name="T9" fmla="*/ 7 h 47"/>
                  <a:gd name="T10" fmla="*/ 10 w 64"/>
                  <a:gd name="T11" fmla="*/ 47 h 47"/>
                  <a:gd name="T12" fmla="*/ 22 w 64"/>
                  <a:gd name="T13" fmla="*/ 17 h 47"/>
                  <a:gd name="T14" fmla="*/ 55 w 64"/>
                  <a:gd name="T15" fmla="*/ 39 h 47"/>
                  <a:gd name="T16" fmla="*/ 59 w 64"/>
                  <a:gd name="T17" fmla="*/ 46 h 47"/>
                  <a:gd name="T18" fmla="*/ 63 w 64"/>
                  <a:gd name="T19" fmla="*/ 36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4" h="47">
                    <a:moveTo>
                      <a:pt x="63" y="36"/>
                    </a:moveTo>
                    <a:cubicBezTo>
                      <a:pt x="64" y="35"/>
                      <a:pt x="64" y="34"/>
                      <a:pt x="64" y="34"/>
                    </a:cubicBezTo>
                    <a:cubicBezTo>
                      <a:pt x="64" y="30"/>
                      <a:pt x="63" y="26"/>
                      <a:pt x="62" y="22"/>
                    </a:cubicBezTo>
                    <a:cubicBezTo>
                      <a:pt x="60" y="14"/>
                      <a:pt x="49" y="1"/>
                      <a:pt x="39" y="1"/>
                    </a:cubicBezTo>
                    <a:cubicBezTo>
                      <a:pt x="34" y="0"/>
                      <a:pt x="25" y="1"/>
                      <a:pt x="16" y="7"/>
                    </a:cubicBezTo>
                    <a:cubicBezTo>
                      <a:pt x="0" y="19"/>
                      <a:pt x="6" y="44"/>
                      <a:pt x="10" y="47"/>
                    </a:cubicBezTo>
                    <a:cubicBezTo>
                      <a:pt x="6" y="24"/>
                      <a:pt x="16" y="28"/>
                      <a:pt x="22" y="17"/>
                    </a:cubicBezTo>
                    <a:cubicBezTo>
                      <a:pt x="28" y="24"/>
                      <a:pt x="40" y="38"/>
                      <a:pt x="55" y="39"/>
                    </a:cubicBezTo>
                    <a:cubicBezTo>
                      <a:pt x="57" y="42"/>
                      <a:pt x="59" y="44"/>
                      <a:pt x="59" y="46"/>
                    </a:cubicBezTo>
                    <a:cubicBezTo>
                      <a:pt x="61" y="42"/>
                      <a:pt x="63" y="39"/>
                      <a:pt x="63" y="36"/>
                    </a:cubicBezTo>
                    <a:close/>
                  </a:path>
                </a:pathLst>
              </a:custGeom>
              <a:solidFill>
                <a:srgbClr val="6F6F6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437" name="Freeform 54">
                <a:extLst>
                  <a:ext uri="{FF2B5EF4-FFF2-40B4-BE49-F238E27FC236}">
                    <a16:creationId xmlns:a16="http://schemas.microsoft.com/office/drawing/2014/main" id="{FB376F26-E798-431D-AEBB-BBAE8AFD65F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45240" y="5160090"/>
                <a:ext cx="415025" cy="99888"/>
              </a:xfrm>
              <a:custGeom>
                <a:avLst/>
                <a:gdLst>
                  <a:gd name="T0" fmla="*/ 0 w 112"/>
                  <a:gd name="T1" fmla="*/ 27 h 27"/>
                  <a:gd name="T2" fmla="*/ 112 w 112"/>
                  <a:gd name="T3" fmla="*/ 27 h 27"/>
                  <a:gd name="T4" fmla="*/ 100 w 112"/>
                  <a:gd name="T5" fmla="*/ 1 h 27"/>
                  <a:gd name="T6" fmla="*/ 98 w 112"/>
                  <a:gd name="T7" fmla="*/ 0 h 27"/>
                  <a:gd name="T8" fmla="*/ 55 w 112"/>
                  <a:gd name="T9" fmla="*/ 15 h 27"/>
                  <a:gd name="T10" fmla="*/ 13 w 112"/>
                  <a:gd name="T11" fmla="*/ 1 h 27"/>
                  <a:gd name="T12" fmla="*/ 12 w 112"/>
                  <a:gd name="T13" fmla="*/ 1 h 27"/>
                  <a:gd name="T14" fmla="*/ 0 w 112"/>
                  <a:gd name="T15" fmla="*/ 27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12" h="27">
                    <a:moveTo>
                      <a:pt x="0" y="27"/>
                    </a:moveTo>
                    <a:cubicBezTo>
                      <a:pt x="112" y="27"/>
                      <a:pt x="112" y="27"/>
                      <a:pt x="112" y="27"/>
                    </a:cubicBezTo>
                    <a:cubicBezTo>
                      <a:pt x="112" y="18"/>
                      <a:pt x="111" y="3"/>
                      <a:pt x="100" y="1"/>
                    </a:cubicBezTo>
                    <a:cubicBezTo>
                      <a:pt x="99" y="1"/>
                      <a:pt x="99" y="1"/>
                      <a:pt x="98" y="0"/>
                    </a:cubicBezTo>
                    <a:cubicBezTo>
                      <a:pt x="89" y="10"/>
                      <a:pt x="73" y="15"/>
                      <a:pt x="55" y="15"/>
                    </a:cubicBezTo>
                    <a:cubicBezTo>
                      <a:pt x="38" y="15"/>
                      <a:pt x="22" y="10"/>
                      <a:pt x="13" y="1"/>
                    </a:cubicBezTo>
                    <a:cubicBezTo>
                      <a:pt x="12" y="1"/>
                      <a:pt x="12" y="1"/>
                      <a:pt x="12" y="1"/>
                    </a:cubicBezTo>
                    <a:cubicBezTo>
                      <a:pt x="1" y="3"/>
                      <a:pt x="0" y="18"/>
                      <a:pt x="0" y="27"/>
                    </a:cubicBezTo>
                    <a:close/>
                  </a:path>
                </a:pathLst>
              </a:custGeom>
              <a:solidFill>
                <a:srgbClr val="7491A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  <p:grpSp>
          <p:nvGrpSpPr>
            <p:cNvPr id="465" name="Group 464">
              <a:extLst>
                <a:ext uri="{FF2B5EF4-FFF2-40B4-BE49-F238E27FC236}">
                  <a16:creationId xmlns:a16="http://schemas.microsoft.com/office/drawing/2014/main" id="{C8C5F245-AC0B-41AB-A027-F1FBB16B9A8C}"/>
                </a:ext>
              </a:extLst>
            </p:cNvPr>
            <p:cNvGrpSpPr/>
            <p:nvPr/>
          </p:nvGrpSpPr>
          <p:grpSpPr>
            <a:xfrm>
              <a:off x="6142427" y="2801359"/>
              <a:ext cx="440348" cy="447383"/>
              <a:chOff x="5631736" y="4812595"/>
              <a:chExt cx="440348" cy="447383"/>
            </a:xfrm>
          </p:grpSpPr>
          <p:sp>
            <p:nvSpPr>
              <p:cNvPr id="466" name="Freeform 55">
                <a:extLst>
                  <a:ext uri="{FF2B5EF4-FFF2-40B4-BE49-F238E27FC236}">
                    <a16:creationId xmlns:a16="http://schemas.microsoft.com/office/drawing/2014/main" id="{AE82CC43-D52C-40B9-8A92-6839D5C083A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31736" y="5086933"/>
                <a:ext cx="440348" cy="173045"/>
              </a:xfrm>
              <a:custGeom>
                <a:avLst/>
                <a:gdLst>
                  <a:gd name="T0" fmla="*/ 48 w 119"/>
                  <a:gd name="T1" fmla="*/ 0 h 47"/>
                  <a:gd name="T2" fmla="*/ 10 w 119"/>
                  <a:gd name="T3" fmla="*/ 18 h 47"/>
                  <a:gd name="T4" fmla="*/ 0 w 119"/>
                  <a:gd name="T5" fmla="*/ 47 h 47"/>
                  <a:gd name="T6" fmla="*/ 60 w 119"/>
                  <a:gd name="T7" fmla="*/ 47 h 47"/>
                  <a:gd name="T8" fmla="*/ 119 w 119"/>
                  <a:gd name="T9" fmla="*/ 47 h 47"/>
                  <a:gd name="T10" fmla="*/ 109 w 119"/>
                  <a:gd name="T11" fmla="*/ 18 h 47"/>
                  <a:gd name="T12" fmla="*/ 72 w 119"/>
                  <a:gd name="T13" fmla="*/ 1 h 47"/>
                  <a:gd name="T14" fmla="*/ 48 w 119"/>
                  <a:gd name="T15" fmla="*/ 0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19" h="47">
                    <a:moveTo>
                      <a:pt x="48" y="0"/>
                    </a:moveTo>
                    <a:cubicBezTo>
                      <a:pt x="21" y="10"/>
                      <a:pt x="14" y="16"/>
                      <a:pt x="10" y="18"/>
                    </a:cubicBezTo>
                    <a:cubicBezTo>
                      <a:pt x="6" y="22"/>
                      <a:pt x="3" y="36"/>
                      <a:pt x="0" y="47"/>
                    </a:cubicBezTo>
                    <a:cubicBezTo>
                      <a:pt x="60" y="47"/>
                      <a:pt x="60" y="47"/>
                      <a:pt x="60" y="47"/>
                    </a:cubicBezTo>
                    <a:cubicBezTo>
                      <a:pt x="119" y="47"/>
                      <a:pt x="119" y="47"/>
                      <a:pt x="119" y="47"/>
                    </a:cubicBezTo>
                    <a:cubicBezTo>
                      <a:pt x="116" y="36"/>
                      <a:pt x="114" y="22"/>
                      <a:pt x="109" y="18"/>
                    </a:cubicBezTo>
                    <a:cubicBezTo>
                      <a:pt x="106" y="16"/>
                      <a:pt x="98" y="11"/>
                      <a:pt x="72" y="1"/>
                    </a:cubicBezTo>
                    <a:cubicBezTo>
                      <a:pt x="48" y="0"/>
                      <a:pt x="48" y="0"/>
                      <a:pt x="48" y="0"/>
                    </a:cubicBezTo>
                  </a:path>
                </a:pathLst>
              </a:custGeom>
              <a:solidFill>
                <a:srgbClr val="FFDECC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467" name="Freeform 56">
                <a:extLst>
                  <a:ext uri="{FF2B5EF4-FFF2-40B4-BE49-F238E27FC236}">
                    <a16:creationId xmlns:a16="http://schemas.microsoft.com/office/drawing/2014/main" id="{03606F48-6C83-4AC8-B3D1-73F14958918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31736" y="5086933"/>
                <a:ext cx="440348" cy="173045"/>
              </a:xfrm>
              <a:custGeom>
                <a:avLst/>
                <a:gdLst>
                  <a:gd name="T0" fmla="*/ 48 w 119"/>
                  <a:gd name="T1" fmla="*/ 0 h 47"/>
                  <a:gd name="T2" fmla="*/ 10 w 119"/>
                  <a:gd name="T3" fmla="*/ 18 h 47"/>
                  <a:gd name="T4" fmla="*/ 0 w 119"/>
                  <a:gd name="T5" fmla="*/ 47 h 47"/>
                  <a:gd name="T6" fmla="*/ 60 w 119"/>
                  <a:gd name="T7" fmla="*/ 47 h 47"/>
                  <a:gd name="T8" fmla="*/ 119 w 119"/>
                  <a:gd name="T9" fmla="*/ 47 h 47"/>
                  <a:gd name="T10" fmla="*/ 109 w 119"/>
                  <a:gd name="T11" fmla="*/ 18 h 47"/>
                  <a:gd name="T12" fmla="*/ 72 w 119"/>
                  <a:gd name="T13" fmla="*/ 1 h 47"/>
                  <a:gd name="T14" fmla="*/ 48 w 119"/>
                  <a:gd name="T15" fmla="*/ 0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19" h="47">
                    <a:moveTo>
                      <a:pt x="48" y="0"/>
                    </a:moveTo>
                    <a:cubicBezTo>
                      <a:pt x="21" y="10"/>
                      <a:pt x="14" y="16"/>
                      <a:pt x="10" y="18"/>
                    </a:cubicBezTo>
                    <a:cubicBezTo>
                      <a:pt x="6" y="22"/>
                      <a:pt x="3" y="36"/>
                      <a:pt x="0" y="47"/>
                    </a:cubicBezTo>
                    <a:cubicBezTo>
                      <a:pt x="60" y="47"/>
                      <a:pt x="60" y="47"/>
                      <a:pt x="60" y="47"/>
                    </a:cubicBezTo>
                    <a:cubicBezTo>
                      <a:pt x="119" y="47"/>
                      <a:pt x="119" y="47"/>
                      <a:pt x="119" y="47"/>
                    </a:cubicBezTo>
                    <a:cubicBezTo>
                      <a:pt x="116" y="36"/>
                      <a:pt x="114" y="22"/>
                      <a:pt x="109" y="18"/>
                    </a:cubicBezTo>
                    <a:cubicBezTo>
                      <a:pt x="106" y="16"/>
                      <a:pt x="98" y="11"/>
                      <a:pt x="72" y="1"/>
                    </a:cubicBezTo>
                    <a:cubicBezTo>
                      <a:pt x="48" y="0"/>
                      <a:pt x="48" y="0"/>
                      <a:pt x="48" y="0"/>
                    </a:cubicBezTo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468" name="Freeform 57">
                <a:extLst>
                  <a:ext uri="{FF2B5EF4-FFF2-40B4-BE49-F238E27FC236}">
                    <a16:creationId xmlns:a16="http://schemas.microsoft.com/office/drawing/2014/main" id="{DF587E6E-4FED-41CB-9476-F125F136B87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06187" y="4964536"/>
                <a:ext cx="91446" cy="170231"/>
              </a:xfrm>
              <a:custGeom>
                <a:avLst/>
                <a:gdLst>
                  <a:gd name="T0" fmla="*/ 0 w 25"/>
                  <a:gd name="T1" fmla="*/ 13 h 46"/>
                  <a:gd name="T2" fmla="*/ 0 w 25"/>
                  <a:gd name="T3" fmla="*/ 30 h 46"/>
                  <a:gd name="T4" fmla="*/ 0 w 25"/>
                  <a:gd name="T5" fmla="*/ 39 h 46"/>
                  <a:gd name="T6" fmla="*/ 25 w 25"/>
                  <a:gd name="T7" fmla="*/ 39 h 46"/>
                  <a:gd name="T8" fmla="*/ 25 w 25"/>
                  <a:gd name="T9" fmla="*/ 30 h 46"/>
                  <a:gd name="T10" fmla="*/ 25 w 25"/>
                  <a:gd name="T11" fmla="*/ 13 h 46"/>
                  <a:gd name="T12" fmla="*/ 0 w 25"/>
                  <a:gd name="T13" fmla="*/ 13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5" h="46">
                    <a:moveTo>
                      <a:pt x="0" y="13"/>
                    </a:moveTo>
                    <a:cubicBezTo>
                      <a:pt x="0" y="30"/>
                      <a:pt x="0" y="30"/>
                      <a:pt x="0" y="30"/>
                    </a:cubicBezTo>
                    <a:cubicBezTo>
                      <a:pt x="0" y="39"/>
                      <a:pt x="0" y="39"/>
                      <a:pt x="0" y="39"/>
                    </a:cubicBezTo>
                    <a:cubicBezTo>
                      <a:pt x="7" y="46"/>
                      <a:pt x="18" y="46"/>
                      <a:pt x="25" y="39"/>
                    </a:cubicBezTo>
                    <a:cubicBezTo>
                      <a:pt x="25" y="30"/>
                      <a:pt x="25" y="30"/>
                      <a:pt x="25" y="30"/>
                    </a:cubicBezTo>
                    <a:cubicBezTo>
                      <a:pt x="25" y="13"/>
                      <a:pt x="25" y="13"/>
                      <a:pt x="25" y="13"/>
                    </a:cubicBezTo>
                    <a:cubicBezTo>
                      <a:pt x="25" y="0"/>
                      <a:pt x="0" y="0"/>
                      <a:pt x="0" y="13"/>
                    </a:cubicBezTo>
                  </a:path>
                </a:pathLst>
              </a:custGeom>
              <a:solidFill>
                <a:schemeClr val="accent4">
                  <a:lumMod val="20000"/>
                  <a:lumOff val="8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469" name="Freeform 58">
                <a:extLst>
                  <a:ext uri="{FF2B5EF4-FFF2-40B4-BE49-F238E27FC236}">
                    <a16:creationId xmlns:a16="http://schemas.microsoft.com/office/drawing/2014/main" id="{C575809B-E186-471E-9B49-5F52ED6AC6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42878" y="4953281"/>
                <a:ext cx="40799" cy="47833"/>
              </a:xfrm>
              <a:custGeom>
                <a:avLst/>
                <a:gdLst>
                  <a:gd name="T0" fmla="*/ 3 w 11"/>
                  <a:gd name="T1" fmla="*/ 0 h 13"/>
                  <a:gd name="T2" fmla="*/ 9 w 11"/>
                  <a:gd name="T3" fmla="*/ 5 h 13"/>
                  <a:gd name="T4" fmla="*/ 8 w 11"/>
                  <a:gd name="T5" fmla="*/ 13 h 13"/>
                  <a:gd name="T6" fmla="*/ 1 w 11"/>
                  <a:gd name="T7" fmla="*/ 8 h 13"/>
                  <a:gd name="T8" fmla="*/ 3 w 11"/>
                  <a:gd name="T9" fmla="*/ 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13">
                    <a:moveTo>
                      <a:pt x="3" y="0"/>
                    </a:moveTo>
                    <a:cubicBezTo>
                      <a:pt x="5" y="0"/>
                      <a:pt x="8" y="2"/>
                      <a:pt x="9" y="5"/>
                    </a:cubicBezTo>
                    <a:cubicBezTo>
                      <a:pt x="11" y="9"/>
                      <a:pt x="10" y="12"/>
                      <a:pt x="8" y="13"/>
                    </a:cubicBezTo>
                    <a:cubicBezTo>
                      <a:pt x="5" y="13"/>
                      <a:pt x="3" y="11"/>
                      <a:pt x="1" y="8"/>
                    </a:cubicBezTo>
                    <a:cubicBezTo>
                      <a:pt x="0" y="4"/>
                      <a:pt x="1" y="1"/>
                      <a:pt x="3" y="0"/>
                    </a:cubicBezTo>
                    <a:close/>
                  </a:path>
                </a:pathLst>
              </a:custGeom>
              <a:solidFill>
                <a:schemeClr val="accent4">
                  <a:lumMod val="20000"/>
                  <a:lumOff val="8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470" name="Freeform 59">
                <a:extLst>
                  <a:ext uri="{FF2B5EF4-FFF2-40B4-BE49-F238E27FC236}">
                    <a16:creationId xmlns:a16="http://schemas.microsoft.com/office/drawing/2014/main" id="{1F9BDB4F-2CC9-4689-8834-6A4F0648863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27177" y="4953281"/>
                <a:ext cx="37986" cy="47833"/>
              </a:xfrm>
              <a:custGeom>
                <a:avLst/>
                <a:gdLst>
                  <a:gd name="T0" fmla="*/ 7 w 10"/>
                  <a:gd name="T1" fmla="*/ 0 h 13"/>
                  <a:gd name="T2" fmla="*/ 1 w 10"/>
                  <a:gd name="T3" fmla="*/ 5 h 13"/>
                  <a:gd name="T4" fmla="*/ 3 w 10"/>
                  <a:gd name="T5" fmla="*/ 13 h 13"/>
                  <a:gd name="T6" fmla="*/ 9 w 10"/>
                  <a:gd name="T7" fmla="*/ 8 h 13"/>
                  <a:gd name="T8" fmla="*/ 7 w 10"/>
                  <a:gd name="T9" fmla="*/ 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13">
                    <a:moveTo>
                      <a:pt x="7" y="0"/>
                    </a:moveTo>
                    <a:cubicBezTo>
                      <a:pt x="5" y="0"/>
                      <a:pt x="2" y="2"/>
                      <a:pt x="1" y="5"/>
                    </a:cubicBezTo>
                    <a:cubicBezTo>
                      <a:pt x="0" y="9"/>
                      <a:pt x="1" y="12"/>
                      <a:pt x="3" y="13"/>
                    </a:cubicBezTo>
                    <a:cubicBezTo>
                      <a:pt x="5" y="13"/>
                      <a:pt x="8" y="11"/>
                      <a:pt x="9" y="8"/>
                    </a:cubicBezTo>
                    <a:cubicBezTo>
                      <a:pt x="10" y="4"/>
                      <a:pt x="10" y="1"/>
                      <a:pt x="7" y="0"/>
                    </a:cubicBezTo>
                    <a:close/>
                  </a:path>
                </a:pathLst>
              </a:custGeom>
              <a:solidFill>
                <a:schemeClr val="accent4">
                  <a:lumMod val="20000"/>
                  <a:lumOff val="8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471" name="Freeform 60">
                <a:extLst>
                  <a:ext uri="{FF2B5EF4-FFF2-40B4-BE49-F238E27FC236}">
                    <a16:creationId xmlns:a16="http://schemas.microsoft.com/office/drawing/2014/main" id="{FA882E7D-CCB8-4884-A36F-11A5E19BCE6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31510" y="5127733"/>
                <a:ext cx="40799" cy="36578"/>
              </a:xfrm>
              <a:custGeom>
                <a:avLst/>
                <a:gdLst>
                  <a:gd name="T0" fmla="*/ 0 w 11"/>
                  <a:gd name="T1" fmla="*/ 5 h 10"/>
                  <a:gd name="T2" fmla="*/ 3 w 11"/>
                  <a:gd name="T3" fmla="*/ 10 h 10"/>
                  <a:gd name="T4" fmla="*/ 8 w 11"/>
                  <a:gd name="T5" fmla="*/ 10 h 10"/>
                  <a:gd name="T6" fmla="*/ 11 w 11"/>
                  <a:gd name="T7" fmla="*/ 5 h 10"/>
                  <a:gd name="T8" fmla="*/ 6 w 11"/>
                  <a:gd name="T9" fmla="*/ 0 h 10"/>
                  <a:gd name="T10" fmla="*/ 0 w 11"/>
                  <a:gd name="T11" fmla="*/ 5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1" h="10">
                    <a:moveTo>
                      <a:pt x="0" y="5"/>
                    </a:moveTo>
                    <a:cubicBezTo>
                      <a:pt x="3" y="10"/>
                      <a:pt x="3" y="10"/>
                      <a:pt x="3" y="10"/>
                    </a:cubicBezTo>
                    <a:cubicBezTo>
                      <a:pt x="5" y="10"/>
                      <a:pt x="6" y="10"/>
                      <a:pt x="8" y="10"/>
                    </a:cubicBezTo>
                    <a:cubicBezTo>
                      <a:pt x="11" y="5"/>
                      <a:pt x="11" y="5"/>
                      <a:pt x="11" y="5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0" y="5"/>
                      <a:pt x="0" y="5"/>
                      <a:pt x="0" y="5"/>
                    </a:cubicBezTo>
                  </a:path>
                </a:pathLst>
              </a:custGeom>
              <a:solidFill>
                <a:srgbClr val="6F6F6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472" name="Freeform 61">
                <a:extLst>
                  <a:ext uri="{FF2B5EF4-FFF2-40B4-BE49-F238E27FC236}">
                    <a16:creationId xmlns:a16="http://schemas.microsoft.com/office/drawing/2014/main" id="{ED1F9D3E-B1CC-4F0F-A641-5E13A01A06B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27289" y="5164311"/>
                <a:ext cx="49241" cy="95667"/>
              </a:xfrm>
              <a:custGeom>
                <a:avLst/>
                <a:gdLst>
                  <a:gd name="T0" fmla="*/ 11 w 35"/>
                  <a:gd name="T1" fmla="*/ 0 h 68"/>
                  <a:gd name="T2" fmla="*/ 0 w 35"/>
                  <a:gd name="T3" fmla="*/ 68 h 68"/>
                  <a:gd name="T4" fmla="*/ 35 w 35"/>
                  <a:gd name="T5" fmla="*/ 68 h 68"/>
                  <a:gd name="T6" fmla="*/ 24 w 35"/>
                  <a:gd name="T7" fmla="*/ 0 h 68"/>
                  <a:gd name="T8" fmla="*/ 11 w 35"/>
                  <a:gd name="T9" fmla="*/ 0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" h="68">
                    <a:moveTo>
                      <a:pt x="11" y="0"/>
                    </a:moveTo>
                    <a:lnTo>
                      <a:pt x="0" y="68"/>
                    </a:lnTo>
                    <a:lnTo>
                      <a:pt x="35" y="68"/>
                    </a:lnTo>
                    <a:lnTo>
                      <a:pt x="24" y="0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6F6F6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473" name="Freeform 62">
                <a:extLst>
                  <a:ext uri="{FF2B5EF4-FFF2-40B4-BE49-F238E27FC236}">
                    <a16:creationId xmlns:a16="http://schemas.microsoft.com/office/drawing/2014/main" id="{FAFA7D84-4668-4773-8A11-D552EA598E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27289" y="5164311"/>
                <a:ext cx="49241" cy="95667"/>
              </a:xfrm>
              <a:custGeom>
                <a:avLst/>
                <a:gdLst>
                  <a:gd name="T0" fmla="*/ 11 w 35"/>
                  <a:gd name="T1" fmla="*/ 0 h 68"/>
                  <a:gd name="T2" fmla="*/ 0 w 35"/>
                  <a:gd name="T3" fmla="*/ 68 h 68"/>
                  <a:gd name="T4" fmla="*/ 35 w 35"/>
                  <a:gd name="T5" fmla="*/ 68 h 68"/>
                  <a:gd name="T6" fmla="*/ 24 w 35"/>
                  <a:gd name="T7" fmla="*/ 0 h 68"/>
                  <a:gd name="T8" fmla="*/ 11 w 35"/>
                  <a:gd name="T9" fmla="*/ 0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" h="68">
                    <a:moveTo>
                      <a:pt x="11" y="0"/>
                    </a:moveTo>
                    <a:lnTo>
                      <a:pt x="0" y="68"/>
                    </a:lnTo>
                    <a:lnTo>
                      <a:pt x="35" y="68"/>
                    </a:lnTo>
                    <a:lnTo>
                      <a:pt x="24" y="0"/>
                    </a:lnTo>
                    <a:lnTo>
                      <a:pt x="11" y="0"/>
                    </a:lnTo>
                  </a:path>
                </a:pathLst>
              </a:custGeom>
              <a:solidFill>
                <a:srgbClr val="6F6F6F"/>
              </a:solidFill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474" name="Freeform 63">
                <a:extLst>
                  <a:ext uri="{FF2B5EF4-FFF2-40B4-BE49-F238E27FC236}">
                    <a16:creationId xmlns:a16="http://schemas.microsoft.com/office/drawing/2014/main" id="{D2BCFDB4-F9DE-428A-A15C-D7167BFBF0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01966" y="5075678"/>
                <a:ext cx="52054" cy="88633"/>
              </a:xfrm>
              <a:custGeom>
                <a:avLst/>
                <a:gdLst>
                  <a:gd name="T0" fmla="*/ 3 w 37"/>
                  <a:gd name="T1" fmla="*/ 0 h 63"/>
                  <a:gd name="T2" fmla="*/ 0 w 37"/>
                  <a:gd name="T3" fmla="*/ 11 h 63"/>
                  <a:gd name="T4" fmla="*/ 8 w 37"/>
                  <a:gd name="T5" fmla="*/ 63 h 63"/>
                  <a:gd name="T6" fmla="*/ 37 w 37"/>
                  <a:gd name="T7" fmla="*/ 37 h 63"/>
                  <a:gd name="T8" fmla="*/ 3 w 37"/>
                  <a:gd name="T9" fmla="*/ 0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7" h="63">
                    <a:moveTo>
                      <a:pt x="3" y="0"/>
                    </a:moveTo>
                    <a:lnTo>
                      <a:pt x="0" y="11"/>
                    </a:lnTo>
                    <a:lnTo>
                      <a:pt x="8" y="63"/>
                    </a:lnTo>
                    <a:lnTo>
                      <a:pt x="37" y="37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EDEDE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475" name="Freeform 64">
                <a:extLst>
                  <a:ext uri="{FF2B5EF4-FFF2-40B4-BE49-F238E27FC236}">
                    <a16:creationId xmlns:a16="http://schemas.microsoft.com/office/drawing/2014/main" id="{095429A2-ABC9-4E30-A291-20DA11BFD3A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01966" y="5075678"/>
                <a:ext cx="52054" cy="88633"/>
              </a:xfrm>
              <a:custGeom>
                <a:avLst/>
                <a:gdLst>
                  <a:gd name="T0" fmla="*/ 3 w 37"/>
                  <a:gd name="T1" fmla="*/ 0 h 63"/>
                  <a:gd name="T2" fmla="*/ 0 w 37"/>
                  <a:gd name="T3" fmla="*/ 11 h 63"/>
                  <a:gd name="T4" fmla="*/ 8 w 37"/>
                  <a:gd name="T5" fmla="*/ 63 h 63"/>
                  <a:gd name="T6" fmla="*/ 37 w 37"/>
                  <a:gd name="T7" fmla="*/ 37 h 63"/>
                  <a:gd name="T8" fmla="*/ 3 w 37"/>
                  <a:gd name="T9" fmla="*/ 0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7" h="63">
                    <a:moveTo>
                      <a:pt x="3" y="0"/>
                    </a:moveTo>
                    <a:lnTo>
                      <a:pt x="0" y="11"/>
                    </a:lnTo>
                    <a:lnTo>
                      <a:pt x="8" y="63"/>
                    </a:lnTo>
                    <a:lnTo>
                      <a:pt x="37" y="37"/>
                    </a:lnTo>
                    <a:lnTo>
                      <a:pt x="3" y="0"/>
                    </a:lnTo>
                  </a:path>
                </a:pathLst>
              </a:custGeom>
              <a:noFill/>
              <a:ln w="9525">
                <a:noFill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476" name="Freeform 65">
                <a:extLst>
                  <a:ext uri="{FF2B5EF4-FFF2-40B4-BE49-F238E27FC236}">
                    <a16:creationId xmlns:a16="http://schemas.microsoft.com/office/drawing/2014/main" id="{0BBA69B5-F496-409A-9F24-70DBAF42EE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06187" y="5061610"/>
                <a:ext cx="91446" cy="25324"/>
              </a:xfrm>
              <a:custGeom>
                <a:avLst/>
                <a:gdLst>
                  <a:gd name="T0" fmla="*/ 0 w 25"/>
                  <a:gd name="T1" fmla="*/ 0 h 7"/>
                  <a:gd name="T2" fmla="*/ 0 w 25"/>
                  <a:gd name="T3" fmla="*/ 1 h 7"/>
                  <a:gd name="T4" fmla="*/ 13 w 25"/>
                  <a:gd name="T5" fmla="*/ 7 h 7"/>
                  <a:gd name="T6" fmla="*/ 13 w 25"/>
                  <a:gd name="T7" fmla="*/ 7 h 7"/>
                  <a:gd name="T8" fmla="*/ 25 w 25"/>
                  <a:gd name="T9" fmla="*/ 1 h 7"/>
                  <a:gd name="T10" fmla="*/ 25 w 25"/>
                  <a:gd name="T11" fmla="*/ 0 h 7"/>
                  <a:gd name="T12" fmla="*/ 0 w 25"/>
                  <a:gd name="T13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5" h="7">
                    <a:moveTo>
                      <a:pt x="0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6" y="7"/>
                      <a:pt x="13" y="7"/>
                    </a:cubicBezTo>
                    <a:cubicBezTo>
                      <a:pt x="13" y="7"/>
                      <a:pt x="13" y="7"/>
                      <a:pt x="13" y="7"/>
                    </a:cubicBezTo>
                    <a:cubicBezTo>
                      <a:pt x="19" y="7"/>
                      <a:pt x="25" y="1"/>
                      <a:pt x="25" y="1"/>
                    </a:cubicBezTo>
                    <a:cubicBezTo>
                      <a:pt x="25" y="0"/>
                      <a:pt x="25" y="0"/>
                      <a:pt x="25" y="0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chemeClr val="bg2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477" name="Freeform 66">
                <a:extLst>
                  <a:ext uri="{FF2B5EF4-FFF2-40B4-BE49-F238E27FC236}">
                    <a16:creationId xmlns:a16="http://schemas.microsoft.com/office/drawing/2014/main" id="{3605D3BE-34E7-49EB-B837-7E3B9B185C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06299" y="4846360"/>
                <a:ext cx="291221" cy="233540"/>
              </a:xfrm>
              <a:custGeom>
                <a:avLst/>
                <a:gdLst>
                  <a:gd name="T0" fmla="*/ 40 w 79"/>
                  <a:gd name="T1" fmla="*/ 0 h 63"/>
                  <a:gd name="T2" fmla="*/ 18 w 79"/>
                  <a:gd name="T3" fmla="*/ 50 h 63"/>
                  <a:gd name="T4" fmla="*/ 40 w 79"/>
                  <a:gd name="T5" fmla="*/ 63 h 63"/>
                  <a:gd name="T6" fmla="*/ 61 w 79"/>
                  <a:gd name="T7" fmla="*/ 50 h 63"/>
                  <a:gd name="T8" fmla="*/ 40 w 79"/>
                  <a:gd name="T9" fmla="*/ 0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9" h="63">
                    <a:moveTo>
                      <a:pt x="40" y="0"/>
                    </a:moveTo>
                    <a:cubicBezTo>
                      <a:pt x="0" y="0"/>
                      <a:pt x="15" y="47"/>
                      <a:pt x="18" y="50"/>
                    </a:cubicBezTo>
                    <a:cubicBezTo>
                      <a:pt x="21" y="54"/>
                      <a:pt x="33" y="63"/>
                      <a:pt x="40" y="63"/>
                    </a:cubicBezTo>
                    <a:cubicBezTo>
                      <a:pt x="46" y="63"/>
                      <a:pt x="59" y="54"/>
                      <a:pt x="61" y="50"/>
                    </a:cubicBezTo>
                    <a:cubicBezTo>
                      <a:pt x="64" y="47"/>
                      <a:pt x="79" y="0"/>
                      <a:pt x="40" y="0"/>
                    </a:cubicBezTo>
                    <a:close/>
                  </a:path>
                </a:pathLst>
              </a:custGeom>
              <a:solidFill>
                <a:schemeClr val="accent4">
                  <a:lumMod val="20000"/>
                  <a:lumOff val="8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478" name="Freeform 67">
                <a:extLst>
                  <a:ext uri="{FF2B5EF4-FFF2-40B4-BE49-F238E27FC236}">
                    <a16:creationId xmlns:a16="http://schemas.microsoft.com/office/drawing/2014/main" id="{F99880D5-75B2-4BDA-865B-C0A786DABDA3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747099" y="4812595"/>
                <a:ext cx="225098" cy="181486"/>
              </a:xfrm>
              <a:custGeom>
                <a:avLst/>
                <a:gdLst>
                  <a:gd name="T0" fmla="*/ 47 w 61"/>
                  <a:gd name="T1" fmla="*/ 10 h 49"/>
                  <a:gd name="T2" fmla="*/ 0 w 61"/>
                  <a:gd name="T3" fmla="*/ 20 h 49"/>
                  <a:gd name="T4" fmla="*/ 3 w 61"/>
                  <a:gd name="T5" fmla="*/ 49 h 49"/>
                  <a:gd name="T6" fmla="*/ 3 w 61"/>
                  <a:gd name="T7" fmla="*/ 48 h 49"/>
                  <a:gd name="T8" fmla="*/ 3 w 61"/>
                  <a:gd name="T9" fmla="*/ 49 h 49"/>
                  <a:gd name="T10" fmla="*/ 3 w 61"/>
                  <a:gd name="T11" fmla="*/ 49 h 49"/>
                  <a:gd name="T12" fmla="*/ 4 w 61"/>
                  <a:gd name="T13" fmla="*/ 49 h 49"/>
                  <a:gd name="T14" fmla="*/ 4 w 61"/>
                  <a:gd name="T15" fmla="*/ 49 h 49"/>
                  <a:gd name="T16" fmla="*/ 4 w 61"/>
                  <a:gd name="T17" fmla="*/ 46 h 49"/>
                  <a:gd name="T18" fmla="*/ 4 w 61"/>
                  <a:gd name="T19" fmla="*/ 42 h 49"/>
                  <a:gd name="T20" fmla="*/ 9 w 61"/>
                  <a:gd name="T21" fmla="*/ 28 h 49"/>
                  <a:gd name="T22" fmla="*/ 12 w 61"/>
                  <a:gd name="T23" fmla="*/ 25 h 49"/>
                  <a:gd name="T24" fmla="*/ 28 w 61"/>
                  <a:gd name="T25" fmla="*/ 29 h 49"/>
                  <a:gd name="T26" fmla="*/ 38 w 61"/>
                  <a:gd name="T27" fmla="*/ 30 h 49"/>
                  <a:gd name="T28" fmla="*/ 47 w 61"/>
                  <a:gd name="T29" fmla="*/ 24 h 49"/>
                  <a:gd name="T30" fmla="*/ 54 w 61"/>
                  <a:gd name="T31" fmla="*/ 43 h 49"/>
                  <a:gd name="T32" fmla="*/ 54 w 61"/>
                  <a:gd name="T33" fmla="*/ 46 h 49"/>
                  <a:gd name="T34" fmla="*/ 54 w 61"/>
                  <a:gd name="T35" fmla="*/ 49 h 49"/>
                  <a:gd name="T36" fmla="*/ 54 w 61"/>
                  <a:gd name="T37" fmla="*/ 49 h 49"/>
                  <a:gd name="T38" fmla="*/ 54 w 61"/>
                  <a:gd name="T39" fmla="*/ 49 h 49"/>
                  <a:gd name="T40" fmla="*/ 55 w 61"/>
                  <a:gd name="T41" fmla="*/ 49 h 49"/>
                  <a:gd name="T42" fmla="*/ 55 w 61"/>
                  <a:gd name="T43" fmla="*/ 48 h 49"/>
                  <a:gd name="T44" fmla="*/ 55 w 61"/>
                  <a:gd name="T45" fmla="*/ 46 h 49"/>
                  <a:gd name="T46" fmla="*/ 47 w 61"/>
                  <a:gd name="T47" fmla="*/ 10 h 49"/>
                  <a:gd name="T48" fmla="*/ 26 w 61"/>
                  <a:gd name="T49" fmla="*/ 19 h 49"/>
                  <a:gd name="T50" fmla="*/ 26 w 61"/>
                  <a:gd name="T51" fmla="*/ 19 h 49"/>
                  <a:gd name="T52" fmla="*/ 27 w 61"/>
                  <a:gd name="T53" fmla="*/ 19 h 49"/>
                  <a:gd name="T54" fmla="*/ 26 w 61"/>
                  <a:gd name="T55" fmla="*/ 19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61" h="49">
                    <a:moveTo>
                      <a:pt x="47" y="10"/>
                    </a:moveTo>
                    <a:cubicBezTo>
                      <a:pt x="33" y="0"/>
                      <a:pt x="6" y="13"/>
                      <a:pt x="0" y="20"/>
                    </a:cubicBezTo>
                    <a:cubicBezTo>
                      <a:pt x="2" y="28"/>
                      <a:pt x="1" y="38"/>
                      <a:pt x="3" y="49"/>
                    </a:cubicBezTo>
                    <a:cubicBezTo>
                      <a:pt x="3" y="48"/>
                      <a:pt x="3" y="48"/>
                      <a:pt x="3" y="48"/>
                    </a:cubicBezTo>
                    <a:cubicBezTo>
                      <a:pt x="3" y="49"/>
                      <a:pt x="3" y="49"/>
                      <a:pt x="3" y="49"/>
                    </a:cubicBezTo>
                    <a:cubicBezTo>
                      <a:pt x="3" y="49"/>
                      <a:pt x="3" y="49"/>
                      <a:pt x="3" y="49"/>
                    </a:cubicBezTo>
                    <a:cubicBezTo>
                      <a:pt x="4" y="49"/>
                      <a:pt x="4" y="49"/>
                      <a:pt x="4" y="49"/>
                    </a:cubicBezTo>
                    <a:cubicBezTo>
                      <a:pt x="4" y="49"/>
                      <a:pt x="4" y="49"/>
                      <a:pt x="4" y="49"/>
                    </a:cubicBezTo>
                    <a:cubicBezTo>
                      <a:pt x="4" y="48"/>
                      <a:pt x="4" y="46"/>
                      <a:pt x="4" y="46"/>
                    </a:cubicBezTo>
                    <a:cubicBezTo>
                      <a:pt x="4" y="45"/>
                      <a:pt x="4" y="43"/>
                      <a:pt x="4" y="42"/>
                    </a:cubicBezTo>
                    <a:cubicBezTo>
                      <a:pt x="5" y="35"/>
                      <a:pt x="4" y="35"/>
                      <a:pt x="9" y="28"/>
                    </a:cubicBezTo>
                    <a:cubicBezTo>
                      <a:pt x="9" y="27"/>
                      <a:pt x="11" y="25"/>
                      <a:pt x="12" y="25"/>
                    </a:cubicBezTo>
                    <a:cubicBezTo>
                      <a:pt x="19" y="22"/>
                      <a:pt x="21" y="26"/>
                      <a:pt x="28" y="29"/>
                    </a:cubicBezTo>
                    <a:cubicBezTo>
                      <a:pt x="31" y="30"/>
                      <a:pt x="35" y="30"/>
                      <a:pt x="38" y="30"/>
                    </a:cubicBezTo>
                    <a:cubicBezTo>
                      <a:pt x="42" y="30"/>
                      <a:pt x="47" y="25"/>
                      <a:pt x="47" y="24"/>
                    </a:cubicBezTo>
                    <a:cubicBezTo>
                      <a:pt x="52" y="32"/>
                      <a:pt x="53" y="37"/>
                      <a:pt x="54" y="43"/>
                    </a:cubicBezTo>
                    <a:cubicBezTo>
                      <a:pt x="54" y="44"/>
                      <a:pt x="54" y="45"/>
                      <a:pt x="54" y="46"/>
                    </a:cubicBezTo>
                    <a:cubicBezTo>
                      <a:pt x="54" y="46"/>
                      <a:pt x="54" y="48"/>
                      <a:pt x="54" y="49"/>
                    </a:cubicBezTo>
                    <a:cubicBezTo>
                      <a:pt x="54" y="49"/>
                      <a:pt x="54" y="49"/>
                      <a:pt x="54" y="49"/>
                    </a:cubicBezTo>
                    <a:cubicBezTo>
                      <a:pt x="54" y="49"/>
                      <a:pt x="54" y="49"/>
                      <a:pt x="54" y="49"/>
                    </a:cubicBezTo>
                    <a:cubicBezTo>
                      <a:pt x="55" y="49"/>
                      <a:pt x="55" y="49"/>
                      <a:pt x="55" y="49"/>
                    </a:cubicBezTo>
                    <a:cubicBezTo>
                      <a:pt x="55" y="48"/>
                      <a:pt x="55" y="48"/>
                      <a:pt x="55" y="48"/>
                    </a:cubicBezTo>
                    <a:cubicBezTo>
                      <a:pt x="55" y="47"/>
                      <a:pt x="55" y="47"/>
                      <a:pt x="55" y="46"/>
                    </a:cubicBezTo>
                    <a:cubicBezTo>
                      <a:pt x="57" y="39"/>
                      <a:pt x="61" y="13"/>
                      <a:pt x="47" y="10"/>
                    </a:cubicBezTo>
                    <a:close/>
                    <a:moveTo>
                      <a:pt x="26" y="19"/>
                    </a:moveTo>
                    <a:cubicBezTo>
                      <a:pt x="26" y="19"/>
                      <a:pt x="26" y="19"/>
                      <a:pt x="26" y="19"/>
                    </a:cubicBezTo>
                    <a:cubicBezTo>
                      <a:pt x="27" y="19"/>
                      <a:pt x="27" y="19"/>
                      <a:pt x="27" y="19"/>
                    </a:cubicBezTo>
                    <a:lnTo>
                      <a:pt x="26" y="19"/>
                    </a:lnTo>
                    <a:close/>
                  </a:path>
                </a:pathLst>
              </a:custGeom>
              <a:solidFill>
                <a:srgbClr val="6F6F6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479" name="Freeform 68">
                <a:extLst>
                  <a:ext uri="{FF2B5EF4-FFF2-40B4-BE49-F238E27FC236}">
                    <a16:creationId xmlns:a16="http://schemas.microsoft.com/office/drawing/2014/main" id="{6E665626-4308-4EB4-BD3F-0E496485E21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54020" y="5075678"/>
                <a:ext cx="47833" cy="88633"/>
              </a:xfrm>
              <a:custGeom>
                <a:avLst/>
                <a:gdLst>
                  <a:gd name="T0" fmla="*/ 31 w 34"/>
                  <a:gd name="T1" fmla="*/ 0 h 63"/>
                  <a:gd name="T2" fmla="*/ 34 w 34"/>
                  <a:gd name="T3" fmla="*/ 11 h 63"/>
                  <a:gd name="T4" fmla="*/ 26 w 34"/>
                  <a:gd name="T5" fmla="*/ 63 h 63"/>
                  <a:gd name="T6" fmla="*/ 0 w 34"/>
                  <a:gd name="T7" fmla="*/ 37 h 63"/>
                  <a:gd name="T8" fmla="*/ 31 w 34"/>
                  <a:gd name="T9" fmla="*/ 0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" h="63">
                    <a:moveTo>
                      <a:pt x="31" y="0"/>
                    </a:moveTo>
                    <a:lnTo>
                      <a:pt x="34" y="11"/>
                    </a:lnTo>
                    <a:lnTo>
                      <a:pt x="26" y="63"/>
                    </a:lnTo>
                    <a:lnTo>
                      <a:pt x="0" y="37"/>
                    </a:lnTo>
                    <a:lnTo>
                      <a:pt x="31" y="0"/>
                    </a:lnTo>
                    <a:close/>
                  </a:path>
                </a:pathLst>
              </a:custGeom>
              <a:solidFill>
                <a:srgbClr val="EDEDE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480" name="Freeform 69">
                <a:extLst>
                  <a:ext uri="{FF2B5EF4-FFF2-40B4-BE49-F238E27FC236}">
                    <a16:creationId xmlns:a16="http://schemas.microsoft.com/office/drawing/2014/main" id="{894C3993-1754-41F5-852B-EC147FAB2C1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54020" y="5075678"/>
                <a:ext cx="47833" cy="88633"/>
              </a:xfrm>
              <a:custGeom>
                <a:avLst/>
                <a:gdLst>
                  <a:gd name="T0" fmla="*/ 31 w 34"/>
                  <a:gd name="T1" fmla="*/ 0 h 63"/>
                  <a:gd name="T2" fmla="*/ 34 w 34"/>
                  <a:gd name="T3" fmla="*/ 11 h 63"/>
                  <a:gd name="T4" fmla="*/ 26 w 34"/>
                  <a:gd name="T5" fmla="*/ 63 h 63"/>
                  <a:gd name="T6" fmla="*/ 0 w 34"/>
                  <a:gd name="T7" fmla="*/ 37 h 63"/>
                  <a:gd name="T8" fmla="*/ 31 w 34"/>
                  <a:gd name="T9" fmla="*/ 0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" h="63">
                    <a:moveTo>
                      <a:pt x="31" y="0"/>
                    </a:moveTo>
                    <a:lnTo>
                      <a:pt x="34" y="11"/>
                    </a:lnTo>
                    <a:lnTo>
                      <a:pt x="26" y="63"/>
                    </a:lnTo>
                    <a:lnTo>
                      <a:pt x="0" y="37"/>
                    </a:lnTo>
                    <a:lnTo>
                      <a:pt x="31" y="0"/>
                    </a:lnTo>
                  </a:path>
                </a:pathLst>
              </a:custGeom>
              <a:noFill/>
              <a:ln w="9525">
                <a:noFill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481" name="Freeform 70">
                <a:extLst>
                  <a:ext uri="{FF2B5EF4-FFF2-40B4-BE49-F238E27FC236}">
                    <a16:creationId xmlns:a16="http://schemas.microsoft.com/office/drawing/2014/main" id="{6F4649AF-7E71-45BD-B698-B16B1C55E35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54020" y="5127733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rgbClr val="6F6F6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482" name="Freeform 71">
                <a:extLst>
                  <a:ext uri="{FF2B5EF4-FFF2-40B4-BE49-F238E27FC236}">
                    <a16:creationId xmlns:a16="http://schemas.microsoft.com/office/drawing/2014/main" id="{CD40674A-8CAC-4F59-A6B9-FFF1C17029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06187" y="5075678"/>
                <a:ext cx="91446" cy="52054"/>
              </a:xfrm>
              <a:custGeom>
                <a:avLst/>
                <a:gdLst>
                  <a:gd name="T0" fmla="*/ 25 w 25"/>
                  <a:gd name="T1" fmla="*/ 0 h 14"/>
                  <a:gd name="T2" fmla="*/ 13 w 25"/>
                  <a:gd name="T3" fmla="*/ 14 h 14"/>
                  <a:gd name="T4" fmla="*/ 0 w 25"/>
                  <a:gd name="T5" fmla="*/ 0 h 14"/>
                  <a:gd name="T6" fmla="*/ 0 w 25"/>
                  <a:gd name="T7" fmla="*/ 0 h 14"/>
                  <a:gd name="T8" fmla="*/ 13 w 25"/>
                  <a:gd name="T9" fmla="*/ 14 h 14"/>
                  <a:gd name="T10" fmla="*/ 13 w 25"/>
                  <a:gd name="T11" fmla="*/ 14 h 14"/>
                  <a:gd name="T12" fmla="*/ 25 w 25"/>
                  <a:gd name="T13" fmla="*/ 0 h 14"/>
                  <a:gd name="T14" fmla="*/ 25 w 25"/>
                  <a:gd name="T15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5" h="14">
                    <a:moveTo>
                      <a:pt x="25" y="0"/>
                    </a:moveTo>
                    <a:cubicBezTo>
                      <a:pt x="13" y="14"/>
                      <a:pt x="13" y="14"/>
                      <a:pt x="13" y="14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3" y="14"/>
                      <a:pt x="13" y="14"/>
                      <a:pt x="13" y="14"/>
                    </a:cubicBezTo>
                    <a:cubicBezTo>
                      <a:pt x="13" y="14"/>
                      <a:pt x="13" y="14"/>
                      <a:pt x="13" y="14"/>
                    </a:cubicBezTo>
                    <a:cubicBezTo>
                      <a:pt x="25" y="0"/>
                      <a:pt x="25" y="0"/>
                      <a:pt x="25" y="0"/>
                    </a:cubicBezTo>
                    <a:cubicBezTo>
                      <a:pt x="25" y="0"/>
                      <a:pt x="25" y="0"/>
                      <a:pt x="25" y="0"/>
                    </a:cubicBezTo>
                  </a:path>
                </a:pathLst>
              </a:custGeom>
              <a:solidFill>
                <a:srgbClr val="E9CEB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483" name="Rectangle 72">
                <a:extLst>
                  <a:ext uri="{FF2B5EF4-FFF2-40B4-BE49-F238E27FC236}">
                    <a16:creationId xmlns:a16="http://schemas.microsoft.com/office/drawing/2014/main" id="{828CE7E1-DE32-4E4D-813C-CABD9AFDAAB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842765" y="5164311"/>
                <a:ext cx="18290" cy="1407"/>
              </a:xfrm>
              <a:prstGeom prst="rect">
                <a:avLst/>
              </a:prstGeom>
              <a:solidFill>
                <a:srgbClr val="6F6F6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484" name="Rectangle 73">
                <a:extLst>
                  <a:ext uri="{FF2B5EF4-FFF2-40B4-BE49-F238E27FC236}">
                    <a16:creationId xmlns:a16="http://schemas.microsoft.com/office/drawing/2014/main" id="{4D03027F-D8EC-4E7E-8A87-2FCA049FF6E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842765" y="5164311"/>
                <a:ext cx="18290" cy="1407"/>
              </a:xfrm>
              <a:prstGeom prst="rect">
                <a:avLst/>
              </a:prstGeom>
              <a:solidFill>
                <a:srgbClr val="6F6F6F"/>
              </a:solidFill>
              <a:ln w="9525">
                <a:noFill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  <p:grpSp>
          <p:nvGrpSpPr>
            <p:cNvPr id="485" name="Group 484">
              <a:extLst>
                <a:ext uri="{FF2B5EF4-FFF2-40B4-BE49-F238E27FC236}">
                  <a16:creationId xmlns:a16="http://schemas.microsoft.com/office/drawing/2014/main" id="{AB52D6A5-8508-476D-9764-5DFB7E695ACB}"/>
                </a:ext>
              </a:extLst>
            </p:cNvPr>
            <p:cNvGrpSpPr/>
            <p:nvPr/>
          </p:nvGrpSpPr>
          <p:grpSpPr>
            <a:xfrm>
              <a:off x="6638997" y="2811207"/>
              <a:ext cx="415025" cy="427687"/>
              <a:chOff x="6145240" y="4832291"/>
              <a:chExt cx="415025" cy="427687"/>
            </a:xfrm>
          </p:grpSpPr>
          <p:sp>
            <p:nvSpPr>
              <p:cNvPr id="486" name="Freeform 47">
                <a:extLst>
                  <a:ext uri="{FF2B5EF4-FFF2-40B4-BE49-F238E27FC236}">
                    <a16:creationId xmlns:a16="http://schemas.microsoft.com/office/drawing/2014/main" id="{D22CD0C9-E459-41DD-9713-0890511985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01515" y="4832291"/>
                <a:ext cx="306696" cy="413618"/>
              </a:xfrm>
              <a:custGeom>
                <a:avLst/>
                <a:gdLst>
                  <a:gd name="T0" fmla="*/ 30 w 83"/>
                  <a:gd name="T1" fmla="*/ 10 h 112"/>
                  <a:gd name="T2" fmla="*/ 67 w 83"/>
                  <a:gd name="T3" fmla="*/ 19 h 112"/>
                  <a:gd name="T4" fmla="*/ 77 w 83"/>
                  <a:gd name="T5" fmla="*/ 52 h 112"/>
                  <a:gd name="T6" fmla="*/ 39 w 83"/>
                  <a:gd name="T7" fmla="*/ 112 h 112"/>
                  <a:gd name="T8" fmla="*/ 6 w 83"/>
                  <a:gd name="T9" fmla="*/ 51 h 112"/>
                  <a:gd name="T10" fmla="*/ 30 w 83"/>
                  <a:gd name="T11" fmla="*/ 1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3" h="112">
                    <a:moveTo>
                      <a:pt x="30" y="10"/>
                    </a:moveTo>
                    <a:cubicBezTo>
                      <a:pt x="33" y="4"/>
                      <a:pt x="57" y="0"/>
                      <a:pt x="67" y="19"/>
                    </a:cubicBezTo>
                    <a:cubicBezTo>
                      <a:pt x="77" y="39"/>
                      <a:pt x="72" y="45"/>
                      <a:pt x="77" y="52"/>
                    </a:cubicBezTo>
                    <a:cubicBezTo>
                      <a:pt x="83" y="59"/>
                      <a:pt x="70" y="112"/>
                      <a:pt x="39" y="112"/>
                    </a:cubicBezTo>
                    <a:cubicBezTo>
                      <a:pt x="7" y="112"/>
                      <a:pt x="0" y="61"/>
                      <a:pt x="6" y="51"/>
                    </a:cubicBezTo>
                    <a:cubicBezTo>
                      <a:pt x="13" y="40"/>
                      <a:pt x="7" y="10"/>
                      <a:pt x="30" y="10"/>
                    </a:cubicBezTo>
                  </a:path>
                </a:pathLst>
              </a:custGeom>
              <a:solidFill>
                <a:srgbClr val="6F6F6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487" name="Freeform 48">
                <a:extLst>
                  <a:ext uri="{FF2B5EF4-FFF2-40B4-BE49-F238E27FC236}">
                    <a16:creationId xmlns:a16="http://schemas.microsoft.com/office/drawing/2014/main" id="{DFFBB04C-D9BA-4029-A2C9-F1C2E0AC659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94481" y="4968757"/>
                <a:ext cx="313731" cy="247608"/>
              </a:xfrm>
              <a:custGeom>
                <a:avLst/>
                <a:gdLst>
                  <a:gd name="T0" fmla="*/ 54 w 85"/>
                  <a:gd name="T1" fmla="*/ 39 h 67"/>
                  <a:gd name="T2" fmla="*/ 54 w 85"/>
                  <a:gd name="T3" fmla="*/ 33 h 67"/>
                  <a:gd name="T4" fmla="*/ 54 w 85"/>
                  <a:gd name="T5" fmla="*/ 15 h 67"/>
                  <a:gd name="T6" fmla="*/ 32 w 85"/>
                  <a:gd name="T7" fmla="*/ 15 h 67"/>
                  <a:gd name="T8" fmla="*/ 32 w 85"/>
                  <a:gd name="T9" fmla="*/ 33 h 67"/>
                  <a:gd name="T10" fmla="*/ 32 w 85"/>
                  <a:gd name="T11" fmla="*/ 39 h 67"/>
                  <a:gd name="T12" fmla="*/ 32 w 85"/>
                  <a:gd name="T13" fmla="*/ 39 h 67"/>
                  <a:gd name="T14" fmla="*/ 0 w 85"/>
                  <a:gd name="T15" fmla="*/ 53 h 67"/>
                  <a:gd name="T16" fmla="*/ 42 w 85"/>
                  <a:gd name="T17" fmla="*/ 67 h 67"/>
                  <a:gd name="T18" fmla="*/ 85 w 85"/>
                  <a:gd name="T19" fmla="*/ 52 h 67"/>
                  <a:gd name="T20" fmla="*/ 54 w 85"/>
                  <a:gd name="T21" fmla="*/ 39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5" h="67">
                    <a:moveTo>
                      <a:pt x="54" y="39"/>
                    </a:moveTo>
                    <a:cubicBezTo>
                      <a:pt x="54" y="33"/>
                      <a:pt x="54" y="33"/>
                      <a:pt x="54" y="33"/>
                    </a:cubicBezTo>
                    <a:cubicBezTo>
                      <a:pt x="54" y="15"/>
                      <a:pt x="54" y="15"/>
                      <a:pt x="54" y="15"/>
                    </a:cubicBezTo>
                    <a:cubicBezTo>
                      <a:pt x="54" y="0"/>
                      <a:pt x="32" y="0"/>
                      <a:pt x="32" y="15"/>
                    </a:cubicBezTo>
                    <a:cubicBezTo>
                      <a:pt x="32" y="33"/>
                      <a:pt x="32" y="33"/>
                      <a:pt x="32" y="33"/>
                    </a:cubicBezTo>
                    <a:cubicBezTo>
                      <a:pt x="32" y="39"/>
                      <a:pt x="32" y="39"/>
                      <a:pt x="32" y="39"/>
                    </a:cubicBezTo>
                    <a:cubicBezTo>
                      <a:pt x="32" y="39"/>
                      <a:pt x="32" y="39"/>
                      <a:pt x="32" y="39"/>
                    </a:cubicBezTo>
                    <a:cubicBezTo>
                      <a:pt x="25" y="48"/>
                      <a:pt x="11" y="50"/>
                      <a:pt x="0" y="53"/>
                    </a:cubicBezTo>
                    <a:cubicBezTo>
                      <a:pt x="9" y="62"/>
                      <a:pt x="25" y="67"/>
                      <a:pt x="42" y="67"/>
                    </a:cubicBezTo>
                    <a:cubicBezTo>
                      <a:pt x="60" y="67"/>
                      <a:pt x="76" y="62"/>
                      <a:pt x="85" y="52"/>
                    </a:cubicBezTo>
                    <a:cubicBezTo>
                      <a:pt x="74" y="50"/>
                      <a:pt x="61" y="48"/>
                      <a:pt x="54" y="39"/>
                    </a:cubicBezTo>
                  </a:path>
                </a:pathLst>
              </a:custGeom>
              <a:solidFill>
                <a:schemeClr val="accent4">
                  <a:lumMod val="20000"/>
                  <a:lumOff val="8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488" name="Freeform 49">
                <a:extLst>
                  <a:ext uri="{FF2B5EF4-FFF2-40B4-BE49-F238E27FC236}">
                    <a16:creationId xmlns:a16="http://schemas.microsoft.com/office/drawing/2014/main" id="{5DCB2652-6E4E-4300-B207-17A5613DDB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30834" y="4971570"/>
                <a:ext cx="40799" cy="63309"/>
              </a:xfrm>
              <a:custGeom>
                <a:avLst/>
                <a:gdLst>
                  <a:gd name="T0" fmla="*/ 8 w 11"/>
                  <a:gd name="T1" fmla="*/ 1 h 17"/>
                  <a:gd name="T2" fmla="*/ 1 w 11"/>
                  <a:gd name="T3" fmla="*/ 7 h 17"/>
                  <a:gd name="T4" fmla="*/ 2 w 11"/>
                  <a:gd name="T5" fmla="*/ 16 h 17"/>
                  <a:gd name="T6" fmla="*/ 9 w 11"/>
                  <a:gd name="T7" fmla="*/ 11 h 17"/>
                  <a:gd name="T8" fmla="*/ 8 w 11"/>
                  <a:gd name="T9" fmla="*/ 1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17">
                    <a:moveTo>
                      <a:pt x="8" y="1"/>
                    </a:moveTo>
                    <a:cubicBezTo>
                      <a:pt x="6" y="0"/>
                      <a:pt x="3" y="3"/>
                      <a:pt x="1" y="7"/>
                    </a:cubicBezTo>
                    <a:cubicBezTo>
                      <a:pt x="0" y="11"/>
                      <a:pt x="0" y="15"/>
                      <a:pt x="2" y="16"/>
                    </a:cubicBezTo>
                    <a:cubicBezTo>
                      <a:pt x="5" y="17"/>
                      <a:pt x="8" y="15"/>
                      <a:pt x="9" y="11"/>
                    </a:cubicBezTo>
                    <a:cubicBezTo>
                      <a:pt x="11" y="6"/>
                      <a:pt x="11" y="2"/>
                      <a:pt x="8" y="1"/>
                    </a:cubicBezTo>
                    <a:close/>
                  </a:path>
                </a:pathLst>
              </a:custGeom>
              <a:solidFill>
                <a:schemeClr val="accent4">
                  <a:lumMod val="20000"/>
                  <a:lumOff val="8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489" name="Freeform 50">
                <a:extLst>
                  <a:ext uri="{FF2B5EF4-FFF2-40B4-BE49-F238E27FC236}">
                    <a16:creationId xmlns:a16="http://schemas.microsoft.com/office/drawing/2014/main" id="{ADCBCBDF-16F5-4CD1-BE02-61E7475A0CE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35279" y="4971570"/>
                <a:ext cx="39392" cy="63309"/>
              </a:xfrm>
              <a:custGeom>
                <a:avLst/>
                <a:gdLst>
                  <a:gd name="T0" fmla="*/ 3 w 11"/>
                  <a:gd name="T1" fmla="*/ 1 h 17"/>
                  <a:gd name="T2" fmla="*/ 10 w 11"/>
                  <a:gd name="T3" fmla="*/ 7 h 17"/>
                  <a:gd name="T4" fmla="*/ 9 w 11"/>
                  <a:gd name="T5" fmla="*/ 16 h 17"/>
                  <a:gd name="T6" fmla="*/ 2 w 11"/>
                  <a:gd name="T7" fmla="*/ 11 h 17"/>
                  <a:gd name="T8" fmla="*/ 3 w 11"/>
                  <a:gd name="T9" fmla="*/ 1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17">
                    <a:moveTo>
                      <a:pt x="3" y="1"/>
                    </a:moveTo>
                    <a:cubicBezTo>
                      <a:pt x="5" y="0"/>
                      <a:pt x="8" y="3"/>
                      <a:pt x="10" y="7"/>
                    </a:cubicBezTo>
                    <a:cubicBezTo>
                      <a:pt x="11" y="11"/>
                      <a:pt x="11" y="15"/>
                      <a:pt x="9" y="16"/>
                    </a:cubicBezTo>
                    <a:cubicBezTo>
                      <a:pt x="6" y="17"/>
                      <a:pt x="3" y="15"/>
                      <a:pt x="2" y="11"/>
                    </a:cubicBezTo>
                    <a:cubicBezTo>
                      <a:pt x="0" y="6"/>
                      <a:pt x="0" y="2"/>
                      <a:pt x="3" y="1"/>
                    </a:cubicBezTo>
                    <a:close/>
                  </a:path>
                </a:pathLst>
              </a:custGeom>
              <a:solidFill>
                <a:schemeClr val="accent4">
                  <a:lumMod val="20000"/>
                  <a:lumOff val="8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490" name="Freeform 51">
                <a:extLst>
                  <a:ext uri="{FF2B5EF4-FFF2-40B4-BE49-F238E27FC236}">
                    <a16:creationId xmlns:a16="http://schemas.microsoft.com/office/drawing/2014/main" id="{414862B8-4B73-4584-91E8-5007B0F7F4B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12657" y="5075678"/>
                <a:ext cx="81598" cy="25324"/>
              </a:xfrm>
              <a:custGeom>
                <a:avLst/>
                <a:gdLst>
                  <a:gd name="T0" fmla="*/ 22 w 22"/>
                  <a:gd name="T1" fmla="*/ 0 h 7"/>
                  <a:gd name="T2" fmla="*/ 0 w 22"/>
                  <a:gd name="T3" fmla="*/ 0 h 7"/>
                  <a:gd name="T4" fmla="*/ 0 w 22"/>
                  <a:gd name="T5" fmla="*/ 0 h 7"/>
                  <a:gd name="T6" fmla="*/ 11 w 22"/>
                  <a:gd name="T7" fmla="*/ 7 h 7"/>
                  <a:gd name="T8" fmla="*/ 22 w 22"/>
                  <a:gd name="T9" fmla="*/ 0 h 7"/>
                  <a:gd name="T10" fmla="*/ 22 w 22"/>
                  <a:gd name="T11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2" h="7">
                    <a:moveTo>
                      <a:pt x="22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7" y="7"/>
                      <a:pt x="11" y="7"/>
                    </a:cubicBezTo>
                    <a:cubicBezTo>
                      <a:pt x="15" y="7"/>
                      <a:pt x="22" y="0"/>
                      <a:pt x="22" y="0"/>
                    </a:cubicBezTo>
                    <a:cubicBezTo>
                      <a:pt x="22" y="0"/>
                      <a:pt x="22" y="0"/>
                      <a:pt x="22" y="0"/>
                    </a:cubicBezTo>
                  </a:path>
                </a:pathLst>
              </a:custGeom>
              <a:solidFill>
                <a:schemeClr val="bg2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491" name="Freeform 52">
                <a:extLst>
                  <a:ext uri="{FF2B5EF4-FFF2-40B4-BE49-F238E27FC236}">
                    <a16:creationId xmlns:a16="http://schemas.microsoft.com/office/drawing/2014/main" id="{7DFF2FE3-0B8B-4C71-987A-60671A8C291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38093" y="4842139"/>
                <a:ext cx="229319" cy="251829"/>
              </a:xfrm>
              <a:custGeom>
                <a:avLst/>
                <a:gdLst>
                  <a:gd name="T0" fmla="*/ 31 w 62"/>
                  <a:gd name="T1" fmla="*/ 68 h 68"/>
                  <a:gd name="T2" fmla="*/ 5 w 62"/>
                  <a:gd name="T3" fmla="*/ 40 h 68"/>
                  <a:gd name="T4" fmla="*/ 31 w 62"/>
                  <a:gd name="T5" fmla="*/ 0 h 68"/>
                  <a:gd name="T6" fmla="*/ 57 w 62"/>
                  <a:gd name="T7" fmla="*/ 40 h 68"/>
                  <a:gd name="T8" fmla="*/ 31 w 62"/>
                  <a:gd name="T9" fmla="*/ 68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2" h="68">
                    <a:moveTo>
                      <a:pt x="31" y="68"/>
                    </a:moveTo>
                    <a:cubicBezTo>
                      <a:pt x="24" y="68"/>
                      <a:pt x="10" y="57"/>
                      <a:pt x="5" y="40"/>
                    </a:cubicBezTo>
                    <a:cubicBezTo>
                      <a:pt x="0" y="24"/>
                      <a:pt x="9" y="0"/>
                      <a:pt x="31" y="0"/>
                    </a:cubicBezTo>
                    <a:cubicBezTo>
                      <a:pt x="53" y="0"/>
                      <a:pt x="62" y="24"/>
                      <a:pt x="57" y="40"/>
                    </a:cubicBezTo>
                    <a:cubicBezTo>
                      <a:pt x="53" y="57"/>
                      <a:pt x="38" y="68"/>
                      <a:pt x="31" y="68"/>
                    </a:cubicBezTo>
                    <a:close/>
                  </a:path>
                </a:pathLst>
              </a:custGeom>
              <a:solidFill>
                <a:schemeClr val="accent4">
                  <a:lumMod val="20000"/>
                  <a:lumOff val="8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492" name="Freeform 53">
                <a:extLst>
                  <a:ext uri="{FF2B5EF4-FFF2-40B4-BE49-F238E27FC236}">
                    <a16:creationId xmlns:a16="http://schemas.microsoft.com/office/drawing/2014/main" id="{B3478EBE-016B-41D7-BED7-91D817D928A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24025" y="4835105"/>
                <a:ext cx="236353" cy="174451"/>
              </a:xfrm>
              <a:custGeom>
                <a:avLst/>
                <a:gdLst>
                  <a:gd name="T0" fmla="*/ 63 w 64"/>
                  <a:gd name="T1" fmla="*/ 36 h 47"/>
                  <a:gd name="T2" fmla="*/ 64 w 64"/>
                  <a:gd name="T3" fmla="*/ 34 h 47"/>
                  <a:gd name="T4" fmla="*/ 62 w 64"/>
                  <a:gd name="T5" fmla="*/ 22 h 47"/>
                  <a:gd name="T6" fmla="*/ 39 w 64"/>
                  <a:gd name="T7" fmla="*/ 1 h 47"/>
                  <a:gd name="T8" fmla="*/ 16 w 64"/>
                  <a:gd name="T9" fmla="*/ 7 h 47"/>
                  <a:gd name="T10" fmla="*/ 10 w 64"/>
                  <a:gd name="T11" fmla="*/ 47 h 47"/>
                  <a:gd name="T12" fmla="*/ 22 w 64"/>
                  <a:gd name="T13" fmla="*/ 17 h 47"/>
                  <a:gd name="T14" fmla="*/ 55 w 64"/>
                  <a:gd name="T15" fmla="*/ 39 h 47"/>
                  <a:gd name="T16" fmla="*/ 59 w 64"/>
                  <a:gd name="T17" fmla="*/ 46 h 47"/>
                  <a:gd name="T18" fmla="*/ 63 w 64"/>
                  <a:gd name="T19" fmla="*/ 36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4" h="47">
                    <a:moveTo>
                      <a:pt x="63" y="36"/>
                    </a:moveTo>
                    <a:cubicBezTo>
                      <a:pt x="64" y="35"/>
                      <a:pt x="64" y="34"/>
                      <a:pt x="64" y="34"/>
                    </a:cubicBezTo>
                    <a:cubicBezTo>
                      <a:pt x="64" y="30"/>
                      <a:pt x="63" y="26"/>
                      <a:pt x="62" y="22"/>
                    </a:cubicBezTo>
                    <a:cubicBezTo>
                      <a:pt x="60" y="14"/>
                      <a:pt x="49" y="1"/>
                      <a:pt x="39" y="1"/>
                    </a:cubicBezTo>
                    <a:cubicBezTo>
                      <a:pt x="34" y="0"/>
                      <a:pt x="25" y="1"/>
                      <a:pt x="16" y="7"/>
                    </a:cubicBezTo>
                    <a:cubicBezTo>
                      <a:pt x="0" y="19"/>
                      <a:pt x="6" y="44"/>
                      <a:pt x="10" y="47"/>
                    </a:cubicBezTo>
                    <a:cubicBezTo>
                      <a:pt x="6" y="24"/>
                      <a:pt x="16" y="28"/>
                      <a:pt x="22" y="17"/>
                    </a:cubicBezTo>
                    <a:cubicBezTo>
                      <a:pt x="28" y="24"/>
                      <a:pt x="40" y="38"/>
                      <a:pt x="55" y="39"/>
                    </a:cubicBezTo>
                    <a:cubicBezTo>
                      <a:pt x="57" y="42"/>
                      <a:pt x="59" y="44"/>
                      <a:pt x="59" y="46"/>
                    </a:cubicBezTo>
                    <a:cubicBezTo>
                      <a:pt x="61" y="42"/>
                      <a:pt x="63" y="39"/>
                      <a:pt x="63" y="36"/>
                    </a:cubicBezTo>
                    <a:close/>
                  </a:path>
                </a:pathLst>
              </a:custGeom>
              <a:solidFill>
                <a:srgbClr val="6F6F6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493" name="Freeform 54">
                <a:extLst>
                  <a:ext uri="{FF2B5EF4-FFF2-40B4-BE49-F238E27FC236}">
                    <a16:creationId xmlns:a16="http://schemas.microsoft.com/office/drawing/2014/main" id="{B5B64749-DA51-4F08-9C2B-3A3ABA3EF65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45240" y="5160090"/>
                <a:ext cx="415025" cy="99888"/>
              </a:xfrm>
              <a:custGeom>
                <a:avLst/>
                <a:gdLst>
                  <a:gd name="T0" fmla="*/ 0 w 112"/>
                  <a:gd name="T1" fmla="*/ 27 h 27"/>
                  <a:gd name="T2" fmla="*/ 112 w 112"/>
                  <a:gd name="T3" fmla="*/ 27 h 27"/>
                  <a:gd name="T4" fmla="*/ 100 w 112"/>
                  <a:gd name="T5" fmla="*/ 1 h 27"/>
                  <a:gd name="T6" fmla="*/ 98 w 112"/>
                  <a:gd name="T7" fmla="*/ 0 h 27"/>
                  <a:gd name="T8" fmla="*/ 55 w 112"/>
                  <a:gd name="T9" fmla="*/ 15 h 27"/>
                  <a:gd name="T10" fmla="*/ 13 w 112"/>
                  <a:gd name="T11" fmla="*/ 1 h 27"/>
                  <a:gd name="T12" fmla="*/ 12 w 112"/>
                  <a:gd name="T13" fmla="*/ 1 h 27"/>
                  <a:gd name="T14" fmla="*/ 0 w 112"/>
                  <a:gd name="T15" fmla="*/ 27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12" h="27">
                    <a:moveTo>
                      <a:pt x="0" y="27"/>
                    </a:moveTo>
                    <a:cubicBezTo>
                      <a:pt x="112" y="27"/>
                      <a:pt x="112" y="27"/>
                      <a:pt x="112" y="27"/>
                    </a:cubicBezTo>
                    <a:cubicBezTo>
                      <a:pt x="112" y="18"/>
                      <a:pt x="111" y="3"/>
                      <a:pt x="100" y="1"/>
                    </a:cubicBezTo>
                    <a:cubicBezTo>
                      <a:pt x="99" y="1"/>
                      <a:pt x="99" y="1"/>
                      <a:pt x="98" y="0"/>
                    </a:cubicBezTo>
                    <a:cubicBezTo>
                      <a:pt x="89" y="10"/>
                      <a:pt x="73" y="15"/>
                      <a:pt x="55" y="15"/>
                    </a:cubicBezTo>
                    <a:cubicBezTo>
                      <a:pt x="38" y="15"/>
                      <a:pt x="22" y="10"/>
                      <a:pt x="13" y="1"/>
                    </a:cubicBezTo>
                    <a:cubicBezTo>
                      <a:pt x="12" y="1"/>
                      <a:pt x="12" y="1"/>
                      <a:pt x="12" y="1"/>
                    </a:cubicBezTo>
                    <a:cubicBezTo>
                      <a:pt x="1" y="3"/>
                      <a:pt x="0" y="18"/>
                      <a:pt x="0" y="27"/>
                    </a:cubicBezTo>
                    <a:close/>
                  </a:path>
                </a:pathLst>
              </a:custGeom>
              <a:solidFill>
                <a:srgbClr val="7491A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  <p:grpSp>
          <p:nvGrpSpPr>
            <p:cNvPr id="494" name="Group 493">
              <a:extLst>
                <a:ext uri="{FF2B5EF4-FFF2-40B4-BE49-F238E27FC236}">
                  <a16:creationId xmlns:a16="http://schemas.microsoft.com/office/drawing/2014/main" id="{AB59CA8E-9D80-47EF-9A43-B29DE18ADF41}"/>
                </a:ext>
              </a:extLst>
            </p:cNvPr>
            <p:cNvGrpSpPr/>
            <p:nvPr/>
          </p:nvGrpSpPr>
          <p:grpSpPr>
            <a:xfrm>
              <a:off x="7103263" y="2801359"/>
              <a:ext cx="440348" cy="447383"/>
              <a:chOff x="5631736" y="4812595"/>
              <a:chExt cx="440348" cy="447383"/>
            </a:xfrm>
          </p:grpSpPr>
          <p:sp>
            <p:nvSpPr>
              <p:cNvPr id="495" name="Freeform 55">
                <a:extLst>
                  <a:ext uri="{FF2B5EF4-FFF2-40B4-BE49-F238E27FC236}">
                    <a16:creationId xmlns:a16="http://schemas.microsoft.com/office/drawing/2014/main" id="{3025F4D9-A329-442F-A0AE-775E97999A3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31736" y="5086933"/>
                <a:ext cx="440348" cy="173045"/>
              </a:xfrm>
              <a:custGeom>
                <a:avLst/>
                <a:gdLst>
                  <a:gd name="T0" fmla="*/ 48 w 119"/>
                  <a:gd name="T1" fmla="*/ 0 h 47"/>
                  <a:gd name="T2" fmla="*/ 10 w 119"/>
                  <a:gd name="T3" fmla="*/ 18 h 47"/>
                  <a:gd name="T4" fmla="*/ 0 w 119"/>
                  <a:gd name="T5" fmla="*/ 47 h 47"/>
                  <a:gd name="T6" fmla="*/ 60 w 119"/>
                  <a:gd name="T7" fmla="*/ 47 h 47"/>
                  <a:gd name="T8" fmla="*/ 119 w 119"/>
                  <a:gd name="T9" fmla="*/ 47 h 47"/>
                  <a:gd name="T10" fmla="*/ 109 w 119"/>
                  <a:gd name="T11" fmla="*/ 18 h 47"/>
                  <a:gd name="T12" fmla="*/ 72 w 119"/>
                  <a:gd name="T13" fmla="*/ 1 h 47"/>
                  <a:gd name="T14" fmla="*/ 48 w 119"/>
                  <a:gd name="T15" fmla="*/ 0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19" h="47">
                    <a:moveTo>
                      <a:pt x="48" y="0"/>
                    </a:moveTo>
                    <a:cubicBezTo>
                      <a:pt x="21" y="10"/>
                      <a:pt x="14" y="16"/>
                      <a:pt x="10" y="18"/>
                    </a:cubicBezTo>
                    <a:cubicBezTo>
                      <a:pt x="6" y="22"/>
                      <a:pt x="3" y="36"/>
                      <a:pt x="0" y="47"/>
                    </a:cubicBezTo>
                    <a:cubicBezTo>
                      <a:pt x="60" y="47"/>
                      <a:pt x="60" y="47"/>
                      <a:pt x="60" y="47"/>
                    </a:cubicBezTo>
                    <a:cubicBezTo>
                      <a:pt x="119" y="47"/>
                      <a:pt x="119" y="47"/>
                      <a:pt x="119" y="47"/>
                    </a:cubicBezTo>
                    <a:cubicBezTo>
                      <a:pt x="116" y="36"/>
                      <a:pt x="114" y="22"/>
                      <a:pt x="109" y="18"/>
                    </a:cubicBezTo>
                    <a:cubicBezTo>
                      <a:pt x="106" y="16"/>
                      <a:pt x="98" y="11"/>
                      <a:pt x="72" y="1"/>
                    </a:cubicBezTo>
                    <a:cubicBezTo>
                      <a:pt x="48" y="0"/>
                      <a:pt x="48" y="0"/>
                      <a:pt x="48" y="0"/>
                    </a:cubicBezTo>
                  </a:path>
                </a:pathLst>
              </a:custGeom>
              <a:solidFill>
                <a:srgbClr val="FFDECC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496" name="Freeform 56">
                <a:extLst>
                  <a:ext uri="{FF2B5EF4-FFF2-40B4-BE49-F238E27FC236}">
                    <a16:creationId xmlns:a16="http://schemas.microsoft.com/office/drawing/2014/main" id="{01C0AE97-5BC3-4D97-B531-2631C2E4E81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31736" y="5086933"/>
                <a:ext cx="440348" cy="173045"/>
              </a:xfrm>
              <a:custGeom>
                <a:avLst/>
                <a:gdLst>
                  <a:gd name="T0" fmla="*/ 48 w 119"/>
                  <a:gd name="T1" fmla="*/ 0 h 47"/>
                  <a:gd name="T2" fmla="*/ 10 w 119"/>
                  <a:gd name="T3" fmla="*/ 18 h 47"/>
                  <a:gd name="T4" fmla="*/ 0 w 119"/>
                  <a:gd name="T5" fmla="*/ 47 h 47"/>
                  <a:gd name="T6" fmla="*/ 60 w 119"/>
                  <a:gd name="T7" fmla="*/ 47 h 47"/>
                  <a:gd name="T8" fmla="*/ 119 w 119"/>
                  <a:gd name="T9" fmla="*/ 47 h 47"/>
                  <a:gd name="T10" fmla="*/ 109 w 119"/>
                  <a:gd name="T11" fmla="*/ 18 h 47"/>
                  <a:gd name="T12" fmla="*/ 72 w 119"/>
                  <a:gd name="T13" fmla="*/ 1 h 47"/>
                  <a:gd name="T14" fmla="*/ 48 w 119"/>
                  <a:gd name="T15" fmla="*/ 0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19" h="47">
                    <a:moveTo>
                      <a:pt x="48" y="0"/>
                    </a:moveTo>
                    <a:cubicBezTo>
                      <a:pt x="21" y="10"/>
                      <a:pt x="14" y="16"/>
                      <a:pt x="10" y="18"/>
                    </a:cubicBezTo>
                    <a:cubicBezTo>
                      <a:pt x="6" y="22"/>
                      <a:pt x="3" y="36"/>
                      <a:pt x="0" y="47"/>
                    </a:cubicBezTo>
                    <a:cubicBezTo>
                      <a:pt x="60" y="47"/>
                      <a:pt x="60" y="47"/>
                      <a:pt x="60" y="47"/>
                    </a:cubicBezTo>
                    <a:cubicBezTo>
                      <a:pt x="119" y="47"/>
                      <a:pt x="119" y="47"/>
                      <a:pt x="119" y="47"/>
                    </a:cubicBezTo>
                    <a:cubicBezTo>
                      <a:pt x="116" y="36"/>
                      <a:pt x="114" y="22"/>
                      <a:pt x="109" y="18"/>
                    </a:cubicBezTo>
                    <a:cubicBezTo>
                      <a:pt x="106" y="16"/>
                      <a:pt x="98" y="11"/>
                      <a:pt x="72" y="1"/>
                    </a:cubicBezTo>
                    <a:cubicBezTo>
                      <a:pt x="48" y="0"/>
                      <a:pt x="48" y="0"/>
                      <a:pt x="48" y="0"/>
                    </a:cubicBezTo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497" name="Freeform 57">
                <a:extLst>
                  <a:ext uri="{FF2B5EF4-FFF2-40B4-BE49-F238E27FC236}">
                    <a16:creationId xmlns:a16="http://schemas.microsoft.com/office/drawing/2014/main" id="{3EB8B07C-45E7-43A8-879E-D737A718C5C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06187" y="4964536"/>
                <a:ext cx="91446" cy="170231"/>
              </a:xfrm>
              <a:custGeom>
                <a:avLst/>
                <a:gdLst>
                  <a:gd name="T0" fmla="*/ 0 w 25"/>
                  <a:gd name="T1" fmla="*/ 13 h 46"/>
                  <a:gd name="T2" fmla="*/ 0 w 25"/>
                  <a:gd name="T3" fmla="*/ 30 h 46"/>
                  <a:gd name="T4" fmla="*/ 0 w 25"/>
                  <a:gd name="T5" fmla="*/ 39 h 46"/>
                  <a:gd name="T6" fmla="*/ 25 w 25"/>
                  <a:gd name="T7" fmla="*/ 39 h 46"/>
                  <a:gd name="T8" fmla="*/ 25 w 25"/>
                  <a:gd name="T9" fmla="*/ 30 h 46"/>
                  <a:gd name="T10" fmla="*/ 25 w 25"/>
                  <a:gd name="T11" fmla="*/ 13 h 46"/>
                  <a:gd name="T12" fmla="*/ 0 w 25"/>
                  <a:gd name="T13" fmla="*/ 13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5" h="46">
                    <a:moveTo>
                      <a:pt x="0" y="13"/>
                    </a:moveTo>
                    <a:cubicBezTo>
                      <a:pt x="0" y="30"/>
                      <a:pt x="0" y="30"/>
                      <a:pt x="0" y="30"/>
                    </a:cubicBezTo>
                    <a:cubicBezTo>
                      <a:pt x="0" y="39"/>
                      <a:pt x="0" y="39"/>
                      <a:pt x="0" y="39"/>
                    </a:cubicBezTo>
                    <a:cubicBezTo>
                      <a:pt x="7" y="46"/>
                      <a:pt x="18" y="46"/>
                      <a:pt x="25" y="39"/>
                    </a:cubicBezTo>
                    <a:cubicBezTo>
                      <a:pt x="25" y="30"/>
                      <a:pt x="25" y="30"/>
                      <a:pt x="25" y="30"/>
                    </a:cubicBezTo>
                    <a:cubicBezTo>
                      <a:pt x="25" y="13"/>
                      <a:pt x="25" y="13"/>
                      <a:pt x="25" y="13"/>
                    </a:cubicBezTo>
                    <a:cubicBezTo>
                      <a:pt x="25" y="0"/>
                      <a:pt x="0" y="0"/>
                      <a:pt x="0" y="13"/>
                    </a:cubicBezTo>
                  </a:path>
                </a:pathLst>
              </a:custGeom>
              <a:solidFill>
                <a:schemeClr val="accent4">
                  <a:lumMod val="20000"/>
                  <a:lumOff val="8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498" name="Freeform 58">
                <a:extLst>
                  <a:ext uri="{FF2B5EF4-FFF2-40B4-BE49-F238E27FC236}">
                    <a16:creationId xmlns:a16="http://schemas.microsoft.com/office/drawing/2014/main" id="{3E5F65FE-F7F8-4E26-AE2E-165154D2243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42878" y="4953281"/>
                <a:ext cx="40799" cy="47833"/>
              </a:xfrm>
              <a:custGeom>
                <a:avLst/>
                <a:gdLst>
                  <a:gd name="T0" fmla="*/ 3 w 11"/>
                  <a:gd name="T1" fmla="*/ 0 h 13"/>
                  <a:gd name="T2" fmla="*/ 9 w 11"/>
                  <a:gd name="T3" fmla="*/ 5 h 13"/>
                  <a:gd name="T4" fmla="*/ 8 w 11"/>
                  <a:gd name="T5" fmla="*/ 13 h 13"/>
                  <a:gd name="T6" fmla="*/ 1 w 11"/>
                  <a:gd name="T7" fmla="*/ 8 h 13"/>
                  <a:gd name="T8" fmla="*/ 3 w 11"/>
                  <a:gd name="T9" fmla="*/ 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13">
                    <a:moveTo>
                      <a:pt x="3" y="0"/>
                    </a:moveTo>
                    <a:cubicBezTo>
                      <a:pt x="5" y="0"/>
                      <a:pt x="8" y="2"/>
                      <a:pt x="9" y="5"/>
                    </a:cubicBezTo>
                    <a:cubicBezTo>
                      <a:pt x="11" y="9"/>
                      <a:pt x="10" y="12"/>
                      <a:pt x="8" y="13"/>
                    </a:cubicBezTo>
                    <a:cubicBezTo>
                      <a:pt x="5" y="13"/>
                      <a:pt x="3" y="11"/>
                      <a:pt x="1" y="8"/>
                    </a:cubicBezTo>
                    <a:cubicBezTo>
                      <a:pt x="0" y="4"/>
                      <a:pt x="1" y="1"/>
                      <a:pt x="3" y="0"/>
                    </a:cubicBezTo>
                    <a:close/>
                  </a:path>
                </a:pathLst>
              </a:custGeom>
              <a:solidFill>
                <a:schemeClr val="accent4">
                  <a:lumMod val="20000"/>
                  <a:lumOff val="8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499" name="Freeform 59">
                <a:extLst>
                  <a:ext uri="{FF2B5EF4-FFF2-40B4-BE49-F238E27FC236}">
                    <a16:creationId xmlns:a16="http://schemas.microsoft.com/office/drawing/2014/main" id="{EFB64AD3-6288-41F0-A00C-AF849CF49D1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27177" y="4953281"/>
                <a:ext cx="37986" cy="47833"/>
              </a:xfrm>
              <a:custGeom>
                <a:avLst/>
                <a:gdLst>
                  <a:gd name="T0" fmla="*/ 7 w 10"/>
                  <a:gd name="T1" fmla="*/ 0 h 13"/>
                  <a:gd name="T2" fmla="*/ 1 w 10"/>
                  <a:gd name="T3" fmla="*/ 5 h 13"/>
                  <a:gd name="T4" fmla="*/ 3 w 10"/>
                  <a:gd name="T5" fmla="*/ 13 h 13"/>
                  <a:gd name="T6" fmla="*/ 9 w 10"/>
                  <a:gd name="T7" fmla="*/ 8 h 13"/>
                  <a:gd name="T8" fmla="*/ 7 w 10"/>
                  <a:gd name="T9" fmla="*/ 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13">
                    <a:moveTo>
                      <a:pt x="7" y="0"/>
                    </a:moveTo>
                    <a:cubicBezTo>
                      <a:pt x="5" y="0"/>
                      <a:pt x="2" y="2"/>
                      <a:pt x="1" y="5"/>
                    </a:cubicBezTo>
                    <a:cubicBezTo>
                      <a:pt x="0" y="9"/>
                      <a:pt x="1" y="12"/>
                      <a:pt x="3" y="13"/>
                    </a:cubicBezTo>
                    <a:cubicBezTo>
                      <a:pt x="5" y="13"/>
                      <a:pt x="8" y="11"/>
                      <a:pt x="9" y="8"/>
                    </a:cubicBezTo>
                    <a:cubicBezTo>
                      <a:pt x="10" y="4"/>
                      <a:pt x="10" y="1"/>
                      <a:pt x="7" y="0"/>
                    </a:cubicBezTo>
                    <a:close/>
                  </a:path>
                </a:pathLst>
              </a:custGeom>
              <a:solidFill>
                <a:schemeClr val="accent4">
                  <a:lumMod val="20000"/>
                  <a:lumOff val="8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500" name="Freeform 60">
                <a:extLst>
                  <a:ext uri="{FF2B5EF4-FFF2-40B4-BE49-F238E27FC236}">
                    <a16:creationId xmlns:a16="http://schemas.microsoft.com/office/drawing/2014/main" id="{9A5482EC-1CBB-4A9D-944A-42BD501E77A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31510" y="5127733"/>
                <a:ext cx="40799" cy="36578"/>
              </a:xfrm>
              <a:custGeom>
                <a:avLst/>
                <a:gdLst>
                  <a:gd name="T0" fmla="*/ 0 w 11"/>
                  <a:gd name="T1" fmla="*/ 5 h 10"/>
                  <a:gd name="T2" fmla="*/ 3 w 11"/>
                  <a:gd name="T3" fmla="*/ 10 h 10"/>
                  <a:gd name="T4" fmla="*/ 8 w 11"/>
                  <a:gd name="T5" fmla="*/ 10 h 10"/>
                  <a:gd name="T6" fmla="*/ 11 w 11"/>
                  <a:gd name="T7" fmla="*/ 5 h 10"/>
                  <a:gd name="T8" fmla="*/ 6 w 11"/>
                  <a:gd name="T9" fmla="*/ 0 h 10"/>
                  <a:gd name="T10" fmla="*/ 0 w 11"/>
                  <a:gd name="T11" fmla="*/ 5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1" h="10">
                    <a:moveTo>
                      <a:pt x="0" y="5"/>
                    </a:moveTo>
                    <a:cubicBezTo>
                      <a:pt x="3" y="10"/>
                      <a:pt x="3" y="10"/>
                      <a:pt x="3" y="10"/>
                    </a:cubicBezTo>
                    <a:cubicBezTo>
                      <a:pt x="5" y="10"/>
                      <a:pt x="6" y="10"/>
                      <a:pt x="8" y="10"/>
                    </a:cubicBezTo>
                    <a:cubicBezTo>
                      <a:pt x="11" y="5"/>
                      <a:pt x="11" y="5"/>
                      <a:pt x="11" y="5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0" y="5"/>
                      <a:pt x="0" y="5"/>
                      <a:pt x="0" y="5"/>
                    </a:cubicBezTo>
                  </a:path>
                </a:pathLst>
              </a:custGeom>
              <a:solidFill>
                <a:srgbClr val="6F6F6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501" name="Freeform 61">
                <a:extLst>
                  <a:ext uri="{FF2B5EF4-FFF2-40B4-BE49-F238E27FC236}">
                    <a16:creationId xmlns:a16="http://schemas.microsoft.com/office/drawing/2014/main" id="{824F0216-F30F-486A-A76F-0CF618663EA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27289" y="5164311"/>
                <a:ext cx="49241" cy="95667"/>
              </a:xfrm>
              <a:custGeom>
                <a:avLst/>
                <a:gdLst>
                  <a:gd name="T0" fmla="*/ 11 w 35"/>
                  <a:gd name="T1" fmla="*/ 0 h 68"/>
                  <a:gd name="T2" fmla="*/ 0 w 35"/>
                  <a:gd name="T3" fmla="*/ 68 h 68"/>
                  <a:gd name="T4" fmla="*/ 35 w 35"/>
                  <a:gd name="T5" fmla="*/ 68 h 68"/>
                  <a:gd name="T6" fmla="*/ 24 w 35"/>
                  <a:gd name="T7" fmla="*/ 0 h 68"/>
                  <a:gd name="T8" fmla="*/ 11 w 35"/>
                  <a:gd name="T9" fmla="*/ 0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" h="68">
                    <a:moveTo>
                      <a:pt x="11" y="0"/>
                    </a:moveTo>
                    <a:lnTo>
                      <a:pt x="0" y="68"/>
                    </a:lnTo>
                    <a:lnTo>
                      <a:pt x="35" y="68"/>
                    </a:lnTo>
                    <a:lnTo>
                      <a:pt x="24" y="0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6F6F6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502" name="Freeform 62">
                <a:extLst>
                  <a:ext uri="{FF2B5EF4-FFF2-40B4-BE49-F238E27FC236}">
                    <a16:creationId xmlns:a16="http://schemas.microsoft.com/office/drawing/2014/main" id="{0DDDC254-B763-4B31-BE14-C2AE171DD1E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27289" y="5164311"/>
                <a:ext cx="49241" cy="95667"/>
              </a:xfrm>
              <a:custGeom>
                <a:avLst/>
                <a:gdLst>
                  <a:gd name="T0" fmla="*/ 11 w 35"/>
                  <a:gd name="T1" fmla="*/ 0 h 68"/>
                  <a:gd name="T2" fmla="*/ 0 w 35"/>
                  <a:gd name="T3" fmla="*/ 68 h 68"/>
                  <a:gd name="T4" fmla="*/ 35 w 35"/>
                  <a:gd name="T5" fmla="*/ 68 h 68"/>
                  <a:gd name="T6" fmla="*/ 24 w 35"/>
                  <a:gd name="T7" fmla="*/ 0 h 68"/>
                  <a:gd name="T8" fmla="*/ 11 w 35"/>
                  <a:gd name="T9" fmla="*/ 0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" h="68">
                    <a:moveTo>
                      <a:pt x="11" y="0"/>
                    </a:moveTo>
                    <a:lnTo>
                      <a:pt x="0" y="68"/>
                    </a:lnTo>
                    <a:lnTo>
                      <a:pt x="35" y="68"/>
                    </a:lnTo>
                    <a:lnTo>
                      <a:pt x="24" y="0"/>
                    </a:lnTo>
                    <a:lnTo>
                      <a:pt x="11" y="0"/>
                    </a:lnTo>
                  </a:path>
                </a:pathLst>
              </a:custGeom>
              <a:solidFill>
                <a:srgbClr val="6F6F6F"/>
              </a:solidFill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503" name="Freeform 63">
                <a:extLst>
                  <a:ext uri="{FF2B5EF4-FFF2-40B4-BE49-F238E27FC236}">
                    <a16:creationId xmlns:a16="http://schemas.microsoft.com/office/drawing/2014/main" id="{05AAC356-A134-40F5-A8F6-CFAC0C78C8A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01966" y="5075678"/>
                <a:ext cx="52054" cy="88633"/>
              </a:xfrm>
              <a:custGeom>
                <a:avLst/>
                <a:gdLst>
                  <a:gd name="T0" fmla="*/ 3 w 37"/>
                  <a:gd name="T1" fmla="*/ 0 h 63"/>
                  <a:gd name="T2" fmla="*/ 0 w 37"/>
                  <a:gd name="T3" fmla="*/ 11 h 63"/>
                  <a:gd name="T4" fmla="*/ 8 w 37"/>
                  <a:gd name="T5" fmla="*/ 63 h 63"/>
                  <a:gd name="T6" fmla="*/ 37 w 37"/>
                  <a:gd name="T7" fmla="*/ 37 h 63"/>
                  <a:gd name="T8" fmla="*/ 3 w 37"/>
                  <a:gd name="T9" fmla="*/ 0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7" h="63">
                    <a:moveTo>
                      <a:pt x="3" y="0"/>
                    </a:moveTo>
                    <a:lnTo>
                      <a:pt x="0" y="11"/>
                    </a:lnTo>
                    <a:lnTo>
                      <a:pt x="8" y="63"/>
                    </a:lnTo>
                    <a:lnTo>
                      <a:pt x="37" y="37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EDEDE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504" name="Freeform 64">
                <a:extLst>
                  <a:ext uri="{FF2B5EF4-FFF2-40B4-BE49-F238E27FC236}">
                    <a16:creationId xmlns:a16="http://schemas.microsoft.com/office/drawing/2014/main" id="{0CFDCC3B-11F4-42E7-97B4-4E73FC1CF74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01966" y="5075678"/>
                <a:ext cx="52054" cy="88633"/>
              </a:xfrm>
              <a:custGeom>
                <a:avLst/>
                <a:gdLst>
                  <a:gd name="T0" fmla="*/ 3 w 37"/>
                  <a:gd name="T1" fmla="*/ 0 h 63"/>
                  <a:gd name="T2" fmla="*/ 0 w 37"/>
                  <a:gd name="T3" fmla="*/ 11 h 63"/>
                  <a:gd name="T4" fmla="*/ 8 w 37"/>
                  <a:gd name="T5" fmla="*/ 63 h 63"/>
                  <a:gd name="T6" fmla="*/ 37 w 37"/>
                  <a:gd name="T7" fmla="*/ 37 h 63"/>
                  <a:gd name="T8" fmla="*/ 3 w 37"/>
                  <a:gd name="T9" fmla="*/ 0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7" h="63">
                    <a:moveTo>
                      <a:pt x="3" y="0"/>
                    </a:moveTo>
                    <a:lnTo>
                      <a:pt x="0" y="11"/>
                    </a:lnTo>
                    <a:lnTo>
                      <a:pt x="8" y="63"/>
                    </a:lnTo>
                    <a:lnTo>
                      <a:pt x="37" y="37"/>
                    </a:lnTo>
                    <a:lnTo>
                      <a:pt x="3" y="0"/>
                    </a:lnTo>
                  </a:path>
                </a:pathLst>
              </a:custGeom>
              <a:noFill/>
              <a:ln w="9525">
                <a:noFill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505" name="Freeform 65">
                <a:extLst>
                  <a:ext uri="{FF2B5EF4-FFF2-40B4-BE49-F238E27FC236}">
                    <a16:creationId xmlns:a16="http://schemas.microsoft.com/office/drawing/2014/main" id="{33DDE3DA-A8E2-4FA8-867E-72F346844F9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06187" y="5061610"/>
                <a:ext cx="91446" cy="25324"/>
              </a:xfrm>
              <a:custGeom>
                <a:avLst/>
                <a:gdLst>
                  <a:gd name="T0" fmla="*/ 0 w 25"/>
                  <a:gd name="T1" fmla="*/ 0 h 7"/>
                  <a:gd name="T2" fmla="*/ 0 w 25"/>
                  <a:gd name="T3" fmla="*/ 1 h 7"/>
                  <a:gd name="T4" fmla="*/ 13 w 25"/>
                  <a:gd name="T5" fmla="*/ 7 h 7"/>
                  <a:gd name="T6" fmla="*/ 13 w 25"/>
                  <a:gd name="T7" fmla="*/ 7 h 7"/>
                  <a:gd name="T8" fmla="*/ 25 w 25"/>
                  <a:gd name="T9" fmla="*/ 1 h 7"/>
                  <a:gd name="T10" fmla="*/ 25 w 25"/>
                  <a:gd name="T11" fmla="*/ 0 h 7"/>
                  <a:gd name="T12" fmla="*/ 0 w 25"/>
                  <a:gd name="T13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5" h="7">
                    <a:moveTo>
                      <a:pt x="0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6" y="7"/>
                      <a:pt x="13" y="7"/>
                    </a:cubicBezTo>
                    <a:cubicBezTo>
                      <a:pt x="13" y="7"/>
                      <a:pt x="13" y="7"/>
                      <a:pt x="13" y="7"/>
                    </a:cubicBezTo>
                    <a:cubicBezTo>
                      <a:pt x="19" y="7"/>
                      <a:pt x="25" y="1"/>
                      <a:pt x="25" y="1"/>
                    </a:cubicBezTo>
                    <a:cubicBezTo>
                      <a:pt x="25" y="0"/>
                      <a:pt x="25" y="0"/>
                      <a:pt x="25" y="0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chemeClr val="bg2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506" name="Freeform 66">
                <a:extLst>
                  <a:ext uri="{FF2B5EF4-FFF2-40B4-BE49-F238E27FC236}">
                    <a16:creationId xmlns:a16="http://schemas.microsoft.com/office/drawing/2014/main" id="{E32BC190-98F5-4F84-8CFF-34DEEF935E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06299" y="4846360"/>
                <a:ext cx="291221" cy="233540"/>
              </a:xfrm>
              <a:custGeom>
                <a:avLst/>
                <a:gdLst>
                  <a:gd name="T0" fmla="*/ 40 w 79"/>
                  <a:gd name="T1" fmla="*/ 0 h 63"/>
                  <a:gd name="T2" fmla="*/ 18 w 79"/>
                  <a:gd name="T3" fmla="*/ 50 h 63"/>
                  <a:gd name="T4" fmla="*/ 40 w 79"/>
                  <a:gd name="T5" fmla="*/ 63 h 63"/>
                  <a:gd name="T6" fmla="*/ 61 w 79"/>
                  <a:gd name="T7" fmla="*/ 50 h 63"/>
                  <a:gd name="T8" fmla="*/ 40 w 79"/>
                  <a:gd name="T9" fmla="*/ 0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9" h="63">
                    <a:moveTo>
                      <a:pt x="40" y="0"/>
                    </a:moveTo>
                    <a:cubicBezTo>
                      <a:pt x="0" y="0"/>
                      <a:pt x="15" y="47"/>
                      <a:pt x="18" y="50"/>
                    </a:cubicBezTo>
                    <a:cubicBezTo>
                      <a:pt x="21" y="54"/>
                      <a:pt x="33" y="63"/>
                      <a:pt x="40" y="63"/>
                    </a:cubicBezTo>
                    <a:cubicBezTo>
                      <a:pt x="46" y="63"/>
                      <a:pt x="59" y="54"/>
                      <a:pt x="61" y="50"/>
                    </a:cubicBezTo>
                    <a:cubicBezTo>
                      <a:pt x="64" y="47"/>
                      <a:pt x="79" y="0"/>
                      <a:pt x="40" y="0"/>
                    </a:cubicBezTo>
                    <a:close/>
                  </a:path>
                </a:pathLst>
              </a:custGeom>
              <a:solidFill>
                <a:schemeClr val="accent4">
                  <a:lumMod val="20000"/>
                  <a:lumOff val="8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507" name="Freeform 67">
                <a:extLst>
                  <a:ext uri="{FF2B5EF4-FFF2-40B4-BE49-F238E27FC236}">
                    <a16:creationId xmlns:a16="http://schemas.microsoft.com/office/drawing/2014/main" id="{1A9D533D-6DC5-4CB5-BE76-080C5D2101C7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747099" y="4812595"/>
                <a:ext cx="225098" cy="181486"/>
              </a:xfrm>
              <a:custGeom>
                <a:avLst/>
                <a:gdLst>
                  <a:gd name="T0" fmla="*/ 47 w 61"/>
                  <a:gd name="T1" fmla="*/ 10 h 49"/>
                  <a:gd name="T2" fmla="*/ 0 w 61"/>
                  <a:gd name="T3" fmla="*/ 20 h 49"/>
                  <a:gd name="T4" fmla="*/ 3 w 61"/>
                  <a:gd name="T5" fmla="*/ 49 h 49"/>
                  <a:gd name="T6" fmla="*/ 3 w 61"/>
                  <a:gd name="T7" fmla="*/ 48 h 49"/>
                  <a:gd name="T8" fmla="*/ 3 w 61"/>
                  <a:gd name="T9" fmla="*/ 49 h 49"/>
                  <a:gd name="T10" fmla="*/ 3 w 61"/>
                  <a:gd name="T11" fmla="*/ 49 h 49"/>
                  <a:gd name="T12" fmla="*/ 4 w 61"/>
                  <a:gd name="T13" fmla="*/ 49 h 49"/>
                  <a:gd name="T14" fmla="*/ 4 w 61"/>
                  <a:gd name="T15" fmla="*/ 49 h 49"/>
                  <a:gd name="T16" fmla="*/ 4 w 61"/>
                  <a:gd name="T17" fmla="*/ 46 h 49"/>
                  <a:gd name="T18" fmla="*/ 4 w 61"/>
                  <a:gd name="T19" fmla="*/ 42 h 49"/>
                  <a:gd name="T20" fmla="*/ 9 w 61"/>
                  <a:gd name="T21" fmla="*/ 28 h 49"/>
                  <a:gd name="T22" fmla="*/ 12 w 61"/>
                  <a:gd name="T23" fmla="*/ 25 h 49"/>
                  <a:gd name="T24" fmla="*/ 28 w 61"/>
                  <a:gd name="T25" fmla="*/ 29 h 49"/>
                  <a:gd name="T26" fmla="*/ 38 w 61"/>
                  <a:gd name="T27" fmla="*/ 30 h 49"/>
                  <a:gd name="T28" fmla="*/ 47 w 61"/>
                  <a:gd name="T29" fmla="*/ 24 h 49"/>
                  <a:gd name="T30" fmla="*/ 54 w 61"/>
                  <a:gd name="T31" fmla="*/ 43 h 49"/>
                  <a:gd name="T32" fmla="*/ 54 w 61"/>
                  <a:gd name="T33" fmla="*/ 46 h 49"/>
                  <a:gd name="T34" fmla="*/ 54 w 61"/>
                  <a:gd name="T35" fmla="*/ 49 h 49"/>
                  <a:gd name="T36" fmla="*/ 54 w 61"/>
                  <a:gd name="T37" fmla="*/ 49 h 49"/>
                  <a:gd name="T38" fmla="*/ 54 w 61"/>
                  <a:gd name="T39" fmla="*/ 49 h 49"/>
                  <a:gd name="T40" fmla="*/ 55 w 61"/>
                  <a:gd name="T41" fmla="*/ 49 h 49"/>
                  <a:gd name="T42" fmla="*/ 55 w 61"/>
                  <a:gd name="T43" fmla="*/ 48 h 49"/>
                  <a:gd name="T44" fmla="*/ 55 w 61"/>
                  <a:gd name="T45" fmla="*/ 46 h 49"/>
                  <a:gd name="T46" fmla="*/ 47 w 61"/>
                  <a:gd name="T47" fmla="*/ 10 h 49"/>
                  <a:gd name="T48" fmla="*/ 26 w 61"/>
                  <a:gd name="T49" fmla="*/ 19 h 49"/>
                  <a:gd name="T50" fmla="*/ 26 w 61"/>
                  <a:gd name="T51" fmla="*/ 19 h 49"/>
                  <a:gd name="T52" fmla="*/ 27 w 61"/>
                  <a:gd name="T53" fmla="*/ 19 h 49"/>
                  <a:gd name="T54" fmla="*/ 26 w 61"/>
                  <a:gd name="T55" fmla="*/ 19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61" h="49">
                    <a:moveTo>
                      <a:pt x="47" y="10"/>
                    </a:moveTo>
                    <a:cubicBezTo>
                      <a:pt x="33" y="0"/>
                      <a:pt x="6" y="13"/>
                      <a:pt x="0" y="20"/>
                    </a:cubicBezTo>
                    <a:cubicBezTo>
                      <a:pt x="2" y="28"/>
                      <a:pt x="1" y="38"/>
                      <a:pt x="3" y="49"/>
                    </a:cubicBezTo>
                    <a:cubicBezTo>
                      <a:pt x="3" y="48"/>
                      <a:pt x="3" y="48"/>
                      <a:pt x="3" y="48"/>
                    </a:cubicBezTo>
                    <a:cubicBezTo>
                      <a:pt x="3" y="49"/>
                      <a:pt x="3" y="49"/>
                      <a:pt x="3" y="49"/>
                    </a:cubicBezTo>
                    <a:cubicBezTo>
                      <a:pt x="3" y="49"/>
                      <a:pt x="3" y="49"/>
                      <a:pt x="3" y="49"/>
                    </a:cubicBezTo>
                    <a:cubicBezTo>
                      <a:pt x="4" y="49"/>
                      <a:pt x="4" y="49"/>
                      <a:pt x="4" y="49"/>
                    </a:cubicBezTo>
                    <a:cubicBezTo>
                      <a:pt x="4" y="49"/>
                      <a:pt x="4" y="49"/>
                      <a:pt x="4" y="49"/>
                    </a:cubicBezTo>
                    <a:cubicBezTo>
                      <a:pt x="4" y="48"/>
                      <a:pt x="4" y="46"/>
                      <a:pt x="4" y="46"/>
                    </a:cubicBezTo>
                    <a:cubicBezTo>
                      <a:pt x="4" y="45"/>
                      <a:pt x="4" y="43"/>
                      <a:pt x="4" y="42"/>
                    </a:cubicBezTo>
                    <a:cubicBezTo>
                      <a:pt x="5" y="35"/>
                      <a:pt x="4" y="35"/>
                      <a:pt x="9" y="28"/>
                    </a:cubicBezTo>
                    <a:cubicBezTo>
                      <a:pt x="9" y="27"/>
                      <a:pt x="11" y="25"/>
                      <a:pt x="12" y="25"/>
                    </a:cubicBezTo>
                    <a:cubicBezTo>
                      <a:pt x="19" y="22"/>
                      <a:pt x="21" y="26"/>
                      <a:pt x="28" y="29"/>
                    </a:cubicBezTo>
                    <a:cubicBezTo>
                      <a:pt x="31" y="30"/>
                      <a:pt x="35" y="30"/>
                      <a:pt x="38" y="30"/>
                    </a:cubicBezTo>
                    <a:cubicBezTo>
                      <a:pt x="42" y="30"/>
                      <a:pt x="47" y="25"/>
                      <a:pt x="47" y="24"/>
                    </a:cubicBezTo>
                    <a:cubicBezTo>
                      <a:pt x="52" y="32"/>
                      <a:pt x="53" y="37"/>
                      <a:pt x="54" y="43"/>
                    </a:cubicBezTo>
                    <a:cubicBezTo>
                      <a:pt x="54" y="44"/>
                      <a:pt x="54" y="45"/>
                      <a:pt x="54" y="46"/>
                    </a:cubicBezTo>
                    <a:cubicBezTo>
                      <a:pt x="54" y="46"/>
                      <a:pt x="54" y="48"/>
                      <a:pt x="54" y="49"/>
                    </a:cubicBezTo>
                    <a:cubicBezTo>
                      <a:pt x="54" y="49"/>
                      <a:pt x="54" y="49"/>
                      <a:pt x="54" y="49"/>
                    </a:cubicBezTo>
                    <a:cubicBezTo>
                      <a:pt x="54" y="49"/>
                      <a:pt x="54" y="49"/>
                      <a:pt x="54" y="49"/>
                    </a:cubicBezTo>
                    <a:cubicBezTo>
                      <a:pt x="55" y="49"/>
                      <a:pt x="55" y="49"/>
                      <a:pt x="55" y="49"/>
                    </a:cubicBezTo>
                    <a:cubicBezTo>
                      <a:pt x="55" y="48"/>
                      <a:pt x="55" y="48"/>
                      <a:pt x="55" y="48"/>
                    </a:cubicBezTo>
                    <a:cubicBezTo>
                      <a:pt x="55" y="47"/>
                      <a:pt x="55" y="47"/>
                      <a:pt x="55" y="46"/>
                    </a:cubicBezTo>
                    <a:cubicBezTo>
                      <a:pt x="57" y="39"/>
                      <a:pt x="61" y="13"/>
                      <a:pt x="47" y="10"/>
                    </a:cubicBezTo>
                    <a:close/>
                    <a:moveTo>
                      <a:pt x="26" y="19"/>
                    </a:moveTo>
                    <a:cubicBezTo>
                      <a:pt x="26" y="19"/>
                      <a:pt x="26" y="19"/>
                      <a:pt x="26" y="19"/>
                    </a:cubicBezTo>
                    <a:cubicBezTo>
                      <a:pt x="27" y="19"/>
                      <a:pt x="27" y="19"/>
                      <a:pt x="27" y="19"/>
                    </a:cubicBezTo>
                    <a:lnTo>
                      <a:pt x="26" y="19"/>
                    </a:lnTo>
                    <a:close/>
                  </a:path>
                </a:pathLst>
              </a:custGeom>
              <a:solidFill>
                <a:srgbClr val="6F6F6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508" name="Freeform 68">
                <a:extLst>
                  <a:ext uri="{FF2B5EF4-FFF2-40B4-BE49-F238E27FC236}">
                    <a16:creationId xmlns:a16="http://schemas.microsoft.com/office/drawing/2014/main" id="{8F0E2D94-1F66-4596-A122-53B24B4CB09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54020" y="5075678"/>
                <a:ext cx="47833" cy="88633"/>
              </a:xfrm>
              <a:custGeom>
                <a:avLst/>
                <a:gdLst>
                  <a:gd name="T0" fmla="*/ 31 w 34"/>
                  <a:gd name="T1" fmla="*/ 0 h 63"/>
                  <a:gd name="T2" fmla="*/ 34 w 34"/>
                  <a:gd name="T3" fmla="*/ 11 h 63"/>
                  <a:gd name="T4" fmla="*/ 26 w 34"/>
                  <a:gd name="T5" fmla="*/ 63 h 63"/>
                  <a:gd name="T6" fmla="*/ 0 w 34"/>
                  <a:gd name="T7" fmla="*/ 37 h 63"/>
                  <a:gd name="T8" fmla="*/ 31 w 34"/>
                  <a:gd name="T9" fmla="*/ 0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" h="63">
                    <a:moveTo>
                      <a:pt x="31" y="0"/>
                    </a:moveTo>
                    <a:lnTo>
                      <a:pt x="34" y="11"/>
                    </a:lnTo>
                    <a:lnTo>
                      <a:pt x="26" y="63"/>
                    </a:lnTo>
                    <a:lnTo>
                      <a:pt x="0" y="37"/>
                    </a:lnTo>
                    <a:lnTo>
                      <a:pt x="31" y="0"/>
                    </a:lnTo>
                    <a:close/>
                  </a:path>
                </a:pathLst>
              </a:custGeom>
              <a:solidFill>
                <a:srgbClr val="EDEDE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509" name="Freeform 69">
                <a:extLst>
                  <a:ext uri="{FF2B5EF4-FFF2-40B4-BE49-F238E27FC236}">
                    <a16:creationId xmlns:a16="http://schemas.microsoft.com/office/drawing/2014/main" id="{FC94AB1D-2978-4D4C-9BE9-770E5F361EA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54020" y="5075678"/>
                <a:ext cx="47833" cy="88633"/>
              </a:xfrm>
              <a:custGeom>
                <a:avLst/>
                <a:gdLst>
                  <a:gd name="T0" fmla="*/ 31 w 34"/>
                  <a:gd name="T1" fmla="*/ 0 h 63"/>
                  <a:gd name="T2" fmla="*/ 34 w 34"/>
                  <a:gd name="T3" fmla="*/ 11 h 63"/>
                  <a:gd name="T4" fmla="*/ 26 w 34"/>
                  <a:gd name="T5" fmla="*/ 63 h 63"/>
                  <a:gd name="T6" fmla="*/ 0 w 34"/>
                  <a:gd name="T7" fmla="*/ 37 h 63"/>
                  <a:gd name="T8" fmla="*/ 31 w 34"/>
                  <a:gd name="T9" fmla="*/ 0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" h="63">
                    <a:moveTo>
                      <a:pt x="31" y="0"/>
                    </a:moveTo>
                    <a:lnTo>
                      <a:pt x="34" y="11"/>
                    </a:lnTo>
                    <a:lnTo>
                      <a:pt x="26" y="63"/>
                    </a:lnTo>
                    <a:lnTo>
                      <a:pt x="0" y="37"/>
                    </a:lnTo>
                    <a:lnTo>
                      <a:pt x="31" y="0"/>
                    </a:lnTo>
                  </a:path>
                </a:pathLst>
              </a:custGeom>
              <a:noFill/>
              <a:ln w="9525">
                <a:noFill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510" name="Freeform 70">
                <a:extLst>
                  <a:ext uri="{FF2B5EF4-FFF2-40B4-BE49-F238E27FC236}">
                    <a16:creationId xmlns:a16="http://schemas.microsoft.com/office/drawing/2014/main" id="{DB5D93CF-CEE7-417A-89B6-62CD05D47CE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54020" y="5127733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rgbClr val="6F6F6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511" name="Freeform 71">
                <a:extLst>
                  <a:ext uri="{FF2B5EF4-FFF2-40B4-BE49-F238E27FC236}">
                    <a16:creationId xmlns:a16="http://schemas.microsoft.com/office/drawing/2014/main" id="{DB1C5E0C-B8B9-43A2-BA3D-6CA9C9017E6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06187" y="5075678"/>
                <a:ext cx="91446" cy="52054"/>
              </a:xfrm>
              <a:custGeom>
                <a:avLst/>
                <a:gdLst>
                  <a:gd name="T0" fmla="*/ 25 w 25"/>
                  <a:gd name="T1" fmla="*/ 0 h 14"/>
                  <a:gd name="T2" fmla="*/ 13 w 25"/>
                  <a:gd name="T3" fmla="*/ 14 h 14"/>
                  <a:gd name="T4" fmla="*/ 0 w 25"/>
                  <a:gd name="T5" fmla="*/ 0 h 14"/>
                  <a:gd name="T6" fmla="*/ 0 w 25"/>
                  <a:gd name="T7" fmla="*/ 0 h 14"/>
                  <a:gd name="T8" fmla="*/ 13 w 25"/>
                  <a:gd name="T9" fmla="*/ 14 h 14"/>
                  <a:gd name="T10" fmla="*/ 13 w 25"/>
                  <a:gd name="T11" fmla="*/ 14 h 14"/>
                  <a:gd name="T12" fmla="*/ 25 w 25"/>
                  <a:gd name="T13" fmla="*/ 0 h 14"/>
                  <a:gd name="T14" fmla="*/ 25 w 25"/>
                  <a:gd name="T15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5" h="14">
                    <a:moveTo>
                      <a:pt x="25" y="0"/>
                    </a:moveTo>
                    <a:cubicBezTo>
                      <a:pt x="13" y="14"/>
                      <a:pt x="13" y="14"/>
                      <a:pt x="13" y="14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3" y="14"/>
                      <a:pt x="13" y="14"/>
                      <a:pt x="13" y="14"/>
                    </a:cubicBezTo>
                    <a:cubicBezTo>
                      <a:pt x="13" y="14"/>
                      <a:pt x="13" y="14"/>
                      <a:pt x="13" y="14"/>
                    </a:cubicBezTo>
                    <a:cubicBezTo>
                      <a:pt x="25" y="0"/>
                      <a:pt x="25" y="0"/>
                      <a:pt x="25" y="0"/>
                    </a:cubicBezTo>
                    <a:cubicBezTo>
                      <a:pt x="25" y="0"/>
                      <a:pt x="25" y="0"/>
                      <a:pt x="25" y="0"/>
                    </a:cubicBezTo>
                  </a:path>
                </a:pathLst>
              </a:custGeom>
              <a:solidFill>
                <a:srgbClr val="E9CEB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512" name="Rectangle 72">
                <a:extLst>
                  <a:ext uri="{FF2B5EF4-FFF2-40B4-BE49-F238E27FC236}">
                    <a16:creationId xmlns:a16="http://schemas.microsoft.com/office/drawing/2014/main" id="{9BA482CE-2481-4813-8953-ACF736F0F48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842765" y="5164311"/>
                <a:ext cx="18290" cy="1407"/>
              </a:xfrm>
              <a:prstGeom prst="rect">
                <a:avLst/>
              </a:prstGeom>
              <a:solidFill>
                <a:srgbClr val="6F6F6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513" name="Rectangle 73">
                <a:extLst>
                  <a:ext uri="{FF2B5EF4-FFF2-40B4-BE49-F238E27FC236}">
                    <a16:creationId xmlns:a16="http://schemas.microsoft.com/office/drawing/2014/main" id="{FAA4D435-04CC-4002-A8D1-7131A5757F7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842765" y="5164311"/>
                <a:ext cx="18290" cy="1407"/>
              </a:xfrm>
              <a:prstGeom prst="rect">
                <a:avLst/>
              </a:prstGeom>
              <a:solidFill>
                <a:srgbClr val="6F6F6F"/>
              </a:solidFill>
              <a:ln w="9525">
                <a:noFill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C445514F-D7FC-41FB-BDC2-C40DEE02367F}"/>
              </a:ext>
            </a:extLst>
          </p:cNvPr>
          <p:cNvGrpSpPr/>
          <p:nvPr/>
        </p:nvGrpSpPr>
        <p:grpSpPr>
          <a:xfrm>
            <a:off x="4207174" y="1800993"/>
            <a:ext cx="3836741" cy="447383"/>
            <a:chOff x="4273432" y="1800993"/>
            <a:chExt cx="3836741" cy="447383"/>
          </a:xfrm>
        </p:grpSpPr>
        <p:grpSp>
          <p:nvGrpSpPr>
            <p:cNvPr id="515" name="Group 514">
              <a:extLst>
                <a:ext uri="{FF2B5EF4-FFF2-40B4-BE49-F238E27FC236}">
                  <a16:creationId xmlns:a16="http://schemas.microsoft.com/office/drawing/2014/main" id="{31219396-F478-4D86-A82B-EE81D2DAD059}"/>
                </a:ext>
              </a:extLst>
            </p:cNvPr>
            <p:cNvGrpSpPr/>
            <p:nvPr/>
          </p:nvGrpSpPr>
          <p:grpSpPr>
            <a:xfrm>
              <a:off x="5284278" y="1810841"/>
              <a:ext cx="415025" cy="427687"/>
              <a:chOff x="6145240" y="4832291"/>
              <a:chExt cx="415025" cy="427687"/>
            </a:xfrm>
          </p:grpSpPr>
          <p:sp>
            <p:nvSpPr>
              <p:cNvPr id="594" name="Freeform 47">
                <a:extLst>
                  <a:ext uri="{FF2B5EF4-FFF2-40B4-BE49-F238E27FC236}">
                    <a16:creationId xmlns:a16="http://schemas.microsoft.com/office/drawing/2014/main" id="{C4BB0D96-4B6F-4205-86B2-6802631009D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01515" y="4832291"/>
                <a:ext cx="306696" cy="413618"/>
              </a:xfrm>
              <a:custGeom>
                <a:avLst/>
                <a:gdLst>
                  <a:gd name="T0" fmla="*/ 30 w 83"/>
                  <a:gd name="T1" fmla="*/ 10 h 112"/>
                  <a:gd name="T2" fmla="*/ 67 w 83"/>
                  <a:gd name="T3" fmla="*/ 19 h 112"/>
                  <a:gd name="T4" fmla="*/ 77 w 83"/>
                  <a:gd name="T5" fmla="*/ 52 h 112"/>
                  <a:gd name="T6" fmla="*/ 39 w 83"/>
                  <a:gd name="T7" fmla="*/ 112 h 112"/>
                  <a:gd name="T8" fmla="*/ 6 w 83"/>
                  <a:gd name="T9" fmla="*/ 51 h 112"/>
                  <a:gd name="T10" fmla="*/ 30 w 83"/>
                  <a:gd name="T11" fmla="*/ 1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3" h="112">
                    <a:moveTo>
                      <a:pt x="30" y="10"/>
                    </a:moveTo>
                    <a:cubicBezTo>
                      <a:pt x="33" y="4"/>
                      <a:pt x="57" y="0"/>
                      <a:pt x="67" y="19"/>
                    </a:cubicBezTo>
                    <a:cubicBezTo>
                      <a:pt x="77" y="39"/>
                      <a:pt x="72" y="45"/>
                      <a:pt x="77" y="52"/>
                    </a:cubicBezTo>
                    <a:cubicBezTo>
                      <a:pt x="83" y="59"/>
                      <a:pt x="70" y="112"/>
                      <a:pt x="39" y="112"/>
                    </a:cubicBezTo>
                    <a:cubicBezTo>
                      <a:pt x="7" y="112"/>
                      <a:pt x="0" y="61"/>
                      <a:pt x="6" y="51"/>
                    </a:cubicBezTo>
                    <a:cubicBezTo>
                      <a:pt x="13" y="40"/>
                      <a:pt x="7" y="10"/>
                      <a:pt x="30" y="10"/>
                    </a:cubicBezTo>
                  </a:path>
                </a:pathLst>
              </a:custGeom>
              <a:solidFill>
                <a:srgbClr val="6F6F6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595" name="Freeform 48">
                <a:extLst>
                  <a:ext uri="{FF2B5EF4-FFF2-40B4-BE49-F238E27FC236}">
                    <a16:creationId xmlns:a16="http://schemas.microsoft.com/office/drawing/2014/main" id="{3F51EF82-DE0F-4368-9A05-0E3184D06FC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94481" y="4968757"/>
                <a:ext cx="313731" cy="247608"/>
              </a:xfrm>
              <a:custGeom>
                <a:avLst/>
                <a:gdLst>
                  <a:gd name="T0" fmla="*/ 54 w 85"/>
                  <a:gd name="T1" fmla="*/ 39 h 67"/>
                  <a:gd name="T2" fmla="*/ 54 w 85"/>
                  <a:gd name="T3" fmla="*/ 33 h 67"/>
                  <a:gd name="T4" fmla="*/ 54 w 85"/>
                  <a:gd name="T5" fmla="*/ 15 h 67"/>
                  <a:gd name="T6" fmla="*/ 32 w 85"/>
                  <a:gd name="T7" fmla="*/ 15 h 67"/>
                  <a:gd name="T8" fmla="*/ 32 w 85"/>
                  <a:gd name="T9" fmla="*/ 33 h 67"/>
                  <a:gd name="T10" fmla="*/ 32 w 85"/>
                  <a:gd name="T11" fmla="*/ 39 h 67"/>
                  <a:gd name="T12" fmla="*/ 32 w 85"/>
                  <a:gd name="T13" fmla="*/ 39 h 67"/>
                  <a:gd name="T14" fmla="*/ 0 w 85"/>
                  <a:gd name="T15" fmla="*/ 53 h 67"/>
                  <a:gd name="T16" fmla="*/ 42 w 85"/>
                  <a:gd name="T17" fmla="*/ 67 h 67"/>
                  <a:gd name="T18" fmla="*/ 85 w 85"/>
                  <a:gd name="T19" fmla="*/ 52 h 67"/>
                  <a:gd name="T20" fmla="*/ 54 w 85"/>
                  <a:gd name="T21" fmla="*/ 39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5" h="67">
                    <a:moveTo>
                      <a:pt x="54" y="39"/>
                    </a:moveTo>
                    <a:cubicBezTo>
                      <a:pt x="54" y="33"/>
                      <a:pt x="54" y="33"/>
                      <a:pt x="54" y="33"/>
                    </a:cubicBezTo>
                    <a:cubicBezTo>
                      <a:pt x="54" y="15"/>
                      <a:pt x="54" y="15"/>
                      <a:pt x="54" y="15"/>
                    </a:cubicBezTo>
                    <a:cubicBezTo>
                      <a:pt x="54" y="0"/>
                      <a:pt x="32" y="0"/>
                      <a:pt x="32" y="15"/>
                    </a:cubicBezTo>
                    <a:cubicBezTo>
                      <a:pt x="32" y="33"/>
                      <a:pt x="32" y="33"/>
                      <a:pt x="32" y="33"/>
                    </a:cubicBezTo>
                    <a:cubicBezTo>
                      <a:pt x="32" y="39"/>
                      <a:pt x="32" y="39"/>
                      <a:pt x="32" y="39"/>
                    </a:cubicBezTo>
                    <a:cubicBezTo>
                      <a:pt x="32" y="39"/>
                      <a:pt x="32" y="39"/>
                      <a:pt x="32" y="39"/>
                    </a:cubicBezTo>
                    <a:cubicBezTo>
                      <a:pt x="25" y="48"/>
                      <a:pt x="11" y="50"/>
                      <a:pt x="0" y="53"/>
                    </a:cubicBezTo>
                    <a:cubicBezTo>
                      <a:pt x="9" y="62"/>
                      <a:pt x="25" y="67"/>
                      <a:pt x="42" y="67"/>
                    </a:cubicBezTo>
                    <a:cubicBezTo>
                      <a:pt x="60" y="67"/>
                      <a:pt x="76" y="62"/>
                      <a:pt x="85" y="52"/>
                    </a:cubicBezTo>
                    <a:cubicBezTo>
                      <a:pt x="74" y="50"/>
                      <a:pt x="61" y="48"/>
                      <a:pt x="54" y="39"/>
                    </a:cubicBezTo>
                  </a:path>
                </a:pathLst>
              </a:custGeom>
              <a:solidFill>
                <a:schemeClr val="accent4">
                  <a:lumMod val="20000"/>
                  <a:lumOff val="8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596" name="Freeform 49">
                <a:extLst>
                  <a:ext uri="{FF2B5EF4-FFF2-40B4-BE49-F238E27FC236}">
                    <a16:creationId xmlns:a16="http://schemas.microsoft.com/office/drawing/2014/main" id="{D7E2EC29-A71D-4650-9672-7341BF4C6A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30834" y="4971570"/>
                <a:ext cx="40799" cy="63309"/>
              </a:xfrm>
              <a:custGeom>
                <a:avLst/>
                <a:gdLst>
                  <a:gd name="T0" fmla="*/ 8 w 11"/>
                  <a:gd name="T1" fmla="*/ 1 h 17"/>
                  <a:gd name="T2" fmla="*/ 1 w 11"/>
                  <a:gd name="T3" fmla="*/ 7 h 17"/>
                  <a:gd name="T4" fmla="*/ 2 w 11"/>
                  <a:gd name="T5" fmla="*/ 16 h 17"/>
                  <a:gd name="T6" fmla="*/ 9 w 11"/>
                  <a:gd name="T7" fmla="*/ 11 h 17"/>
                  <a:gd name="T8" fmla="*/ 8 w 11"/>
                  <a:gd name="T9" fmla="*/ 1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17">
                    <a:moveTo>
                      <a:pt x="8" y="1"/>
                    </a:moveTo>
                    <a:cubicBezTo>
                      <a:pt x="6" y="0"/>
                      <a:pt x="3" y="3"/>
                      <a:pt x="1" y="7"/>
                    </a:cubicBezTo>
                    <a:cubicBezTo>
                      <a:pt x="0" y="11"/>
                      <a:pt x="0" y="15"/>
                      <a:pt x="2" y="16"/>
                    </a:cubicBezTo>
                    <a:cubicBezTo>
                      <a:pt x="5" y="17"/>
                      <a:pt x="8" y="15"/>
                      <a:pt x="9" y="11"/>
                    </a:cubicBezTo>
                    <a:cubicBezTo>
                      <a:pt x="11" y="6"/>
                      <a:pt x="11" y="2"/>
                      <a:pt x="8" y="1"/>
                    </a:cubicBezTo>
                    <a:close/>
                  </a:path>
                </a:pathLst>
              </a:custGeom>
              <a:solidFill>
                <a:schemeClr val="accent4">
                  <a:lumMod val="20000"/>
                  <a:lumOff val="8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597" name="Freeform 50">
                <a:extLst>
                  <a:ext uri="{FF2B5EF4-FFF2-40B4-BE49-F238E27FC236}">
                    <a16:creationId xmlns:a16="http://schemas.microsoft.com/office/drawing/2014/main" id="{FAC6B6AA-4894-40F1-91AE-9EC729D4453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35279" y="4971570"/>
                <a:ext cx="39392" cy="63309"/>
              </a:xfrm>
              <a:custGeom>
                <a:avLst/>
                <a:gdLst>
                  <a:gd name="T0" fmla="*/ 3 w 11"/>
                  <a:gd name="T1" fmla="*/ 1 h 17"/>
                  <a:gd name="T2" fmla="*/ 10 w 11"/>
                  <a:gd name="T3" fmla="*/ 7 h 17"/>
                  <a:gd name="T4" fmla="*/ 9 w 11"/>
                  <a:gd name="T5" fmla="*/ 16 h 17"/>
                  <a:gd name="T6" fmla="*/ 2 w 11"/>
                  <a:gd name="T7" fmla="*/ 11 h 17"/>
                  <a:gd name="T8" fmla="*/ 3 w 11"/>
                  <a:gd name="T9" fmla="*/ 1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17">
                    <a:moveTo>
                      <a:pt x="3" y="1"/>
                    </a:moveTo>
                    <a:cubicBezTo>
                      <a:pt x="5" y="0"/>
                      <a:pt x="8" y="3"/>
                      <a:pt x="10" y="7"/>
                    </a:cubicBezTo>
                    <a:cubicBezTo>
                      <a:pt x="11" y="11"/>
                      <a:pt x="11" y="15"/>
                      <a:pt x="9" y="16"/>
                    </a:cubicBezTo>
                    <a:cubicBezTo>
                      <a:pt x="6" y="17"/>
                      <a:pt x="3" y="15"/>
                      <a:pt x="2" y="11"/>
                    </a:cubicBezTo>
                    <a:cubicBezTo>
                      <a:pt x="0" y="6"/>
                      <a:pt x="0" y="2"/>
                      <a:pt x="3" y="1"/>
                    </a:cubicBezTo>
                    <a:close/>
                  </a:path>
                </a:pathLst>
              </a:custGeom>
              <a:solidFill>
                <a:schemeClr val="accent4">
                  <a:lumMod val="20000"/>
                  <a:lumOff val="8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598" name="Freeform 51">
                <a:extLst>
                  <a:ext uri="{FF2B5EF4-FFF2-40B4-BE49-F238E27FC236}">
                    <a16:creationId xmlns:a16="http://schemas.microsoft.com/office/drawing/2014/main" id="{9165D8AD-9967-4FB9-B545-3450794FD9F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12657" y="5075678"/>
                <a:ext cx="81598" cy="25324"/>
              </a:xfrm>
              <a:custGeom>
                <a:avLst/>
                <a:gdLst>
                  <a:gd name="T0" fmla="*/ 22 w 22"/>
                  <a:gd name="T1" fmla="*/ 0 h 7"/>
                  <a:gd name="T2" fmla="*/ 0 w 22"/>
                  <a:gd name="T3" fmla="*/ 0 h 7"/>
                  <a:gd name="T4" fmla="*/ 0 w 22"/>
                  <a:gd name="T5" fmla="*/ 0 h 7"/>
                  <a:gd name="T6" fmla="*/ 11 w 22"/>
                  <a:gd name="T7" fmla="*/ 7 h 7"/>
                  <a:gd name="T8" fmla="*/ 22 w 22"/>
                  <a:gd name="T9" fmla="*/ 0 h 7"/>
                  <a:gd name="T10" fmla="*/ 22 w 22"/>
                  <a:gd name="T11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2" h="7">
                    <a:moveTo>
                      <a:pt x="22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7" y="7"/>
                      <a:pt x="11" y="7"/>
                    </a:cubicBezTo>
                    <a:cubicBezTo>
                      <a:pt x="15" y="7"/>
                      <a:pt x="22" y="0"/>
                      <a:pt x="22" y="0"/>
                    </a:cubicBezTo>
                    <a:cubicBezTo>
                      <a:pt x="22" y="0"/>
                      <a:pt x="22" y="0"/>
                      <a:pt x="22" y="0"/>
                    </a:cubicBezTo>
                  </a:path>
                </a:pathLst>
              </a:custGeom>
              <a:solidFill>
                <a:schemeClr val="bg2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599" name="Freeform 52">
                <a:extLst>
                  <a:ext uri="{FF2B5EF4-FFF2-40B4-BE49-F238E27FC236}">
                    <a16:creationId xmlns:a16="http://schemas.microsoft.com/office/drawing/2014/main" id="{71A386F7-CDE7-459A-A76E-D719B29709D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38093" y="4842139"/>
                <a:ext cx="229319" cy="251829"/>
              </a:xfrm>
              <a:custGeom>
                <a:avLst/>
                <a:gdLst>
                  <a:gd name="T0" fmla="*/ 31 w 62"/>
                  <a:gd name="T1" fmla="*/ 68 h 68"/>
                  <a:gd name="T2" fmla="*/ 5 w 62"/>
                  <a:gd name="T3" fmla="*/ 40 h 68"/>
                  <a:gd name="T4" fmla="*/ 31 w 62"/>
                  <a:gd name="T5" fmla="*/ 0 h 68"/>
                  <a:gd name="T6" fmla="*/ 57 w 62"/>
                  <a:gd name="T7" fmla="*/ 40 h 68"/>
                  <a:gd name="T8" fmla="*/ 31 w 62"/>
                  <a:gd name="T9" fmla="*/ 68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2" h="68">
                    <a:moveTo>
                      <a:pt x="31" y="68"/>
                    </a:moveTo>
                    <a:cubicBezTo>
                      <a:pt x="24" y="68"/>
                      <a:pt x="10" y="57"/>
                      <a:pt x="5" y="40"/>
                    </a:cubicBezTo>
                    <a:cubicBezTo>
                      <a:pt x="0" y="24"/>
                      <a:pt x="9" y="0"/>
                      <a:pt x="31" y="0"/>
                    </a:cubicBezTo>
                    <a:cubicBezTo>
                      <a:pt x="53" y="0"/>
                      <a:pt x="62" y="24"/>
                      <a:pt x="57" y="40"/>
                    </a:cubicBezTo>
                    <a:cubicBezTo>
                      <a:pt x="53" y="57"/>
                      <a:pt x="38" y="68"/>
                      <a:pt x="31" y="68"/>
                    </a:cubicBezTo>
                    <a:close/>
                  </a:path>
                </a:pathLst>
              </a:custGeom>
              <a:solidFill>
                <a:schemeClr val="accent4">
                  <a:lumMod val="20000"/>
                  <a:lumOff val="8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600" name="Freeform 53">
                <a:extLst>
                  <a:ext uri="{FF2B5EF4-FFF2-40B4-BE49-F238E27FC236}">
                    <a16:creationId xmlns:a16="http://schemas.microsoft.com/office/drawing/2014/main" id="{C18A0C51-DC85-4671-93BA-BA2D4730E9E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24025" y="4835105"/>
                <a:ext cx="236353" cy="174451"/>
              </a:xfrm>
              <a:custGeom>
                <a:avLst/>
                <a:gdLst>
                  <a:gd name="T0" fmla="*/ 63 w 64"/>
                  <a:gd name="T1" fmla="*/ 36 h 47"/>
                  <a:gd name="T2" fmla="*/ 64 w 64"/>
                  <a:gd name="T3" fmla="*/ 34 h 47"/>
                  <a:gd name="T4" fmla="*/ 62 w 64"/>
                  <a:gd name="T5" fmla="*/ 22 h 47"/>
                  <a:gd name="T6" fmla="*/ 39 w 64"/>
                  <a:gd name="T7" fmla="*/ 1 h 47"/>
                  <a:gd name="T8" fmla="*/ 16 w 64"/>
                  <a:gd name="T9" fmla="*/ 7 h 47"/>
                  <a:gd name="T10" fmla="*/ 10 w 64"/>
                  <a:gd name="T11" fmla="*/ 47 h 47"/>
                  <a:gd name="T12" fmla="*/ 22 w 64"/>
                  <a:gd name="T13" fmla="*/ 17 h 47"/>
                  <a:gd name="T14" fmla="*/ 55 w 64"/>
                  <a:gd name="T15" fmla="*/ 39 h 47"/>
                  <a:gd name="T16" fmla="*/ 59 w 64"/>
                  <a:gd name="T17" fmla="*/ 46 h 47"/>
                  <a:gd name="T18" fmla="*/ 63 w 64"/>
                  <a:gd name="T19" fmla="*/ 36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4" h="47">
                    <a:moveTo>
                      <a:pt x="63" y="36"/>
                    </a:moveTo>
                    <a:cubicBezTo>
                      <a:pt x="64" y="35"/>
                      <a:pt x="64" y="34"/>
                      <a:pt x="64" y="34"/>
                    </a:cubicBezTo>
                    <a:cubicBezTo>
                      <a:pt x="64" y="30"/>
                      <a:pt x="63" y="26"/>
                      <a:pt x="62" y="22"/>
                    </a:cubicBezTo>
                    <a:cubicBezTo>
                      <a:pt x="60" y="14"/>
                      <a:pt x="49" y="1"/>
                      <a:pt x="39" y="1"/>
                    </a:cubicBezTo>
                    <a:cubicBezTo>
                      <a:pt x="34" y="0"/>
                      <a:pt x="25" y="1"/>
                      <a:pt x="16" y="7"/>
                    </a:cubicBezTo>
                    <a:cubicBezTo>
                      <a:pt x="0" y="19"/>
                      <a:pt x="6" y="44"/>
                      <a:pt x="10" y="47"/>
                    </a:cubicBezTo>
                    <a:cubicBezTo>
                      <a:pt x="6" y="24"/>
                      <a:pt x="16" y="28"/>
                      <a:pt x="22" y="17"/>
                    </a:cubicBezTo>
                    <a:cubicBezTo>
                      <a:pt x="28" y="24"/>
                      <a:pt x="40" y="38"/>
                      <a:pt x="55" y="39"/>
                    </a:cubicBezTo>
                    <a:cubicBezTo>
                      <a:pt x="57" y="42"/>
                      <a:pt x="59" y="44"/>
                      <a:pt x="59" y="46"/>
                    </a:cubicBezTo>
                    <a:cubicBezTo>
                      <a:pt x="61" y="42"/>
                      <a:pt x="63" y="39"/>
                      <a:pt x="63" y="36"/>
                    </a:cubicBezTo>
                    <a:close/>
                  </a:path>
                </a:pathLst>
              </a:custGeom>
              <a:solidFill>
                <a:srgbClr val="6F6F6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601" name="Freeform 54">
                <a:extLst>
                  <a:ext uri="{FF2B5EF4-FFF2-40B4-BE49-F238E27FC236}">
                    <a16:creationId xmlns:a16="http://schemas.microsoft.com/office/drawing/2014/main" id="{6B7F6B94-C900-457E-8619-3018357F427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45240" y="5160090"/>
                <a:ext cx="415025" cy="99888"/>
              </a:xfrm>
              <a:custGeom>
                <a:avLst/>
                <a:gdLst>
                  <a:gd name="T0" fmla="*/ 0 w 112"/>
                  <a:gd name="T1" fmla="*/ 27 h 27"/>
                  <a:gd name="T2" fmla="*/ 112 w 112"/>
                  <a:gd name="T3" fmla="*/ 27 h 27"/>
                  <a:gd name="T4" fmla="*/ 100 w 112"/>
                  <a:gd name="T5" fmla="*/ 1 h 27"/>
                  <a:gd name="T6" fmla="*/ 98 w 112"/>
                  <a:gd name="T7" fmla="*/ 0 h 27"/>
                  <a:gd name="T8" fmla="*/ 55 w 112"/>
                  <a:gd name="T9" fmla="*/ 15 h 27"/>
                  <a:gd name="T10" fmla="*/ 13 w 112"/>
                  <a:gd name="T11" fmla="*/ 1 h 27"/>
                  <a:gd name="T12" fmla="*/ 12 w 112"/>
                  <a:gd name="T13" fmla="*/ 1 h 27"/>
                  <a:gd name="T14" fmla="*/ 0 w 112"/>
                  <a:gd name="T15" fmla="*/ 27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12" h="27">
                    <a:moveTo>
                      <a:pt x="0" y="27"/>
                    </a:moveTo>
                    <a:cubicBezTo>
                      <a:pt x="112" y="27"/>
                      <a:pt x="112" y="27"/>
                      <a:pt x="112" y="27"/>
                    </a:cubicBezTo>
                    <a:cubicBezTo>
                      <a:pt x="112" y="18"/>
                      <a:pt x="111" y="3"/>
                      <a:pt x="100" y="1"/>
                    </a:cubicBezTo>
                    <a:cubicBezTo>
                      <a:pt x="99" y="1"/>
                      <a:pt x="99" y="1"/>
                      <a:pt x="98" y="0"/>
                    </a:cubicBezTo>
                    <a:cubicBezTo>
                      <a:pt x="89" y="10"/>
                      <a:pt x="73" y="15"/>
                      <a:pt x="55" y="15"/>
                    </a:cubicBezTo>
                    <a:cubicBezTo>
                      <a:pt x="38" y="15"/>
                      <a:pt x="22" y="10"/>
                      <a:pt x="13" y="1"/>
                    </a:cubicBezTo>
                    <a:cubicBezTo>
                      <a:pt x="12" y="1"/>
                      <a:pt x="12" y="1"/>
                      <a:pt x="12" y="1"/>
                    </a:cubicBezTo>
                    <a:cubicBezTo>
                      <a:pt x="1" y="3"/>
                      <a:pt x="0" y="18"/>
                      <a:pt x="0" y="27"/>
                    </a:cubicBezTo>
                    <a:close/>
                  </a:path>
                </a:pathLst>
              </a:custGeom>
              <a:solidFill>
                <a:srgbClr val="7491A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  <p:grpSp>
          <p:nvGrpSpPr>
            <p:cNvPr id="516" name="Group 515">
              <a:extLst>
                <a:ext uri="{FF2B5EF4-FFF2-40B4-BE49-F238E27FC236}">
                  <a16:creationId xmlns:a16="http://schemas.microsoft.com/office/drawing/2014/main" id="{90F89A66-0FDB-4A8D-A007-905A2C7EF5D9}"/>
                </a:ext>
              </a:extLst>
            </p:cNvPr>
            <p:cNvGrpSpPr/>
            <p:nvPr/>
          </p:nvGrpSpPr>
          <p:grpSpPr>
            <a:xfrm>
              <a:off x="4770774" y="1800993"/>
              <a:ext cx="440348" cy="447383"/>
              <a:chOff x="5631736" y="4812595"/>
              <a:chExt cx="440348" cy="447383"/>
            </a:xfrm>
          </p:grpSpPr>
          <p:sp>
            <p:nvSpPr>
              <p:cNvPr id="575" name="Freeform 55">
                <a:extLst>
                  <a:ext uri="{FF2B5EF4-FFF2-40B4-BE49-F238E27FC236}">
                    <a16:creationId xmlns:a16="http://schemas.microsoft.com/office/drawing/2014/main" id="{D92CCE5D-0DE8-4760-A483-FC4CA6EFD38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31736" y="5086933"/>
                <a:ext cx="440348" cy="173045"/>
              </a:xfrm>
              <a:custGeom>
                <a:avLst/>
                <a:gdLst>
                  <a:gd name="T0" fmla="*/ 48 w 119"/>
                  <a:gd name="T1" fmla="*/ 0 h 47"/>
                  <a:gd name="T2" fmla="*/ 10 w 119"/>
                  <a:gd name="T3" fmla="*/ 18 h 47"/>
                  <a:gd name="T4" fmla="*/ 0 w 119"/>
                  <a:gd name="T5" fmla="*/ 47 h 47"/>
                  <a:gd name="T6" fmla="*/ 60 w 119"/>
                  <a:gd name="T7" fmla="*/ 47 h 47"/>
                  <a:gd name="T8" fmla="*/ 119 w 119"/>
                  <a:gd name="T9" fmla="*/ 47 h 47"/>
                  <a:gd name="T10" fmla="*/ 109 w 119"/>
                  <a:gd name="T11" fmla="*/ 18 h 47"/>
                  <a:gd name="T12" fmla="*/ 72 w 119"/>
                  <a:gd name="T13" fmla="*/ 1 h 47"/>
                  <a:gd name="T14" fmla="*/ 48 w 119"/>
                  <a:gd name="T15" fmla="*/ 0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19" h="47">
                    <a:moveTo>
                      <a:pt x="48" y="0"/>
                    </a:moveTo>
                    <a:cubicBezTo>
                      <a:pt x="21" y="10"/>
                      <a:pt x="14" y="16"/>
                      <a:pt x="10" y="18"/>
                    </a:cubicBezTo>
                    <a:cubicBezTo>
                      <a:pt x="6" y="22"/>
                      <a:pt x="3" y="36"/>
                      <a:pt x="0" y="47"/>
                    </a:cubicBezTo>
                    <a:cubicBezTo>
                      <a:pt x="60" y="47"/>
                      <a:pt x="60" y="47"/>
                      <a:pt x="60" y="47"/>
                    </a:cubicBezTo>
                    <a:cubicBezTo>
                      <a:pt x="119" y="47"/>
                      <a:pt x="119" y="47"/>
                      <a:pt x="119" y="47"/>
                    </a:cubicBezTo>
                    <a:cubicBezTo>
                      <a:pt x="116" y="36"/>
                      <a:pt x="114" y="22"/>
                      <a:pt x="109" y="18"/>
                    </a:cubicBezTo>
                    <a:cubicBezTo>
                      <a:pt x="106" y="16"/>
                      <a:pt x="98" y="11"/>
                      <a:pt x="72" y="1"/>
                    </a:cubicBezTo>
                    <a:cubicBezTo>
                      <a:pt x="48" y="0"/>
                      <a:pt x="48" y="0"/>
                      <a:pt x="48" y="0"/>
                    </a:cubicBezTo>
                  </a:path>
                </a:pathLst>
              </a:custGeom>
              <a:solidFill>
                <a:srgbClr val="FFDECC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576" name="Freeform 56">
                <a:extLst>
                  <a:ext uri="{FF2B5EF4-FFF2-40B4-BE49-F238E27FC236}">
                    <a16:creationId xmlns:a16="http://schemas.microsoft.com/office/drawing/2014/main" id="{6E543B0B-6F9D-43DA-8F57-1D23D23AE5A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31736" y="5086933"/>
                <a:ext cx="440348" cy="173045"/>
              </a:xfrm>
              <a:custGeom>
                <a:avLst/>
                <a:gdLst>
                  <a:gd name="T0" fmla="*/ 48 w 119"/>
                  <a:gd name="T1" fmla="*/ 0 h 47"/>
                  <a:gd name="T2" fmla="*/ 10 w 119"/>
                  <a:gd name="T3" fmla="*/ 18 h 47"/>
                  <a:gd name="T4" fmla="*/ 0 w 119"/>
                  <a:gd name="T5" fmla="*/ 47 h 47"/>
                  <a:gd name="T6" fmla="*/ 60 w 119"/>
                  <a:gd name="T7" fmla="*/ 47 h 47"/>
                  <a:gd name="T8" fmla="*/ 119 w 119"/>
                  <a:gd name="T9" fmla="*/ 47 h 47"/>
                  <a:gd name="T10" fmla="*/ 109 w 119"/>
                  <a:gd name="T11" fmla="*/ 18 h 47"/>
                  <a:gd name="T12" fmla="*/ 72 w 119"/>
                  <a:gd name="T13" fmla="*/ 1 h 47"/>
                  <a:gd name="T14" fmla="*/ 48 w 119"/>
                  <a:gd name="T15" fmla="*/ 0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19" h="47">
                    <a:moveTo>
                      <a:pt x="48" y="0"/>
                    </a:moveTo>
                    <a:cubicBezTo>
                      <a:pt x="21" y="10"/>
                      <a:pt x="14" y="16"/>
                      <a:pt x="10" y="18"/>
                    </a:cubicBezTo>
                    <a:cubicBezTo>
                      <a:pt x="6" y="22"/>
                      <a:pt x="3" y="36"/>
                      <a:pt x="0" y="47"/>
                    </a:cubicBezTo>
                    <a:cubicBezTo>
                      <a:pt x="60" y="47"/>
                      <a:pt x="60" y="47"/>
                      <a:pt x="60" y="47"/>
                    </a:cubicBezTo>
                    <a:cubicBezTo>
                      <a:pt x="119" y="47"/>
                      <a:pt x="119" y="47"/>
                      <a:pt x="119" y="47"/>
                    </a:cubicBezTo>
                    <a:cubicBezTo>
                      <a:pt x="116" y="36"/>
                      <a:pt x="114" y="22"/>
                      <a:pt x="109" y="18"/>
                    </a:cubicBezTo>
                    <a:cubicBezTo>
                      <a:pt x="106" y="16"/>
                      <a:pt x="98" y="11"/>
                      <a:pt x="72" y="1"/>
                    </a:cubicBezTo>
                    <a:cubicBezTo>
                      <a:pt x="48" y="0"/>
                      <a:pt x="48" y="0"/>
                      <a:pt x="48" y="0"/>
                    </a:cubicBezTo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577" name="Freeform 57">
                <a:extLst>
                  <a:ext uri="{FF2B5EF4-FFF2-40B4-BE49-F238E27FC236}">
                    <a16:creationId xmlns:a16="http://schemas.microsoft.com/office/drawing/2014/main" id="{582137D8-C817-4F70-B46A-F0FA47061D2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06187" y="4964536"/>
                <a:ext cx="91446" cy="170231"/>
              </a:xfrm>
              <a:custGeom>
                <a:avLst/>
                <a:gdLst>
                  <a:gd name="T0" fmla="*/ 0 w 25"/>
                  <a:gd name="T1" fmla="*/ 13 h 46"/>
                  <a:gd name="T2" fmla="*/ 0 w 25"/>
                  <a:gd name="T3" fmla="*/ 30 h 46"/>
                  <a:gd name="T4" fmla="*/ 0 w 25"/>
                  <a:gd name="T5" fmla="*/ 39 h 46"/>
                  <a:gd name="T6" fmla="*/ 25 w 25"/>
                  <a:gd name="T7" fmla="*/ 39 h 46"/>
                  <a:gd name="T8" fmla="*/ 25 w 25"/>
                  <a:gd name="T9" fmla="*/ 30 h 46"/>
                  <a:gd name="T10" fmla="*/ 25 w 25"/>
                  <a:gd name="T11" fmla="*/ 13 h 46"/>
                  <a:gd name="T12" fmla="*/ 0 w 25"/>
                  <a:gd name="T13" fmla="*/ 13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5" h="46">
                    <a:moveTo>
                      <a:pt x="0" y="13"/>
                    </a:moveTo>
                    <a:cubicBezTo>
                      <a:pt x="0" y="30"/>
                      <a:pt x="0" y="30"/>
                      <a:pt x="0" y="30"/>
                    </a:cubicBezTo>
                    <a:cubicBezTo>
                      <a:pt x="0" y="39"/>
                      <a:pt x="0" y="39"/>
                      <a:pt x="0" y="39"/>
                    </a:cubicBezTo>
                    <a:cubicBezTo>
                      <a:pt x="7" y="46"/>
                      <a:pt x="18" y="46"/>
                      <a:pt x="25" y="39"/>
                    </a:cubicBezTo>
                    <a:cubicBezTo>
                      <a:pt x="25" y="30"/>
                      <a:pt x="25" y="30"/>
                      <a:pt x="25" y="30"/>
                    </a:cubicBezTo>
                    <a:cubicBezTo>
                      <a:pt x="25" y="13"/>
                      <a:pt x="25" y="13"/>
                      <a:pt x="25" y="13"/>
                    </a:cubicBezTo>
                    <a:cubicBezTo>
                      <a:pt x="25" y="0"/>
                      <a:pt x="0" y="0"/>
                      <a:pt x="0" y="13"/>
                    </a:cubicBezTo>
                  </a:path>
                </a:pathLst>
              </a:custGeom>
              <a:solidFill>
                <a:schemeClr val="accent4">
                  <a:lumMod val="20000"/>
                  <a:lumOff val="8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578" name="Freeform 58">
                <a:extLst>
                  <a:ext uri="{FF2B5EF4-FFF2-40B4-BE49-F238E27FC236}">
                    <a16:creationId xmlns:a16="http://schemas.microsoft.com/office/drawing/2014/main" id="{941702DA-BF97-499C-A882-04E6EE0F58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42878" y="4953281"/>
                <a:ext cx="40799" cy="47833"/>
              </a:xfrm>
              <a:custGeom>
                <a:avLst/>
                <a:gdLst>
                  <a:gd name="T0" fmla="*/ 3 w 11"/>
                  <a:gd name="T1" fmla="*/ 0 h 13"/>
                  <a:gd name="T2" fmla="*/ 9 w 11"/>
                  <a:gd name="T3" fmla="*/ 5 h 13"/>
                  <a:gd name="T4" fmla="*/ 8 w 11"/>
                  <a:gd name="T5" fmla="*/ 13 h 13"/>
                  <a:gd name="T6" fmla="*/ 1 w 11"/>
                  <a:gd name="T7" fmla="*/ 8 h 13"/>
                  <a:gd name="T8" fmla="*/ 3 w 11"/>
                  <a:gd name="T9" fmla="*/ 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13">
                    <a:moveTo>
                      <a:pt x="3" y="0"/>
                    </a:moveTo>
                    <a:cubicBezTo>
                      <a:pt x="5" y="0"/>
                      <a:pt x="8" y="2"/>
                      <a:pt x="9" y="5"/>
                    </a:cubicBezTo>
                    <a:cubicBezTo>
                      <a:pt x="11" y="9"/>
                      <a:pt x="10" y="12"/>
                      <a:pt x="8" y="13"/>
                    </a:cubicBezTo>
                    <a:cubicBezTo>
                      <a:pt x="5" y="13"/>
                      <a:pt x="3" y="11"/>
                      <a:pt x="1" y="8"/>
                    </a:cubicBezTo>
                    <a:cubicBezTo>
                      <a:pt x="0" y="4"/>
                      <a:pt x="1" y="1"/>
                      <a:pt x="3" y="0"/>
                    </a:cubicBezTo>
                    <a:close/>
                  </a:path>
                </a:pathLst>
              </a:custGeom>
              <a:solidFill>
                <a:schemeClr val="accent4">
                  <a:lumMod val="20000"/>
                  <a:lumOff val="8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579" name="Freeform 59">
                <a:extLst>
                  <a:ext uri="{FF2B5EF4-FFF2-40B4-BE49-F238E27FC236}">
                    <a16:creationId xmlns:a16="http://schemas.microsoft.com/office/drawing/2014/main" id="{D9D517F9-9031-49FC-B591-0ED7CA771D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27177" y="4953281"/>
                <a:ext cx="37986" cy="47833"/>
              </a:xfrm>
              <a:custGeom>
                <a:avLst/>
                <a:gdLst>
                  <a:gd name="T0" fmla="*/ 7 w 10"/>
                  <a:gd name="T1" fmla="*/ 0 h 13"/>
                  <a:gd name="T2" fmla="*/ 1 w 10"/>
                  <a:gd name="T3" fmla="*/ 5 h 13"/>
                  <a:gd name="T4" fmla="*/ 3 w 10"/>
                  <a:gd name="T5" fmla="*/ 13 h 13"/>
                  <a:gd name="T6" fmla="*/ 9 w 10"/>
                  <a:gd name="T7" fmla="*/ 8 h 13"/>
                  <a:gd name="T8" fmla="*/ 7 w 10"/>
                  <a:gd name="T9" fmla="*/ 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13">
                    <a:moveTo>
                      <a:pt x="7" y="0"/>
                    </a:moveTo>
                    <a:cubicBezTo>
                      <a:pt x="5" y="0"/>
                      <a:pt x="2" y="2"/>
                      <a:pt x="1" y="5"/>
                    </a:cubicBezTo>
                    <a:cubicBezTo>
                      <a:pt x="0" y="9"/>
                      <a:pt x="1" y="12"/>
                      <a:pt x="3" y="13"/>
                    </a:cubicBezTo>
                    <a:cubicBezTo>
                      <a:pt x="5" y="13"/>
                      <a:pt x="8" y="11"/>
                      <a:pt x="9" y="8"/>
                    </a:cubicBezTo>
                    <a:cubicBezTo>
                      <a:pt x="10" y="4"/>
                      <a:pt x="10" y="1"/>
                      <a:pt x="7" y="0"/>
                    </a:cubicBezTo>
                    <a:close/>
                  </a:path>
                </a:pathLst>
              </a:custGeom>
              <a:solidFill>
                <a:schemeClr val="accent4">
                  <a:lumMod val="20000"/>
                  <a:lumOff val="8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580" name="Freeform 60">
                <a:extLst>
                  <a:ext uri="{FF2B5EF4-FFF2-40B4-BE49-F238E27FC236}">
                    <a16:creationId xmlns:a16="http://schemas.microsoft.com/office/drawing/2014/main" id="{F313B4ED-DC54-49D1-BB81-A09559111F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31510" y="5127733"/>
                <a:ext cx="40799" cy="36578"/>
              </a:xfrm>
              <a:custGeom>
                <a:avLst/>
                <a:gdLst>
                  <a:gd name="T0" fmla="*/ 0 w 11"/>
                  <a:gd name="T1" fmla="*/ 5 h 10"/>
                  <a:gd name="T2" fmla="*/ 3 w 11"/>
                  <a:gd name="T3" fmla="*/ 10 h 10"/>
                  <a:gd name="T4" fmla="*/ 8 w 11"/>
                  <a:gd name="T5" fmla="*/ 10 h 10"/>
                  <a:gd name="T6" fmla="*/ 11 w 11"/>
                  <a:gd name="T7" fmla="*/ 5 h 10"/>
                  <a:gd name="T8" fmla="*/ 6 w 11"/>
                  <a:gd name="T9" fmla="*/ 0 h 10"/>
                  <a:gd name="T10" fmla="*/ 0 w 11"/>
                  <a:gd name="T11" fmla="*/ 5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1" h="10">
                    <a:moveTo>
                      <a:pt x="0" y="5"/>
                    </a:moveTo>
                    <a:cubicBezTo>
                      <a:pt x="3" y="10"/>
                      <a:pt x="3" y="10"/>
                      <a:pt x="3" y="10"/>
                    </a:cubicBezTo>
                    <a:cubicBezTo>
                      <a:pt x="5" y="10"/>
                      <a:pt x="6" y="10"/>
                      <a:pt x="8" y="10"/>
                    </a:cubicBezTo>
                    <a:cubicBezTo>
                      <a:pt x="11" y="5"/>
                      <a:pt x="11" y="5"/>
                      <a:pt x="11" y="5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0" y="5"/>
                      <a:pt x="0" y="5"/>
                      <a:pt x="0" y="5"/>
                    </a:cubicBezTo>
                  </a:path>
                </a:pathLst>
              </a:custGeom>
              <a:solidFill>
                <a:srgbClr val="6F6F6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581" name="Freeform 61">
                <a:extLst>
                  <a:ext uri="{FF2B5EF4-FFF2-40B4-BE49-F238E27FC236}">
                    <a16:creationId xmlns:a16="http://schemas.microsoft.com/office/drawing/2014/main" id="{EC1C8EAC-7DC9-486A-9C7A-0FA7871BEF5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27289" y="5164311"/>
                <a:ext cx="49241" cy="95667"/>
              </a:xfrm>
              <a:custGeom>
                <a:avLst/>
                <a:gdLst>
                  <a:gd name="T0" fmla="*/ 11 w 35"/>
                  <a:gd name="T1" fmla="*/ 0 h 68"/>
                  <a:gd name="T2" fmla="*/ 0 w 35"/>
                  <a:gd name="T3" fmla="*/ 68 h 68"/>
                  <a:gd name="T4" fmla="*/ 35 w 35"/>
                  <a:gd name="T5" fmla="*/ 68 h 68"/>
                  <a:gd name="T6" fmla="*/ 24 w 35"/>
                  <a:gd name="T7" fmla="*/ 0 h 68"/>
                  <a:gd name="T8" fmla="*/ 11 w 35"/>
                  <a:gd name="T9" fmla="*/ 0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" h="68">
                    <a:moveTo>
                      <a:pt x="11" y="0"/>
                    </a:moveTo>
                    <a:lnTo>
                      <a:pt x="0" y="68"/>
                    </a:lnTo>
                    <a:lnTo>
                      <a:pt x="35" y="68"/>
                    </a:lnTo>
                    <a:lnTo>
                      <a:pt x="24" y="0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6F6F6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582" name="Freeform 62">
                <a:extLst>
                  <a:ext uri="{FF2B5EF4-FFF2-40B4-BE49-F238E27FC236}">
                    <a16:creationId xmlns:a16="http://schemas.microsoft.com/office/drawing/2014/main" id="{78158E87-E263-4EBA-A7D5-880815250F8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27289" y="5164311"/>
                <a:ext cx="49241" cy="95667"/>
              </a:xfrm>
              <a:custGeom>
                <a:avLst/>
                <a:gdLst>
                  <a:gd name="T0" fmla="*/ 11 w 35"/>
                  <a:gd name="T1" fmla="*/ 0 h 68"/>
                  <a:gd name="T2" fmla="*/ 0 w 35"/>
                  <a:gd name="T3" fmla="*/ 68 h 68"/>
                  <a:gd name="T4" fmla="*/ 35 w 35"/>
                  <a:gd name="T5" fmla="*/ 68 h 68"/>
                  <a:gd name="T6" fmla="*/ 24 w 35"/>
                  <a:gd name="T7" fmla="*/ 0 h 68"/>
                  <a:gd name="T8" fmla="*/ 11 w 35"/>
                  <a:gd name="T9" fmla="*/ 0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" h="68">
                    <a:moveTo>
                      <a:pt x="11" y="0"/>
                    </a:moveTo>
                    <a:lnTo>
                      <a:pt x="0" y="68"/>
                    </a:lnTo>
                    <a:lnTo>
                      <a:pt x="35" y="68"/>
                    </a:lnTo>
                    <a:lnTo>
                      <a:pt x="24" y="0"/>
                    </a:lnTo>
                    <a:lnTo>
                      <a:pt x="11" y="0"/>
                    </a:lnTo>
                  </a:path>
                </a:pathLst>
              </a:custGeom>
              <a:solidFill>
                <a:srgbClr val="6F6F6F"/>
              </a:solidFill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583" name="Freeform 63">
                <a:extLst>
                  <a:ext uri="{FF2B5EF4-FFF2-40B4-BE49-F238E27FC236}">
                    <a16:creationId xmlns:a16="http://schemas.microsoft.com/office/drawing/2014/main" id="{D4A92F9F-DA56-47E3-8A0A-72FBB4C9BC3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01966" y="5075678"/>
                <a:ext cx="52054" cy="88633"/>
              </a:xfrm>
              <a:custGeom>
                <a:avLst/>
                <a:gdLst>
                  <a:gd name="T0" fmla="*/ 3 w 37"/>
                  <a:gd name="T1" fmla="*/ 0 h 63"/>
                  <a:gd name="T2" fmla="*/ 0 w 37"/>
                  <a:gd name="T3" fmla="*/ 11 h 63"/>
                  <a:gd name="T4" fmla="*/ 8 w 37"/>
                  <a:gd name="T5" fmla="*/ 63 h 63"/>
                  <a:gd name="T6" fmla="*/ 37 w 37"/>
                  <a:gd name="T7" fmla="*/ 37 h 63"/>
                  <a:gd name="T8" fmla="*/ 3 w 37"/>
                  <a:gd name="T9" fmla="*/ 0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7" h="63">
                    <a:moveTo>
                      <a:pt x="3" y="0"/>
                    </a:moveTo>
                    <a:lnTo>
                      <a:pt x="0" y="11"/>
                    </a:lnTo>
                    <a:lnTo>
                      <a:pt x="8" y="63"/>
                    </a:lnTo>
                    <a:lnTo>
                      <a:pt x="37" y="37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EDEDE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584" name="Freeform 64">
                <a:extLst>
                  <a:ext uri="{FF2B5EF4-FFF2-40B4-BE49-F238E27FC236}">
                    <a16:creationId xmlns:a16="http://schemas.microsoft.com/office/drawing/2014/main" id="{ECAA72F1-4A94-420D-8AB1-207428BA4CE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01966" y="5075678"/>
                <a:ext cx="52054" cy="88633"/>
              </a:xfrm>
              <a:custGeom>
                <a:avLst/>
                <a:gdLst>
                  <a:gd name="T0" fmla="*/ 3 w 37"/>
                  <a:gd name="T1" fmla="*/ 0 h 63"/>
                  <a:gd name="T2" fmla="*/ 0 w 37"/>
                  <a:gd name="T3" fmla="*/ 11 h 63"/>
                  <a:gd name="T4" fmla="*/ 8 w 37"/>
                  <a:gd name="T5" fmla="*/ 63 h 63"/>
                  <a:gd name="T6" fmla="*/ 37 w 37"/>
                  <a:gd name="T7" fmla="*/ 37 h 63"/>
                  <a:gd name="T8" fmla="*/ 3 w 37"/>
                  <a:gd name="T9" fmla="*/ 0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7" h="63">
                    <a:moveTo>
                      <a:pt x="3" y="0"/>
                    </a:moveTo>
                    <a:lnTo>
                      <a:pt x="0" y="11"/>
                    </a:lnTo>
                    <a:lnTo>
                      <a:pt x="8" y="63"/>
                    </a:lnTo>
                    <a:lnTo>
                      <a:pt x="37" y="37"/>
                    </a:lnTo>
                    <a:lnTo>
                      <a:pt x="3" y="0"/>
                    </a:lnTo>
                  </a:path>
                </a:pathLst>
              </a:custGeom>
              <a:noFill/>
              <a:ln w="9525">
                <a:noFill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585" name="Freeform 65">
                <a:extLst>
                  <a:ext uri="{FF2B5EF4-FFF2-40B4-BE49-F238E27FC236}">
                    <a16:creationId xmlns:a16="http://schemas.microsoft.com/office/drawing/2014/main" id="{06C69A49-D6E1-45F5-8886-1AAB81B1870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06187" y="5061610"/>
                <a:ext cx="91446" cy="25324"/>
              </a:xfrm>
              <a:custGeom>
                <a:avLst/>
                <a:gdLst>
                  <a:gd name="T0" fmla="*/ 0 w 25"/>
                  <a:gd name="T1" fmla="*/ 0 h 7"/>
                  <a:gd name="T2" fmla="*/ 0 w 25"/>
                  <a:gd name="T3" fmla="*/ 1 h 7"/>
                  <a:gd name="T4" fmla="*/ 13 w 25"/>
                  <a:gd name="T5" fmla="*/ 7 h 7"/>
                  <a:gd name="T6" fmla="*/ 13 w 25"/>
                  <a:gd name="T7" fmla="*/ 7 h 7"/>
                  <a:gd name="T8" fmla="*/ 25 w 25"/>
                  <a:gd name="T9" fmla="*/ 1 h 7"/>
                  <a:gd name="T10" fmla="*/ 25 w 25"/>
                  <a:gd name="T11" fmla="*/ 0 h 7"/>
                  <a:gd name="T12" fmla="*/ 0 w 25"/>
                  <a:gd name="T13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5" h="7">
                    <a:moveTo>
                      <a:pt x="0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6" y="7"/>
                      <a:pt x="13" y="7"/>
                    </a:cubicBezTo>
                    <a:cubicBezTo>
                      <a:pt x="13" y="7"/>
                      <a:pt x="13" y="7"/>
                      <a:pt x="13" y="7"/>
                    </a:cubicBezTo>
                    <a:cubicBezTo>
                      <a:pt x="19" y="7"/>
                      <a:pt x="25" y="1"/>
                      <a:pt x="25" y="1"/>
                    </a:cubicBezTo>
                    <a:cubicBezTo>
                      <a:pt x="25" y="0"/>
                      <a:pt x="25" y="0"/>
                      <a:pt x="25" y="0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chemeClr val="bg2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586" name="Freeform 66">
                <a:extLst>
                  <a:ext uri="{FF2B5EF4-FFF2-40B4-BE49-F238E27FC236}">
                    <a16:creationId xmlns:a16="http://schemas.microsoft.com/office/drawing/2014/main" id="{CEDF8CCF-4C7A-4298-9A8C-4E8A7FC5F7C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06299" y="4846360"/>
                <a:ext cx="291221" cy="233540"/>
              </a:xfrm>
              <a:custGeom>
                <a:avLst/>
                <a:gdLst>
                  <a:gd name="T0" fmla="*/ 40 w 79"/>
                  <a:gd name="T1" fmla="*/ 0 h 63"/>
                  <a:gd name="T2" fmla="*/ 18 w 79"/>
                  <a:gd name="T3" fmla="*/ 50 h 63"/>
                  <a:gd name="T4" fmla="*/ 40 w 79"/>
                  <a:gd name="T5" fmla="*/ 63 h 63"/>
                  <a:gd name="T6" fmla="*/ 61 w 79"/>
                  <a:gd name="T7" fmla="*/ 50 h 63"/>
                  <a:gd name="T8" fmla="*/ 40 w 79"/>
                  <a:gd name="T9" fmla="*/ 0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9" h="63">
                    <a:moveTo>
                      <a:pt x="40" y="0"/>
                    </a:moveTo>
                    <a:cubicBezTo>
                      <a:pt x="0" y="0"/>
                      <a:pt x="15" y="47"/>
                      <a:pt x="18" y="50"/>
                    </a:cubicBezTo>
                    <a:cubicBezTo>
                      <a:pt x="21" y="54"/>
                      <a:pt x="33" y="63"/>
                      <a:pt x="40" y="63"/>
                    </a:cubicBezTo>
                    <a:cubicBezTo>
                      <a:pt x="46" y="63"/>
                      <a:pt x="59" y="54"/>
                      <a:pt x="61" y="50"/>
                    </a:cubicBezTo>
                    <a:cubicBezTo>
                      <a:pt x="64" y="47"/>
                      <a:pt x="79" y="0"/>
                      <a:pt x="40" y="0"/>
                    </a:cubicBezTo>
                    <a:close/>
                  </a:path>
                </a:pathLst>
              </a:custGeom>
              <a:solidFill>
                <a:schemeClr val="accent4">
                  <a:lumMod val="20000"/>
                  <a:lumOff val="8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587" name="Freeform 67">
                <a:extLst>
                  <a:ext uri="{FF2B5EF4-FFF2-40B4-BE49-F238E27FC236}">
                    <a16:creationId xmlns:a16="http://schemas.microsoft.com/office/drawing/2014/main" id="{05ACE190-01C4-4619-ABBC-2A8F34C14A0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747099" y="4812595"/>
                <a:ext cx="225098" cy="181486"/>
              </a:xfrm>
              <a:custGeom>
                <a:avLst/>
                <a:gdLst>
                  <a:gd name="T0" fmla="*/ 47 w 61"/>
                  <a:gd name="T1" fmla="*/ 10 h 49"/>
                  <a:gd name="T2" fmla="*/ 0 w 61"/>
                  <a:gd name="T3" fmla="*/ 20 h 49"/>
                  <a:gd name="T4" fmla="*/ 3 w 61"/>
                  <a:gd name="T5" fmla="*/ 49 h 49"/>
                  <a:gd name="T6" fmla="*/ 3 w 61"/>
                  <a:gd name="T7" fmla="*/ 48 h 49"/>
                  <a:gd name="T8" fmla="*/ 3 w 61"/>
                  <a:gd name="T9" fmla="*/ 49 h 49"/>
                  <a:gd name="T10" fmla="*/ 3 w 61"/>
                  <a:gd name="T11" fmla="*/ 49 h 49"/>
                  <a:gd name="T12" fmla="*/ 4 w 61"/>
                  <a:gd name="T13" fmla="*/ 49 h 49"/>
                  <a:gd name="T14" fmla="*/ 4 w 61"/>
                  <a:gd name="T15" fmla="*/ 49 h 49"/>
                  <a:gd name="T16" fmla="*/ 4 w 61"/>
                  <a:gd name="T17" fmla="*/ 46 h 49"/>
                  <a:gd name="T18" fmla="*/ 4 w 61"/>
                  <a:gd name="T19" fmla="*/ 42 h 49"/>
                  <a:gd name="T20" fmla="*/ 9 w 61"/>
                  <a:gd name="T21" fmla="*/ 28 h 49"/>
                  <a:gd name="T22" fmla="*/ 12 w 61"/>
                  <a:gd name="T23" fmla="*/ 25 h 49"/>
                  <a:gd name="T24" fmla="*/ 28 w 61"/>
                  <a:gd name="T25" fmla="*/ 29 h 49"/>
                  <a:gd name="T26" fmla="*/ 38 w 61"/>
                  <a:gd name="T27" fmla="*/ 30 h 49"/>
                  <a:gd name="T28" fmla="*/ 47 w 61"/>
                  <a:gd name="T29" fmla="*/ 24 h 49"/>
                  <a:gd name="T30" fmla="*/ 54 w 61"/>
                  <a:gd name="T31" fmla="*/ 43 h 49"/>
                  <a:gd name="T32" fmla="*/ 54 w 61"/>
                  <a:gd name="T33" fmla="*/ 46 h 49"/>
                  <a:gd name="T34" fmla="*/ 54 w 61"/>
                  <a:gd name="T35" fmla="*/ 49 h 49"/>
                  <a:gd name="T36" fmla="*/ 54 w 61"/>
                  <a:gd name="T37" fmla="*/ 49 h 49"/>
                  <a:gd name="T38" fmla="*/ 54 w 61"/>
                  <a:gd name="T39" fmla="*/ 49 h 49"/>
                  <a:gd name="T40" fmla="*/ 55 w 61"/>
                  <a:gd name="T41" fmla="*/ 49 h 49"/>
                  <a:gd name="T42" fmla="*/ 55 w 61"/>
                  <a:gd name="T43" fmla="*/ 48 h 49"/>
                  <a:gd name="T44" fmla="*/ 55 w 61"/>
                  <a:gd name="T45" fmla="*/ 46 h 49"/>
                  <a:gd name="T46" fmla="*/ 47 w 61"/>
                  <a:gd name="T47" fmla="*/ 10 h 49"/>
                  <a:gd name="T48" fmla="*/ 26 w 61"/>
                  <a:gd name="T49" fmla="*/ 19 h 49"/>
                  <a:gd name="T50" fmla="*/ 26 w 61"/>
                  <a:gd name="T51" fmla="*/ 19 h 49"/>
                  <a:gd name="T52" fmla="*/ 27 w 61"/>
                  <a:gd name="T53" fmla="*/ 19 h 49"/>
                  <a:gd name="T54" fmla="*/ 26 w 61"/>
                  <a:gd name="T55" fmla="*/ 19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61" h="49">
                    <a:moveTo>
                      <a:pt x="47" y="10"/>
                    </a:moveTo>
                    <a:cubicBezTo>
                      <a:pt x="33" y="0"/>
                      <a:pt x="6" y="13"/>
                      <a:pt x="0" y="20"/>
                    </a:cubicBezTo>
                    <a:cubicBezTo>
                      <a:pt x="2" y="28"/>
                      <a:pt x="1" y="38"/>
                      <a:pt x="3" y="49"/>
                    </a:cubicBezTo>
                    <a:cubicBezTo>
                      <a:pt x="3" y="48"/>
                      <a:pt x="3" y="48"/>
                      <a:pt x="3" y="48"/>
                    </a:cubicBezTo>
                    <a:cubicBezTo>
                      <a:pt x="3" y="49"/>
                      <a:pt x="3" y="49"/>
                      <a:pt x="3" y="49"/>
                    </a:cubicBezTo>
                    <a:cubicBezTo>
                      <a:pt x="3" y="49"/>
                      <a:pt x="3" y="49"/>
                      <a:pt x="3" y="49"/>
                    </a:cubicBezTo>
                    <a:cubicBezTo>
                      <a:pt x="4" y="49"/>
                      <a:pt x="4" y="49"/>
                      <a:pt x="4" y="49"/>
                    </a:cubicBezTo>
                    <a:cubicBezTo>
                      <a:pt x="4" y="49"/>
                      <a:pt x="4" y="49"/>
                      <a:pt x="4" y="49"/>
                    </a:cubicBezTo>
                    <a:cubicBezTo>
                      <a:pt x="4" y="48"/>
                      <a:pt x="4" y="46"/>
                      <a:pt x="4" y="46"/>
                    </a:cubicBezTo>
                    <a:cubicBezTo>
                      <a:pt x="4" y="45"/>
                      <a:pt x="4" y="43"/>
                      <a:pt x="4" y="42"/>
                    </a:cubicBezTo>
                    <a:cubicBezTo>
                      <a:pt x="5" y="35"/>
                      <a:pt x="4" y="35"/>
                      <a:pt x="9" y="28"/>
                    </a:cubicBezTo>
                    <a:cubicBezTo>
                      <a:pt x="9" y="27"/>
                      <a:pt x="11" y="25"/>
                      <a:pt x="12" y="25"/>
                    </a:cubicBezTo>
                    <a:cubicBezTo>
                      <a:pt x="19" y="22"/>
                      <a:pt x="21" y="26"/>
                      <a:pt x="28" y="29"/>
                    </a:cubicBezTo>
                    <a:cubicBezTo>
                      <a:pt x="31" y="30"/>
                      <a:pt x="35" y="30"/>
                      <a:pt x="38" y="30"/>
                    </a:cubicBezTo>
                    <a:cubicBezTo>
                      <a:pt x="42" y="30"/>
                      <a:pt x="47" y="25"/>
                      <a:pt x="47" y="24"/>
                    </a:cubicBezTo>
                    <a:cubicBezTo>
                      <a:pt x="52" y="32"/>
                      <a:pt x="53" y="37"/>
                      <a:pt x="54" y="43"/>
                    </a:cubicBezTo>
                    <a:cubicBezTo>
                      <a:pt x="54" y="44"/>
                      <a:pt x="54" y="45"/>
                      <a:pt x="54" y="46"/>
                    </a:cubicBezTo>
                    <a:cubicBezTo>
                      <a:pt x="54" y="46"/>
                      <a:pt x="54" y="48"/>
                      <a:pt x="54" y="49"/>
                    </a:cubicBezTo>
                    <a:cubicBezTo>
                      <a:pt x="54" y="49"/>
                      <a:pt x="54" y="49"/>
                      <a:pt x="54" y="49"/>
                    </a:cubicBezTo>
                    <a:cubicBezTo>
                      <a:pt x="54" y="49"/>
                      <a:pt x="54" y="49"/>
                      <a:pt x="54" y="49"/>
                    </a:cubicBezTo>
                    <a:cubicBezTo>
                      <a:pt x="55" y="49"/>
                      <a:pt x="55" y="49"/>
                      <a:pt x="55" y="49"/>
                    </a:cubicBezTo>
                    <a:cubicBezTo>
                      <a:pt x="55" y="48"/>
                      <a:pt x="55" y="48"/>
                      <a:pt x="55" y="48"/>
                    </a:cubicBezTo>
                    <a:cubicBezTo>
                      <a:pt x="55" y="47"/>
                      <a:pt x="55" y="47"/>
                      <a:pt x="55" y="46"/>
                    </a:cubicBezTo>
                    <a:cubicBezTo>
                      <a:pt x="57" y="39"/>
                      <a:pt x="61" y="13"/>
                      <a:pt x="47" y="10"/>
                    </a:cubicBezTo>
                    <a:close/>
                    <a:moveTo>
                      <a:pt x="26" y="19"/>
                    </a:moveTo>
                    <a:cubicBezTo>
                      <a:pt x="26" y="19"/>
                      <a:pt x="26" y="19"/>
                      <a:pt x="26" y="19"/>
                    </a:cubicBezTo>
                    <a:cubicBezTo>
                      <a:pt x="27" y="19"/>
                      <a:pt x="27" y="19"/>
                      <a:pt x="27" y="19"/>
                    </a:cubicBezTo>
                    <a:lnTo>
                      <a:pt x="26" y="19"/>
                    </a:lnTo>
                    <a:close/>
                  </a:path>
                </a:pathLst>
              </a:custGeom>
              <a:solidFill>
                <a:srgbClr val="6F6F6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588" name="Freeform 68">
                <a:extLst>
                  <a:ext uri="{FF2B5EF4-FFF2-40B4-BE49-F238E27FC236}">
                    <a16:creationId xmlns:a16="http://schemas.microsoft.com/office/drawing/2014/main" id="{92C67663-627F-4BEE-9A33-5C795942CAC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54020" y="5075678"/>
                <a:ext cx="47833" cy="88633"/>
              </a:xfrm>
              <a:custGeom>
                <a:avLst/>
                <a:gdLst>
                  <a:gd name="T0" fmla="*/ 31 w 34"/>
                  <a:gd name="T1" fmla="*/ 0 h 63"/>
                  <a:gd name="T2" fmla="*/ 34 w 34"/>
                  <a:gd name="T3" fmla="*/ 11 h 63"/>
                  <a:gd name="T4" fmla="*/ 26 w 34"/>
                  <a:gd name="T5" fmla="*/ 63 h 63"/>
                  <a:gd name="T6" fmla="*/ 0 w 34"/>
                  <a:gd name="T7" fmla="*/ 37 h 63"/>
                  <a:gd name="T8" fmla="*/ 31 w 34"/>
                  <a:gd name="T9" fmla="*/ 0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" h="63">
                    <a:moveTo>
                      <a:pt x="31" y="0"/>
                    </a:moveTo>
                    <a:lnTo>
                      <a:pt x="34" y="11"/>
                    </a:lnTo>
                    <a:lnTo>
                      <a:pt x="26" y="63"/>
                    </a:lnTo>
                    <a:lnTo>
                      <a:pt x="0" y="37"/>
                    </a:lnTo>
                    <a:lnTo>
                      <a:pt x="31" y="0"/>
                    </a:lnTo>
                    <a:close/>
                  </a:path>
                </a:pathLst>
              </a:custGeom>
              <a:solidFill>
                <a:srgbClr val="EDEDE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589" name="Freeform 69">
                <a:extLst>
                  <a:ext uri="{FF2B5EF4-FFF2-40B4-BE49-F238E27FC236}">
                    <a16:creationId xmlns:a16="http://schemas.microsoft.com/office/drawing/2014/main" id="{D66E77B5-C6B2-479D-B7E8-9D6C0C643F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54020" y="5075678"/>
                <a:ext cx="47833" cy="88633"/>
              </a:xfrm>
              <a:custGeom>
                <a:avLst/>
                <a:gdLst>
                  <a:gd name="T0" fmla="*/ 31 w 34"/>
                  <a:gd name="T1" fmla="*/ 0 h 63"/>
                  <a:gd name="T2" fmla="*/ 34 w 34"/>
                  <a:gd name="T3" fmla="*/ 11 h 63"/>
                  <a:gd name="T4" fmla="*/ 26 w 34"/>
                  <a:gd name="T5" fmla="*/ 63 h 63"/>
                  <a:gd name="T6" fmla="*/ 0 w 34"/>
                  <a:gd name="T7" fmla="*/ 37 h 63"/>
                  <a:gd name="T8" fmla="*/ 31 w 34"/>
                  <a:gd name="T9" fmla="*/ 0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" h="63">
                    <a:moveTo>
                      <a:pt x="31" y="0"/>
                    </a:moveTo>
                    <a:lnTo>
                      <a:pt x="34" y="11"/>
                    </a:lnTo>
                    <a:lnTo>
                      <a:pt x="26" y="63"/>
                    </a:lnTo>
                    <a:lnTo>
                      <a:pt x="0" y="37"/>
                    </a:lnTo>
                    <a:lnTo>
                      <a:pt x="31" y="0"/>
                    </a:lnTo>
                  </a:path>
                </a:pathLst>
              </a:custGeom>
              <a:noFill/>
              <a:ln w="9525">
                <a:noFill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590" name="Freeform 70">
                <a:extLst>
                  <a:ext uri="{FF2B5EF4-FFF2-40B4-BE49-F238E27FC236}">
                    <a16:creationId xmlns:a16="http://schemas.microsoft.com/office/drawing/2014/main" id="{9BD0A59E-D55A-4AA0-BC19-51A7AFBB03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54020" y="5127733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rgbClr val="6F6F6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591" name="Freeform 71">
                <a:extLst>
                  <a:ext uri="{FF2B5EF4-FFF2-40B4-BE49-F238E27FC236}">
                    <a16:creationId xmlns:a16="http://schemas.microsoft.com/office/drawing/2014/main" id="{8AAD50C0-C827-43CF-8CC6-78F6F9B3D80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06187" y="5075678"/>
                <a:ext cx="91446" cy="52054"/>
              </a:xfrm>
              <a:custGeom>
                <a:avLst/>
                <a:gdLst>
                  <a:gd name="T0" fmla="*/ 25 w 25"/>
                  <a:gd name="T1" fmla="*/ 0 h 14"/>
                  <a:gd name="T2" fmla="*/ 13 w 25"/>
                  <a:gd name="T3" fmla="*/ 14 h 14"/>
                  <a:gd name="T4" fmla="*/ 0 w 25"/>
                  <a:gd name="T5" fmla="*/ 0 h 14"/>
                  <a:gd name="T6" fmla="*/ 0 w 25"/>
                  <a:gd name="T7" fmla="*/ 0 h 14"/>
                  <a:gd name="T8" fmla="*/ 13 w 25"/>
                  <a:gd name="T9" fmla="*/ 14 h 14"/>
                  <a:gd name="T10" fmla="*/ 13 w 25"/>
                  <a:gd name="T11" fmla="*/ 14 h 14"/>
                  <a:gd name="T12" fmla="*/ 25 w 25"/>
                  <a:gd name="T13" fmla="*/ 0 h 14"/>
                  <a:gd name="T14" fmla="*/ 25 w 25"/>
                  <a:gd name="T15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5" h="14">
                    <a:moveTo>
                      <a:pt x="25" y="0"/>
                    </a:moveTo>
                    <a:cubicBezTo>
                      <a:pt x="13" y="14"/>
                      <a:pt x="13" y="14"/>
                      <a:pt x="13" y="14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3" y="14"/>
                      <a:pt x="13" y="14"/>
                      <a:pt x="13" y="14"/>
                    </a:cubicBezTo>
                    <a:cubicBezTo>
                      <a:pt x="13" y="14"/>
                      <a:pt x="13" y="14"/>
                      <a:pt x="13" y="14"/>
                    </a:cubicBezTo>
                    <a:cubicBezTo>
                      <a:pt x="25" y="0"/>
                      <a:pt x="25" y="0"/>
                      <a:pt x="25" y="0"/>
                    </a:cubicBezTo>
                    <a:cubicBezTo>
                      <a:pt x="25" y="0"/>
                      <a:pt x="25" y="0"/>
                      <a:pt x="25" y="0"/>
                    </a:cubicBezTo>
                  </a:path>
                </a:pathLst>
              </a:custGeom>
              <a:solidFill>
                <a:srgbClr val="E9CEB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592" name="Rectangle 72">
                <a:extLst>
                  <a:ext uri="{FF2B5EF4-FFF2-40B4-BE49-F238E27FC236}">
                    <a16:creationId xmlns:a16="http://schemas.microsoft.com/office/drawing/2014/main" id="{6C4D3D38-791C-405D-A91E-994E4EAC3F0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842765" y="5164311"/>
                <a:ext cx="18290" cy="1407"/>
              </a:xfrm>
              <a:prstGeom prst="rect">
                <a:avLst/>
              </a:prstGeom>
              <a:solidFill>
                <a:srgbClr val="6F6F6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593" name="Rectangle 73">
                <a:extLst>
                  <a:ext uri="{FF2B5EF4-FFF2-40B4-BE49-F238E27FC236}">
                    <a16:creationId xmlns:a16="http://schemas.microsoft.com/office/drawing/2014/main" id="{E75B5683-0AB7-49FB-811A-50FAFA85285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842765" y="5164311"/>
                <a:ext cx="18290" cy="1407"/>
              </a:xfrm>
              <a:prstGeom prst="rect">
                <a:avLst/>
              </a:prstGeom>
              <a:solidFill>
                <a:srgbClr val="6F6F6F"/>
              </a:solidFill>
              <a:ln w="9525">
                <a:noFill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  <p:grpSp>
          <p:nvGrpSpPr>
            <p:cNvPr id="517" name="Group 516">
              <a:extLst>
                <a:ext uri="{FF2B5EF4-FFF2-40B4-BE49-F238E27FC236}">
                  <a16:creationId xmlns:a16="http://schemas.microsoft.com/office/drawing/2014/main" id="{C745965D-4E44-404B-BF24-457A5147FB2A}"/>
                </a:ext>
              </a:extLst>
            </p:cNvPr>
            <p:cNvGrpSpPr/>
            <p:nvPr/>
          </p:nvGrpSpPr>
          <p:grpSpPr>
            <a:xfrm>
              <a:off x="4273432" y="1810841"/>
              <a:ext cx="415025" cy="427687"/>
              <a:chOff x="6145240" y="4832291"/>
              <a:chExt cx="415025" cy="427687"/>
            </a:xfrm>
          </p:grpSpPr>
          <p:sp>
            <p:nvSpPr>
              <p:cNvPr id="567" name="Freeform 47">
                <a:extLst>
                  <a:ext uri="{FF2B5EF4-FFF2-40B4-BE49-F238E27FC236}">
                    <a16:creationId xmlns:a16="http://schemas.microsoft.com/office/drawing/2014/main" id="{65032EC4-18D5-4720-8AC9-4108C8AEC30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01515" y="4832291"/>
                <a:ext cx="306696" cy="413618"/>
              </a:xfrm>
              <a:custGeom>
                <a:avLst/>
                <a:gdLst>
                  <a:gd name="T0" fmla="*/ 30 w 83"/>
                  <a:gd name="T1" fmla="*/ 10 h 112"/>
                  <a:gd name="T2" fmla="*/ 67 w 83"/>
                  <a:gd name="T3" fmla="*/ 19 h 112"/>
                  <a:gd name="T4" fmla="*/ 77 w 83"/>
                  <a:gd name="T5" fmla="*/ 52 h 112"/>
                  <a:gd name="T6" fmla="*/ 39 w 83"/>
                  <a:gd name="T7" fmla="*/ 112 h 112"/>
                  <a:gd name="T8" fmla="*/ 6 w 83"/>
                  <a:gd name="T9" fmla="*/ 51 h 112"/>
                  <a:gd name="T10" fmla="*/ 30 w 83"/>
                  <a:gd name="T11" fmla="*/ 1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3" h="112">
                    <a:moveTo>
                      <a:pt x="30" y="10"/>
                    </a:moveTo>
                    <a:cubicBezTo>
                      <a:pt x="33" y="4"/>
                      <a:pt x="57" y="0"/>
                      <a:pt x="67" y="19"/>
                    </a:cubicBezTo>
                    <a:cubicBezTo>
                      <a:pt x="77" y="39"/>
                      <a:pt x="72" y="45"/>
                      <a:pt x="77" y="52"/>
                    </a:cubicBezTo>
                    <a:cubicBezTo>
                      <a:pt x="83" y="59"/>
                      <a:pt x="70" y="112"/>
                      <a:pt x="39" y="112"/>
                    </a:cubicBezTo>
                    <a:cubicBezTo>
                      <a:pt x="7" y="112"/>
                      <a:pt x="0" y="61"/>
                      <a:pt x="6" y="51"/>
                    </a:cubicBezTo>
                    <a:cubicBezTo>
                      <a:pt x="13" y="40"/>
                      <a:pt x="7" y="10"/>
                      <a:pt x="30" y="10"/>
                    </a:cubicBezTo>
                  </a:path>
                </a:pathLst>
              </a:custGeom>
              <a:solidFill>
                <a:srgbClr val="6F6F6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568" name="Freeform 48">
                <a:extLst>
                  <a:ext uri="{FF2B5EF4-FFF2-40B4-BE49-F238E27FC236}">
                    <a16:creationId xmlns:a16="http://schemas.microsoft.com/office/drawing/2014/main" id="{B832C0BD-3C57-4C64-9E92-1777DA5A070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94481" y="4968757"/>
                <a:ext cx="313731" cy="247608"/>
              </a:xfrm>
              <a:custGeom>
                <a:avLst/>
                <a:gdLst>
                  <a:gd name="T0" fmla="*/ 54 w 85"/>
                  <a:gd name="T1" fmla="*/ 39 h 67"/>
                  <a:gd name="T2" fmla="*/ 54 w 85"/>
                  <a:gd name="T3" fmla="*/ 33 h 67"/>
                  <a:gd name="T4" fmla="*/ 54 w 85"/>
                  <a:gd name="T5" fmla="*/ 15 h 67"/>
                  <a:gd name="T6" fmla="*/ 32 w 85"/>
                  <a:gd name="T7" fmla="*/ 15 h 67"/>
                  <a:gd name="T8" fmla="*/ 32 w 85"/>
                  <a:gd name="T9" fmla="*/ 33 h 67"/>
                  <a:gd name="T10" fmla="*/ 32 w 85"/>
                  <a:gd name="T11" fmla="*/ 39 h 67"/>
                  <a:gd name="T12" fmla="*/ 32 w 85"/>
                  <a:gd name="T13" fmla="*/ 39 h 67"/>
                  <a:gd name="T14" fmla="*/ 0 w 85"/>
                  <a:gd name="T15" fmla="*/ 53 h 67"/>
                  <a:gd name="T16" fmla="*/ 42 w 85"/>
                  <a:gd name="T17" fmla="*/ 67 h 67"/>
                  <a:gd name="T18" fmla="*/ 85 w 85"/>
                  <a:gd name="T19" fmla="*/ 52 h 67"/>
                  <a:gd name="T20" fmla="*/ 54 w 85"/>
                  <a:gd name="T21" fmla="*/ 39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5" h="67">
                    <a:moveTo>
                      <a:pt x="54" y="39"/>
                    </a:moveTo>
                    <a:cubicBezTo>
                      <a:pt x="54" y="33"/>
                      <a:pt x="54" y="33"/>
                      <a:pt x="54" y="33"/>
                    </a:cubicBezTo>
                    <a:cubicBezTo>
                      <a:pt x="54" y="15"/>
                      <a:pt x="54" y="15"/>
                      <a:pt x="54" y="15"/>
                    </a:cubicBezTo>
                    <a:cubicBezTo>
                      <a:pt x="54" y="0"/>
                      <a:pt x="32" y="0"/>
                      <a:pt x="32" y="15"/>
                    </a:cubicBezTo>
                    <a:cubicBezTo>
                      <a:pt x="32" y="33"/>
                      <a:pt x="32" y="33"/>
                      <a:pt x="32" y="33"/>
                    </a:cubicBezTo>
                    <a:cubicBezTo>
                      <a:pt x="32" y="39"/>
                      <a:pt x="32" y="39"/>
                      <a:pt x="32" y="39"/>
                    </a:cubicBezTo>
                    <a:cubicBezTo>
                      <a:pt x="32" y="39"/>
                      <a:pt x="32" y="39"/>
                      <a:pt x="32" y="39"/>
                    </a:cubicBezTo>
                    <a:cubicBezTo>
                      <a:pt x="25" y="48"/>
                      <a:pt x="11" y="50"/>
                      <a:pt x="0" y="53"/>
                    </a:cubicBezTo>
                    <a:cubicBezTo>
                      <a:pt x="9" y="62"/>
                      <a:pt x="25" y="67"/>
                      <a:pt x="42" y="67"/>
                    </a:cubicBezTo>
                    <a:cubicBezTo>
                      <a:pt x="60" y="67"/>
                      <a:pt x="76" y="62"/>
                      <a:pt x="85" y="52"/>
                    </a:cubicBezTo>
                    <a:cubicBezTo>
                      <a:pt x="74" y="50"/>
                      <a:pt x="61" y="48"/>
                      <a:pt x="54" y="39"/>
                    </a:cubicBezTo>
                  </a:path>
                </a:pathLst>
              </a:custGeom>
              <a:solidFill>
                <a:schemeClr val="accent4">
                  <a:lumMod val="20000"/>
                  <a:lumOff val="8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569" name="Freeform 49">
                <a:extLst>
                  <a:ext uri="{FF2B5EF4-FFF2-40B4-BE49-F238E27FC236}">
                    <a16:creationId xmlns:a16="http://schemas.microsoft.com/office/drawing/2014/main" id="{274DE0A9-120F-4584-A6F7-4B1F640EE4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30834" y="4971570"/>
                <a:ext cx="40799" cy="63309"/>
              </a:xfrm>
              <a:custGeom>
                <a:avLst/>
                <a:gdLst>
                  <a:gd name="T0" fmla="*/ 8 w 11"/>
                  <a:gd name="T1" fmla="*/ 1 h 17"/>
                  <a:gd name="T2" fmla="*/ 1 w 11"/>
                  <a:gd name="T3" fmla="*/ 7 h 17"/>
                  <a:gd name="T4" fmla="*/ 2 w 11"/>
                  <a:gd name="T5" fmla="*/ 16 h 17"/>
                  <a:gd name="T6" fmla="*/ 9 w 11"/>
                  <a:gd name="T7" fmla="*/ 11 h 17"/>
                  <a:gd name="T8" fmla="*/ 8 w 11"/>
                  <a:gd name="T9" fmla="*/ 1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17">
                    <a:moveTo>
                      <a:pt x="8" y="1"/>
                    </a:moveTo>
                    <a:cubicBezTo>
                      <a:pt x="6" y="0"/>
                      <a:pt x="3" y="3"/>
                      <a:pt x="1" y="7"/>
                    </a:cubicBezTo>
                    <a:cubicBezTo>
                      <a:pt x="0" y="11"/>
                      <a:pt x="0" y="15"/>
                      <a:pt x="2" y="16"/>
                    </a:cubicBezTo>
                    <a:cubicBezTo>
                      <a:pt x="5" y="17"/>
                      <a:pt x="8" y="15"/>
                      <a:pt x="9" y="11"/>
                    </a:cubicBezTo>
                    <a:cubicBezTo>
                      <a:pt x="11" y="6"/>
                      <a:pt x="11" y="2"/>
                      <a:pt x="8" y="1"/>
                    </a:cubicBezTo>
                    <a:close/>
                  </a:path>
                </a:pathLst>
              </a:custGeom>
              <a:solidFill>
                <a:schemeClr val="accent4">
                  <a:lumMod val="20000"/>
                  <a:lumOff val="8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570" name="Freeform 50">
                <a:extLst>
                  <a:ext uri="{FF2B5EF4-FFF2-40B4-BE49-F238E27FC236}">
                    <a16:creationId xmlns:a16="http://schemas.microsoft.com/office/drawing/2014/main" id="{FF8014F2-0224-481E-A354-2DCE70CA0E6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35279" y="4971570"/>
                <a:ext cx="39392" cy="63309"/>
              </a:xfrm>
              <a:custGeom>
                <a:avLst/>
                <a:gdLst>
                  <a:gd name="T0" fmla="*/ 3 w 11"/>
                  <a:gd name="T1" fmla="*/ 1 h 17"/>
                  <a:gd name="T2" fmla="*/ 10 w 11"/>
                  <a:gd name="T3" fmla="*/ 7 h 17"/>
                  <a:gd name="T4" fmla="*/ 9 w 11"/>
                  <a:gd name="T5" fmla="*/ 16 h 17"/>
                  <a:gd name="T6" fmla="*/ 2 w 11"/>
                  <a:gd name="T7" fmla="*/ 11 h 17"/>
                  <a:gd name="T8" fmla="*/ 3 w 11"/>
                  <a:gd name="T9" fmla="*/ 1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17">
                    <a:moveTo>
                      <a:pt x="3" y="1"/>
                    </a:moveTo>
                    <a:cubicBezTo>
                      <a:pt x="5" y="0"/>
                      <a:pt x="8" y="3"/>
                      <a:pt x="10" y="7"/>
                    </a:cubicBezTo>
                    <a:cubicBezTo>
                      <a:pt x="11" y="11"/>
                      <a:pt x="11" y="15"/>
                      <a:pt x="9" y="16"/>
                    </a:cubicBezTo>
                    <a:cubicBezTo>
                      <a:pt x="6" y="17"/>
                      <a:pt x="3" y="15"/>
                      <a:pt x="2" y="11"/>
                    </a:cubicBezTo>
                    <a:cubicBezTo>
                      <a:pt x="0" y="6"/>
                      <a:pt x="0" y="2"/>
                      <a:pt x="3" y="1"/>
                    </a:cubicBezTo>
                    <a:close/>
                  </a:path>
                </a:pathLst>
              </a:custGeom>
              <a:solidFill>
                <a:schemeClr val="accent4">
                  <a:lumMod val="20000"/>
                  <a:lumOff val="8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571" name="Freeform 51">
                <a:extLst>
                  <a:ext uri="{FF2B5EF4-FFF2-40B4-BE49-F238E27FC236}">
                    <a16:creationId xmlns:a16="http://schemas.microsoft.com/office/drawing/2014/main" id="{EC17985A-AED7-4DC6-8F03-06566465BF3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12657" y="5075678"/>
                <a:ext cx="81598" cy="25324"/>
              </a:xfrm>
              <a:custGeom>
                <a:avLst/>
                <a:gdLst>
                  <a:gd name="T0" fmla="*/ 22 w 22"/>
                  <a:gd name="T1" fmla="*/ 0 h 7"/>
                  <a:gd name="T2" fmla="*/ 0 w 22"/>
                  <a:gd name="T3" fmla="*/ 0 h 7"/>
                  <a:gd name="T4" fmla="*/ 0 w 22"/>
                  <a:gd name="T5" fmla="*/ 0 h 7"/>
                  <a:gd name="T6" fmla="*/ 11 w 22"/>
                  <a:gd name="T7" fmla="*/ 7 h 7"/>
                  <a:gd name="T8" fmla="*/ 22 w 22"/>
                  <a:gd name="T9" fmla="*/ 0 h 7"/>
                  <a:gd name="T10" fmla="*/ 22 w 22"/>
                  <a:gd name="T11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2" h="7">
                    <a:moveTo>
                      <a:pt x="22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7" y="7"/>
                      <a:pt x="11" y="7"/>
                    </a:cubicBezTo>
                    <a:cubicBezTo>
                      <a:pt x="15" y="7"/>
                      <a:pt x="22" y="0"/>
                      <a:pt x="22" y="0"/>
                    </a:cubicBezTo>
                    <a:cubicBezTo>
                      <a:pt x="22" y="0"/>
                      <a:pt x="22" y="0"/>
                      <a:pt x="22" y="0"/>
                    </a:cubicBezTo>
                  </a:path>
                </a:pathLst>
              </a:custGeom>
              <a:solidFill>
                <a:schemeClr val="bg2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572" name="Freeform 52">
                <a:extLst>
                  <a:ext uri="{FF2B5EF4-FFF2-40B4-BE49-F238E27FC236}">
                    <a16:creationId xmlns:a16="http://schemas.microsoft.com/office/drawing/2014/main" id="{BC51F605-235D-4588-BE81-40A48F2D1FD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38093" y="4842139"/>
                <a:ext cx="229319" cy="251829"/>
              </a:xfrm>
              <a:custGeom>
                <a:avLst/>
                <a:gdLst>
                  <a:gd name="T0" fmla="*/ 31 w 62"/>
                  <a:gd name="T1" fmla="*/ 68 h 68"/>
                  <a:gd name="T2" fmla="*/ 5 w 62"/>
                  <a:gd name="T3" fmla="*/ 40 h 68"/>
                  <a:gd name="T4" fmla="*/ 31 w 62"/>
                  <a:gd name="T5" fmla="*/ 0 h 68"/>
                  <a:gd name="T6" fmla="*/ 57 w 62"/>
                  <a:gd name="T7" fmla="*/ 40 h 68"/>
                  <a:gd name="T8" fmla="*/ 31 w 62"/>
                  <a:gd name="T9" fmla="*/ 68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2" h="68">
                    <a:moveTo>
                      <a:pt x="31" y="68"/>
                    </a:moveTo>
                    <a:cubicBezTo>
                      <a:pt x="24" y="68"/>
                      <a:pt x="10" y="57"/>
                      <a:pt x="5" y="40"/>
                    </a:cubicBezTo>
                    <a:cubicBezTo>
                      <a:pt x="0" y="24"/>
                      <a:pt x="9" y="0"/>
                      <a:pt x="31" y="0"/>
                    </a:cubicBezTo>
                    <a:cubicBezTo>
                      <a:pt x="53" y="0"/>
                      <a:pt x="62" y="24"/>
                      <a:pt x="57" y="40"/>
                    </a:cubicBezTo>
                    <a:cubicBezTo>
                      <a:pt x="53" y="57"/>
                      <a:pt x="38" y="68"/>
                      <a:pt x="31" y="68"/>
                    </a:cubicBezTo>
                    <a:close/>
                  </a:path>
                </a:pathLst>
              </a:custGeom>
              <a:solidFill>
                <a:schemeClr val="accent4">
                  <a:lumMod val="20000"/>
                  <a:lumOff val="8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573" name="Freeform 53">
                <a:extLst>
                  <a:ext uri="{FF2B5EF4-FFF2-40B4-BE49-F238E27FC236}">
                    <a16:creationId xmlns:a16="http://schemas.microsoft.com/office/drawing/2014/main" id="{71805120-34CC-4C4E-B519-446F3A782EE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24025" y="4835105"/>
                <a:ext cx="236353" cy="174451"/>
              </a:xfrm>
              <a:custGeom>
                <a:avLst/>
                <a:gdLst>
                  <a:gd name="T0" fmla="*/ 63 w 64"/>
                  <a:gd name="T1" fmla="*/ 36 h 47"/>
                  <a:gd name="T2" fmla="*/ 64 w 64"/>
                  <a:gd name="T3" fmla="*/ 34 h 47"/>
                  <a:gd name="T4" fmla="*/ 62 w 64"/>
                  <a:gd name="T5" fmla="*/ 22 h 47"/>
                  <a:gd name="T6" fmla="*/ 39 w 64"/>
                  <a:gd name="T7" fmla="*/ 1 h 47"/>
                  <a:gd name="T8" fmla="*/ 16 w 64"/>
                  <a:gd name="T9" fmla="*/ 7 h 47"/>
                  <a:gd name="T10" fmla="*/ 10 w 64"/>
                  <a:gd name="T11" fmla="*/ 47 h 47"/>
                  <a:gd name="T12" fmla="*/ 22 w 64"/>
                  <a:gd name="T13" fmla="*/ 17 h 47"/>
                  <a:gd name="T14" fmla="*/ 55 w 64"/>
                  <a:gd name="T15" fmla="*/ 39 h 47"/>
                  <a:gd name="T16" fmla="*/ 59 w 64"/>
                  <a:gd name="T17" fmla="*/ 46 h 47"/>
                  <a:gd name="T18" fmla="*/ 63 w 64"/>
                  <a:gd name="T19" fmla="*/ 36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4" h="47">
                    <a:moveTo>
                      <a:pt x="63" y="36"/>
                    </a:moveTo>
                    <a:cubicBezTo>
                      <a:pt x="64" y="35"/>
                      <a:pt x="64" y="34"/>
                      <a:pt x="64" y="34"/>
                    </a:cubicBezTo>
                    <a:cubicBezTo>
                      <a:pt x="64" y="30"/>
                      <a:pt x="63" y="26"/>
                      <a:pt x="62" y="22"/>
                    </a:cubicBezTo>
                    <a:cubicBezTo>
                      <a:pt x="60" y="14"/>
                      <a:pt x="49" y="1"/>
                      <a:pt x="39" y="1"/>
                    </a:cubicBezTo>
                    <a:cubicBezTo>
                      <a:pt x="34" y="0"/>
                      <a:pt x="25" y="1"/>
                      <a:pt x="16" y="7"/>
                    </a:cubicBezTo>
                    <a:cubicBezTo>
                      <a:pt x="0" y="19"/>
                      <a:pt x="6" y="44"/>
                      <a:pt x="10" y="47"/>
                    </a:cubicBezTo>
                    <a:cubicBezTo>
                      <a:pt x="6" y="24"/>
                      <a:pt x="16" y="28"/>
                      <a:pt x="22" y="17"/>
                    </a:cubicBezTo>
                    <a:cubicBezTo>
                      <a:pt x="28" y="24"/>
                      <a:pt x="40" y="38"/>
                      <a:pt x="55" y="39"/>
                    </a:cubicBezTo>
                    <a:cubicBezTo>
                      <a:pt x="57" y="42"/>
                      <a:pt x="59" y="44"/>
                      <a:pt x="59" y="46"/>
                    </a:cubicBezTo>
                    <a:cubicBezTo>
                      <a:pt x="61" y="42"/>
                      <a:pt x="63" y="39"/>
                      <a:pt x="63" y="36"/>
                    </a:cubicBezTo>
                    <a:close/>
                  </a:path>
                </a:pathLst>
              </a:custGeom>
              <a:solidFill>
                <a:srgbClr val="6F6F6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574" name="Freeform 54">
                <a:extLst>
                  <a:ext uri="{FF2B5EF4-FFF2-40B4-BE49-F238E27FC236}">
                    <a16:creationId xmlns:a16="http://schemas.microsoft.com/office/drawing/2014/main" id="{F63D3235-CDF8-456E-953C-D64B41C6A5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45240" y="5160090"/>
                <a:ext cx="415025" cy="99888"/>
              </a:xfrm>
              <a:custGeom>
                <a:avLst/>
                <a:gdLst>
                  <a:gd name="T0" fmla="*/ 0 w 112"/>
                  <a:gd name="T1" fmla="*/ 27 h 27"/>
                  <a:gd name="T2" fmla="*/ 112 w 112"/>
                  <a:gd name="T3" fmla="*/ 27 h 27"/>
                  <a:gd name="T4" fmla="*/ 100 w 112"/>
                  <a:gd name="T5" fmla="*/ 1 h 27"/>
                  <a:gd name="T6" fmla="*/ 98 w 112"/>
                  <a:gd name="T7" fmla="*/ 0 h 27"/>
                  <a:gd name="T8" fmla="*/ 55 w 112"/>
                  <a:gd name="T9" fmla="*/ 15 h 27"/>
                  <a:gd name="T10" fmla="*/ 13 w 112"/>
                  <a:gd name="T11" fmla="*/ 1 h 27"/>
                  <a:gd name="T12" fmla="*/ 12 w 112"/>
                  <a:gd name="T13" fmla="*/ 1 h 27"/>
                  <a:gd name="T14" fmla="*/ 0 w 112"/>
                  <a:gd name="T15" fmla="*/ 27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12" h="27">
                    <a:moveTo>
                      <a:pt x="0" y="27"/>
                    </a:moveTo>
                    <a:cubicBezTo>
                      <a:pt x="112" y="27"/>
                      <a:pt x="112" y="27"/>
                      <a:pt x="112" y="27"/>
                    </a:cubicBezTo>
                    <a:cubicBezTo>
                      <a:pt x="112" y="18"/>
                      <a:pt x="111" y="3"/>
                      <a:pt x="100" y="1"/>
                    </a:cubicBezTo>
                    <a:cubicBezTo>
                      <a:pt x="99" y="1"/>
                      <a:pt x="99" y="1"/>
                      <a:pt x="98" y="0"/>
                    </a:cubicBezTo>
                    <a:cubicBezTo>
                      <a:pt x="89" y="10"/>
                      <a:pt x="73" y="15"/>
                      <a:pt x="55" y="15"/>
                    </a:cubicBezTo>
                    <a:cubicBezTo>
                      <a:pt x="38" y="15"/>
                      <a:pt x="22" y="10"/>
                      <a:pt x="13" y="1"/>
                    </a:cubicBezTo>
                    <a:cubicBezTo>
                      <a:pt x="12" y="1"/>
                      <a:pt x="12" y="1"/>
                      <a:pt x="12" y="1"/>
                    </a:cubicBezTo>
                    <a:cubicBezTo>
                      <a:pt x="1" y="3"/>
                      <a:pt x="0" y="18"/>
                      <a:pt x="0" y="27"/>
                    </a:cubicBezTo>
                    <a:close/>
                  </a:path>
                </a:pathLst>
              </a:custGeom>
              <a:solidFill>
                <a:srgbClr val="7491A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  <p:grpSp>
          <p:nvGrpSpPr>
            <p:cNvPr id="518" name="Group 517">
              <a:extLst>
                <a:ext uri="{FF2B5EF4-FFF2-40B4-BE49-F238E27FC236}">
                  <a16:creationId xmlns:a16="http://schemas.microsoft.com/office/drawing/2014/main" id="{F2A15E8E-7410-4C3F-A621-1B5E8A06CD3E}"/>
                </a:ext>
              </a:extLst>
            </p:cNvPr>
            <p:cNvGrpSpPr/>
            <p:nvPr/>
          </p:nvGrpSpPr>
          <p:grpSpPr>
            <a:xfrm>
              <a:off x="5748544" y="1800993"/>
              <a:ext cx="440348" cy="447383"/>
              <a:chOff x="5631736" y="4812595"/>
              <a:chExt cx="440348" cy="447383"/>
            </a:xfrm>
          </p:grpSpPr>
          <p:sp>
            <p:nvSpPr>
              <p:cNvPr id="548" name="Freeform 55">
                <a:extLst>
                  <a:ext uri="{FF2B5EF4-FFF2-40B4-BE49-F238E27FC236}">
                    <a16:creationId xmlns:a16="http://schemas.microsoft.com/office/drawing/2014/main" id="{933842A2-71CB-404A-9C0E-4FA98478B76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31736" y="5086933"/>
                <a:ext cx="440348" cy="173045"/>
              </a:xfrm>
              <a:custGeom>
                <a:avLst/>
                <a:gdLst>
                  <a:gd name="T0" fmla="*/ 48 w 119"/>
                  <a:gd name="T1" fmla="*/ 0 h 47"/>
                  <a:gd name="T2" fmla="*/ 10 w 119"/>
                  <a:gd name="T3" fmla="*/ 18 h 47"/>
                  <a:gd name="T4" fmla="*/ 0 w 119"/>
                  <a:gd name="T5" fmla="*/ 47 h 47"/>
                  <a:gd name="T6" fmla="*/ 60 w 119"/>
                  <a:gd name="T7" fmla="*/ 47 h 47"/>
                  <a:gd name="T8" fmla="*/ 119 w 119"/>
                  <a:gd name="T9" fmla="*/ 47 h 47"/>
                  <a:gd name="T10" fmla="*/ 109 w 119"/>
                  <a:gd name="T11" fmla="*/ 18 h 47"/>
                  <a:gd name="T12" fmla="*/ 72 w 119"/>
                  <a:gd name="T13" fmla="*/ 1 h 47"/>
                  <a:gd name="T14" fmla="*/ 48 w 119"/>
                  <a:gd name="T15" fmla="*/ 0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19" h="47">
                    <a:moveTo>
                      <a:pt x="48" y="0"/>
                    </a:moveTo>
                    <a:cubicBezTo>
                      <a:pt x="21" y="10"/>
                      <a:pt x="14" y="16"/>
                      <a:pt x="10" y="18"/>
                    </a:cubicBezTo>
                    <a:cubicBezTo>
                      <a:pt x="6" y="22"/>
                      <a:pt x="3" y="36"/>
                      <a:pt x="0" y="47"/>
                    </a:cubicBezTo>
                    <a:cubicBezTo>
                      <a:pt x="60" y="47"/>
                      <a:pt x="60" y="47"/>
                      <a:pt x="60" y="47"/>
                    </a:cubicBezTo>
                    <a:cubicBezTo>
                      <a:pt x="119" y="47"/>
                      <a:pt x="119" y="47"/>
                      <a:pt x="119" y="47"/>
                    </a:cubicBezTo>
                    <a:cubicBezTo>
                      <a:pt x="116" y="36"/>
                      <a:pt x="114" y="22"/>
                      <a:pt x="109" y="18"/>
                    </a:cubicBezTo>
                    <a:cubicBezTo>
                      <a:pt x="106" y="16"/>
                      <a:pt x="98" y="11"/>
                      <a:pt x="72" y="1"/>
                    </a:cubicBezTo>
                    <a:cubicBezTo>
                      <a:pt x="48" y="0"/>
                      <a:pt x="48" y="0"/>
                      <a:pt x="48" y="0"/>
                    </a:cubicBezTo>
                  </a:path>
                </a:pathLst>
              </a:custGeom>
              <a:solidFill>
                <a:srgbClr val="FFDECC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549" name="Freeform 56">
                <a:extLst>
                  <a:ext uri="{FF2B5EF4-FFF2-40B4-BE49-F238E27FC236}">
                    <a16:creationId xmlns:a16="http://schemas.microsoft.com/office/drawing/2014/main" id="{FEF066D3-6924-49B5-9D1E-94EA8A01A88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31736" y="5086933"/>
                <a:ext cx="440348" cy="173045"/>
              </a:xfrm>
              <a:custGeom>
                <a:avLst/>
                <a:gdLst>
                  <a:gd name="T0" fmla="*/ 48 w 119"/>
                  <a:gd name="T1" fmla="*/ 0 h 47"/>
                  <a:gd name="T2" fmla="*/ 10 w 119"/>
                  <a:gd name="T3" fmla="*/ 18 h 47"/>
                  <a:gd name="T4" fmla="*/ 0 w 119"/>
                  <a:gd name="T5" fmla="*/ 47 h 47"/>
                  <a:gd name="T6" fmla="*/ 60 w 119"/>
                  <a:gd name="T7" fmla="*/ 47 h 47"/>
                  <a:gd name="T8" fmla="*/ 119 w 119"/>
                  <a:gd name="T9" fmla="*/ 47 h 47"/>
                  <a:gd name="T10" fmla="*/ 109 w 119"/>
                  <a:gd name="T11" fmla="*/ 18 h 47"/>
                  <a:gd name="T12" fmla="*/ 72 w 119"/>
                  <a:gd name="T13" fmla="*/ 1 h 47"/>
                  <a:gd name="T14" fmla="*/ 48 w 119"/>
                  <a:gd name="T15" fmla="*/ 0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19" h="47">
                    <a:moveTo>
                      <a:pt x="48" y="0"/>
                    </a:moveTo>
                    <a:cubicBezTo>
                      <a:pt x="21" y="10"/>
                      <a:pt x="14" y="16"/>
                      <a:pt x="10" y="18"/>
                    </a:cubicBezTo>
                    <a:cubicBezTo>
                      <a:pt x="6" y="22"/>
                      <a:pt x="3" y="36"/>
                      <a:pt x="0" y="47"/>
                    </a:cubicBezTo>
                    <a:cubicBezTo>
                      <a:pt x="60" y="47"/>
                      <a:pt x="60" y="47"/>
                      <a:pt x="60" y="47"/>
                    </a:cubicBezTo>
                    <a:cubicBezTo>
                      <a:pt x="119" y="47"/>
                      <a:pt x="119" y="47"/>
                      <a:pt x="119" y="47"/>
                    </a:cubicBezTo>
                    <a:cubicBezTo>
                      <a:pt x="116" y="36"/>
                      <a:pt x="114" y="22"/>
                      <a:pt x="109" y="18"/>
                    </a:cubicBezTo>
                    <a:cubicBezTo>
                      <a:pt x="106" y="16"/>
                      <a:pt x="98" y="11"/>
                      <a:pt x="72" y="1"/>
                    </a:cubicBezTo>
                    <a:cubicBezTo>
                      <a:pt x="48" y="0"/>
                      <a:pt x="48" y="0"/>
                      <a:pt x="48" y="0"/>
                    </a:cubicBezTo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550" name="Freeform 57">
                <a:extLst>
                  <a:ext uri="{FF2B5EF4-FFF2-40B4-BE49-F238E27FC236}">
                    <a16:creationId xmlns:a16="http://schemas.microsoft.com/office/drawing/2014/main" id="{1D053625-7A39-47D0-A4B1-C6AB47C5343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06187" y="4964536"/>
                <a:ext cx="91446" cy="170231"/>
              </a:xfrm>
              <a:custGeom>
                <a:avLst/>
                <a:gdLst>
                  <a:gd name="T0" fmla="*/ 0 w 25"/>
                  <a:gd name="T1" fmla="*/ 13 h 46"/>
                  <a:gd name="T2" fmla="*/ 0 w 25"/>
                  <a:gd name="T3" fmla="*/ 30 h 46"/>
                  <a:gd name="T4" fmla="*/ 0 w 25"/>
                  <a:gd name="T5" fmla="*/ 39 h 46"/>
                  <a:gd name="T6" fmla="*/ 25 w 25"/>
                  <a:gd name="T7" fmla="*/ 39 h 46"/>
                  <a:gd name="T8" fmla="*/ 25 w 25"/>
                  <a:gd name="T9" fmla="*/ 30 h 46"/>
                  <a:gd name="T10" fmla="*/ 25 w 25"/>
                  <a:gd name="T11" fmla="*/ 13 h 46"/>
                  <a:gd name="T12" fmla="*/ 0 w 25"/>
                  <a:gd name="T13" fmla="*/ 13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5" h="46">
                    <a:moveTo>
                      <a:pt x="0" y="13"/>
                    </a:moveTo>
                    <a:cubicBezTo>
                      <a:pt x="0" y="30"/>
                      <a:pt x="0" y="30"/>
                      <a:pt x="0" y="30"/>
                    </a:cubicBezTo>
                    <a:cubicBezTo>
                      <a:pt x="0" y="39"/>
                      <a:pt x="0" y="39"/>
                      <a:pt x="0" y="39"/>
                    </a:cubicBezTo>
                    <a:cubicBezTo>
                      <a:pt x="7" y="46"/>
                      <a:pt x="18" y="46"/>
                      <a:pt x="25" y="39"/>
                    </a:cubicBezTo>
                    <a:cubicBezTo>
                      <a:pt x="25" y="30"/>
                      <a:pt x="25" y="30"/>
                      <a:pt x="25" y="30"/>
                    </a:cubicBezTo>
                    <a:cubicBezTo>
                      <a:pt x="25" y="13"/>
                      <a:pt x="25" y="13"/>
                      <a:pt x="25" y="13"/>
                    </a:cubicBezTo>
                    <a:cubicBezTo>
                      <a:pt x="25" y="0"/>
                      <a:pt x="0" y="0"/>
                      <a:pt x="0" y="13"/>
                    </a:cubicBezTo>
                  </a:path>
                </a:pathLst>
              </a:custGeom>
              <a:solidFill>
                <a:schemeClr val="accent4">
                  <a:lumMod val="20000"/>
                  <a:lumOff val="8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551" name="Freeform 58">
                <a:extLst>
                  <a:ext uri="{FF2B5EF4-FFF2-40B4-BE49-F238E27FC236}">
                    <a16:creationId xmlns:a16="http://schemas.microsoft.com/office/drawing/2014/main" id="{8A23C174-AD7A-4474-BCE1-AA44C19EA83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42878" y="4953281"/>
                <a:ext cx="40799" cy="47833"/>
              </a:xfrm>
              <a:custGeom>
                <a:avLst/>
                <a:gdLst>
                  <a:gd name="T0" fmla="*/ 3 w 11"/>
                  <a:gd name="T1" fmla="*/ 0 h 13"/>
                  <a:gd name="T2" fmla="*/ 9 w 11"/>
                  <a:gd name="T3" fmla="*/ 5 h 13"/>
                  <a:gd name="T4" fmla="*/ 8 w 11"/>
                  <a:gd name="T5" fmla="*/ 13 h 13"/>
                  <a:gd name="T6" fmla="*/ 1 w 11"/>
                  <a:gd name="T7" fmla="*/ 8 h 13"/>
                  <a:gd name="T8" fmla="*/ 3 w 11"/>
                  <a:gd name="T9" fmla="*/ 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13">
                    <a:moveTo>
                      <a:pt x="3" y="0"/>
                    </a:moveTo>
                    <a:cubicBezTo>
                      <a:pt x="5" y="0"/>
                      <a:pt x="8" y="2"/>
                      <a:pt x="9" y="5"/>
                    </a:cubicBezTo>
                    <a:cubicBezTo>
                      <a:pt x="11" y="9"/>
                      <a:pt x="10" y="12"/>
                      <a:pt x="8" y="13"/>
                    </a:cubicBezTo>
                    <a:cubicBezTo>
                      <a:pt x="5" y="13"/>
                      <a:pt x="3" y="11"/>
                      <a:pt x="1" y="8"/>
                    </a:cubicBezTo>
                    <a:cubicBezTo>
                      <a:pt x="0" y="4"/>
                      <a:pt x="1" y="1"/>
                      <a:pt x="3" y="0"/>
                    </a:cubicBezTo>
                    <a:close/>
                  </a:path>
                </a:pathLst>
              </a:custGeom>
              <a:solidFill>
                <a:schemeClr val="accent4">
                  <a:lumMod val="20000"/>
                  <a:lumOff val="8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552" name="Freeform 59">
                <a:extLst>
                  <a:ext uri="{FF2B5EF4-FFF2-40B4-BE49-F238E27FC236}">
                    <a16:creationId xmlns:a16="http://schemas.microsoft.com/office/drawing/2014/main" id="{BDB99144-DE43-44D2-8508-DDFF7FDE6A1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27177" y="4953281"/>
                <a:ext cx="37986" cy="47833"/>
              </a:xfrm>
              <a:custGeom>
                <a:avLst/>
                <a:gdLst>
                  <a:gd name="T0" fmla="*/ 7 w 10"/>
                  <a:gd name="T1" fmla="*/ 0 h 13"/>
                  <a:gd name="T2" fmla="*/ 1 w 10"/>
                  <a:gd name="T3" fmla="*/ 5 h 13"/>
                  <a:gd name="T4" fmla="*/ 3 w 10"/>
                  <a:gd name="T5" fmla="*/ 13 h 13"/>
                  <a:gd name="T6" fmla="*/ 9 w 10"/>
                  <a:gd name="T7" fmla="*/ 8 h 13"/>
                  <a:gd name="T8" fmla="*/ 7 w 10"/>
                  <a:gd name="T9" fmla="*/ 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13">
                    <a:moveTo>
                      <a:pt x="7" y="0"/>
                    </a:moveTo>
                    <a:cubicBezTo>
                      <a:pt x="5" y="0"/>
                      <a:pt x="2" y="2"/>
                      <a:pt x="1" y="5"/>
                    </a:cubicBezTo>
                    <a:cubicBezTo>
                      <a:pt x="0" y="9"/>
                      <a:pt x="1" y="12"/>
                      <a:pt x="3" y="13"/>
                    </a:cubicBezTo>
                    <a:cubicBezTo>
                      <a:pt x="5" y="13"/>
                      <a:pt x="8" y="11"/>
                      <a:pt x="9" y="8"/>
                    </a:cubicBezTo>
                    <a:cubicBezTo>
                      <a:pt x="10" y="4"/>
                      <a:pt x="10" y="1"/>
                      <a:pt x="7" y="0"/>
                    </a:cubicBezTo>
                    <a:close/>
                  </a:path>
                </a:pathLst>
              </a:custGeom>
              <a:solidFill>
                <a:schemeClr val="accent4">
                  <a:lumMod val="20000"/>
                  <a:lumOff val="8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553" name="Freeform 60">
                <a:extLst>
                  <a:ext uri="{FF2B5EF4-FFF2-40B4-BE49-F238E27FC236}">
                    <a16:creationId xmlns:a16="http://schemas.microsoft.com/office/drawing/2014/main" id="{BB82B28C-CD32-49C3-A710-19042F483D4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31510" y="5127733"/>
                <a:ext cx="40799" cy="36578"/>
              </a:xfrm>
              <a:custGeom>
                <a:avLst/>
                <a:gdLst>
                  <a:gd name="T0" fmla="*/ 0 w 11"/>
                  <a:gd name="T1" fmla="*/ 5 h 10"/>
                  <a:gd name="T2" fmla="*/ 3 w 11"/>
                  <a:gd name="T3" fmla="*/ 10 h 10"/>
                  <a:gd name="T4" fmla="*/ 8 w 11"/>
                  <a:gd name="T5" fmla="*/ 10 h 10"/>
                  <a:gd name="T6" fmla="*/ 11 w 11"/>
                  <a:gd name="T7" fmla="*/ 5 h 10"/>
                  <a:gd name="T8" fmla="*/ 6 w 11"/>
                  <a:gd name="T9" fmla="*/ 0 h 10"/>
                  <a:gd name="T10" fmla="*/ 0 w 11"/>
                  <a:gd name="T11" fmla="*/ 5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1" h="10">
                    <a:moveTo>
                      <a:pt x="0" y="5"/>
                    </a:moveTo>
                    <a:cubicBezTo>
                      <a:pt x="3" y="10"/>
                      <a:pt x="3" y="10"/>
                      <a:pt x="3" y="10"/>
                    </a:cubicBezTo>
                    <a:cubicBezTo>
                      <a:pt x="5" y="10"/>
                      <a:pt x="6" y="10"/>
                      <a:pt x="8" y="10"/>
                    </a:cubicBezTo>
                    <a:cubicBezTo>
                      <a:pt x="11" y="5"/>
                      <a:pt x="11" y="5"/>
                      <a:pt x="11" y="5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0" y="5"/>
                      <a:pt x="0" y="5"/>
                      <a:pt x="0" y="5"/>
                    </a:cubicBezTo>
                  </a:path>
                </a:pathLst>
              </a:custGeom>
              <a:solidFill>
                <a:srgbClr val="6F6F6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554" name="Freeform 61">
                <a:extLst>
                  <a:ext uri="{FF2B5EF4-FFF2-40B4-BE49-F238E27FC236}">
                    <a16:creationId xmlns:a16="http://schemas.microsoft.com/office/drawing/2014/main" id="{0D46BA18-26B5-4C5C-AA90-45FFACF9CE9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27289" y="5164311"/>
                <a:ext cx="49241" cy="95667"/>
              </a:xfrm>
              <a:custGeom>
                <a:avLst/>
                <a:gdLst>
                  <a:gd name="T0" fmla="*/ 11 w 35"/>
                  <a:gd name="T1" fmla="*/ 0 h 68"/>
                  <a:gd name="T2" fmla="*/ 0 w 35"/>
                  <a:gd name="T3" fmla="*/ 68 h 68"/>
                  <a:gd name="T4" fmla="*/ 35 w 35"/>
                  <a:gd name="T5" fmla="*/ 68 h 68"/>
                  <a:gd name="T6" fmla="*/ 24 w 35"/>
                  <a:gd name="T7" fmla="*/ 0 h 68"/>
                  <a:gd name="T8" fmla="*/ 11 w 35"/>
                  <a:gd name="T9" fmla="*/ 0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" h="68">
                    <a:moveTo>
                      <a:pt x="11" y="0"/>
                    </a:moveTo>
                    <a:lnTo>
                      <a:pt x="0" y="68"/>
                    </a:lnTo>
                    <a:lnTo>
                      <a:pt x="35" y="68"/>
                    </a:lnTo>
                    <a:lnTo>
                      <a:pt x="24" y="0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6F6F6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555" name="Freeform 62">
                <a:extLst>
                  <a:ext uri="{FF2B5EF4-FFF2-40B4-BE49-F238E27FC236}">
                    <a16:creationId xmlns:a16="http://schemas.microsoft.com/office/drawing/2014/main" id="{3EC7C927-574D-4C47-9FC4-8E1D5A6C6D4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27289" y="5164311"/>
                <a:ext cx="49241" cy="95667"/>
              </a:xfrm>
              <a:custGeom>
                <a:avLst/>
                <a:gdLst>
                  <a:gd name="T0" fmla="*/ 11 w 35"/>
                  <a:gd name="T1" fmla="*/ 0 h 68"/>
                  <a:gd name="T2" fmla="*/ 0 w 35"/>
                  <a:gd name="T3" fmla="*/ 68 h 68"/>
                  <a:gd name="T4" fmla="*/ 35 w 35"/>
                  <a:gd name="T5" fmla="*/ 68 h 68"/>
                  <a:gd name="T6" fmla="*/ 24 w 35"/>
                  <a:gd name="T7" fmla="*/ 0 h 68"/>
                  <a:gd name="T8" fmla="*/ 11 w 35"/>
                  <a:gd name="T9" fmla="*/ 0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" h="68">
                    <a:moveTo>
                      <a:pt x="11" y="0"/>
                    </a:moveTo>
                    <a:lnTo>
                      <a:pt x="0" y="68"/>
                    </a:lnTo>
                    <a:lnTo>
                      <a:pt x="35" y="68"/>
                    </a:lnTo>
                    <a:lnTo>
                      <a:pt x="24" y="0"/>
                    </a:lnTo>
                    <a:lnTo>
                      <a:pt x="11" y="0"/>
                    </a:lnTo>
                  </a:path>
                </a:pathLst>
              </a:custGeom>
              <a:solidFill>
                <a:srgbClr val="6F6F6F"/>
              </a:solidFill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556" name="Freeform 63">
                <a:extLst>
                  <a:ext uri="{FF2B5EF4-FFF2-40B4-BE49-F238E27FC236}">
                    <a16:creationId xmlns:a16="http://schemas.microsoft.com/office/drawing/2014/main" id="{BA43372A-B02C-4E69-8A9D-C9A2D1CC660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01966" y="5075678"/>
                <a:ext cx="52054" cy="88633"/>
              </a:xfrm>
              <a:custGeom>
                <a:avLst/>
                <a:gdLst>
                  <a:gd name="T0" fmla="*/ 3 w 37"/>
                  <a:gd name="T1" fmla="*/ 0 h 63"/>
                  <a:gd name="T2" fmla="*/ 0 w 37"/>
                  <a:gd name="T3" fmla="*/ 11 h 63"/>
                  <a:gd name="T4" fmla="*/ 8 w 37"/>
                  <a:gd name="T5" fmla="*/ 63 h 63"/>
                  <a:gd name="T6" fmla="*/ 37 w 37"/>
                  <a:gd name="T7" fmla="*/ 37 h 63"/>
                  <a:gd name="T8" fmla="*/ 3 w 37"/>
                  <a:gd name="T9" fmla="*/ 0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7" h="63">
                    <a:moveTo>
                      <a:pt x="3" y="0"/>
                    </a:moveTo>
                    <a:lnTo>
                      <a:pt x="0" y="11"/>
                    </a:lnTo>
                    <a:lnTo>
                      <a:pt x="8" y="63"/>
                    </a:lnTo>
                    <a:lnTo>
                      <a:pt x="37" y="37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EDEDE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557" name="Freeform 64">
                <a:extLst>
                  <a:ext uri="{FF2B5EF4-FFF2-40B4-BE49-F238E27FC236}">
                    <a16:creationId xmlns:a16="http://schemas.microsoft.com/office/drawing/2014/main" id="{D031184F-943C-4689-B6DA-8F7FC65A715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01966" y="5075678"/>
                <a:ext cx="52054" cy="88633"/>
              </a:xfrm>
              <a:custGeom>
                <a:avLst/>
                <a:gdLst>
                  <a:gd name="T0" fmla="*/ 3 w 37"/>
                  <a:gd name="T1" fmla="*/ 0 h 63"/>
                  <a:gd name="T2" fmla="*/ 0 w 37"/>
                  <a:gd name="T3" fmla="*/ 11 h 63"/>
                  <a:gd name="T4" fmla="*/ 8 w 37"/>
                  <a:gd name="T5" fmla="*/ 63 h 63"/>
                  <a:gd name="T6" fmla="*/ 37 w 37"/>
                  <a:gd name="T7" fmla="*/ 37 h 63"/>
                  <a:gd name="T8" fmla="*/ 3 w 37"/>
                  <a:gd name="T9" fmla="*/ 0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7" h="63">
                    <a:moveTo>
                      <a:pt x="3" y="0"/>
                    </a:moveTo>
                    <a:lnTo>
                      <a:pt x="0" y="11"/>
                    </a:lnTo>
                    <a:lnTo>
                      <a:pt x="8" y="63"/>
                    </a:lnTo>
                    <a:lnTo>
                      <a:pt x="37" y="37"/>
                    </a:lnTo>
                    <a:lnTo>
                      <a:pt x="3" y="0"/>
                    </a:lnTo>
                  </a:path>
                </a:pathLst>
              </a:custGeom>
              <a:noFill/>
              <a:ln w="9525">
                <a:noFill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558" name="Freeform 65">
                <a:extLst>
                  <a:ext uri="{FF2B5EF4-FFF2-40B4-BE49-F238E27FC236}">
                    <a16:creationId xmlns:a16="http://schemas.microsoft.com/office/drawing/2014/main" id="{24AFC979-5EF8-4B5E-840F-6D88E92DD00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06187" y="5061610"/>
                <a:ext cx="91446" cy="25324"/>
              </a:xfrm>
              <a:custGeom>
                <a:avLst/>
                <a:gdLst>
                  <a:gd name="T0" fmla="*/ 0 w 25"/>
                  <a:gd name="T1" fmla="*/ 0 h 7"/>
                  <a:gd name="T2" fmla="*/ 0 w 25"/>
                  <a:gd name="T3" fmla="*/ 1 h 7"/>
                  <a:gd name="T4" fmla="*/ 13 w 25"/>
                  <a:gd name="T5" fmla="*/ 7 h 7"/>
                  <a:gd name="T6" fmla="*/ 13 w 25"/>
                  <a:gd name="T7" fmla="*/ 7 h 7"/>
                  <a:gd name="T8" fmla="*/ 25 w 25"/>
                  <a:gd name="T9" fmla="*/ 1 h 7"/>
                  <a:gd name="T10" fmla="*/ 25 w 25"/>
                  <a:gd name="T11" fmla="*/ 0 h 7"/>
                  <a:gd name="T12" fmla="*/ 0 w 25"/>
                  <a:gd name="T13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5" h="7">
                    <a:moveTo>
                      <a:pt x="0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6" y="7"/>
                      <a:pt x="13" y="7"/>
                    </a:cubicBezTo>
                    <a:cubicBezTo>
                      <a:pt x="13" y="7"/>
                      <a:pt x="13" y="7"/>
                      <a:pt x="13" y="7"/>
                    </a:cubicBezTo>
                    <a:cubicBezTo>
                      <a:pt x="19" y="7"/>
                      <a:pt x="25" y="1"/>
                      <a:pt x="25" y="1"/>
                    </a:cubicBezTo>
                    <a:cubicBezTo>
                      <a:pt x="25" y="0"/>
                      <a:pt x="25" y="0"/>
                      <a:pt x="25" y="0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chemeClr val="bg2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559" name="Freeform 66">
                <a:extLst>
                  <a:ext uri="{FF2B5EF4-FFF2-40B4-BE49-F238E27FC236}">
                    <a16:creationId xmlns:a16="http://schemas.microsoft.com/office/drawing/2014/main" id="{F3E6CA5A-77D9-4B34-8675-695F698DEAE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06299" y="4846360"/>
                <a:ext cx="291221" cy="233540"/>
              </a:xfrm>
              <a:custGeom>
                <a:avLst/>
                <a:gdLst>
                  <a:gd name="T0" fmla="*/ 40 w 79"/>
                  <a:gd name="T1" fmla="*/ 0 h 63"/>
                  <a:gd name="T2" fmla="*/ 18 w 79"/>
                  <a:gd name="T3" fmla="*/ 50 h 63"/>
                  <a:gd name="T4" fmla="*/ 40 w 79"/>
                  <a:gd name="T5" fmla="*/ 63 h 63"/>
                  <a:gd name="T6" fmla="*/ 61 w 79"/>
                  <a:gd name="T7" fmla="*/ 50 h 63"/>
                  <a:gd name="T8" fmla="*/ 40 w 79"/>
                  <a:gd name="T9" fmla="*/ 0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9" h="63">
                    <a:moveTo>
                      <a:pt x="40" y="0"/>
                    </a:moveTo>
                    <a:cubicBezTo>
                      <a:pt x="0" y="0"/>
                      <a:pt x="15" y="47"/>
                      <a:pt x="18" y="50"/>
                    </a:cubicBezTo>
                    <a:cubicBezTo>
                      <a:pt x="21" y="54"/>
                      <a:pt x="33" y="63"/>
                      <a:pt x="40" y="63"/>
                    </a:cubicBezTo>
                    <a:cubicBezTo>
                      <a:pt x="46" y="63"/>
                      <a:pt x="59" y="54"/>
                      <a:pt x="61" y="50"/>
                    </a:cubicBezTo>
                    <a:cubicBezTo>
                      <a:pt x="64" y="47"/>
                      <a:pt x="79" y="0"/>
                      <a:pt x="40" y="0"/>
                    </a:cubicBezTo>
                    <a:close/>
                  </a:path>
                </a:pathLst>
              </a:custGeom>
              <a:solidFill>
                <a:schemeClr val="accent4">
                  <a:lumMod val="20000"/>
                  <a:lumOff val="8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560" name="Freeform 67">
                <a:extLst>
                  <a:ext uri="{FF2B5EF4-FFF2-40B4-BE49-F238E27FC236}">
                    <a16:creationId xmlns:a16="http://schemas.microsoft.com/office/drawing/2014/main" id="{9E7EDB87-9707-4AD0-8A33-0F1F4583ACC6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747099" y="4812595"/>
                <a:ext cx="225098" cy="181486"/>
              </a:xfrm>
              <a:custGeom>
                <a:avLst/>
                <a:gdLst>
                  <a:gd name="T0" fmla="*/ 47 w 61"/>
                  <a:gd name="T1" fmla="*/ 10 h 49"/>
                  <a:gd name="T2" fmla="*/ 0 w 61"/>
                  <a:gd name="T3" fmla="*/ 20 h 49"/>
                  <a:gd name="T4" fmla="*/ 3 w 61"/>
                  <a:gd name="T5" fmla="*/ 49 h 49"/>
                  <a:gd name="T6" fmla="*/ 3 w 61"/>
                  <a:gd name="T7" fmla="*/ 48 h 49"/>
                  <a:gd name="T8" fmla="*/ 3 w 61"/>
                  <a:gd name="T9" fmla="*/ 49 h 49"/>
                  <a:gd name="T10" fmla="*/ 3 w 61"/>
                  <a:gd name="T11" fmla="*/ 49 h 49"/>
                  <a:gd name="T12" fmla="*/ 4 w 61"/>
                  <a:gd name="T13" fmla="*/ 49 h 49"/>
                  <a:gd name="T14" fmla="*/ 4 w 61"/>
                  <a:gd name="T15" fmla="*/ 49 h 49"/>
                  <a:gd name="T16" fmla="*/ 4 w 61"/>
                  <a:gd name="T17" fmla="*/ 46 h 49"/>
                  <a:gd name="T18" fmla="*/ 4 w 61"/>
                  <a:gd name="T19" fmla="*/ 42 h 49"/>
                  <a:gd name="T20" fmla="*/ 9 w 61"/>
                  <a:gd name="T21" fmla="*/ 28 h 49"/>
                  <a:gd name="T22" fmla="*/ 12 w 61"/>
                  <a:gd name="T23" fmla="*/ 25 h 49"/>
                  <a:gd name="T24" fmla="*/ 28 w 61"/>
                  <a:gd name="T25" fmla="*/ 29 h 49"/>
                  <a:gd name="T26" fmla="*/ 38 w 61"/>
                  <a:gd name="T27" fmla="*/ 30 h 49"/>
                  <a:gd name="T28" fmla="*/ 47 w 61"/>
                  <a:gd name="T29" fmla="*/ 24 h 49"/>
                  <a:gd name="T30" fmla="*/ 54 w 61"/>
                  <a:gd name="T31" fmla="*/ 43 h 49"/>
                  <a:gd name="T32" fmla="*/ 54 w 61"/>
                  <a:gd name="T33" fmla="*/ 46 h 49"/>
                  <a:gd name="T34" fmla="*/ 54 w 61"/>
                  <a:gd name="T35" fmla="*/ 49 h 49"/>
                  <a:gd name="T36" fmla="*/ 54 w 61"/>
                  <a:gd name="T37" fmla="*/ 49 h 49"/>
                  <a:gd name="T38" fmla="*/ 54 w 61"/>
                  <a:gd name="T39" fmla="*/ 49 h 49"/>
                  <a:gd name="T40" fmla="*/ 55 w 61"/>
                  <a:gd name="T41" fmla="*/ 49 h 49"/>
                  <a:gd name="T42" fmla="*/ 55 w 61"/>
                  <a:gd name="T43" fmla="*/ 48 h 49"/>
                  <a:gd name="T44" fmla="*/ 55 w 61"/>
                  <a:gd name="T45" fmla="*/ 46 h 49"/>
                  <a:gd name="T46" fmla="*/ 47 w 61"/>
                  <a:gd name="T47" fmla="*/ 10 h 49"/>
                  <a:gd name="T48" fmla="*/ 26 w 61"/>
                  <a:gd name="T49" fmla="*/ 19 h 49"/>
                  <a:gd name="T50" fmla="*/ 26 w 61"/>
                  <a:gd name="T51" fmla="*/ 19 h 49"/>
                  <a:gd name="T52" fmla="*/ 27 w 61"/>
                  <a:gd name="T53" fmla="*/ 19 h 49"/>
                  <a:gd name="T54" fmla="*/ 26 w 61"/>
                  <a:gd name="T55" fmla="*/ 19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61" h="49">
                    <a:moveTo>
                      <a:pt x="47" y="10"/>
                    </a:moveTo>
                    <a:cubicBezTo>
                      <a:pt x="33" y="0"/>
                      <a:pt x="6" y="13"/>
                      <a:pt x="0" y="20"/>
                    </a:cubicBezTo>
                    <a:cubicBezTo>
                      <a:pt x="2" y="28"/>
                      <a:pt x="1" y="38"/>
                      <a:pt x="3" y="49"/>
                    </a:cubicBezTo>
                    <a:cubicBezTo>
                      <a:pt x="3" y="48"/>
                      <a:pt x="3" y="48"/>
                      <a:pt x="3" y="48"/>
                    </a:cubicBezTo>
                    <a:cubicBezTo>
                      <a:pt x="3" y="49"/>
                      <a:pt x="3" y="49"/>
                      <a:pt x="3" y="49"/>
                    </a:cubicBezTo>
                    <a:cubicBezTo>
                      <a:pt x="3" y="49"/>
                      <a:pt x="3" y="49"/>
                      <a:pt x="3" y="49"/>
                    </a:cubicBezTo>
                    <a:cubicBezTo>
                      <a:pt x="4" y="49"/>
                      <a:pt x="4" y="49"/>
                      <a:pt x="4" y="49"/>
                    </a:cubicBezTo>
                    <a:cubicBezTo>
                      <a:pt x="4" y="49"/>
                      <a:pt x="4" y="49"/>
                      <a:pt x="4" y="49"/>
                    </a:cubicBezTo>
                    <a:cubicBezTo>
                      <a:pt x="4" y="48"/>
                      <a:pt x="4" y="46"/>
                      <a:pt x="4" y="46"/>
                    </a:cubicBezTo>
                    <a:cubicBezTo>
                      <a:pt x="4" y="45"/>
                      <a:pt x="4" y="43"/>
                      <a:pt x="4" y="42"/>
                    </a:cubicBezTo>
                    <a:cubicBezTo>
                      <a:pt x="5" y="35"/>
                      <a:pt x="4" y="35"/>
                      <a:pt x="9" y="28"/>
                    </a:cubicBezTo>
                    <a:cubicBezTo>
                      <a:pt x="9" y="27"/>
                      <a:pt x="11" y="25"/>
                      <a:pt x="12" y="25"/>
                    </a:cubicBezTo>
                    <a:cubicBezTo>
                      <a:pt x="19" y="22"/>
                      <a:pt x="21" y="26"/>
                      <a:pt x="28" y="29"/>
                    </a:cubicBezTo>
                    <a:cubicBezTo>
                      <a:pt x="31" y="30"/>
                      <a:pt x="35" y="30"/>
                      <a:pt x="38" y="30"/>
                    </a:cubicBezTo>
                    <a:cubicBezTo>
                      <a:pt x="42" y="30"/>
                      <a:pt x="47" y="25"/>
                      <a:pt x="47" y="24"/>
                    </a:cubicBezTo>
                    <a:cubicBezTo>
                      <a:pt x="52" y="32"/>
                      <a:pt x="53" y="37"/>
                      <a:pt x="54" y="43"/>
                    </a:cubicBezTo>
                    <a:cubicBezTo>
                      <a:pt x="54" y="44"/>
                      <a:pt x="54" y="45"/>
                      <a:pt x="54" y="46"/>
                    </a:cubicBezTo>
                    <a:cubicBezTo>
                      <a:pt x="54" y="46"/>
                      <a:pt x="54" y="48"/>
                      <a:pt x="54" y="49"/>
                    </a:cubicBezTo>
                    <a:cubicBezTo>
                      <a:pt x="54" y="49"/>
                      <a:pt x="54" y="49"/>
                      <a:pt x="54" y="49"/>
                    </a:cubicBezTo>
                    <a:cubicBezTo>
                      <a:pt x="54" y="49"/>
                      <a:pt x="54" y="49"/>
                      <a:pt x="54" y="49"/>
                    </a:cubicBezTo>
                    <a:cubicBezTo>
                      <a:pt x="55" y="49"/>
                      <a:pt x="55" y="49"/>
                      <a:pt x="55" y="49"/>
                    </a:cubicBezTo>
                    <a:cubicBezTo>
                      <a:pt x="55" y="48"/>
                      <a:pt x="55" y="48"/>
                      <a:pt x="55" y="48"/>
                    </a:cubicBezTo>
                    <a:cubicBezTo>
                      <a:pt x="55" y="47"/>
                      <a:pt x="55" y="47"/>
                      <a:pt x="55" y="46"/>
                    </a:cubicBezTo>
                    <a:cubicBezTo>
                      <a:pt x="57" y="39"/>
                      <a:pt x="61" y="13"/>
                      <a:pt x="47" y="10"/>
                    </a:cubicBezTo>
                    <a:close/>
                    <a:moveTo>
                      <a:pt x="26" y="19"/>
                    </a:moveTo>
                    <a:cubicBezTo>
                      <a:pt x="26" y="19"/>
                      <a:pt x="26" y="19"/>
                      <a:pt x="26" y="19"/>
                    </a:cubicBezTo>
                    <a:cubicBezTo>
                      <a:pt x="27" y="19"/>
                      <a:pt x="27" y="19"/>
                      <a:pt x="27" y="19"/>
                    </a:cubicBezTo>
                    <a:lnTo>
                      <a:pt x="26" y="19"/>
                    </a:lnTo>
                    <a:close/>
                  </a:path>
                </a:pathLst>
              </a:custGeom>
              <a:solidFill>
                <a:srgbClr val="6F6F6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561" name="Freeform 68">
                <a:extLst>
                  <a:ext uri="{FF2B5EF4-FFF2-40B4-BE49-F238E27FC236}">
                    <a16:creationId xmlns:a16="http://schemas.microsoft.com/office/drawing/2014/main" id="{B9FF2F99-CD98-467D-914C-2313A062A9D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54020" y="5075678"/>
                <a:ext cx="47833" cy="88633"/>
              </a:xfrm>
              <a:custGeom>
                <a:avLst/>
                <a:gdLst>
                  <a:gd name="T0" fmla="*/ 31 w 34"/>
                  <a:gd name="T1" fmla="*/ 0 h 63"/>
                  <a:gd name="T2" fmla="*/ 34 w 34"/>
                  <a:gd name="T3" fmla="*/ 11 h 63"/>
                  <a:gd name="T4" fmla="*/ 26 w 34"/>
                  <a:gd name="T5" fmla="*/ 63 h 63"/>
                  <a:gd name="T6" fmla="*/ 0 w 34"/>
                  <a:gd name="T7" fmla="*/ 37 h 63"/>
                  <a:gd name="T8" fmla="*/ 31 w 34"/>
                  <a:gd name="T9" fmla="*/ 0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" h="63">
                    <a:moveTo>
                      <a:pt x="31" y="0"/>
                    </a:moveTo>
                    <a:lnTo>
                      <a:pt x="34" y="11"/>
                    </a:lnTo>
                    <a:lnTo>
                      <a:pt x="26" y="63"/>
                    </a:lnTo>
                    <a:lnTo>
                      <a:pt x="0" y="37"/>
                    </a:lnTo>
                    <a:lnTo>
                      <a:pt x="31" y="0"/>
                    </a:lnTo>
                    <a:close/>
                  </a:path>
                </a:pathLst>
              </a:custGeom>
              <a:solidFill>
                <a:srgbClr val="EDEDE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562" name="Freeform 69">
                <a:extLst>
                  <a:ext uri="{FF2B5EF4-FFF2-40B4-BE49-F238E27FC236}">
                    <a16:creationId xmlns:a16="http://schemas.microsoft.com/office/drawing/2014/main" id="{1D58E92C-046B-4ABD-B24C-2DD66D3E831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54020" y="5075678"/>
                <a:ext cx="47833" cy="88633"/>
              </a:xfrm>
              <a:custGeom>
                <a:avLst/>
                <a:gdLst>
                  <a:gd name="T0" fmla="*/ 31 w 34"/>
                  <a:gd name="T1" fmla="*/ 0 h 63"/>
                  <a:gd name="T2" fmla="*/ 34 w 34"/>
                  <a:gd name="T3" fmla="*/ 11 h 63"/>
                  <a:gd name="T4" fmla="*/ 26 w 34"/>
                  <a:gd name="T5" fmla="*/ 63 h 63"/>
                  <a:gd name="T6" fmla="*/ 0 w 34"/>
                  <a:gd name="T7" fmla="*/ 37 h 63"/>
                  <a:gd name="T8" fmla="*/ 31 w 34"/>
                  <a:gd name="T9" fmla="*/ 0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" h="63">
                    <a:moveTo>
                      <a:pt x="31" y="0"/>
                    </a:moveTo>
                    <a:lnTo>
                      <a:pt x="34" y="11"/>
                    </a:lnTo>
                    <a:lnTo>
                      <a:pt x="26" y="63"/>
                    </a:lnTo>
                    <a:lnTo>
                      <a:pt x="0" y="37"/>
                    </a:lnTo>
                    <a:lnTo>
                      <a:pt x="31" y="0"/>
                    </a:lnTo>
                  </a:path>
                </a:pathLst>
              </a:custGeom>
              <a:noFill/>
              <a:ln w="9525">
                <a:noFill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563" name="Freeform 70">
                <a:extLst>
                  <a:ext uri="{FF2B5EF4-FFF2-40B4-BE49-F238E27FC236}">
                    <a16:creationId xmlns:a16="http://schemas.microsoft.com/office/drawing/2014/main" id="{2E4534C8-5671-4DEC-90BF-709510DB72E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54020" y="5127733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rgbClr val="6F6F6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564" name="Freeform 71">
                <a:extLst>
                  <a:ext uri="{FF2B5EF4-FFF2-40B4-BE49-F238E27FC236}">
                    <a16:creationId xmlns:a16="http://schemas.microsoft.com/office/drawing/2014/main" id="{56C01F3F-5E03-441C-B4D0-74D46307C88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06187" y="5075678"/>
                <a:ext cx="91446" cy="52054"/>
              </a:xfrm>
              <a:custGeom>
                <a:avLst/>
                <a:gdLst>
                  <a:gd name="T0" fmla="*/ 25 w 25"/>
                  <a:gd name="T1" fmla="*/ 0 h 14"/>
                  <a:gd name="T2" fmla="*/ 13 w 25"/>
                  <a:gd name="T3" fmla="*/ 14 h 14"/>
                  <a:gd name="T4" fmla="*/ 0 w 25"/>
                  <a:gd name="T5" fmla="*/ 0 h 14"/>
                  <a:gd name="T6" fmla="*/ 0 w 25"/>
                  <a:gd name="T7" fmla="*/ 0 h 14"/>
                  <a:gd name="T8" fmla="*/ 13 w 25"/>
                  <a:gd name="T9" fmla="*/ 14 h 14"/>
                  <a:gd name="T10" fmla="*/ 13 w 25"/>
                  <a:gd name="T11" fmla="*/ 14 h 14"/>
                  <a:gd name="T12" fmla="*/ 25 w 25"/>
                  <a:gd name="T13" fmla="*/ 0 h 14"/>
                  <a:gd name="T14" fmla="*/ 25 w 25"/>
                  <a:gd name="T15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5" h="14">
                    <a:moveTo>
                      <a:pt x="25" y="0"/>
                    </a:moveTo>
                    <a:cubicBezTo>
                      <a:pt x="13" y="14"/>
                      <a:pt x="13" y="14"/>
                      <a:pt x="13" y="14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3" y="14"/>
                      <a:pt x="13" y="14"/>
                      <a:pt x="13" y="14"/>
                    </a:cubicBezTo>
                    <a:cubicBezTo>
                      <a:pt x="13" y="14"/>
                      <a:pt x="13" y="14"/>
                      <a:pt x="13" y="14"/>
                    </a:cubicBezTo>
                    <a:cubicBezTo>
                      <a:pt x="25" y="0"/>
                      <a:pt x="25" y="0"/>
                      <a:pt x="25" y="0"/>
                    </a:cubicBezTo>
                    <a:cubicBezTo>
                      <a:pt x="25" y="0"/>
                      <a:pt x="25" y="0"/>
                      <a:pt x="25" y="0"/>
                    </a:cubicBezTo>
                  </a:path>
                </a:pathLst>
              </a:custGeom>
              <a:solidFill>
                <a:srgbClr val="E9CEB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565" name="Rectangle 72">
                <a:extLst>
                  <a:ext uri="{FF2B5EF4-FFF2-40B4-BE49-F238E27FC236}">
                    <a16:creationId xmlns:a16="http://schemas.microsoft.com/office/drawing/2014/main" id="{A4AAD46F-C0D9-434D-AE4F-7B312F96604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842765" y="5164311"/>
                <a:ext cx="18290" cy="1407"/>
              </a:xfrm>
              <a:prstGeom prst="rect">
                <a:avLst/>
              </a:prstGeom>
              <a:solidFill>
                <a:srgbClr val="6F6F6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566" name="Rectangle 73">
                <a:extLst>
                  <a:ext uri="{FF2B5EF4-FFF2-40B4-BE49-F238E27FC236}">
                    <a16:creationId xmlns:a16="http://schemas.microsoft.com/office/drawing/2014/main" id="{C99E771D-94F7-41D2-B606-8A08325054B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842765" y="5164311"/>
                <a:ext cx="18290" cy="1407"/>
              </a:xfrm>
              <a:prstGeom prst="rect">
                <a:avLst/>
              </a:prstGeom>
              <a:solidFill>
                <a:srgbClr val="6F6F6F"/>
              </a:solidFill>
              <a:ln w="9525">
                <a:noFill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  <p:grpSp>
          <p:nvGrpSpPr>
            <p:cNvPr id="519" name="Group 518">
              <a:extLst>
                <a:ext uri="{FF2B5EF4-FFF2-40B4-BE49-F238E27FC236}">
                  <a16:creationId xmlns:a16="http://schemas.microsoft.com/office/drawing/2014/main" id="{3E192B72-0254-4678-BCAA-FB97B032CC7B}"/>
                </a:ext>
              </a:extLst>
            </p:cNvPr>
            <p:cNvGrpSpPr/>
            <p:nvPr/>
          </p:nvGrpSpPr>
          <p:grpSpPr>
            <a:xfrm>
              <a:off x="6245114" y="1810841"/>
              <a:ext cx="415025" cy="427687"/>
              <a:chOff x="6145240" y="4832291"/>
              <a:chExt cx="415025" cy="427687"/>
            </a:xfrm>
          </p:grpSpPr>
          <p:sp>
            <p:nvSpPr>
              <p:cNvPr id="540" name="Freeform 47">
                <a:extLst>
                  <a:ext uri="{FF2B5EF4-FFF2-40B4-BE49-F238E27FC236}">
                    <a16:creationId xmlns:a16="http://schemas.microsoft.com/office/drawing/2014/main" id="{BD72447A-322C-4DC9-8E81-404E8E37E98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01515" y="4832291"/>
                <a:ext cx="306696" cy="413618"/>
              </a:xfrm>
              <a:custGeom>
                <a:avLst/>
                <a:gdLst>
                  <a:gd name="T0" fmla="*/ 30 w 83"/>
                  <a:gd name="T1" fmla="*/ 10 h 112"/>
                  <a:gd name="T2" fmla="*/ 67 w 83"/>
                  <a:gd name="T3" fmla="*/ 19 h 112"/>
                  <a:gd name="T4" fmla="*/ 77 w 83"/>
                  <a:gd name="T5" fmla="*/ 52 h 112"/>
                  <a:gd name="T6" fmla="*/ 39 w 83"/>
                  <a:gd name="T7" fmla="*/ 112 h 112"/>
                  <a:gd name="T8" fmla="*/ 6 w 83"/>
                  <a:gd name="T9" fmla="*/ 51 h 112"/>
                  <a:gd name="T10" fmla="*/ 30 w 83"/>
                  <a:gd name="T11" fmla="*/ 1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3" h="112">
                    <a:moveTo>
                      <a:pt x="30" y="10"/>
                    </a:moveTo>
                    <a:cubicBezTo>
                      <a:pt x="33" y="4"/>
                      <a:pt x="57" y="0"/>
                      <a:pt x="67" y="19"/>
                    </a:cubicBezTo>
                    <a:cubicBezTo>
                      <a:pt x="77" y="39"/>
                      <a:pt x="72" y="45"/>
                      <a:pt x="77" y="52"/>
                    </a:cubicBezTo>
                    <a:cubicBezTo>
                      <a:pt x="83" y="59"/>
                      <a:pt x="70" y="112"/>
                      <a:pt x="39" y="112"/>
                    </a:cubicBezTo>
                    <a:cubicBezTo>
                      <a:pt x="7" y="112"/>
                      <a:pt x="0" y="61"/>
                      <a:pt x="6" y="51"/>
                    </a:cubicBezTo>
                    <a:cubicBezTo>
                      <a:pt x="13" y="40"/>
                      <a:pt x="7" y="10"/>
                      <a:pt x="30" y="10"/>
                    </a:cubicBezTo>
                  </a:path>
                </a:pathLst>
              </a:custGeom>
              <a:solidFill>
                <a:srgbClr val="6F6F6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541" name="Freeform 48">
                <a:extLst>
                  <a:ext uri="{FF2B5EF4-FFF2-40B4-BE49-F238E27FC236}">
                    <a16:creationId xmlns:a16="http://schemas.microsoft.com/office/drawing/2014/main" id="{52F3C275-AD77-4866-BF11-5F894A8BDA7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94481" y="4968757"/>
                <a:ext cx="313731" cy="247608"/>
              </a:xfrm>
              <a:custGeom>
                <a:avLst/>
                <a:gdLst>
                  <a:gd name="T0" fmla="*/ 54 w 85"/>
                  <a:gd name="T1" fmla="*/ 39 h 67"/>
                  <a:gd name="T2" fmla="*/ 54 w 85"/>
                  <a:gd name="T3" fmla="*/ 33 h 67"/>
                  <a:gd name="T4" fmla="*/ 54 w 85"/>
                  <a:gd name="T5" fmla="*/ 15 h 67"/>
                  <a:gd name="T6" fmla="*/ 32 w 85"/>
                  <a:gd name="T7" fmla="*/ 15 h 67"/>
                  <a:gd name="T8" fmla="*/ 32 w 85"/>
                  <a:gd name="T9" fmla="*/ 33 h 67"/>
                  <a:gd name="T10" fmla="*/ 32 w 85"/>
                  <a:gd name="T11" fmla="*/ 39 h 67"/>
                  <a:gd name="T12" fmla="*/ 32 w 85"/>
                  <a:gd name="T13" fmla="*/ 39 h 67"/>
                  <a:gd name="T14" fmla="*/ 0 w 85"/>
                  <a:gd name="T15" fmla="*/ 53 h 67"/>
                  <a:gd name="T16" fmla="*/ 42 w 85"/>
                  <a:gd name="T17" fmla="*/ 67 h 67"/>
                  <a:gd name="T18" fmla="*/ 85 w 85"/>
                  <a:gd name="T19" fmla="*/ 52 h 67"/>
                  <a:gd name="T20" fmla="*/ 54 w 85"/>
                  <a:gd name="T21" fmla="*/ 39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5" h="67">
                    <a:moveTo>
                      <a:pt x="54" y="39"/>
                    </a:moveTo>
                    <a:cubicBezTo>
                      <a:pt x="54" y="33"/>
                      <a:pt x="54" y="33"/>
                      <a:pt x="54" y="33"/>
                    </a:cubicBezTo>
                    <a:cubicBezTo>
                      <a:pt x="54" y="15"/>
                      <a:pt x="54" y="15"/>
                      <a:pt x="54" y="15"/>
                    </a:cubicBezTo>
                    <a:cubicBezTo>
                      <a:pt x="54" y="0"/>
                      <a:pt x="32" y="0"/>
                      <a:pt x="32" y="15"/>
                    </a:cubicBezTo>
                    <a:cubicBezTo>
                      <a:pt x="32" y="33"/>
                      <a:pt x="32" y="33"/>
                      <a:pt x="32" y="33"/>
                    </a:cubicBezTo>
                    <a:cubicBezTo>
                      <a:pt x="32" y="39"/>
                      <a:pt x="32" y="39"/>
                      <a:pt x="32" y="39"/>
                    </a:cubicBezTo>
                    <a:cubicBezTo>
                      <a:pt x="32" y="39"/>
                      <a:pt x="32" y="39"/>
                      <a:pt x="32" y="39"/>
                    </a:cubicBezTo>
                    <a:cubicBezTo>
                      <a:pt x="25" y="48"/>
                      <a:pt x="11" y="50"/>
                      <a:pt x="0" y="53"/>
                    </a:cubicBezTo>
                    <a:cubicBezTo>
                      <a:pt x="9" y="62"/>
                      <a:pt x="25" y="67"/>
                      <a:pt x="42" y="67"/>
                    </a:cubicBezTo>
                    <a:cubicBezTo>
                      <a:pt x="60" y="67"/>
                      <a:pt x="76" y="62"/>
                      <a:pt x="85" y="52"/>
                    </a:cubicBezTo>
                    <a:cubicBezTo>
                      <a:pt x="74" y="50"/>
                      <a:pt x="61" y="48"/>
                      <a:pt x="54" y="39"/>
                    </a:cubicBezTo>
                  </a:path>
                </a:pathLst>
              </a:custGeom>
              <a:solidFill>
                <a:schemeClr val="accent4">
                  <a:lumMod val="20000"/>
                  <a:lumOff val="8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542" name="Freeform 49">
                <a:extLst>
                  <a:ext uri="{FF2B5EF4-FFF2-40B4-BE49-F238E27FC236}">
                    <a16:creationId xmlns:a16="http://schemas.microsoft.com/office/drawing/2014/main" id="{F1CEFB00-A9FE-40DD-8EE4-78CFF88AB9A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30834" y="4971570"/>
                <a:ext cx="40799" cy="63309"/>
              </a:xfrm>
              <a:custGeom>
                <a:avLst/>
                <a:gdLst>
                  <a:gd name="T0" fmla="*/ 8 w 11"/>
                  <a:gd name="T1" fmla="*/ 1 h 17"/>
                  <a:gd name="T2" fmla="*/ 1 w 11"/>
                  <a:gd name="T3" fmla="*/ 7 h 17"/>
                  <a:gd name="T4" fmla="*/ 2 w 11"/>
                  <a:gd name="T5" fmla="*/ 16 h 17"/>
                  <a:gd name="T6" fmla="*/ 9 w 11"/>
                  <a:gd name="T7" fmla="*/ 11 h 17"/>
                  <a:gd name="T8" fmla="*/ 8 w 11"/>
                  <a:gd name="T9" fmla="*/ 1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17">
                    <a:moveTo>
                      <a:pt x="8" y="1"/>
                    </a:moveTo>
                    <a:cubicBezTo>
                      <a:pt x="6" y="0"/>
                      <a:pt x="3" y="3"/>
                      <a:pt x="1" y="7"/>
                    </a:cubicBezTo>
                    <a:cubicBezTo>
                      <a:pt x="0" y="11"/>
                      <a:pt x="0" y="15"/>
                      <a:pt x="2" y="16"/>
                    </a:cubicBezTo>
                    <a:cubicBezTo>
                      <a:pt x="5" y="17"/>
                      <a:pt x="8" y="15"/>
                      <a:pt x="9" y="11"/>
                    </a:cubicBezTo>
                    <a:cubicBezTo>
                      <a:pt x="11" y="6"/>
                      <a:pt x="11" y="2"/>
                      <a:pt x="8" y="1"/>
                    </a:cubicBezTo>
                    <a:close/>
                  </a:path>
                </a:pathLst>
              </a:custGeom>
              <a:solidFill>
                <a:schemeClr val="accent4">
                  <a:lumMod val="20000"/>
                  <a:lumOff val="8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543" name="Freeform 50">
                <a:extLst>
                  <a:ext uri="{FF2B5EF4-FFF2-40B4-BE49-F238E27FC236}">
                    <a16:creationId xmlns:a16="http://schemas.microsoft.com/office/drawing/2014/main" id="{E1FFB1E4-B753-4E7A-8611-396EE3C0CE8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35279" y="4971570"/>
                <a:ext cx="39392" cy="63309"/>
              </a:xfrm>
              <a:custGeom>
                <a:avLst/>
                <a:gdLst>
                  <a:gd name="T0" fmla="*/ 3 w 11"/>
                  <a:gd name="T1" fmla="*/ 1 h 17"/>
                  <a:gd name="T2" fmla="*/ 10 w 11"/>
                  <a:gd name="T3" fmla="*/ 7 h 17"/>
                  <a:gd name="T4" fmla="*/ 9 w 11"/>
                  <a:gd name="T5" fmla="*/ 16 h 17"/>
                  <a:gd name="T6" fmla="*/ 2 w 11"/>
                  <a:gd name="T7" fmla="*/ 11 h 17"/>
                  <a:gd name="T8" fmla="*/ 3 w 11"/>
                  <a:gd name="T9" fmla="*/ 1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17">
                    <a:moveTo>
                      <a:pt x="3" y="1"/>
                    </a:moveTo>
                    <a:cubicBezTo>
                      <a:pt x="5" y="0"/>
                      <a:pt x="8" y="3"/>
                      <a:pt x="10" y="7"/>
                    </a:cubicBezTo>
                    <a:cubicBezTo>
                      <a:pt x="11" y="11"/>
                      <a:pt x="11" y="15"/>
                      <a:pt x="9" y="16"/>
                    </a:cubicBezTo>
                    <a:cubicBezTo>
                      <a:pt x="6" y="17"/>
                      <a:pt x="3" y="15"/>
                      <a:pt x="2" y="11"/>
                    </a:cubicBezTo>
                    <a:cubicBezTo>
                      <a:pt x="0" y="6"/>
                      <a:pt x="0" y="2"/>
                      <a:pt x="3" y="1"/>
                    </a:cubicBezTo>
                    <a:close/>
                  </a:path>
                </a:pathLst>
              </a:custGeom>
              <a:solidFill>
                <a:schemeClr val="accent4">
                  <a:lumMod val="20000"/>
                  <a:lumOff val="8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544" name="Freeform 51">
                <a:extLst>
                  <a:ext uri="{FF2B5EF4-FFF2-40B4-BE49-F238E27FC236}">
                    <a16:creationId xmlns:a16="http://schemas.microsoft.com/office/drawing/2014/main" id="{D402EAAF-BF68-4DB4-A68A-41222A6C480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12657" y="5075678"/>
                <a:ext cx="81598" cy="25324"/>
              </a:xfrm>
              <a:custGeom>
                <a:avLst/>
                <a:gdLst>
                  <a:gd name="T0" fmla="*/ 22 w 22"/>
                  <a:gd name="T1" fmla="*/ 0 h 7"/>
                  <a:gd name="T2" fmla="*/ 0 w 22"/>
                  <a:gd name="T3" fmla="*/ 0 h 7"/>
                  <a:gd name="T4" fmla="*/ 0 w 22"/>
                  <a:gd name="T5" fmla="*/ 0 h 7"/>
                  <a:gd name="T6" fmla="*/ 11 w 22"/>
                  <a:gd name="T7" fmla="*/ 7 h 7"/>
                  <a:gd name="T8" fmla="*/ 22 w 22"/>
                  <a:gd name="T9" fmla="*/ 0 h 7"/>
                  <a:gd name="T10" fmla="*/ 22 w 22"/>
                  <a:gd name="T11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2" h="7">
                    <a:moveTo>
                      <a:pt x="22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7" y="7"/>
                      <a:pt x="11" y="7"/>
                    </a:cubicBezTo>
                    <a:cubicBezTo>
                      <a:pt x="15" y="7"/>
                      <a:pt x="22" y="0"/>
                      <a:pt x="22" y="0"/>
                    </a:cubicBezTo>
                    <a:cubicBezTo>
                      <a:pt x="22" y="0"/>
                      <a:pt x="22" y="0"/>
                      <a:pt x="22" y="0"/>
                    </a:cubicBezTo>
                  </a:path>
                </a:pathLst>
              </a:custGeom>
              <a:solidFill>
                <a:schemeClr val="bg2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545" name="Freeform 52">
                <a:extLst>
                  <a:ext uri="{FF2B5EF4-FFF2-40B4-BE49-F238E27FC236}">
                    <a16:creationId xmlns:a16="http://schemas.microsoft.com/office/drawing/2014/main" id="{F7CA3229-7B0D-4506-A62A-6FE0B0257B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38093" y="4842139"/>
                <a:ext cx="229319" cy="251829"/>
              </a:xfrm>
              <a:custGeom>
                <a:avLst/>
                <a:gdLst>
                  <a:gd name="T0" fmla="*/ 31 w 62"/>
                  <a:gd name="T1" fmla="*/ 68 h 68"/>
                  <a:gd name="T2" fmla="*/ 5 w 62"/>
                  <a:gd name="T3" fmla="*/ 40 h 68"/>
                  <a:gd name="T4" fmla="*/ 31 w 62"/>
                  <a:gd name="T5" fmla="*/ 0 h 68"/>
                  <a:gd name="T6" fmla="*/ 57 w 62"/>
                  <a:gd name="T7" fmla="*/ 40 h 68"/>
                  <a:gd name="T8" fmla="*/ 31 w 62"/>
                  <a:gd name="T9" fmla="*/ 68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2" h="68">
                    <a:moveTo>
                      <a:pt x="31" y="68"/>
                    </a:moveTo>
                    <a:cubicBezTo>
                      <a:pt x="24" y="68"/>
                      <a:pt x="10" y="57"/>
                      <a:pt x="5" y="40"/>
                    </a:cubicBezTo>
                    <a:cubicBezTo>
                      <a:pt x="0" y="24"/>
                      <a:pt x="9" y="0"/>
                      <a:pt x="31" y="0"/>
                    </a:cubicBezTo>
                    <a:cubicBezTo>
                      <a:pt x="53" y="0"/>
                      <a:pt x="62" y="24"/>
                      <a:pt x="57" y="40"/>
                    </a:cubicBezTo>
                    <a:cubicBezTo>
                      <a:pt x="53" y="57"/>
                      <a:pt x="38" y="68"/>
                      <a:pt x="31" y="68"/>
                    </a:cubicBezTo>
                    <a:close/>
                  </a:path>
                </a:pathLst>
              </a:custGeom>
              <a:solidFill>
                <a:schemeClr val="accent4">
                  <a:lumMod val="20000"/>
                  <a:lumOff val="8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546" name="Freeform 53">
                <a:extLst>
                  <a:ext uri="{FF2B5EF4-FFF2-40B4-BE49-F238E27FC236}">
                    <a16:creationId xmlns:a16="http://schemas.microsoft.com/office/drawing/2014/main" id="{83E2AD8F-2241-4817-A0E7-825585A8855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24025" y="4835105"/>
                <a:ext cx="236353" cy="174451"/>
              </a:xfrm>
              <a:custGeom>
                <a:avLst/>
                <a:gdLst>
                  <a:gd name="T0" fmla="*/ 63 w 64"/>
                  <a:gd name="T1" fmla="*/ 36 h 47"/>
                  <a:gd name="T2" fmla="*/ 64 w 64"/>
                  <a:gd name="T3" fmla="*/ 34 h 47"/>
                  <a:gd name="T4" fmla="*/ 62 w 64"/>
                  <a:gd name="T5" fmla="*/ 22 h 47"/>
                  <a:gd name="T6" fmla="*/ 39 w 64"/>
                  <a:gd name="T7" fmla="*/ 1 h 47"/>
                  <a:gd name="T8" fmla="*/ 16 w 64"/>
                  <a:gd name="T9" fmla="*/ 7 h 47"/>
                  <a:gd name="T10" fmla="*/ 10 w 64"/>
                  <a:gd name="T11" fmla="*/ 47 h 47"/>
                  <a:gd name="T12" fmla="*/ 22 w 64"/>
                  <a:gd name="T13" fmla="*/ 17 h 47"/>
                  <a:gd name="T14" fmla="*/ 55 w 64"/>
                  <a:gd name="T15" fmla="*/ 39 h 47"/>
                  <a:gd name="T16" fmla="*/ 59 w 64"/>
                  <a:gd name="T17" fmla="*/ 46 h 47"/>
                  <a:gd name="T18" fmla="*/ 63 w 64"/>
                  <a:gd name="T19" fmla="*/ 36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4" h="47">
                    <a:moveTo>
                      <a:pt x="63" y="36"/>
                    </a:moveTo>
                    <a:cubicBezTo>
                      <a:pt x="64" y="35"/>
                      <a:pt x="64" y="34"/>
                      <a:pt x="64" y="34"/>
                    </a:cubicBezTo>
                    <a:cubicBezTo>
                      <a:pt x="64" y="30"/>
                      <a:pt x="63" y="26"/>
                      <a:pt x="62" y="22"/>
                    </a:cubicBezTo>
                    <a:cubicBezTo>
                      <a:pt x="60" y="14"/>
                      <a:pt x="49" y="1"/>
                      <a:pt x="39" y="1"/>
                    </a:cubicBezTo>
                    <a:cubicBezTo>
                      <a:pt x="34" y="0"/>
                      <a:pt x="25" y="1"/>
                      <a:pt x="16" y="7"/>
                    </a:cubicBezTo>
                    <a:cubicBezTo>
                      <a:pt x="0" y="19"/>
                      <a:pt x="6" y="44"/>
                      <a:pt x="10" y="47"/>
                    </a:cubicBezTo>
                    <a:cubicBezTo>
                      <a:pt x="6" y="24"/>
                      <a:pt x="16" y="28"/>
                      <a:pt x="22" y="17"/>
                    </a:cubicBezTo>
                    <a:cubicBezTo>
                      <a:pt x="28" y="24"/>
                      <a:pt x="40" y="38"/>
                      <a:pt x="55" y="39"/>
                    </a:cubicBezTo>
                    <a:cubicBezTo>
                      <a:pt x="57" y="42"/>
                      <a:pt x="59" y="44"/>
                      <a:pt x="59" y="46"/>
                    </a:cubicBezTo>
                    <a:cubicBezTo>
                      <a:pt x="61" y="42"/>
                      <a:pt x="63" y="39"/>
                      <a:pt x="63" y="36"/>
                    </a:cubicBezTo>
                    <a:close/>
                  </a:path>
                </a:pathLst>
              </a:custGeom>
              <a:solidFill>
                <a:srgbClr val="6F6F6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547" name="Freeform 54">
                <a:extLst>
                  <a:ext uri="{FF2B5EF4-FFF2-40B4-BE49-F238E27FC236}">
                    <a16:creationId xmlns:a16="http://schemas.microsoft.com/office/drawing/2014/main" id="{513E8BA3-71CC-4EAA-AF4B-8CDD88F42E7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45240" y="5160090"/>
                <a:ext cx="415025" cy="99888"/>
              </a:xfrm>
              <a:custGeom>
                <a:avLst/>
                <a:gdLst>
                  <a:gd name="T0" fmla="*/ 0 w 112"/>
                  <a:gd name="T1" fmla="*/ 27 h 27"/>
                  <a:gd name="T2" fmla="*/ 112 w 112"/>
                  <a:gd name="T3" fmla="*/ 27 h 27"/>
                  <a:gd name="T4" fmla="*/ 100 w 112"/>
                  <a:gd name="T5" fmla="*/ 1 h 27"/>
                  <a:gd name="T6" fmla="*/ 98 w 112"/>
                  <a:gd name="T7" fmla="*/ 0 h 27"/>
                  <a:gd name="T8" fmla="*/ 55 w 112"/>
                  <a:gd name="T9" fmla="*/ 15 h 27"/>
                  <a:gd name="T10" fmla="*/ 13 w 112"/>
                  <a:gd name="T11" fmla="*/ 1 h 27"/>
                  <a:gd name="T12" fmla="*/ 12 w 112"/>
                  <a:gd name="T13" fmla="*/ 1 h 27"/>
                  <a:gd name="T14" fmla="*/ 0 w 112"/>
                  <a:gd name="T15" fmla="*/ 27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12" h="27">
                    <a:moveTo>
                      <a:pt x="0" y="27"/>
                    </a:moveTo>
                    <a:cubicBezTo>
                      <a:pt x="112" y="27"/>
                      <a:pt x="112" y="27"/>
                      <a:pt x="112" y="27"/>
                    </a:cubicBezTo>
                    <a:cubicBezTo>
                      <a:pt x="112" y="18"/>
                      <a:pt x="111" y="3"/>
                      <a:pt x="100" y="1"/>
                    </a:cubicBezTo>
                    <a:cubicBezTo>
                      <a:pt x="99" y="1"/>
                      <a:pt x="99" y="1"/>
                      <a:pt x="98" y="0"/>
                    </a:cubicBezTo>
                    <a:cubicBezTo>
                      <a:pt x="89" y="10"/>
                      <a:pt x="73" y="15"/>
                      <a:pt x="55" y="15"/>
                    </a:cubicBezTo>
                    <a:cubicBezTo>
                      <a:pt x="38" y="15"/>
                      <a:pt x="22" y="10"/>
                      <a:pt x="13" y="1"/>
                    </a:cubicBezTo>
                    <a:cubicBezTo>
                      <a:pt x="12" y="1"/>
                      <a:pt x="12" y="1"/>
                      <a:pt x="12" y="1"/>
                    </a:cubicBezTo>
                    <a:cubicBezTo>
                      <a:pt x="1" y="3"/>
                      <a:pt x="0" y="18"/>
                      <a:pt x="0" y="27"/>
                    </a:cubicBezTo>
                    <a:close/>
                  </a:path>
                </a:pathLst>
              </a:custGeom>
              <a:solidFill>
                <a:srgbClr val="7491A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  <p:grpSp>
          <p:nvGrpSpPr>
            <p:cNvPr id="520" name="Group 519">
              <a:extLst>
                <a:ext uri="{FF2B5EF4-FFF2-40B4-BE49-F238E27FC236}">
                  <a16:creationId xmlns:a16="http://schemas.microsoft.com/office/drawing/2014/main" id="{ADAD21AC-0B6E-412C-87A4-D5D6B6C357EB}"/>
                </a:ext>
              </a:extLst>
            </p:cNvPr>
            <p:cNvGrpSpPr/>
            <p:nvPr/>
          </p:nvGrpSpPr>
          <p:grpSpPr>
            <a:xfrm>
              <a:off x="6709380" y="1800993"/>
              <a:ext cx="440348" cy="447383"/>
              <a:chOff x="5631736" y="4812595"/>
              <a:chExt cx="440348" cy="447383"/>
            </a:xfrm>
          </p:grpSpPr>
          <p:sp>
            <p:nvSpPr>
              <p:cNvPr id="521" name="Freeform 55">
                <a:extLst>
                  <a:ext uri="{FF2B5EF4-FFF2-40B4-BE49-F238E27FC236}">
                    <a16:creationId xmlns:a16="http://schemas.microsoft.com/office/drawing/2014/main" id="{B00E758D-5041-45E2-9F8C-BA7205B0813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31736" y="5086933"/>
                <a:ext cx="440348" cy="173045"/>
              </a:xfrm>
              <a:custGeom>
                <a:avLst/>
                <a:gdLst>
                  <a:gd name="T0" fmla="*/ 48 w 119"/>
                  <a:gd name="T1" fmla="*/ 0 h 47"/>
                  <a:gd name="T2" fmla="*/ 10 w 119"/>
                  <a:gd name="T3" fmla="*/ 18 h 47"/>
                  <a:gd name="T4" fmla="*/ 0 w 119"/>
                  <a:gd name="T5" fmla="*/ 47 h 47"/>
                  <a:gd name="T6" fmla="*/ 60 w 119"/>
                  <a:gd name="T7" fmla="*/ 47 h 47"/>
                  <a:gd name="T8" fmla="*/ 119 w 119"/>
                  <a:gd name="T9" fmla="*/ 47 h 47"/>
                  <a:gd name="T10" fmla="*/ 109 w 119"/>
                  <a:gd name="T11" fmla="*/ 18 h 47"/>
                  <a:gd name="T12" fmla="*/ 72 w 119"/>
                  <a:gd name="T13" fmla="*/ 1 h 47"/>
                  <a:gd name="T14" fmla="*/ 48 w 119"/>
                  <a:gd name="T15" fmla="*/ 0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19" h="47">
                    <a:moveTo>
                      <a:pt x="48" y="0"/>
                    </a:moveTo>
                    <a:cubicBezTo>
                      <a:pt x="21" y="10"/>
                      <a:pt x="14" y="16"/>
                      <a:pt x="10" y="18"/>
                    </a:cubicBezTo>
                    <a:cubicBezTo>
                      <a:pt x="6" y="22"/>
                      <a:pt x="3" y="36"/>
                      <a:pt x="0" y="47"/>
                    </a:cubicBezTo>
                    <a:cubicBezTo>
                      <a:pt x="60" y="47"/>
                      <a:pt x="60" y="47"/>
                      <a:pt x="60" y="47"/>
                    </a:cubicBezTo>
                    <a:cubicBezTo>
                      <a:pt x="119" y="47"/>
                      <a:pt x="119" y="47"/>
                      <a:pt x="119" y="47"/>
                    </a:cubicBezTo>
                    <a:cubicBezTo>
                      <a:pt x="116" y="36"/>
                      <a:pt x="114" y="22"/>
                      <a:pt x="109" y="18"/>
                    </a:cubicBezTo>
                    <a:cubicBezTo>
                      <a:pt x="106" y="16"/>
                      <a:pt x="98" y="11"/>
                      <a:pt x="72" y="1"/>
                    </a:cubicBezTo>
                    <a:cubicBezTo>
                      <a:pt x="48" y="0"/>
                      <a:pt x="48" y="0"/>
                      <a:pt x="48" y="0"/>
                    </a:cubicBezTo>
                  </a:path>
                </a:pathLst>
              </a:custGeom>
              <a:solidFill>
                <a:srgbClr val="FFDECC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522" name="Freeform 56">
                <a:extLst>
                  <a:ext uri="{FF2B5EF4-FFF2-40B4-BE49-F238E27FC236}">
                    <a16:creationId xmlns:a16="http://schemas.microsoft.com/office/drawing/2014/main" id="{D1D88B48-9058-44F5-8F32-C25EDBFD754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31736" y="5086933"/>
                <a:ext cx="440348" cy="173045"/>
              </a:xfrm>
              <a:custGeom>
                <a:avLst/>
                <a:gdLst>
                  <a:gd name="T0" fmla="*/ 48 w 119"/>
                  <a:gd name="T1" fmla="*/ 0 h 47"/>
                  <a:gd name="T2" fmla="*/ 10 w 119"/>
                  <a:gd name="T3" fmla="*/ 18 h 47"/>
                  <a:gd name="T4" fmla="*/ 0 w 119"/>
                  <a:gd name="T5" fmla="*/ 47 h 47"/>
                  <a:gd name="T6" fmla="*/ 60 w 119"/>
                  <a:gd name="T7" fmla="*/ 47 h 47"/>
                  <a:gd name="T8" fmla="*/ 119 w 119"/>
                  <a:gd name="T9" fmla="*/ 47 h 47"/>
                  <a:gd name="T10" fmla="*/ 109 w 119"/>
                  <a:gd name="T11" fmla="*/ 18 h 47"/>
                  <a:gd name="T12" fmla="*/ 72 w 119"/>
                  <a:gd name="T13" fmla="*/ 1 h 47"/>
                  <a:gd name="T14" fmla="*/ 48 w 119"/>
                  <a:gd name="T15" fmla="*/ 0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19" h="47">
                    <a:moveTo>
                      <a:pt x="48" y="0"/>
                    </a:moveTo>
                    <a:cubicBezTo>
                      <a:pt x="21" y="10"/>
                      <a:pt x="14" y="16"/>
                      <a:pt x="10" y="18"/>
                    </a:cubicBezTo>
                    <a:cubicBezTo>
                      <a:pt x="6" y="22"/>
                      <a:pt x="3" y="36"/>
                      <a:pt x="0" y="47"/>
                    </a:cubicBezTo>
                    <a:cubicBezTo>
                      <a:pt x="60" y="47"/>
                      <a:pt x="60" y="47"/>
                      <a:pt x="60" y="47"/>
                    </a:cubicBezTo>
                    <a:cubicBezTo>
                      <a:pt x="119" y="47"/>
                      <a:pt x="119" y="47"/>
                      <a:pt x="119" y="47"/>
                    </a:cubicBezTo>
                    <a:cubicBezTo>
                      <a:pt x="116" y="36"/>
                      <a:pt x="114" y="22"/>
                      <a:pt x="109" y="18"/>
                    </a:cubicBezTo>
                    <a:cubicBezTo>
                      <a:pt x="106" y="16"/>
                      <a:pt x="98" y="11"/>
                      <a:pt x="72" y="1"/>
                    </a:cubicBezTo>
                    <a:cubicBezTo>
                      <a:pt x="48" y="0"/>
                      <a:pt x="48" y="0"/>
                      <a:pt x="48" y="0"/>
                    </a:cubicBezTo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523" name="Freeform 57">
                <a:extLst>
                  <a:ext uri="{FF2B5EF4-FFF2-40B4-BE49-F238E27FC236}">
                    <a16:creationId xmlns:a16="http://schemas.microsoft.com/office/drawing/2014/main" id="{0EAEE320-ADD0-445E-90BA-0B4CDD99C1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06187" y="4964536"/>
                <a:ext cx="91446" cy="170231"/>
              </a:xfrm>
              <a:custGeom>
                <a:avLst/>
                <a:gdLst>
                  <a:gd name="T0" fmla="*/ 0 w 25"/>
                  <a:gd name="T1" fmla="*/ 13 h 46"/>
                  <a:gd name="T2" fmla="*/ 0 w 25"/>
                  <a:gd name="T3" fmla="*/ 30 h 46"/>
                  <a:gd name="T4" fmla="*/ 0 w 25"/>
                  <a:gd name="T5" fmla="*/ 39 h 46"/>
                  <a:gd name="T6" fmla="*/ 25 w 25"/>
                  <a:gd name="T7" fmla="*/ 39 h 46"/>
                  <a:gd name="T8" fmla="*/ 25 w 25"/>
                  <a:gd name="T9" fmla="*/ 30 h 46"/>
                  <a:gd name="T10" fmla="*/ 25 w 25"/>
                  <a:gd name="T11" fmla="*/ 13 h 46"/>
                  <a:gd name="T12" fmla="*/ 0 w 25"/>
                  <a:gd name="T13" fmla="*/ 13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5" h="46">
                    <a:moveTo>
                      <a:pt x="0" y="13"/>
                    </a:moveTo>
                    <a:cubicBezTo>
                      <a:pt x="0" y="30"/>
                      <a:pt x="0" y="30"/>
                      <a:pt x="0" y="30"/>
                    </a:cubicBezTo>
                    <a:cubicBezTo>
                      <a:pt x="0" y="39"/>
                      <a:pt x="0" y="39"/>
                      <a:pt x="0" y="39"/>
                    </a:cubicBezTo>
                    <a:cubicBezTo>
                      <a:pt x="7" y="46"/>
                      <a:pt x="18" y="46"/>
                      <a:pt x="25" y="39"/>
                    </a:cubicBezTo>
                    <a:cubicBezTo>
                      <a:pt x="25" y="30"/>
                      <a:pt x="25" y="30"/>
                      <a:pt x="25" y="30"/>
                    </a:cubicBezTo>
                    <a:cubicBezTo>
                      <a:pt x="25" y="13"/>
                      <a:pt x="25" y="13"/>
                      <a:pt x="25" y="13"/>
                    </a:cubicBezTo>
                    <a:cubicBezTo>
                      <a:pt x="25" y="0"/>
                      <a:pt x="0" y="0"/>
                      <a:pt x="0" y="13"/>
                    </a:cubicBezTo>
                  </a:path>
                </a:pathLst>
              </a:custGeom>
              <a:solidFill>
                <a:schemeClr val="accent4">
                  <a:lumMod val="20000"/>
                  <a:lumOff val="8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524" name="Freeform 58">
                <a:extLst>
                  <a:ext uri="{FF2B5EF4-FFF2-40B4-BE49-F238E27FC236}">
                    <a16:creationId xmlns:a16="http://schemas.microsoft.com/office/drawing/2014/main" id="{01613202-F9FE-474A-94AA-ECD49449F14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42878" y="4953281"/>
                <a:ext cx="40799" cy="47833"/>
              </a:xfrm>
              <a:custGeom>
                <a:avLst/>
                <a:gdLst>
                  <a:gd name="T0" fmla="*/ 3 w 11"/>
                  <a:gd name="T1" fmla="*/ 0 h 13"/>
                  <a:gd name="T2" fmla="*/ 9 w 11"/>
                  <a:gd name="T3" fmla="*/ 5 h 13"/>
                  <a:gd name="T4" fmla="*/ 8 w 11"/>
                  <a:gd name="T5" fmla="*/ 13 h 13"/>
                  <a:gd name="T6" fmla="*/ 1 w 11"/>
                  <a:gd name="T7" fmla="*/ 8 h 13"/>
                  <a:gd name="T8" fmla="*/ 3 w 11"/>
                  <a:gd name="T9" fmla="*/ 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13">
                    <a:moveTo>
                      <a:pt x="3" y="0"/>
                    </a:moveTo>
                    <a:cubicBezTo>
                      <a:pt x="5" y="0"/>
                      <a:pt x="8" y="2"/>
                      <a:pt x="9" y="5"/>
                    </a:cubicBezTo>
                    <a:cubicBezTo>
                      <a:pt x="11" y="9"/>
                      <a:pt x="10" y="12"/>
                      <a:pt x="8" y="13"/>
                    </a:cubicBezTo>
                    <a:cubicBezTo>
                      <a:pt x="5" y="13"/>
                      <a:pt x="3" y="11"/>
                      <a:pt x="1" y="8"/>
                    </a:cubicBezTo>
                    <a:cubicBezTo>
                      <a:pt x="0" y="4"/>
                      <a:pt x="1" y="1"/>
                      <a:pt x="3" y="0"/>
                    </a:cubicBezTo>
                    <a:close/>
                  </a:path>
                </a:pathLst>
              </a:custGeom>
              <a:solidFill>
                <a:schemeClr val="accent4">
                  <a:lumMod val="20000"/>
                  <a:lumOff val="8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525" name="Freeform 59">
                <a:extLst>
                  <a:ext uri="{FF2B5EF4-FFF2-40B4-BE49-F238E27FC236}">
                    <a16:creationId xmlns:a16="http://schemas.microsoft.com/office/drawing/2014/main" id="{A9BA5484-434A-4629-AEF4-7330DD98CBF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27177" y="4953281"/>
                <a:ext cx="37986" cy="47833"/>
              </a:xfrm>
              <a:custGeom>
                <a:avLst/>
                <a:gdLst>
                  <a:gd name="T0" fmla="*/ 7 w 10"/>
                  <a:gd name="T1" fmla="*/ 0 h 13"/>
                  <a:gd name="T2" fmla="*/ 1 w 10"/>
                  <a:gd name="T3" fmla="*/ 5 h 13"/>
                  <a:gd name="T4" fmla="*/ 3 w 10"/>
                  <a:gd name="T5" fmla="*/ 13 h 13"/>
                  <a:gd name="T6" fmla="*/ 9 w 10"/>
                  <a:gd name="T7" fmla="*/ 8 h 13"/>
                  <a:gd name="T8" fmla="*/ 7 w 10"/>
                  <a:gd name="T9" fmla="*/ 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13">
                    <a:moveTo>
                      <a:pt x="7" y="0"/>
                    </a:moveTo>
                    <a:cubicBezTo>
                      <a:pt x="5" y="0"/>
                      <a:pt x="2" y="2"/>
                      <a:pt x="1" y="5"/>
                    </a:cubicBezTo>
                    <a:cubicBezTo>
                      <a:pt x="0" y="9"/>
                      <a:pt x="1" y="12"/>
                      <a:pt x="3" y="13"/>
                    </a:cubicBezTo>
                    <a:cubicBezTo>
                      <a:pt x="5" y="13"/>
                      <a:pt x="8" y="11"/>
                      <a:pt x="9" y="8"/>
                    </a:cubicBezTo>
                    <a:cubicBezTo>
                      <a:pt x="10" y="4"/>
                      <a:pt x="10" y="1"/>
                      <a:pt x="7" y="0"/>
                    </a:cubicBezTo>
                    <a:close/>
                  </a:path>
                </a:pathLst>
              </a:custGeom>
              <a:solidFill>
                <a:schemeClr val="accent4">
                  <a:lumMod val="20000"/>
                  <a:lumOff val="8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526" name="Freeform 60">
                <a:extLst>
                  <a:ext uri="{FF2B5EF4-FFF2-40B4-BE49-F238E27FC236}">
                    <a16:creationId xmlns:a16="http://schemas.microsoft.com/office/drawing/2014/main" id="{3A7B06DC-4F8A-4095-A1F2-22CF4486484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31510" y="5127733"/>
                <a:ext cx="40799" cy="36578"/>
              </a:xfrm>
              <a:custGeom>
                <a:avLst/>
                <a:gdLst>
                  <a:gd name="T0" fmla="*/ 0 w 11"/>
                  <a:gd name="T1" fmla="*/ 5 h 10"/>
                  <a:gd name="T2" fmla="*/ 3 w 11"/>
                  <a:gd name="T3" fmla="*/ 10 h 10"/>
                  <a:gd name="T4" fmla="*/ 8 w 11"/>
                  <a:gd name="T5" fmla="*/ 10 h 10"/>
                  <a:gd name="T6" fmla="*/ 11 w 11"/>
                  <a:gd name="T7" fmla="*/ 5 h 10"/>
                  <a:gd name="T8" fmla="*/ 6 w 11"/>
                  <a:gd name="T9" fmla="*/ 0 h 10"/>
                  <a:gd name="T10" fmla="*/ 0 w 11"/>
                  <a:gd name="T11" fmla="*/ 5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1" h="10">
                    <a:moveTo>
                      <a:pt x="0" y="5"/>
                    </a:moveTo>
                    <a:cubicBezTo>
                      <a:pt x="3" y="10"/>
                      <a:pt x="3" y="10"/>
                      <a:pt x="3" y="10"/>
                    </a:cubicBezTo>
                    <a:cubicBezTo>
                      <a:pt x="5" y="10"/>
                      <a:pt x="6" y="10"/>
                      <a:pt x="8" y="10"/>
                    </a:cubicBezTo>
                    <a:cubicBezTo>
                      <a:pt x="11" y="5"/>
                      <a:pt x="11" y="5"/>
                      <a:pt x="11" y="5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0" y="5"/>
                      <a:pt x="0" y="5"/>
                      <a:pt x="0" y="5"/>
                    </a:cubicBezTo>
                  </a:path>
                </a:pathLst>
              </a:custGeom>
              <a:solidFill>
                <a:srgbClr val="6F6F6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527" name="Freeform 61">
                <a:extLst>
                  <a:ext uri="{FF2B5EF4-FFF2-40B4-BE49-F238E27FC236}">
                    <a16:creationId xmlns:a16="http://schemas.microsoft.com/office/drawing/2014/main" id="{E8424F1B-189E-4ED5-8EC0-DA8EAEDB2BF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27289" y="5164311"/>
                <a:ext cx="49241" cy="95667"/>
              </a:xfrm>
              <a:custGeom>
                <a:avLst/>
                <a:gdLst>
                  <a:gd name="T0" fmla="*/ 11 w 35"/>
                  <a:gd name="T1" fmla="*/ 0 h 68"/>
                  <a:gd name="T2" fmla="*/ 0 w 35"/>
                  <a:gd name="T3" fmla="*/ 68 h 68"/>
                  <a:gd name="T4" fmla="*/ 35 w 35"/>
                  <a:gd name="T5" fmla="*/ 68 h 68"/>
                  <a:gd name="T6" fmla="*/ 24 w 35"/>
                  <a:gd name="T7" fmla="*/ 0 h 68"/>
                  <a:gd name="T8" fmla="*/ 11 w 35"/>
                  <a:gd name="T9" fmla="*/ 0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" h="68">
                    <a:moveTo>
                      <a:pt x="11" y="0"/>
                    </a:moveTo>
                    <a:lnTo>
                      <a:pt x="0" y="68"/>
                    </a:lnTo>
                    <a:lnTo>
                      <a:pt x="35" y="68"/>
                    </a:lnTo>
                    <a:lnTo>
                      <a:pt x="24" y="0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6F6F6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528" name="Freeform 62">
                <a:extLst>
                  <a:ext uri="{FF2B5EF4-FFF2-40B4-BE49-F238E27FC236}">
                    <a16:creationId xmlns:a16="http://schemas.microsoft.com/office/drawing/2014/main" id="{D8566D39-3860-4B28-99F6-ED67CBD93D5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27289" y="5164311"/>
                <a:ext cx="49241" cy="95667"/>
              </a:xfrm>
              <a:custGeom>
                <a:avLst/>
                <a:gdLst>
                  <a:gd name="T0" fmla="*/ 11 w 35"/>
                  <a:gd name="T1" fmla="*/ 0 h 68"/>
                  <a:gd name="T2" fmla="*/ 0 w 35"/>
                  <a:gd name="T3" fmla="*/ 68 h 68"/>
                  <a:gd name="T4" fmla="*/ 35 w 35"/>
                  <a:gd name="T5" fmla="*/ 68 h 68"/>
                  <a:gd name="T6" fmla="*/ 24 w 35"/>
                  <a:gd name="T7" fmla="*/ 0 h 68"/>
                  <a:gd name="T8" fmla="*/ 11 w 35"/>
                  <a:gd name="T9" fmla="*/ 0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" h="68">
                    <a:moveTo>
                      <a:pt x="11" y="0"/>
                    </a:moveTo>
                    <a:lnTo>
                      <a:pt x="0" y="68"/>
                    </a:lnTo>
                    <a:lnTo>
                      <a:pt x="35" y="68"/>
                    </a:lnTo>
                    <a:lnTo>
                      <a:pt x="24" y="0"/>
                    </a:lnTo>
                    <a:lnTo>
                      <a:pt x="11" y="0"/>
                    </a:lnTo>
                  </a:path>
                </a:pathLst>
              </a:custGeom>
              <a:solidFill>
                <a:srgbClr val="6F6F6F"/>
              </a:solidFill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529" name="Freeform 63">
                <a:extLst>
                  <a:ext uri="{FF2B5EF4-FFF2-40B4-BE49-F238E27FC236}">
                    <a16:creationId xmlns:a16="http://schemas.microsoft.com/office/drawing/2014/main" id="{6B77EC8B-7F5B-4E79-BFAD-8FE61F9E2BD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01966" y="5075678"/>
                <a:ext cx="52054" cy="88633"/>
              </a:xfrm>
              <a:custGeom>
                <a:avLst/>
                <a:gdLst>
                  <a:gd name="T0" fmla="*/ 3 w 37"/>
                  <a:gd name="T1" fmla="*/ 0 h 63"/>
                  <a:gd name="T2" fmla="*/ 0 w 37"/>
                  <a:gd name="T3" fmla="*/ 11 h 63"/>
                  <a:gd name="T4" fmla="*/ 8 w 37"/>
                  <a:gd name="T5" fmla="*/ 63 h 63"/>
                  <a:gd name="T6" fmla="*/ 37 w 37"/>
                  <a:gd name="T7" fmla="*/ 37 h 63"/>
                  <a:gd name="T8" fmla="*/ 3 w 37"/>
                  <a:gd name="T9" fmla="*/ 0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7" h="63">
                    <a:moveTo>
                      <a:pt x="3" y="0"/>
                    </a:moveTo>
                    <a:lnTo>
                      <a:pt x="0" y="11"/>
                    </a:lnTo>
                    <a:lnTo>
                      <a:pt x="8" y="63"/>
                    </a:lnTo>
                    <a:lnTo>
                      <a:pt x="37" y="37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EDEDE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530" name="Freeform 64">
                <a:extLst>
                  <a:ext uri="{FF2B5EF4-FFF2-40B4-BE49-F238E27FC236}">
                    <a16:creationId xmlns:a16="http://schemas.microsoft.com/office/drawing/2014/main" id="{042EFE7F-E77F-4388-9007-DEC486C0BDF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01966" y="5075678"/>
                <a:ext cx="52054" cy="88633"/>
              </a:xfrm>
              <a:custGeom>
                <a:avLst/>
                <a:gdLst>
                  <a:gd name="T0" fmla="*/ 3 w 37"/>
                  <a:gd name="T1" fmla="*/ 0 h 63"/>
                  <a:gd name="T2" fmla="*/ 0 w 37"/>
                  <a:gd name="T3" fmla="*/ 11 h 63"/>
                  <a:gd name="T4" fmla="*/ 8 w 37"/>
                  <a:gd name="T5" fmla="*/ 63 h 63"/>
                  <a:gd name="T6" fmla="*/ 37 w 37"/>
                  <a:gd name="T7" fmla="*/ 37 h 63"/>
                  <a:gd name="T8" fmla="*/ 3 w 37"/>
                  <a:gd name="T9" fmla="*/ 0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7" h="63">
                    <a:moveTo>
                      <a:pt x="3" y="0"/>
                    </a:moveTo>
                    <a:lnTo>
                      <a:pt x="0" y="11"/>
                    </a:lnTo>
                    <a:lnTo>
                      <a:pt x="8" y="63"/>
                    </a:lnTo>
                    <a:lnTo>
                      <a:pt x="37" y="37"/>
                    </a:lnTo>
                    <a:lnTo>
                      <a:pt x="3" y="0"/>
                    </a:lnTo>
                  </a:path>
                </a:pathLst>
              </a:custGeom>
              <a:noFill/>
              <a:ln w="9525">
                <a:noFill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531" name="Freeform 65">
                <a:extLst>
                  <a:ext uri="{FF2B5EF4-FFF2-40B4-BE49-F238E27FC236}">
                    <a16:creationId xmlns:a16="http://schemas.microsoft.com/office/drawing/2014/main" id="{9C71D3BC-E23E-4199-9FA9-0A27889E73C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06187" y="5061610"/>
                <a:ext cx="91446" cy="25324"/>
              </a:xfrm>
              <a:custGeom>
                <a:avLst/>
                <a:gdLst>
                  <a:gd name="T0" fmla="*/ 0 w 25"/>
                  <a:gd name="T1" fmla="*/ 0 h 7"/>
                  <a:gd name="T2" fmla="*/ 0 w 25"/>
                  <a:gd name="T3" fmla="*/ 1 h 7"/>
                  <a:gd name="T4" fmla="*/ 13 w 25"/>
                  <a:gd name="T5" fmla="*/ 7 h 7"/>
                  <a:gd name="T6" fmla="*/ 13 w 25"/>
                  <a:gd name="T7" fmla="*/ 7 h 7"/>
                  <a:gd name="T8" fmla="*/ 25 w 25"/>
                  <a:gd name="T9" fmla="*/ 1 h 7"/>
                  <a:gd name="T10" fmla="*/ 25 w 25"/>
                  <a:gd name="T11" fmla="*/ 0 h 7"/>
                  <a:gd name="T12" fmla="*/ 0 w 25"/>
                  <a:gd name="T13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5" h="7">
                    <a:moveTo>
                      <a:pt x="0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6" y="7"/>
                      <a:pt x="13" y="7"/>
                    </a:cubicBezTo>
                    <a:cubicBezTo>
                      <a:pt x="13" y="7"/>
                      <a:pt x="13" y="7"/>
                      <a:pt x="13" y="7"/>
                    </a:cubicBezTo>
                    <a:cubicBezTo>
                      <a:pt x="19" y="7"/>
                      <a:pt x="25" y="1"/>
                      <a:pt x="25" y="1"/>
                    </a:cubicBezTo>
                    <a:cubicBezTo>
                      <a:pt x="25" y="0"/>
                      <a:pt x="25" y="0"/>
                      <a:pt x="25" y="0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chemeClr val="bg2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532" name="Freeform 66">
                <a:extLst>
                  <a:ext uri="{FF2B5EF4-FFF2-40B4-BE49-F238E27FC236}">
                    <a16:creationId xmlns:a16="http://schemas.microsoft.com/office/drawing/2014/main" id="{E8586C58-9F34-4EBD-8D09-4CA720074E2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06299" y="4846360"/>
                <a:ext cx="291221" cy="233540"/>
              </a:xfrm>
              <a:custGeom>
                <a:avLst/>
                <a:gdLst>
                  <a:gd name="T0" fmla="*/ 40 w 79"/>
                  <a:gd name="T1" fmla="*/ 0 h 63"/>
                  <a:gd name="T2" fmla="*/ 18 w 79"/>
                  <a:gd name="T3" fmla="*/ 50 h 63"/>
                  <a:gd name="T4" fmla="*/ 40 w 79"/>
                  <a:gd name="T5" fmla="*/ 63 h 63"/>
                  <a:gd name="T6" fmla="*/ 61 w 79"/>
                  <a:gd name="T7" fmla="*/ 50 h 63"/>
                  <a:gd name="T8" fmla="*/ 40 w 79"/>
                  <a:gd name="T9" fmla="*/ 0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9" h="63">
                    <a:moveTo>
                      <a:pt x="40" y="0"/>
                    </a:moveTo>
                    <a:cubicBezTo>
                      <a:pt x="0" y="0"/>
                      <a:pt x="15" y="47"/>
                      <a:pt x="18" y="50"/>
                    </a:cubicBezTo>
                    <a:cubicBezTo>
                      <a:pt x="21" y="54"/>
                      <a:pt x="33" y="63"/>
                      <a:pt x="40" y="63"/>
                    </a:cubicBezTo>
                    <a:cubicBezTo>
                      <a:pt x="46" y="63"/>
                      <a:pt x="59" y="54"/>
                      <a:pt x="61" y="50"/>
                    </a:cubicBezTo>
                    <a:cubicBezTo>
                      <a:pt x="64" y="47"/>
                      <a:pt x="79" y="0"/>
                      <a:pt x="40" y="0"/>
                    </a:cubicBezTo>
                    <a:close/>
                  </a:path>
                </a:pathLst>
              </a:custGeom>
              <a:solidFill>
                <a:schemeClr val="accent4">
                  <a:lumMod val="20000"/>
                  <a:lumOff val="8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533" name="Freeform 67">
                <a:extLst>
                  <a:ext uri="{FF2B5EF4-FFF2-40B4-BE49-F238E27FC236}">
                    <a16:creationId xmlns:a16="http://schemas.microsoft.com/office/drawing/2014/main" id="{29751CE3-586F-447D-AB12-FD0D4E5398CC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747099" y="4812595"/>
                <a:ext cx="225098" cy="181486"/>
              </a:xfrm>
              <a:custGeom>
                <a:avLst/>
                <a:gdLst>
                  <a:gd name="T0" fmla="*/ 47 w 61"/>
                  <a:gd name="T1" fmla="*/ 10 h 49"/>
                  <a:gd name="T2" fmla="*/ 0 w 61"/>
                  <a:gd name="T3" fmla="*/ 20 h 49"/>
                  <a:gd name="T4" fmla="*/ 3 w 61"/>
                  <a:gd name="T5" fmla="*/ 49 h 49"/>
                  <a:gd name="T6" fmla="*/ 3 w 61"/>
                  <a:gd name="T7" fmla="*/ 48 h 49"/>
                  <a:gd name="T8" fmla="*/ 3 w 61"/>
                  <a:gd name="T9" fmla="*/ 49 h 49"/>
                  <a:gd name="T10" fmla="*/ 3 w 61"/>
                  <a:gd name="T11" fmla="*/ 49 h 49"/>
                  <a:gd name="T12" fmla="*/ 4 w 61"/>
                  <a:gd name="T13" fmla="*/ 49 h 49"/>
                  <a:gd name="T14" fmla="*/ 4 w 61"/>
                  <a:gd name="T15" fmla="*/ 49 h 49"/>
                  <a:gd name="T16" fmla="*/ 4 w 61"/>
                  <a:gd name="T17" fmla="*/ 46 h 49"/>
                  <a:gd name="T18" fmla="*/ 4 w 61"/>
                  <a:gd name="T19" fmla="*/ 42 h 49"/>
                  <a:gd name="T20" fmla="*/ 9 w 61"/>
                  <a:gd name="T21" fmla="*/ 28 h 49"/>
                  <a:gd name="T22" fmla="*/ 12 w 61"/>
                  <a:gd name="T23" fmla="*/ 25 h 49"/>
                  <a:gd name="T24" fmla="*/ 28 w 61"/>
                  <a:gd name="T25" fmla="*/ 29 h 49"/>
                  <a:gd name="T26" fmla="*/ 38 w 61"/>
                  <a:gd name="T27" fmla="*/ 30 h 49"/>
                  <a:gd name="T28" fmla="*/ 47 w 61"/>
                  <a:gd name="T29" fmla="*/ 24 h 49"/>
                  <a:gd name="T30" fmla="*/ 54 w 61"/>
                  <a:gd name="T31" fmla="*/ 43 h 49"/>
                  <a:gd name="T32" fmla="*/ 54 w 61"/>
                  <a:gd name="T33" fmla="*/ 46 h 49"/>
                  <a:gd name="T34" fmla="*/ 54 w 61"/>
                  <a:gd name="T35" fmla="*/ 49 h 49"/>
                  <a:gd name="T36" fmla="*/ 54 w 61"/>
                  <a:gd name="T37" fmla="*/ 49 h 49"/>
                  <a:gd name="T38" fmla="*/ 54 w 61"/>
                  <a:gd name="T39" fmla="*/ 49 h 49"/>
                  <a:gd name="T40" fmla="*/ 55 w 61"/>
                  <a:gd name="T41" fmla="*/ 49 h 49"/>
                  <a:gd name="T42" fmla="*/ 55 w 61"/>
                  <a:gd name="T43" fmla="*/ 48 h 49"/>
                  <a:gd name="T44" fmla="*/ 55 w 61"/>
                  <a:gd name="T45" fmla="*/ 46 h 49"/>
                  <a:gd name="T46" fmla="*/ 47 w 61"/>
                  <a:gd name="T47" fmla="*/ 10 h 49"/>
                  <a:gd name="T48" fmla="*/ 26 w 61"/>
                  <a:gd name="T49" fmla="*/ 19 h 49"/>
                  <a:gd name="T50" fmla="*/ 26 w 61"/>
                  <a:gd name="T51" fmla="*/ 19 h 49"/>
                  <a:gd name="T52" fmla="*/ 27 w 61"/>
                  <a:gd name="T53" fmla="*/ 19 h 49"/>
                  <a:gd name="T54" fmla="*/ 26 w 61"/>
                  <a:gd name="T55" fmla="*/ 19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61" h="49">
                    <a:moveTo>
                      <a:pt x="47" y="10"/>
                    </a:moveTo>
                    <a:cubicBezTo>
                      <a:pt x="33" y="0"/>
                      <a:pt x="6" y="13"/>
                      <a:pt x="0" y="20"/>
                    </a:cubicBezTo>
                    <a:cubicBezTo>
                      <a:pt x="2" y="28"/>
                      <a:pt x="1" y="38"/>
                      <a:pt x="3" y="49"/>
                    </a:cubicBezTo>
                    <a:cubicBezTo>
                      <a:pt x="3" y="48"/>
                      <a:pt x="3" y="48"/>
                      <a:pt x="3" y="48"/>
                    </a:cubicBezTo>
                    <a:cubicBezTo>
                      <a:pt x="3" y="49"/>
                      <a:pt x="3" y="49"/>
                      <a:pt x="3" y="49"/>
                    </a:cubicBezTo>
                    <a:cubicBezTo>
                      <a:pt x="3" y="49"/>
                      <a:pt x="3" y="49"/>
                      <a:pt x="3" y="49"/>
                    </a:cubicBezTo>
                    <a:cubicBezTo>
                      <a:pt x="4" y="49"/>
                      <a:pt x="4" y="49"/>
                      <a:pt x="4" y="49"/>
                    </a:cubicBezTo>
                    <a:cubicBezTo>
                      <a:pt x="4" y="49"/>
                      <a:pt x="4" y="49"/>
                      <a:pt x="4" y="49"/>
                    </a:cubicBezTo>
                    <a:cubicBezTo>
                      <a:pt x="4" y="48"/>
                      <a:pt x="4" y="46"/>
                      <a:pt x="4" y="46"/>
                    </a:cubicBezTo>
                    <a:cubicBezTo>
                      <a:pt x="4" y="45"/>
                      <a:pt x="4" y="43"/>
                      <a:pt x="4" y="42"/>
                    </a:cubicBezTo>
                    <a:cubicBezTo>
                      <a:pt x="5" y="35"/>
                      <a:pt x="4" y="35"/>
                      <a:pt x="9" y="28"/>
                    </a:cubicBezTo>
                    <a:cubicBezTo>
                      <a:pt x="9" y="27"/>
                      <a:pt x="11" y="25"/>
                      <a:pt x="12" y="25"/>
                    </a:cubicBezTo>
                    <a:cubicBezTo>
                      <a:pt x="19" y="22"/>
                      <a:pt x="21" y="26"/>
                      <a:pt x="28" y="29"/>
                    </a:cubicBezTo>
                    <a:cubicBezTo>
                      <a:pt x="31" y="30"/>
                      <a:pt x="35" y="30"/>
                      <a:pt x="38" y="30"/>
                    </a:cubicBezTo>
                    <a:cubicBezTo>
                      <a:pt x="42" y="30"/>
                      <a:pt x="47" y="25"/>
                      <a:pt x="47" y="24"/>
                    </a:cubicBezTo>
                    <a:cubicBezTo>
                      <a:pt x="52" y="32"/>
                      <a:pt x="53" y="37"/>
                      <a:pt x="54" y="43"/>
                    </a:cubicBezTo>
                    <a:cubicBezTo>
                      <a:pt x="54" y="44"/>
                      <a:pt x="54" y="45"/>
                      <a:pt x="54" y="46"/>
                    </a:cubicBezTo>
                    <a:cubicBezTo>
                      <a:pt x="54" y="46"/>
                      <a:pt x="54" y="48"/>
                      <a:pt x="54" y="49"/>
                    </a:cubicBezTo>
                    <a:cubicBezTo>
                      <a:pt x="54" y="49"/>
                      <a:pt x="54" y="49"/>
                      <a:pt x="54" y="49"/>
                    </a:cubicBezTo>
                    <a:cubicBezTo>
                      <a:pt x="54" y="49"/>
                      <a:pt x="54" y="49"/>
                      <a:pt x="54" y="49"/>
                    </a:cubicBezTo>
                    <a:cubicBezTo>
                      <a:pt x="55" y="49"/>
                      <a:pt x="55" y="49"/>
                      <a:pt x="55" y="49"/>
                    </a:cubicBezTo>
                    <a:cubicBezTo>
                      <a:pt x="55" y="48"/>
                      <a:pt x="55" y="48"/>
                      <a:pt x="55" y="48"/>
                    </a:cubicBezTo>
                    <a:cubicBezTo>
                      <a:pt x="55" y="47"/>
                      <a:pt x="55" y="47"/>
                      <a:pt x="55" y="46"/>
                    </a:cubicBezTo>
                    <a:cubicBezTo>
                      <a:pt x="57" y="39"/>
                      <a:pt x="61" y="13"/>
                      <a:pt x="47" y="10"/>
                    </a:cubicBezTo>
                    <a:close/>
                    <a:moveTo>
                      <a:pt x="26" y="19"/>
                    </a:moveTo>
                    <a:cubicBezTo>
                      <a:pt x="26" y="19"/>
                      <a:pt x="26" y="19"/>
                      <a:pt x="26" y="19"/>
                    </a:cubicBezTo>
                    <a:cubicBezTo>
                      <a:pt x="27" y="19"/>
                      <a:pt x="27" y="19"/>
                      <a:pt x="27" y="19"/>
                    </a:cubicBezTo>
                    <a:lnTo>
                      <a:pt x="26" y="19"/>
                    </a:lnTo>
                    <a:close/>
                  </a:path>
                </a:pathLst>
              </a:custGeom>
              <a:solidFill>
                <a:srgbClr val="6F6F6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534" name="Freeform 68">
                <a:extLst>
                  <a:ext uri="{FF2B5EF4-FFF2-40B4-BE49-F238E27FC236}">
                    <a16:creationId xmlns:a16="http://schemas.microsoft.com/office/drawing/2014/main" id="{C6C6E9F4-26E8-45B1-AD8B-D1D05E89F5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54020" y="5075678"/>
                <a:ext cx="47833" cy="88633"/>
              </a:xfrm>
              <a:custGeom>
                <a:avLst/>
                <a:gdLst>
                  <a:gd name="T0" fmla="*/ 31 w 34"/>
                  <a:gd name="T1" fmla="*/ 0 h 63"/>
                  <a:gd name="T2" fmla="*/ 34 w 34"/>
                  <a:gd name="T3" fmla="*/ 11 h 63"/>
                  <a:gd name="T4" fmla="*/ 26 w 34"/>
                  <a:gd name="T5" fmla="*/ 63 h 63"/>
                  <a:gd name="T6" fmla="*/ 0 w 34"/>
                  <a:gd name="T7" fmla="*/ 37 h 63"/>
                  <a:gd name="T8" fmla="*/ 31 w 34"/>
                  <a:gd name="T9" fmla="*/ 0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" h="63">
                    <a:moveTo>
                      <a:pt x="31" y="0"/>
                    </a:moveTo>
                    <a:lnTo>
                      <a:pt x="34" y="11"/>
                    </a:lnTo>
                    <a:lnTo>
                      <a:pt x="26" y="63"/>
                    </a:lnTo>
                    <a:lnTo>
                      <a:pt x="0" y="37"/>
                    </a:lnTo>
                    <a:lnTo>
                      <a:pt x="31" y="0"/>
                    </a:lnTo>
                    <a:close/>
                  </a:path>
                </a:pathLst>
              </a:custGeom>
              <a:solidFill>
                <a:srgbClr val="EDEDE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535" name="Freeform 69">
                <a:extLst>
                  <a:ext uri="{FF2B5EF4-FFF2-40B4-BE49-F238E27FC236}">
                    <a16:creationId xmlns:a16="http://schemas.microsoft.com/office/drawing/2014/main" id="{7252CA70-4D0B-46C1-AB01-B7BCC226AC4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54020" y="5075678"/>
                <a:ext cx="47833" cy="88633"/>
              </a:xfrm>
              <a:custGeom>
                <a:avLst/>
                <a:gdLst>
                  <a:gd name="T0" fmla="*/ 31 w 34"/>
                  <a:gd name="T1" fmla="*/ 0 h 63"/>
                  <a:gd name="T2" fmla="*/ 34 w 34"/>
                  <a:gd name="T3" fmla="*/ 11 h 63"/>
                  <a:gd name="T4" fmla="*/ 26 w 34"/>
                  <a:gd name="T5" fmla="*/ 63 h 63"/>
                  <a:gd name="T6" fmla="*/ 0 w 34"/>
                  <a:gd name="T7" fmla="*/ 37 h 63"/>
                  <a:gd name="T8" fmla="*/ 31 w 34"/>
                  <a:gd name="T9" fmla="*/ 0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" h="63">
                    <a:moveTo>
                      <a:pt x="31" y="0"/>
                    </a:moveTo>
                    <a:lnTo>
                      <a:pt x="34" y="11"/>
                    </a:lnTo>
                    <a:lnTo>
                      <a:pt x="26" y="63"/>
                    </a:lnTo>
                    <a:lnTo>
                      <a:pt x="0" y="37"/>
                    </a:lnTo>
                    <a:lnTo>
                      <a:pt x="31" y="0"/>
                    </a:lnTo>
                  </a:path>
                </a:pathLst>
              </a:custGeom>
              <a:noFill/>
              <a:ln w="9525">
                <a:noFill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536" name="Freeform 70">
                <a:extLst>
                  <a:ext uri="{FF2B5EF4-FFF2-40B4-BE49-F238E27FC236}">
                    <a16:creationId xmlns:a16="http://schemas.microsoft.com/office/drawing/2014/main" id="{5A577CBA-C154-4582-B7C1-CA0979F28ED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54020" y="5127733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rgbClr val="6F6F6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537" name="Freeform 71">
                <a:extLst>
                  <a:ext uri="{FF2B5EF4-FFF2-40B4-BE49-F238E27FC236}">
                    <a16:creationId xmlns:a16="http://schemas.microsoft.com/office/drawing/2014/main" id="{8C5B7D6A-294E-421F-8AEC-B0C3A55F6E5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06187" y="5075678"/>
                <a:ext cx="91446" cy="52054"/>
              </a:xfrm>
              <a:custGeom>
                <a:avLst/>
                <a:gdLst>
                  <a:gd name="T0" fmla="*/ 25 w 25"/>
                  <a:gd name="T1" fmla="*/ 0 h 14"/>
                  <a:gd name="T2" fmla="*/ 13 w 25"/>
                  <a:gd name="T3" fmla="*/ 14 h 14"/>
                  <a:gd name="T4" fmla="*/ 0 w 25"/>
                  <a:gd name="T5" fmla="*/ 0 h 14"/>
                  <a:gd name="T6" fmla="*/ 0 w 25"/>
                  <a:gd name="T7" fmla="*/ 0 h 14"/>
                  <a:gd name="T8" fmla="*/ 13 w 25"/>
                  <a:gd name="T9" fmla="*/ 14 h 14"/>
                  <a:gd name="T10" fmla="*/ 13 w 25"/>
                  <a:gd name="T11" fmla="*/ 14 h 14"/>
                  <a:gd name="T12" fmla="*/ 25 w 25"/>
                  <a:gd name="T13" fmla="*/ 0 h 14"/>
                  <a:gd name="T14" fmla="*/ 25 w 25"/>
                  <a:gd name="T15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5" h="14">
                    <a:moveTo>
                      <a:pt x="25" y="0"/>
                    </a:moveTo>
                    <a:cubicBezTo>
                      <a:pt x="13" y="14"/>
                      <a:pt x="13" y="14"/>
                      <a:pt x="13" y="14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3" y="14"/>
                      <a:pt x="13" y="14"/>
                      <a:pt x="13" y="14"/>
                    </a:cubicBezTo>
                    <a:cubicBezTo>
                      <a:pt x="13" y="14"/>
                      <a:pt x="13" y="14"/>
                      <a:pt x="13" y="14"/>
                    </a:cubicBezTo>
                    <a:cubicBezTo>
                      <a:pt x="25" y="0"/>
                      <a:pt x="25" y="0"/>
                      <a:pt x="25" y="0"/>
                    </a:cubicBezTo>
                    <a:cubicBezTo>
                      <a:pt x="25" y="0"/>
                      <a:pt x="25" y="0"/>
                      <a:pt x="25" y="0"/>
                    </a:cubicBezTo>
                  </a:path>
                </a:pathLst>
              </a:custGeom>
              <a:solidFill>
                <a:srgbClr val="E9CEB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538" name="Rectangle 72">
                <a:extLst>
                  <a:ext uri="{FF2B5EF4-FFF2-40B4-BE49-F238E27FC236}">
                    <a16:creationId xmlns:a16="http://schemas.microsoft.com/office/drawing/2014/main" id="{1494F042-382D-4C46-A0FE-C8DEE41709D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842765" y="5164311"/>
                <a:ext cx="18290" cy="1407"/>
              </a:xfrm>
              <a:prstGeom prst="rect">
                <a:avLst/>
              </a:prstGeom>
              <a:solidFill>
                <a:srgbClr val="6F6F6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539" name="Rectangle 73">
                <a:extLst>
                  <a:ext uri="{FF2B5EF4-FFF2-40B4-BE49-F238E27FC236}">
                    <a16:creationId xmlns:a16="http://schemas.microsoft.com/office/drawing/2014/main" id="{315999A6-E698-4B0B-80FF-A4622C286EB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842765" y="5164311"/>
                <a:ext cx="18290" cy="1407"/>
              </a:xfrm>
              <a:prstGeom prst="rect">
                <a:avLst/>
              </a:prstGeom>
              <a:solidFill>
                <a:srgbClr val="6F6F6F"/>
              </a:solidFill>
              <a:ln w="9525">
                <a:noFill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  <p:grpSp>
          <p:nvGrpSpPr>
            <p:cNvPr id="602" name="Group 601">
              <a:extLst>
                <a:ext uri="{FF2B5EF4-FFF2-40B4-BE49-F238E27FC236}">
                  <a16:creationId xmlns:a16="http://schemas.microsoft.com/office/drawing/2014/main" id="{43FFA6FF-C018-4E1C-A21F-FE70D7D9D4B7}"/>
                </a:ext>
              </a:extLst>
            </p:cNvPr>
            <p:cNvGrpSpPr/>
            <p:nvPr/>
          </p:nvGrpSpPr>
          <p:grpSpPr>
            <a:xfrm>
              <a:off x="7205559" y="1810841"/>
              <a:ext cx="415025" cy="427687"/>
              <a:chOff x="6145240" y="4832291"/>
              <a:chExt cx="415025" cy="427687"/>
            </a:xfrm>
          </p:grpSpPr>
          <p:sp>
            <p:nvSpPr>
              <p:cNvPr id="603" name="Freeform 47">
                <a:extLst>
                  <a:ext uri="{FF2B5EF4-FFF2-40B4-BE49-F238E27FC236}">
                    <a16:creationId xmlns:a16="http://schemas.microsoft.com/office/drawing/2014/main" id="{C4A86A28-C00E-4B88-A246-CFB3A79A22A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01515" y="4832291"/>
                <a:ext cx="306696" cy="413618"/>
              </a:xfrm>
              <a:custGeom>
                <a:avLst/>
                <a:gdLst>
                  <a:gd name="T0" fmla="*/ 30 w 83"/>
                  <a:gd name="T1" fmla="*/ 10 h 112"/>
                  <a:gd name="T2" fmla="*/ 67 w 83"/>
                  <a:gd name="T3" fmla="*/ 19 h 112"/>
                  <a:gd name="T4" fmla="*/ 77 w 83"/>
                  <a:gd name="T5" fmla="*/ 52 h 112"/>
                  <a:gd name="T6" fmla="*/ 39 w 83"/>
                  <a:gd name="T7" fmla="*/ 112 h 112"/>
                  <a:gd name="T8" fmla="*/ 6 w 83"/>
                  <a:gd name="T9" fmla="*/ 51 h 112"/>
                  <a:gd name="T10" fmla="*/ 30 w 83"/>
                  <a:gd name="T11" fmla="*/ 1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3" h="112">
                    <a:moveTo>
                      <a:pt x="30" y="10"/>
                    </a:moveTo>
                    <a:cubicBezTo>
                      <a:pt x="33" y="4"/>
                      <a:pt x="57" y="0"/>
                      <a:pt x="67" y="19"/>
                    </a:cubicBezTo>
                    <a:cubicBezTo>
                      <a:pt x="77" y="39"/>
                      <a:pt x="72" y="45"/>
                      <a:pt x="77" y="52"/>
                    </a:cubicBezTo>
                    <a:cubicBezTo>
                      <a:pt x="83" y="59"/>
                      <a:pt x="70" y="112"/>
                      <a:pt x="39" y="112"/>
                    </a:cubicBezTo>
                    <a:cubicBezTo>
                      <a:pt x="7" y="112"/>
                      <a:pt x="0" y="61"/>
                      <a:pt x="6" y="51"/>
                    </a:cubicBezTo>
                    <a:cubicBezTo>
                      <a:pt x="13" y="40"/>
                      <a:pt x="7" y="10"/>
                      <a:pt x="30" y="10"/>
                    </a:cubicBezTo>
                  </a:path>
                </a:pathLst>
              </a:custGeom>
              <a:solidFill>
                <a:srgbClr val="6F6F6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604" name="Freeform 48">
                <a:extLst>
                  <a:ext uri="{FF2B5EF4-FFF2-40B4-BE49-F238E27FC236}">
                    <a16:creationId xmlns:a16="http://schemas.microsoft.com/office/drawing/2014/main" id="{91E2DB43-0AA7-4394-B9B7-188ED0D300E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94481" y="4968757"/>
                <a:ext cx="313731" cy="247608"/>
              </a:xfrm>
              <a:custGeom>
                <a:avLst/>
                <a:gdLst>
                  <a:gd name="T0" fmla="*/ 54 w 85"/>
                  <a:gd name="T1" fmla="*/ 39 h 67"/>
                  <a:gd name="T2" fmla="*/ 54 w 85"/>
                  <a:gd name="T3" fmla="*/ 33 h 67"/>
                  <a:gd name="T4" fmla="*/ 54 w 85"/>
                  <a:gd name="T5" fmla="*/ 15 h 67"/>
                  <a:gd name="T6" fmla="*/ 32 w 85"/>
                  <a:gd name="T7" fmla="*/ 15 h 67"/>
                  <a:gd name="T8" fmla="*/ 32 w 85"/>
                  <a:gd name="T9" fmla="*/ 33 h 67"/>
                  <a:gd name="T10" fmla="*/ 32 w 85"/>
                  <a:gd name="T11" fmla="*/ 39 h 67"/>
                  <a:gd name="T12" fmla="*/ 32 w 85"/>
                  <a:gd name="T13" fmla="*/ 39 h 67"/>
                  <a:gd name="T14" fmla="*/ 0 w 85"/>
                  <a:gd name="T15" fmla="*/ 53 h 67"/>
                  <a:gd name="T16" fmla="*/ 42 w 85"/>
                  <a:gd name="T17" fmla="*/ 67 h 67"/>
                  <a:gd name="T18" fmla="*/ 85 w 85"/>
                  <a:gd name="T19" fmla="*/ 52 h 67"/>
                  <a:gd name="T20" fmla="*/ 54 w 85"/>
                  <a:gd name="T21" fmla="*/ 39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5" h="67">
                    <a:moveTo>
                      <a:pt x="54" y="39"/>
                    </a:moveTo>
                    <a:cubicBezTo>
                      <a:pt x="54" y="33"/>
                      <a:pt x="54" y="33"/>
                      <a:pt x="54" y="33"/>
                    </a:cubicBezTo>
                    <a:cubicBezTo>
                      <a:pt x="54" y="15"/>
                      <a:pt x="54" y="15"/>
                      <a:pt x="54" y="15"/>
                    </a:cubicBezTo>
                    <a:cubicBezTo>
                      <a:pt x="54" y="0"/>
                      <a:pt x="32" y="0"/>
                      <a:pt x="32" y="15"/>
                    </a:cubicBezTo>
                    <a:cubicBezTo>
                      <a:pt x="32" y="33"/>
                      <a:pt x="32" y="33"/>
                      <a:pt x="32" y="33"/>
                    </a:cubicBezTo>
                    <a:cubicBezTo>
                      <a:pt x="32" y="39"/>
                      <a:pt x="32" y="39"/>
                      <a:pt x="32" y="39"/>
                    </a:cubicBezTo>
                    <a:cubicBezTo>
                      <a:pt x="32" y="39"/>
                      <a:pt x="32" y="39"/>
                      <a:pt x="32" y="39"/>
                    </a:cubicBezTo>
                    <a:cubicBezTo>
                      <a:pt x="25" y="48"/>
                      <a:pt x="11" y="50"/>
                      <a:pt x="0" y="53"/>
                    </a:cubicBezTo>
                    <a:cubicBezTo>
                      <a:pt x="9" y="62"/>
                      <a:pt x="25" y="67"/>
                      <a:pt x="42" y="67"/>
                    </a:cubicBezTo>
                    <a:cubicBezTo>
                      <a:pt x="60" y="67"/>
                      <a:pt x="76" y="62"/>
                      <a:pt x="85" y="52"/>
                    </a:cubicBezTo>
                    <a:cubicBezTo>
                      <a:pt x="74" y="50"/>
                      <a:pt x="61" y="48"/>
                      <a:pt x="54" y="39"/>
                    </a:cubicBezTo>
                  </a:path>
                </a:pathLst>
              </a:custGeom>
              <a:solidFill>
                <a:schemeClr val="accent4">
                  <a:lumMod val="20000"/>
                  <a:lumOff val="8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605" name="Freeform 49">
                <a:extLst>
                  <a:ext uri="{FF2B5EF4-FFF2-40B4-BE49-F238E27FC236}">
                    <a16:creationId xmlns:a16="http://schemas.microsoft.com/office/drawing/2014/main" id="{C546BF41-EF30-4192-A4DA-D1CC24A5E14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30834" y="4971570"/>
                <a:ext cx="40799" cy="63309"/>
              </a:xfrm>
              <a:custGeom>
                <a:avLst/>
                <a:gdLst>
                  <a:gd name="T0" fmla="*/ 8 w 11"/>
                  <a:gd name="T1" fmla="*/ 1 h 17"/>
                  <a:gd name="T2" fmla="*/ 1 w 11"/>
                  <a:gd name="T3" fmla="*/ 7 h 17"/>
                  <a:gd name="T4" fmla="*/ 2 w 11"/>
                  <a:gd name="T5" fmla="*/ 16 h 17"/>
                  <a:gd name="T6" fmla="*/ 9 w 11"/>
                  <a:gd name="T7" fmla="*/ 11 h 17"/>
                  <a:gd name="T8" fmla="*/ 8 w 11"/>
                  <a:gd name="T9" fmla="*/ 1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17">
                    <a:moveTo>
                      <a:pt x="8" y="1"/>
                    </a:moveTo>
                    <a:cubicBezTo>
                      <a:pt x="6" y="0"/>
                      <a:pt x="3" y="3"/>
                      <a:pt x="1" y="7"/>
                    </a:cubicBezTo>
                    <a:cubicBezTo>
                      <a:pt x="0" y="11"/>
                      <a:pt x="0" y="15"/>
                      <a:pt x="2" y="16"/>
                    </a:cubicBezTo>
                    <a:cubicBezTo>
                      <a:pt x="5" y="17"/>
                      <a:pt x="8" y="15"/>
                      <a:pt x="9" y="11"/>
                    </a:cubicBezTo>
                    <a:cubicBezTo>
                      <a:pt x="11" y="6"/>
                      <a:pt x="11" y="2"/>
                      <a:pt x="8" y="1"/>
                    </a:cubicBezTo>
                    <a:close/>
                  </a:path>
                </a:pathLst>
              </a:custGeom>
              <a:solidFill>
                <a:schemeClr val="accent4">
                  <a:lumMod val="20000"/>
                  <a:lumOff val="8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606" name="Freeform 50">
                <a:extLst>
                  <a:ext uri="{FF2B5EF4-FFF2-40B4-BE49-F238E27FC236}">
                    <a16:creationId xmlns:a16="http://schemas.microsoft.com/office/drawing/2014/main" id="{ACEACEB3-B3B3-428E-90F2-46F0B46F6E1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35279" y="4971570"/>
                <a:ext cx="39392" cy="63309"/>
              </a:xfrm>
              <a:custGeom>
                <a:avLst/>
                <a:gdLst>
                  <a:gd name="T0" fmla="*/ 3 w 11"/>
                  <a:gd name="T1" fmla="*/ 1 h 17"/>
                  <a:gd name="T2" fmla="*/ 10 w 11"/>
                  <a:gd name="T3" fmla="*/ 7 h 17"/>
                  <a:gd name="T4" fmla="*/ 9 w 11"/>
                  <a:gd name="T5" fmla="*/ 16 h 17"/>
                  <a:gd name="T6" fmla="*/ 2 w 11"/>
                  <a:gd name="T7" fmla="*/ 11 h 17"/>
                  <a:gd name="T8" fmla="*/ 3 w 11"/>
                  <a:gd name="T9" fmla="*/ 1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17">
                    <a:moveTo>
                      <a:pt x="3" y="1"/>
                    </a:moveTo>
                    <a:cubicBezTo>
                      <a:pt x="5" y="0"/>
                      <a:pt x="8" y="3"/>
                      <a:pt x="10" y="7"/>
                    </a:cubicBezTo>
                    <a:cubicBezTo>
                      <a:pt x="11" y="11"/>
                      <a:pt x="11" y="15"/>
                      <a:pt x="9" y="16"/>
                    </a:cubicBezTo>
                    <a:cubicBezTo>
                      <a:pt x="6" y="17"/>
                      <a:pt x="3" y="15"/>
                      <a:pt x="2" y="11"/>
                    </a:cubicBezTo>
                    <a:cubicBezTo>
                      <a:pt x="0" y="6"/>
                      <a:pt x="0" y="2"/>
                      <a:pt x="3" y="1"/>
                    </a:cubicBezTo>
                    <a:close/>
                  </a:path>
                </a:pathLst>
              </a:custGeom>
              <a:solidFill>
                <a:schemeClr val="accent4">
                  <a:lumMod val="20000"/>
                  <a:lumOff val="8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607" name="Freeform 51">
                <a:extLst>
                  <a:ext uri="{FF2B5EF4-FFF2-40B4-BE49-F238E27FC236}">
                    <a16:creationId xmlns:a16="http://schemas.microsoft.com/office/drawing/2014/main" id="{606CCB5C-8ED7-49F8-80B5-EC4B5DE3A3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12657" y="5075678"/>
                <a:ext cx="81598" cy="25324"/>
              </a:xfrm>
              <a:custGeom>
                <a:avLst/>
                <a:gdLst>
                  <a:gd name="T0" fmla="*/ 22 w 22"/>
                  <a:gd name="T1" fmla="*/ 0 h 7"/>
                  <a:gd name="T2" fmla="*/ 0 w 22"/>
                  <a:gd name="T3" fmla="*/ 0 h 7"/>
                  <a:gd name="T4" fmla="*/ 0 w 22"/>
                  <a:gd name="T5" fmla="*/ 0 h 7"/>
                  <a:gd name="T6" fmla="*/ 11 w 22"/>
                  <a:gd name="T7" fmla="*/ 7 h 7"/>
                  <a:gd name="T8" fmla="*/ 22 w 22"/>
                  <a:gd name="T9" fmla="*/ 0 h 7"/>
                  <a:gd name="T10" fmla="*/ 22 w 22"/>
                  <a:gd name="T11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2" h="7">
                    <a:moveTo>
                      <a:pt x="22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7" y="7"/>
                      <a:pt x="11" y="7"/>
                    </a:cubicBezTo>
                    <a:cubicBezTo>
                      <a:pt x="15" y="7"/>
                      <a:pt x="22" y="0"/>
                      <a:pt x="22" y="0"/>
                    </a:cubicBezTo>
                    <a:cubicBezTo>
                      <a:pt x="22" y="0"/>
                      <a:pt x="22" y="0"/>
                      <a:pt x="22" y="0"/>
                    </a:cubicBezTo>
                  </a:path>
                </a:pathLst>
              </a:custGeom>
              <a:solidFill>
                <a:schemeClr val="bg2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608" name="Freeform 52">
                <a:extLst>
                  <a:ext uri="{FF2B5EF4-FFF2-40B4-BE49-F238E27FC236}">
                    <a16:creationId xmlns:a16="http://schemas.microsoft.com/office/drawing/2014/main" id="{23C1D0B8-8825-4094-9F48-7FBF7B161B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38093" y="4842139"/>
                <a:ext cx="229319" cy="251829"/>
              </a:xfrm>
              <a:custGeom>
                <a:avLst/>
                <a:gdLst>
                  <a:gd name="T0" fmla="*/ 31 w 62"/>
                  <a:gd name="T1" fmla="*/ 68 h 68"/>
                  <a:gd name="T2" fmla="*/ 5 w 62"/>
                  <a:gd name="T3" fmla="*/ 40 h 68"/>
                  <a:gd name="T4" fmla="*/ 31 w 62"/>
                  <a:gd name="T5" fmla="*/ 0 h 68"/>
                  <a:gd name="T6" fmla="*/ 57 w 62"/>
                  <a:gd name="T7" fmla="*/ 40 h 68"/>
                  <a:gd name="T8" fmla="*/ 31 w 62"/>
                  <a:gd name="T9" fmla="*/ 68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2" h="68">
                    <a:moveTo>
                      <a:pt x="31" y="68"/>
                    </a:moveTo>
                    <a:cubicBezTo>
                      <a:pt x="24" y="68"/>
                      <a:pt x="10" y="57"/>
                      <a:pt x="5" y="40"/>
                    </a:cubicBezTo>
                    <a:cubicBezTo>
                      <a:pt x="0" y="24"/>
                      <a:pt x="9" y="0"/>
                      <a:pt x="31" y="0"/>
                    </a:cubicBezTo>
                    <a:cubicBezTo>
                      <a:pt x="53" y="0"/>
                      <a:pt x="62" y="24"/>
                      <a:pt x="57" y="40"/>
                    </a:cubicBezTo>
                    <a:cubicBezTo>
                      <a:pt x="53" y="57"/>
                      <a:pt x="38" y="68"/>
                      <a:pt x="31" y="68"/>
                    </a:cubicBezTo>
                    <a:close/>
                  </a:path>
                </a:pathLst>
              </a:custGeom>
              <a:solidFill>
                <a:schemeClr val="accent4">
                  <a:lumMod val="20000"/>
                  <a:lumOff val="8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609" name="Freeform 53">
                <a:extLst>
                  <a:ext uri="{FF2B5EF4-FFF2-40B4-BE49-F238E27FC236}">
                    <a16:creationId xmlns:a16="http://schemas.microsoft.com/office/drawing/2014/main" id="{62334025-DA69-4B61-AE50-B7600ED684E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24025" y="4835105"/>
                <a:ext cx="236353" cy="174451"/>
              </a:xfrm>
              <a:custGeom>
                <a:avLst/>
                <a:gdLst>
                  <a:gd name="T0" fmla="*/ 63 w 64"/>
                  <a:gd name="T1" fmla="*/ 36 h 47"/>
                  <a:gd name="T2" fmla="*/ 64 w 64"/>
                  <a:gd name="T3" fmla="*/ 34 h 47"/>
                  <a:gd name="T4" fmla="*/ 62 w 64"/>
                  <a:gd name="T5" fmla="*/ 22 h 47"/>
                  <a:gd name="T6" fmla="*/ 39 w 64"/>
                  <a:gd name="T7" fmla="*/ 1 h 47"/>
                  <a:gd name="T8" fmla="*/ 16 w 64"/>
                  <a:gd name="T9" fmla="*/ 7 h 47"/>
                  <a:gd name="T10" fmla="*/ 10 w 64"/>
                  <a:gd name="T11" fmla="*/ 47 h 47"/>
                  <a:gd name="T12" fmla="*/ 22 w 64"/>
                  <a:gd name="T13" fmla="*/ 17 h 47"/>
                  <a:gd name="T14" fmla="*/ 55 w 64"/>
                  <a:gd name="T15" fmla="*/ 39 h 47"/>
                  <a:gd name="T16" fmla="*/ 59 w 64"/>
                  <a:gd name="T17" fmla="*/ 46 h 47"/>
                  <a:gd name="T18" fmla="*/ 63 w 64"/>
                  <a:gd name="T19" fmla="*/ 36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4" h="47">
                    <a:moveTo>
                      <a:pt x="63" y="36"/>
                    </a:moveTo>
                    <a:cubicBezTo>
                      <a:pt x="64" y="35"/>
                      <a:pt x="64" y="34"/>
                      <a:pt x="64" y="34"/>
                    </a:cubicBezTo>
                    <a:cubicBezTo>
                      <a:pt x="64" y="30"/>
                      <a:pt x="63" y="26"/>
                      <a:pt x="62" y="22"/>
                    </a:cubicBezTo>
                    <a:cubicBezTo>
                      <a:pt x="60" y="14"/>
                      <a:pt x="49" y="1"/>
                      <a:pt x="39" y="1"/>
                    </a:cubicBezTo>
                    <a:cubicBezTo>
                      <a:pt x="34" y="0"/>
                      <a:pt x="25" y="1"/>
                      <a:pt x="16" y="7"/>
                    </a:cubicBezTo>
                    <a:cubicBezTo>
                      <a:pt x="0" y="19"/>
                      <a:pt x="6" y="44"/>
                      <a:pt x="10" y="47"/>
                    </a:cubicBezTo>
                    <a:cubicBezTo>
                      <a:pt x="6" y="24"/>
                      <a:pt x="16" y="28"/>
                      <a:pt x="22" y="17"/>
                    </a:cubicBezTo>
                    <a:cubicBezTo>
                      <a:pt x="28" y="24"/>
                      <a:pt x="40" y="38"/>
                      <a:pt x="55" y="39"/>
                    </a:cubicBezTo>
                    <a:cubicBezTo>
                      <a:pt x="57" y="42"/>
                      <a:pt x="59" y="44"/>
                      <a:pt x="59" y="46"/>
                    </a:cubicBezTo>
                    <a:cubicBezTo>
                      <a:pt x="61" y="42"/>
                      <a:pt x="63" y="39"/>
                      <a:pt x="63" y="36"/>
                    </a:cubicBezTo>
                    <a:close/>
                  </a:path>
                </a:pathLst>
              </a:custGeom>
              <a:solidFill>
                <a:srgbClr val="6F6F6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610" name="Freeform 54">
                <a:extLst>
                  <a:ext uri="{FF2B5EF4-FFF2-40B4-BE49-F238E27FC236}">
                    <a16:creationId xmlns:a16="http://schemas.microsoft.com/office/drawing/2014/main" id="{290FC487-2D84-4A99-9C65-84D62F8F3B0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45240" y="5160090"/>
                <a:ext cx="415025" cy="99888"/>
              </a:xfrm>
              <a:custGeom>
                <a:avLst/>
                <a:gdLst>
                  <a:gd name="T0" fmla="*/ 0 w 112"/>
                  <a:gd name="T1" fmla="*/ 27 h 27"/>
                  <a:gd name="T2" fmla="*/ 112 w 112"/>
                  <a:gd name="T3" fmla="*/ 27 h 27"/>
                  <a:gd name="T4" fmla="*/ 100 w 112"/>
                  <a:gd name="T5" fmla="*/ 1 h 27"/>
                  <a:gd name="T6" fmla="*/ 98 w 112"/>
                  <a:gd name="T7" fmla="*/ 0 h 27"/>
                  <a:gd name="T8" fmla="*/ 55 w 112"/>
                  <a:gd name="T9" fmla="*/ 15 h 27"/>
                  <a:gd name="T10" fmla="*/ 13 w 112"/>
                  <a:gd name="T11" fmla="*/ 1 h 27"/>
                  <a:gd name="T12" fmla="*/ 12 w 112"/>
                  <a:gd name="T13" fmla="*/ 1 h 27"/>
                  <a:gd name="T14" fmla="*/ 0 w 112"/>
                  <a:gd name="T15" fmla="*/ 27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12" h="27">
                    <a:moveTo>
                      <a:pt x="0" y="27"/>
                    </a:moveTo>
                    <a:cubicBezTo>
                      <a:pt x="112" y="27"/>
                      <a:pt x="112" y="27"/>
                      <a:pt x="112" y="27"/>
                    </a:cubicBezTo>
                    <a:cubicBezTo>
                      <a:pt x="112" y="18"/>
                      <a:pt x="111" y="3"/>
                      <a:pt x="100" y="1"/>
                    </a:cubicBezTo>
                    <a:cubicBezTo>
                      <a:pt x="99" y="1"/>
                      <a:pt x="99" y="1"/>
                      <a:pt x="98" y="0"/>
                    </a:cubicBezTo>
                    <a:cubicBezTo>
                      <a:pt x="89" y="10"/>
                      <a:pt x="73" y="15"/>
                      <a:pt x="55" y="15"/>
                    </a:cubicBezTo>
                    <a:cubicBezTo>
                      <a:pt x="38" y="15"/>
                      <a:pt x="22" y="10"/>
                      <a:pt x="13" y="1"/>
                    </a:cubicBezTo>
                    <a:cubicBezTo>
                      <a:pt x="12" y="1"/>
                      <a:pt x="12" y="1"/>
                      <a:pt x="12" y="1"/>
                    </a:cubicBezTo>
                    <a:cubicBezTo>
                      <a:pt x="1" y="3"/>
                      <a:pt x="0" y="18"/>
                      <a:pt x="0" y="27"/>
                    </a:cubicBezTo>
                    <a:close/>
                  </a:path>
                </a:pathLst>
              </a:custGeom>
              <a:solidFill>
                <a:srgbClr val="7491A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  <p:grpSp>
          <p:nvGrpSpPr>
            <p:cNvPr id="611" name="Group 610">
              <a:extLst>
                <a:ext uri="{FF2B5EF4-FFF2-40B4-BE49-F238E27FC236}">
                  <a16:creationId xmlns:a16="http://schemas.microsoft.com/office/drawing/2014/main" id="{2394AEDA-64AA-4F6D-8F59-7965EFB19DAF}"/>
                </a:ext>
              </a:extLst>
            </p:cNvPr>
            <p:cNvGrpSpPr/>
            <p:nvPr/>
          </p:nvGrpSpPr>
          <p:grpSpPr>
            <a:xfrm>
              <a:off x="7669825" y="1800993"/>
              <a:ext cx="440348" cy="447383"/>
              <a:chOff x="5631736" y="4812595"/>
              <a:chExt cx="440348" cy="447383"/>
            </a:xfrm>
          </p:grpSpPr>
          <p:sp>
            <p:nvSpPr>
              <p:cNvPr id="612" name="Freeform 55">
                <a:extLst>
                  <a:ext uri="{FF2B5EF4-FFF2-40B4-BE49-F238E27FC236}">
                    <a16:creationId xmlns:a16="http://schemas.microsoft.com/office/drawing/2014/main" id="{1A6D1956-84D1-43A9-AA53-CB56358A97B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31736" y="5086933"/>
                <a:ext cx="440348" cy="173045"/>
              </a:xfrm>
              <a:custGeom>
                <a:avLst/>
                <a:gdLst>
                  <a:gd name="T0" fmla="*/ 48 w 119"/>
                  <a:gd name="T1" fmla="*/ 0 h 47"/>
                  <a:gd name="T2" fmla="*/ 10 w 119"/>
                  <a:gd name="T3" fmla="*/ 18 h 47"/>
                  <a:gd name="T4" fmla="*/ 0 w 119"/>
                  <a:gd name="T5" fmla="*/ 47 h 47"/>
                  <a:gd name="T6" fmla="*/ 60 w 119"/>
                  <a:gd name="T7" fmla="*/ 47 h 47"/>
                  <a:gd name="T8" fmla="*/ 119 w 119"/>
                  <a:gd name="T9" fmla="*/ 47 h 47"/>
                  <a:gd name="T10" fmla="*/ 109 w 119"/>
                  <a:gd name="T11" fmla="*/ 18 h 47"/>
                  <a:gd name="T12" fmla="*/ 72 w 119"/>
                  <a:gd name="T13" fmla="*/ 1 h 47"/>
                  <a:gd name="T14" fmla="*/ 48 w 119"/>
                  <a:gd name="T15" fmla="*/ 0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19" h="47">
                    <a:moveTo>
                      <a:pt x="48" y="0"/>
                    </a:moveTo>
                    <a:cubicBezTo>
                      <a:pt x="21" y="10"/>
                      <a:pt x="14" y="16"/>
                      <a:pt x="10" y="18"/>
                    </a:cubicBezTo>
                    <a:cubicBezTo>
                      <a:pt x="6" y="22"/>
                      <a:pt x="3" y="36"/>
                      <a:pt x="0" y="47"/>
                    </a:cubicBezTo>
                    <a:cubicBezTo>
                      <a:pt x="60" y="47"/>
                      <a:pt x="60" y="47"/>
                      <a:pt x="60" y="47"/>
                    </a:cubicBezTo>
                    <a:cubicBezTo>
                      <a:pt x="119" y="47"/>
                      <a:pt x="119" y="47"/>
                      <a:pt x="119" y="47"/>
                    </a:cubicBezTo>
                    <a:cubicBezTo>
                      <a:pt x="116" y="36"/>
                      <a:pt x="114" y="22"/>
                      <a:pt x="109" y="18"/>
                    </a:cubicBezTo>
                    <a:cubicBezTo>
                      <a:pt x="106" y="16"/>
                      <a:pt x="98" y="11"/>
                      <a:pt x="72" y="1"/>
                    </a:cubicBezTo>
                    <a:cubicBezTo>
                      <a:pt x="48" y="0"/>
                      <a:pt x="48" y="0"/>
                      <a:pt x="48" y="0"/>
                    </a:cubicBezTo>
                  </a:path>
                </a:pathLst>
              </a:custGeom>
              <a:solidFill>
                <a:srgbClr val="FFDECC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613" name="Freeform 56">
                <a:extLst>
                  <a:ext uri="{FF2B5EF4-FFF2-40B4-BE49-F238E27FC236}">
                    <a16:creationId xmlns:a16="http://schemas.microsoft.com/office/drawing/2014/main" id="{7F6A7C5B-C851-4E70-A8EE-B0CE11CCEB9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31736" y="5086933"/>
                <a:ext cx="440348" cy="173045"/>
              </a:xfrm>
              <a:custGeom>
                <a:avLst/>
                <a:gdLst>
                  <a:gd name="T0" fmla="*/ 48 w 119"/>
                  <a:gd name="T1" fmla="*/ 0 h 47"/>
                  <a:gd name="T2" fmla="*/ 10 w 119"/>
                  <a:gd name="T3" fmla="*/ 18 h 47"/>
                  <a:gd name="T4" fmla="*/ 0 w 119"/>
                  <a:gd name="T5" fmla="*/ 47 h 47"/>
                  <a:gd name="T6" fmla="*/ 60 w 119"/>
                  <a:gd name="T7" fmla="*/ 47 h 47"/>
                  <a:gd name="T8" fmla="*/ 119 w 119"/>
                  <a:gd name="T9" fmla="*/ 47 h 47"/>
                  <a:gd name="T10" fmla="*/ 109 w 119"/>
                  <a:gd name="T11" fmla="*/ 18 h 47"/>
                  <a:gd name="T12" fmla="*/ 72 w 119"/>
                  <a:gd name="T13" fmla="*/ 1 h 47"/>
                  <a:gd name="T14" fmla="*/ 48 w 119"/>
                  <a:gd name="T15" fmla="*/ 0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19" h="47">
                    <a:moveTo>
                      <a:pt x="48" y="0"/>
                    </a:moveTo>
                    <a:cubicBezTo>
                      <a:pt x="21" y="10"/>
                      <a:pt x="14" y="16"/>
                      <a:pt x="10" y="18"/>
                    </a:cubicBezTo>
                    <a:cubicBezTo>
                      <a:pt x="6" y="22"/>
                      <a:pt x="3" y="36"/>
                      <a:pt x="0" y="47"/>
                    </a:cubicBezTo>
                    <a:cubicBezTo>
                      <a:pt x="60" y="47"/>
                      <a:pt x="60" y="47"/>
                      <a:pt x="60" y="47"/>
                    </a:cubicBezTo>
                    <a:cubicBezTo>
                      <a:pt x="119" y="47"/>
                      <a:pt x="119" y="47"/>
                      <a:pt x="119" y="47"/>
                    </a:cubicBezTo>
                    <a:cubicBezTo>
                      <a:pt x="116" y="36"/>
                      <a:pt x="114" y="22"/>
                      <a:pt x="109" y="18"/>
                    </a:cubicBezTo>
                    <a:cubicBezTo>
                      <a:pt x="106" y="16"/>
                      <a:pt x="98" y="11"/>
                      <a:pt x="72" y="1"/>
                    </a:cubicBezTo>
                    <a:cubicBezTo>
                      <a:pt x="48" y="0"/>
                      <a:pt x="48" y="0"/>
                      <a:pt x="48" y="0"/>
                    </a:cubicBezTo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614" name="Freeform 57">
                <a:extLst>
                  <a:ext uri="{FF2B5EF4-FFF2-40B4-BE49-F238E27FC236}">
                    <a16:creationId xmlns:a16="http://schemas.microsoft.com/office/drawing/2014/main" id="{15BBAC9D-C619-4A60-BD72-3D179000C52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06187" y="4964536"/>
                <a:ext cx="91446" cy="170231"/>
              </a:xfrm>
              <a:custGeom>
                <a:avLst/>
                <a:gdLst>
                  <a:gd name="T0" fmla="*/ 0 w 25"/>
                  <a:gd name="T1" fmla="*/ 13 h 46"/>
                  <a:gd name="T2" fmla="*/ 0 w 25"/>
                  <a:gd name="T3" fmla="*/ 30 h 46"/>
                  <a:gd name="T4" fmla="*/ 0 w 25"/>
                  <a:gd name="T5" fmla="*/ 39 h 46"/>
                  <a:gd name="T6" fmla="*/ 25 w 25"/>
                  <a:gd name="T7" fmla="*/ 39 h 46"/>
                  <a:gd name="T8" fmla="*/ 25 w 25"/>
                  <a:gd name="T9" fmla="*/ 30 h 46"/>
                  <a:gd name="T10" fmla="*/ 25 w 25"/>
                  <a:gd name="T11" fmla="*/ 13 h 46"/>
                  <a:gd name="T12" fmla="*/ 0 w 25"/>
                  <a:gd name="T13" fmla="*/ 13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5" h="46">
                    <a:moveTo>
                      <a:pt x="0" y="13"/>
                    </a:moveTo>
                    <a:cubicBezTo>
                      <a:pt x="0" y="30"/>
                      <a:pt x="0" y="30"/>
                      <a:pt x="0" y="30"/>
                    </a:cubicBezTo>
                    <a:cubicBezTo>
                      <a:pt x="0" y="39"/>
                      <a:pt x="0" y="39"/>
                      <a:pt x="0" y="39"/>
                    </a:cubicBezTo>
                    <a:cubicBezTo>
                      <a:pt x="7" y="46"/>
                      <a:pt x="18" y="46"/>
                      <a:pt x="25" y="39"/>
                    </a:cubicBezTo>
                    <a:cubicBezTo>
                      <a:pt x="25" y="30"/>
                      <a:pt x="25" y="30"/>
                      <a:pt x="25" y="30"/>
                    </a:cubicBezTo>
                    <a:cubicBezTo>
                      <a:pt x="25" y="13"/>
                      <a:pt x="25" y="13"/>
                      <a:pt x="25" y="13"/>
                    </a:cubicBezTo>
                    <a:cubicBezTo>
                      <a:pt x="25" y="0"/>
                      <a:pt x="0" y="0"/>
                      <a:pt x="0" y="13"/>
                    </a:cubicBezTo>
                  </a:path>
                </a:pathLst>
              </a:custGeom>
              <a:solidFill>
                <a:schemeClr val="accent4">
                  <a:lumMod val="20000"/>
                  <a:lumOff val="8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615" name="Freeform 58">
                <a:extLst>
                  <a:ext uri="{FF2B5EF4-FFF2-40B4-BE49-F238E27FC236}">
                    <a16:creationId xmlns:a16="http://schemas.microsoft.com/office/drawing/2014/main" id="{5D74CC7A-AAB6-40A0-A203-5D76D2656BE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42878" y="4953281"/>
                <a:ext cx="40799" cy="47833"/>
              </a:xfrm>
              <a:custGeom>
                <a:avLst/>
                <a:gdLst>
                  <a:gd name="T0" fmla="*/ 3 w 11"/>
                  <a:gd name="T1" fmla="*/ 0 h 13"/>
                  <a:gd name="T2" fmla="*/ 9 w 11"/>
                  <a:gd name="T3" fmla="*/ 5 h 13"/>
                  <a:gd name="T4" fmla="*/ 8 w 11"/>
                  <a:gd name="T5" fmla="*/ 13 h 13"/>
                  <a:gd name="T6" fmla="*/ 1 w 11"/>
                  <a:gd name="T7" fmla="*/ 8 h 13"/>
                  <a:gd name="T8" fmla="*/ 3 w 11"/>
                  <a:gd name="T9" fmla="*/ 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13">
                    <a:moveTo>
                      <a:pt x="3" y="0"/>
                    </a:moveTo>
                    <a:cubicBezTo>
                      <a:pt x="5" y="0"/>
                      <a:pt x="8" y="2"/>
                      <a:pt x="9" y="5"/>
                    </a:cubicBezTo>
                    <a:cubicBezTo>
                      <a:pt x="11" y="9"/>
                      <a:pt x="10" y="12"/>
                      <a:pt x="8" y="13"/>
                    </a:cubicBezTo>
                    <a:cubicBezTo>
                      <a:pt x="5" y="13"/>
                      <a:pt x="3" y="11"/>
                      <a:pt x="1" y="8"/>
                    </a:cubicBezTo>
                    <a:cubicBezTo>
                      <a:pt x="0" y="4"/>
                      <a:pt x="1" y="1"/>
                      <a:pt x="3" y="0"/>
                    </a:cubicBezTo>
                    <a:close/>
                  </a:path>
                </a:pathLst>
              </a:custGeom>
              <a:solidFill>
                <a:schemeClr val="accent4">
                  <a:lumMod val="20000"/>
                  <a:lumOff val="8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616" name="Freeform 59">
                <a:extLst>
                  <a:ext uri="{FF2B5EF4-FFF2-40B4-BE49-F238E27FC236}">
                    <a16:creationId xmlns:a16="http://schemas.microsoft.com/office/drawing/2014/main" id="{0DAE7B22-34C2-4000-A872-1C59DC08908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27177" y="4953281"/>
                <a:ext cx="37986" cy="47833"/>
              </a:xfrm>
              <a:custGeom>
                <a:avLst/>
                <a:gdLst>
                  <a:gd name="T0" fmla="*/ 7 w 10"/>
                  <a:gd name="T1" fmla="*/ 0 h 13"/>
                  <a:gd name="T2" fmla="*/ 1 w 10"/>
                  <a:gd name="T3" fmla="*/ 5 h 13"/>
                  <a:gd name="T4" fmla="*/ 3 w 10"/>
                  <a:gd name="T5" fmla="*/ 13 h 13"/>
                  <a:gd name="T6" fmla="*/ 9 w 10"/>
                  <a:gd name="T7" fmla="*/ 8 h 13"/>
                  <a:gd name="T8" fmla="*/ 7 w 10"/>
                  <a:gd name="T9" fmla="*/ 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13">
                    <a:moveTo>
                      <a:pt x="7" y="0"/>
                    </a:moveTo>
                    <a:cubicBezTo>
                      <a:pt x="5" y="0"/>
                      <a:pt x="2" y="2"/>
                      <a:pt x="1" y="5"/>
                    </a:cubicBezTo>
                    <a:cubicBezTo>
                      <a:pt x="0" y="9"/>
                      <a:pt x="1" y="12"/>
                      <a:pt x="3" y="13"/>
                    </a:cubicBezTo>
                    <a:cubicBezTo>
                      <a:pt x="5" y="13"/>
                      <a:pt x="8" y="11"/>
                      <a:pt x="9" y="8"/>
                    </a:cubicBezTo>
                    <a:cubicBezTo>
                      <a:pt x="10" y="4"/>
                      <a:pt x="10" y="1"/>
                      <a:pt x="7" y="0"/>
                    </a:cubicBezTo>
                    <a:close/>
                  </a:path>
                </a:pathLst>
              </a:custGeom>
              <a:solidFill>
                <a:schemeClr val="accent4">
                  <a:lumMod val="20000"/>
                  <a:lumOff val="8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617" name="Freeform 60">
                <a:extLst>
                  <a:ext uri="{FF2B5EF4-FFF2-40B4-BE49-F238E27FC236}">
                    <a16:creationId xmlns:a16="http://schemas.microsoft.com/office/drawing/2014/main" id="{59960587-807A-4A74-B56C-3CD1DFE7CC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31510" y="5127733"/>
                <a:ext cx="40799" cy="36578"/>
              </a:xfrm>
              <a:custGeom>
                <a:avLst/>
                <a:gdLst>
                  <a:gd name="T0" fmla="*/ 0 w 11"/>
                  <a:gd name="T1" fmla="*/ 5 h 10"/>
                  <a:gd name="T2" fmla="*/ 3 w 11"/>
                  <a:gd name="T3" fmla="*/ 10 h 10"/>
                  <a:gd name="T4" fmla="*/ 8 w 11"/>
                  <a:gd name="T5" fmla="*/ 10 h 10"/>
                  <a:gd name="T6" fmla="*/ 11 w 11"/>
                  <a:gd name="T7" fmla="*/ 5 h 10"/>
                  <a:gd name="T8" fmla="*/ 6 w 11"/>
                  <a:gd name="T9" fmla="*/ 0 h 10"/>
                  <a:gd name="T10" fmla="*/ 0 w 11"/>
                  <a:gd name="T11" fmla="*/ 5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1" h="10">
                    <a:moveTo>
                      <a:pt x="0" y="5"/>
                    </a:moveTo>
                    <a:cubicBezTo>
                      <a:pt x="3" y="10"/>
                      <a:pt x="3" y="10"/>
                      <a:pt x="3" y="10"/>
                    </a:cubicBezTo>
                    <a:cubicBezTo>
                      <a:pt x="5" y="10"/>
                      <a:pt x="6" y="10"/>
                      <a:pt x="8" y="10"/>
                    </a:cubicBezTo>
                    <a:cubicBezTo>
                      <a:pt x="11" y="5"/>
                      <a:pt x="11" y="5"/>
                      <a:pt x="11" y="5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0" y="5"/>
                      <a:pt x="0" y="5"/>
                      <a:pt x="0" y="5"/>
                    </a:cubicBezTo>
                  </a:path>
                </a:pathLst>
              </a:custGeom>
              <a:solidFill>
                <a:srgbClr val="6F6F6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618" name="Freeform 61">
                <a:extLst>
                  <a:ext uri="{FF2B5EF4-FFF2-40B4-BE49-F238E27FC236}">
                    <a16:creationId xmlns:a16="http://schemas.microsoft.com/office/drawing/2014/main" id="{2B36F8BC-49C3-4DDE-A392-C0ED0E048B7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27289" y="5164311"/>
                <a:ext cx="49241" cy="95667"/>
              </a:xfrm>
              <a:custGeom>
                <a:avLst/>
                <a:gdLst>
                  <a:gd name="T0" fmla="*/ 11 w 35"/>
                  <a:gd name="T1" fmla="*/ 0 h 68"/>
                  <a:gd name="T2" fmla="*/ 0 w 35"/>
                  <a:gd name="T3" fmla="*/ 68 h 68"/>
                  <a:gd name="T4" fmla="*/ 35 w 35"/>
                  <a:gd name="T5" fmla="*/ 68 h 68"/>
                  <a:gd name="T6" fmla="*/ 24 w 35"/>
                  <a:gd name="T7" fmla="*/ 0 h 68"/>
                  <a:gd name="T8" fmla="*/ 11 w 35"/>
                  <a:gd name="T9" fmla="*/ 0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" h="68">
                    <a:moveTo>
                      <a:pt x="11" y="0"/>
                    </a:moveTo>
                    <a:lnTo>
                      <a:pt x="0" y="68"/>
                    </a:lnTo>
                    <a:lnTo>
                      <a:pt x="35" y="68"/>
                    </a:lnTo>
                    <a:lnTo>
                      <a:pt x="24" y="0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6F6F6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619" name="Freeform 62">
                <a:extLst>
                  <a:ext uri="{FF2B5EF4-FFF2-40B4-BE49-F238E27FC236}">
                    <a16:creationId xmlns:a16="http://schemas.microsoft.com/office/drawing/2014/main" id="{8EA67163-3BA5-4406-B796-AEEA8BD8263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27289" y="5164311"/>
                <a:ext cx="49241" cy="95667"/>
              </a:xfrm>
              <a:custGeom>
                <a:avLst/>
                <a:gdLst>
                  <a:gd name="T0" fmla="*/ 11 w 35"/>
                  <a:gd name="T1" fmla="*/ 0 h 68"/>
                  <a:gd name="T2" fmla="*/ 0 w 35"/>
                  <a:gd name="T3" fmla="*/ 68 h 68"/>
                  <a:gd name="T4" fmla="*/ 35 w 35"/>
                  <a:gd name="T5" fmla="*/ 68 h 68"/>
                  <a:gd name="T6" fmla="*/ 24 w 35"/>
                  <a:gd name="T7" fmla="*/ 0 h 68"/>
                  <a:gd name="T8" fmla="*/ 11 w 35"/>
                  <a:gd name="T9" fmla="*/ 0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" h="68">
                    <a:moveTo>
                      <a:pt x="11" y="0"/>
                    </a:moveTo>
                    <a:lnTo>
                      <a:pt x="0" y="68"/>
                    </a:lnTo>
                    <a:lnTo>
                      <a:pt x="35" y="68"/>
                    </a:lnTo>
                    <a:lnTo>
                      <a:pt x="24" y="0"/>
                    </a:lnTo>
                    <a:lnTo>
                      <a:pt x="11" y="0"/>
                    </a:lnTo>
                  </a:path>
                </a:pathLst>
              </a:custGeom>
              <a:solidFill>
                <a:srgbClr val="6F6F6F"/>
              </a:solidFill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620" name="Freeform 63">
                <a:extLst>
                  <a:ext uri="{FF2B5EF4-FFF2-40B4-BE49-F238E27FC236}">
                    <a16:creationId xmlns:a16="http://schemas.microsoft.com/office/drawing/2014/main" id="{7AA8AC82-63B2-4145-A24F-696ED14E796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01966" y="5075678"/>
                <a:ext cx="52054" cy="88633"/>
              </a:xfrm>
              <a:custGeom>
                <a:avLst/>
                <a:gdLst>
                  <a:gd name="T0" fmla="*/ 3 w 37"/>
                  <a:gd name="T1" fmla="*/ 0 h 63"/>
                  <a:gd name="T2" fmla="*/ 0 w 37"/>
                  <a:gd name="T3" fmla="*/ 11 h 63"/>
                  <a:gd name="T4" fmla="*/ 8 w 37"/>
                  <a:gd name="T5" fmla="*/ 63 h 63"/>
                  <a:gd name="T6" fmla="*/ 37 w 37"/>
                  <a:gd name="T7" fmla="*/ 37 h 63"/>
                  <a:gd name="T8" fmla="*/ 3 w 37"/>
                  <a:gd name="T9" fmla="*/ 0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7" h="63">
                    <a:moveTo>
                      <a:pt x="3" y="0"/>
                    </a:moveTo>
                    <a:lnTo>
                      <a:pt x="0" y="11"/>
                    </a:lnTo>
                    <a:lnTo>
                      <a:pt x="8" y="63"/>
                    </a:lnTo>
                    <a:lnTo>
                      <a:pt x="37" y="37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EDEDE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621" name="Freeform 64">
                <a:extLst>
                  <a:ext uri="{FF2B5EF4-FFF2-40B4-BE49-F238E27FC236}">
                    <a16:creationId xmlns:a16="http://schemas.microsoft.com/office/drawing/2014/main" id="{2743F084-5D6D-4EE4-B010-B3CE050606B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01966" y="5075678"/>
                <a:ext cx="52054" cy="88633"/>
              </a:xfrm>
              <a:custGeom>
                <a:avLst/>
                <a:gdLst>
                  <a:gd name="T0" fmla="*/ 3 w 37"/>
                  <a:gd name="T1" fmla="*/ 0 h 63"/>
                  <a:gd name="T2" fmla="*/ 0 w 37"/>
                  <a:gd name="T3" fmla="*/ 11 h 63"/>
                  <a:gd name="T4" fmla="*/ 8 w 37"/>
                  <a:gd name="T5" fmla="*/ 63 h 63"/>
                  <a:gd name="T6" fmla="*/ 37 w 37"/>
                  <a:gd name="T7" fmla="*/ 37 h 63"/>
                  <a:gd name="T8" fmla="*/ 3 w 37"/>
                  <a:gd name="T9" fmla="*/ 0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7" h="63">
                    <a:moveTo>
                      <a:pt x="3" y="0"/>
                    </a:moveTo>
                    <a:lnTo>
                      <a:pt x="0" y="11"/>
                    </a:lnTo>
                    <a:lnTo>
                      <a:pt x="8" y="63"/>
                    </a:lnTo>
                    <a:lnTo>
                      <a:pt x="37" y="37"/>
                    </a:lnTo>
                    <a:lnTo>
                      <a:pt x="3" y="0"/>
                    </a:lnTo>
                  </a:path>
                </a:pathLst>
              </a:custGeom>
              <a:noFill/>
              <a:ln w="9525">
                <a:noFill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622" name="Freeform 65">
                <a:extLst>
                  <a:ext uri="{FF2B5EF4-FFF2-40B4-BE49-F238E27FC236}">
                    <a16:creationId xmlns:a16="http://schemas.microsoft.com/office/drawing/2014/main" id="{CA89FAFF-417F-4719-ACFF-0D692714BC6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06187" y="5061610"/>
                <a:ext cx="91446" cy="25324"/>
              </a:xfrm>
              <a:custGeom>
                <a:avLst/>
                <a:gdLst>
                  <a:gd name="T0" fmla="*/ 0 w 25"/>
                  <a:gd name="T1" fmla="*/ 0 h 7"/>
                  <a:gd name="T2" fmla="*/ 0 w 25"/>
                  <a:gd name="T3" fmla="*/ 1 h 7"/>
                  <a:gd name="T4" fmla="*/ 13 w 25"/>
                  <a:gd name="T5" fmla="*/ 7 h 7"/>
                  <a:gd name="T6" fmla="*/ 13 w 25"/>
                  <a:gd name="T7" fmla="*/ 7 h 7"/>
                  <a:gd name="T8" fmla="*/ 25 w 25"/>
                  <a:gd name="T9" fmla="*/ 1 h 7"/>
                  <a:gd name="T10" fmla="*/ 25 w 25"/>
                  <a:gd name="T11" fmla="*/ 0 h 7"/>
                  <a:gd name="T12" fmla="*/ 0 w 25"/>
                  <a:gd name="T13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5" h="7">
                    <a:moveTo>
                      <a:pt x="0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6" y="7"/>
                      <a:pt x="13" y="7"/>
                    </a:cubicBezTo>
                    <a:cubicBezTo>
                      <a:pt x="13" y="7"/>
                      <a:pt x="13" y="7"/>
                      <a:pt x="13" y="7"/>
                    </a:cubicBezTo>
                    <a:cubicBezTo>
                      <a:pt x="19" y="7"/>
                      <a:pt x="25" y="1"/>
                      <a:pt x="25" y="1"/>
                    </a:cubicBezTo>
                    <a:cubicBezTo>
                      <a:pt x="25" y="0"/>
                      <a:pt x="25" y="0"/>
                      <a:pt x="25" y="0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chemeClr val="bg2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623" name="Freeform 66">
                <a:extLst>
                  <a:ext uri="{FF2B5EF4-FFF2-40B4-BE49-F238E27FC236}">
                    <a16:creationId xmlns:a16="http://schemas.microsoft.com/office/drawing/2014/main" id="{6BFB44D5-852E-4821-BFBB-E592AD21781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06299" y="4846360"/>
                <a:ext cx="291221" cy="233540"/>
              </a:xfrm>
              <a:custGeom>
                <a:avLst/>
                <a:gdLst>
                  <a:gd name="T0" fmla="*/ 40 w 79"/>
                  <a:gd name="T1" fmla="*/ 0 h 63"/>
                  <a:gd name="T2" fmla="*/ 18 w 79"/>
                  <a:gd name="T3" fmla="*/ 50 h 63"/>
                  <a:gd name="T4" fmla="*/ 40 w 79"/>
                  <a:gd name="T5" fmla="*/ 63 h 63"/>
                  <a:gd name="T6" fmla="*/ 61 w 79"/>
                  <a:gd name="T7" fmla="*/ 50 h 63"/>
                  <a:gd name="T8" fmla="*/ 40 w 79"/>
                  <a:gd name="T9" fmla="*/ 0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9" h="63">
                    <a:moveTo>
                      <a:pt x="40" y="0"/>
                    </a:moveTo>
                    <a:cubicBezTo>
                      <a:pt x="0" y="0"/>
                      <a:pt x="15" y="47"/>
                      <a:pt x="18" y="50"/>
                    </a:cubicBezTo>
                    <a:cubicBezTo>
                      <a:pt x="21" y="54"/>
                      <a:pt x="33" y="63"/>
                      <a:pt x="40" y="63"/>
                    </a:cubicBezTo>
                    <a:cubicBezTo>
                      <a:pt x="46" y="63"/>
                      <a:pt x="59" y="54"/>
                      <a:pt x="61" y="50"/>
                    </a:cubicBezTo>
                    <a:cubicBezTo>
                      <a:pt x="64" y="47"/>
                      <a:pt x="79" y="0"/>
                      <a:pt x="40" y="0"/>
                    </a:cubicBezTo>
                    <a:close/>
                  </a:path>
                </a:pathLst>
              </a:custGeom>
              <a:solidFill>
                <a:schemeClr val="accent4">
                  <a:lumMod val="20000"/>
                  <a:lumOff val="8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624" name="Freeform 67">
                <a:extLst>
                  <a:ext uri="{FF2B5EF4-FFF2-40B4-BE49-F238E27FC236}">
                    <a16:creationId xmlns:a16="http://schemas.microsoft.com/office/drawing/2014/main" id="{D4B8812E-C30C-4EDD-BD43-5090D802133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747099" y="4812595"/>
                <a:ext cx="225098" cy="181486"/>
              </a:xfrm>
              <a:custGeom>
                <a:avLst/>
                <a:gdLst>
                  <a:gd name="T0" fmla="*/ 47 w 61"/>
                  <a:gd name="T1" fmla="*/ 10 h 49"/>
                  <a:gd name="T2" fmla="*/ 0 w 61"/>
                  <a:gd name="T3" fmla="*/ 20 h 49"/>
                  <a:gd name="T4" fmla="*/ 3 w 61"/>
                  <a:gd name="T5" fmla="*/ 49 h 49"/>
                  <a:gd name="T6" fmla="*/ 3 w 61"/>
                  <a:gd name="T7" fmla="*/ 48 h 49"/>
                  <a:gd name="T8" fmla="*/ 3 w 61"/>
                  <a:gd name="T9" fmla="*/ 49 h 49"/>
                  <a:gd name="T10" fmla="*/ 3 w 61"/>
                  <a:gd name="T11" fmla="*/ 49 h 49"/>
                  <a:gd name="T12" fmla="*/ 4 w 61"/>
                  <a:gd name="T13" fmla="*/ 49 h 49"/>
                  <a:gd name="T14" fmla="*/ 4 w 61"/>
                  <a:gd name="T15" fmla="*/ 49 h 49"/>
                  <a:gd name="T16" fmla="*/ 4 w 61"/>
                  <a:gd name="T17" fmla="*/ 46 h 49"/>
                  <a:gd name="T18" fmla="*/ 4 w 61"/>
                  <a:gd name="T19" fmla="*/ 42 h 49"/>
                  <a:gd name="T20" fmla="*/ 9 w 61"/>
                  <a:gd name="T21" fmla="*/ 28 h 49"/>
                  <a:gd name="T22" fmla="*/ 12 w 61"/>
                  <a:gd name="T23" fmla="*/ 25 h 49"/>
                  <a:gd name="T24" fmla="*/ 28 w 61"/>
                  <a:gd name="T25" fmla="*/ 29 h 49"/>
                  <a:gd name="T26" fmla="*/ 38 w 61"/>
                  <a:gd name="T27" fmla="*/ 30 h 49"/>
                  <a:gd name="T28" fmla="*/ 47 w 61"/>
                  <a:gd name="T29" fmla="*/ 24 h 49"/>
                  <a:gd name="T30" fmla="*/ 54 w 61"/>
                  <a:gd name="T31" fmla="*/ 43 h 49"/>
                  <a:gd name="T32" fmla="*/ 54 w 61"/>
                  <a:gd name="T33" fmla="*/ 46 h 49"/>
                  <a:gd name="T34" fmla="*/ 54 w 61"/>
                  <a:gd name="T35" fmla="*/ 49 h 49"/>
                  <a:gd name="T36" fmla="*/ 54 w 61"/>
                  <a:gd name="T37" fmla="*/ 49 h 49"/>
                  <a:gd name="T38" fmla="*/ 54 w 61"/>
                  <a:gd name="T39" fmla="*/ 49 h 49"/>
                  <a:gd name="T40" fmla="*/ 55 w 61"/>
                  <a:gd name="T41" fmla="*/ 49 h 49"/>
                  <a:gd name="T42" fmla="*/ 55 w 61"/>
                  <a:gd name="T43" fmla="*/ 48 h 49"/>
                  <a:gd name="T44" fmla="*/ 55 w 61"/>
                  <a:gd name="T45" fmla="*/ 46 h 49"/>
                  <a:gd name="T46" fmla="*/ 47 w 61"/>
                  <a:gd name="T47" fmla="*/ 10 h 49"/>
                  <a:gd name="T48" fmla="*/ 26 w 61"/>
                  <a:gd name="T49" fmla="*/ 19 h 49"/>
                  <a:gd name="T50" fmla="*/ 26 w 61"/>
                  <a:gd name="T51" fmla="*/ 19 h 49"/>
                  <a:gd name="T52" fmla="*/ 27 w 61"/>
                  <a:gd name="T53" fmla="*/ 19 h 49"/>
                  <a:gd name="T54" fmla="*/ 26 w 61"/>
                  <a:gd name="T55" fmla="*/ 19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61" h="49">
                    <a:moveTo>
                      <a:pt x="47" y="10"/>
                    </a:moveTo>
                    <a:cubicBezTo>
                      <a:pt x="33" y="0"/>
                      <a:pt x="6" y="13"/>
                      <a:pt x="0" y="20"/>
                    </a:cubicBezTo>
                    <a:cubicBezTo>
                      <a:pt x="2" y="28"/>
                      <a:pt x="1" y="38"/>
                      <a:pt x="3" y="49"/>
                    </a:cubicBezTo>
                    <a:cubicBezTo>
                      <a:pt x="3" y="48"/>
                      <a:pt x="3" y="48"/>
                      <a:pt x="3" y="48"/>
                    </a:cubicBezTo>
                    <a:cubicBezTo>
                      <a:pt x="3" y="49"/>
                      <a:pt x="3" y="49"/>
                      <a:pt x="3" y="49"/>
                    </a:cubicBezTo>
                    <a:cubicBezTo>
                      <a:pt x="3" y="49"/>
                      <a:pt x="3" y="49"/>
                      <a:pt x="3" y="49"/>
                    </a:cubicBezTo>
                    <a:cubicBezTo>
                      <a:pt x="4" y="49"/>
                      <a:pt x="4" y="49"/>
                      <a:pt x="4" y="49"/>
                    </a:cubicBezTo>
                    <a:cubicBezTo>
                      <a:pt x="4" y="49"/>
                      <a:pt x="4" y="49"/>
                      <a:pt x="4" y="49"/>
                    </a:cubicBezTo>
                    <a:cubicBezTo>
                      <a:pt x="4" y="48"/>
                      <a:pt x="4" y="46"/>
                      <a:pt x="4" y="46"/>
                    </a:cubicBezTo>
                    <a:cubicBezTo>
                      <a:pt x="4" y="45"/>
                      <a:pt x="4" y="43"/>
                      <a:pt x="4" y="42"/>
                    </a:cubicBezTo>
                    <a:cubicBezTo>
                      <a:pt x="5" y="35"/>
                      <a:pt x="4" y="35"/>
                      <a:pt x="9" y="28"/>
                    </a:cubicBezTo>
                    <a:cubicBezTo>
                      <a:pt x="9" y="27"/>
                      <a:pt x="11" y="25"/>
                      <a:pt x="12" y="25"/>
                    </a:cubicBezTo>
                    <a:cubicBezTo>
                      <a:pt x="19" y="22"/>
                      <a:pt x="21" y="26"/>
                      <a:pt x="28" y="29"/>
                    </a:cubicBezTo>
                    <a:cubicBezTo>
                      <a:pt x="31" y="30"/>
                      <a:pt x="35" y="30"/>
                      <a:pt x="38" y="30"/>
                    </a:cubicBezTo>
                    <a:cubicBezTo>
                      <a:pt x="42" y="30"/>
                      <a:pt x="47" y="25"/>
                      <a:pt x="47" y="24"/>
                    </a:cubicBezTo>
                    <a:cubicBezTo>
                      <a:pt x="52" y="32"/>
                      <a:pt x="53" y="37"/>
                      <a:pt x="54" y="43"/>
                    </a:cubicBezTo>
                    <a:cubicBezTo>
                      <a:pt x="54" y="44"/>
                      <a:pt x="54" y="45"/>
                      <a:pt x="54" y="46"/>
                    </a:cubicBezTo>
                    <a:cubicBezTo>
                      <a:pt x="54" y="46"/>
                      <a:pt x="54" y="48"/>
                      <a:pt x="54" y="49"/>
                    </a:cubicBezTo>
                    <a:cubicBezTo>
                      <a:pt x="54" y="49"/>
                      <a:pt x="54" y="49"/>
                      <a:pt x="54" y="49"/>
                    </a:cubicBezTo>
                    <a:cubicBezTo>
                      <a:pt x="54" y="49"/>
                      <a:pt x="54" y="49"/>
                      <a:pt x="54" y="49"/>
                    </a:cubicBezTo>
                    <a:cubicBezTo>
                      <a:pt x="55" y="49"/>
                      <a:pt x="55" y="49"/>
                      <a:pt x="55" y="49"/>
                    </a:cubicBezTo>
                    <a:cubicBezTo>
                      <a:pt x="55" y="48"/>
                      <a:pt x="55" y="48"/>
                      <a:pt x="55" y="48"/>
                    </a:cubicBezTo>
                    <a:cubicBezTo>
                      <a:pt x="55" y="47"/>
                      <a:pt x="55" y="47"/>
                      <a:pt x="55" y="46"/>
                    </a:cubicBezTo>
                    <a:cubicBezTo>
                      <a:pt x="57" y="39"/>
                      <a:pt x="61" y="13"/>
                      <a:pt x="47" y="10"/>
                    </a:cubicBezTo>
                    <a:close/>
                    <a:moveTo>
                      <a:pt x="26" y="19"/>
                    </a:moveTo>
                    <a:cubicBezTo>
                      <a:pt x="26" y="19"/>
                      <a:pt x="26" y="19"/>
                      <a:pt x="26" y="19"/>
                    </a:cubicBezTo>
                    <a:cubicBezTo>
                      <a:pt x="27" y="19"/>
                      <a:pt x="27" y="19"/>
                      <a:pt x="27" y="19"/>
                    </a:cubicBezTo>
                    <a:lnTo>
                      <a:pt x="26" y="19"/>
                    </a:lnTo>
                    <a:close/>
                  </a:path>
                </a:pathLst>
              </a:custGeom>
              <a:solidFill>
                <a:srgbClr val="6F6F6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625" name="Freeform 68">
                <a:extLst>
                  <a:ext uri="{FF2B5EF4-FFF2-40B4-BE49-F238E27FC236}">
                    <a16:creationId xmlns:a16="http://schemas.microsoft.com/office/drawing/2014/main" id="{0806D9FA-B65D-4705-AFB4-0C18018DFF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54020" y="5075678"/>
                <a:ext cx="47833" cy="88633"/>
              </a:xfrm>
              <a:custGeom>
                <a:avLst/>
                <a:gdLst>
                  <a:gd name="T0" fmla="*/ 31 w 34"/>
                  <a:gd name="T1" fmla="*/ 0 h 63"/>
                  <a:gd name="T2" fmla="*/ 34 w 34"/>
                  <a:gd name="T3" fmla="*/ 11 h 63"/>
                  <a:gd name="T4" fmla="*/ 26 w 34"/>
                  <a:gd name="T5" fmla="*/ 63 h 63"/>
                  <a:gd name="T6" fmla="*/ 0 w 34"/>
                  <a:gd name="T7" fmla="*/ 37 h 63"/>
                  <a:gd name="T8" fmla="*/ 31 w 34"/>
                  <a:gd name="T9" fmla="*/ 0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" h="63">
                    <a:moveTo>
                      <a:pt x="31" y="0"/>
                    </a:moveTo>
                    <a:lnTo>
                      <a:pt x="34" y="11"/>
                    </a:lnTo>
                    <a:lnTo>
                      <a:pt x="26" y="63"/>
                    </a:lnTo>
                    <a:lnTo>
                      <a:pt x="0" y="37"/>
                    </a:lnTo>
                    <a:lnTo>
                      <a:pt x="31" y="0"/>
                    </a:lnTo>
                    <a:close/>
                  </a:path>
                </a:pathLst>
              </a:custGeom>
              <a:solidFill>
                <a:srgbClr val="EDEDE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626" name="Freeform 69">
                <a:extLst>
                  <a:ext uri="{FF2B5EF4-FFF2-40B4-BE49-F238E27FC236}">
                    <a16:creationId xmlns:a16="http://schemas.microsoft.com/office/drawing/2014/main" id="{5D2548E7-431E-4F27-B4AB-1FB49F4597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54020" y="5075678"/>
                <a:ext cx="47833" cy="88633"/>
              </a:xfrm>
              <a:custGeom>
                <a:avLst/>
                <a:gdLst>
                  <a:gd name="T0" fmla="*/ 31 w 34"/>
                  <a:gd name="T1" fmla="*/ 0 h 63"/>
                  <a:gd name="T2" fmla="*/ 34 w 34"/>
                  <a:gd name="T3" fmla="*/ 11 h 63"/>
                  <a:gd name="T4" fmla="*/ 26 w 34"/>
                  <a:gd name="T5" fmla="*/ 63 h 63"/>
                  <a:gd name="T6" fmla="*/ 0 w 34"/>
                  <a:gd name="T7" fmla="*/ 37 h 63"/>
                  <a:gd name="T8" fmla="*/ 31 w 34"/>
                  <a:gd name="T9" fmla="*/ 0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" h="63">
                    <a:moveTo>
                      <a:pt x="31" y="0"/>
                    </a:moveTo>
                    <a:lnTo>
                      <a:pt x="34" y="11"/>
                    </a:lnTo>
                    <a:lnTo>
                      <a:pt x="26" y="63"/>
                    </a:lnTo>
                    <a:lnTo>
                      <a:pt x="0" y="37"/>
                    </a:lnTo>
                    <a:lnTo>
                      <a:pt x="31" y="0"/>
                    </a:lnTo>
                  </a:path>
                </a:pathLst>
              </a:custGeom>
              <a:noFill/>
              <a:ln w="9525">
                <a:noFill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627" name="Freeform 70">
                <a:extLst>
                  <a:ext uri="{FF2B5EF4-FFF2-40B4-BE49-F238E27FC236}">
                    <a16:creationId xmlns:a16="http://schemas.microsoft.com/office/drawing/2014/main" id="{3CCA00DB-988F-4482-BED3-D514D416009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54020" y="5127733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rgbClr val="6F6F6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628" name="Freeform 71">
                <a:extLst>
                  <a:ext uri="{FF2B5EF4-FFF2-40B4-BE49-F238E27FC236}">
                    <a16:creationId xmlns:a16="http://schemas.microsoft.com/office/drawing/2014/main" id="{90934AE8-AE41-49BE-A7BD-D7C8FE44269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06187" y="5075678"/>
                <a:ext cx="91446" cy="52054"/>
              </a:xfrm>
              <a:custGeom>
                <a:avLst/>
                <a:gdLst>
                  <a:gd name="T0" fmla="*/ 25 w 25"/>
                  <a:gd name="T1" fmla="*/ 0 h 14"/>
                  <a:gd name="T2" fmla="*/ 13 w 25"/>
                  <a:gd name="T3" fmla="*/ 14 h 14"/>
                  <a:gd name="T4" fmla="*/ 0 w 25"/>
                  <a:gd name="T5" fmla="*/ 0 h 14"/>
                  <a:gd name="T6" fmla="*/ 0 w 25"/>
                  <a:gd name="T7" fmla="*/ 0 h 14"/>
                  <a:gd name="T8" fmla="*/ 13 w 25"/>
                  <a:gd name="T9" fmla="*/ 14 h 14"/>
                  <a:gd name="T10" fmla="*/ 13 w 25"/>
                  <a:gd name="T11" fmla="*/ 14 h 14"/>
                  <a:gd name="T12" fmla="*/ 25 w 25"/>
                  <a:gd name="T13" fmla="*/ 0 h 14"/>
                  <a:gd name="T14" fmla="*/ 25 w 25"/>
                  <a:gd name="T15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5" h="14">
                    <a:moveTo>
                      <a:pt x="25" y="0"/>
                    </a:moveTo>
                    <a:cubicBezTo>
                      <a:pt x="13" y="14"/>
                      <a:pt x="13" y="14"/>
                      <a:pt x="13" y="14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3" y="14"/>
                      <a:pt x="13" y="14"/>
                      <a:pt x="13" y="14"/>
                    </a:cubicBezTo>
                    <a:cubicBezTo>
                      <a:pt x="13" y="14"/>
                      <a:pt x="13" y="14"/>
                      <a:pt x="13" y="14"/>
                    </a:cubicBezTo>
                    <a:cubicBezTo>
                      <a:pt x="25" y="0"/>
                      <a:pt x="25" y="0"/>
                      <a:pt x="25" y="0"/>
                    </a:cubicBezTo>
                    <a:cubicBezTo>
                      <a:pt x="25" y="0"/>
                      <a:pt x="25" y="0"/>
                      <a:pt x="25" y="0"/>
                    </a:cubicBezTo>
                  </a:path>
                </a:pathLst>
              </a:custGeom>
              <a:solidFill>
                <a:srgbClr val="E9CEB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629" name="Rectangle 72">
                <a:extLst>
                  <a:ext uri="{FF2B5EF4-FFF2-40B4-BE49-F238E27FC236}">
                    <a16:creationId xmlns:a16="http://schemas.microsoft.com/office/drawing/2014/main" id="{9F76B740-AA81-49D8-B805-5F0ED94D8B3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842765" y="5164311"/>
                <a:ext cx="18290" cy="1407"/>
              </a:xfrm>
              <a:prstGeom prst="rect">
                <a:avLst/>
              </a:prstGeom>
              <a:solidFill>
                <a:srgbClr val="6F6F6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630" name="Rectangle 73">
                <a:extLst>
                  <a:ext uri="{FF2B5EF4-FFF2-40B4-BE49-F238E27FC236}">
                    <a16:creationId xmlns:a16="http://schemas.microsoft.com/office/drawing/2014/main" id="{1F055880-D92E-4137-BA05-5DB9E340616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842765" y="5164311"/>
                <a:ext cx="18290" cy="1407"/>
              </a:xfrm>
              <a:prstGeom prst="rect">
                <a:avLst/>
              </a:prstGeom>
              <a:solidFill>
                <a:srgbClr val="6F6F6F"/>
              </a:solidFill>
              <a:ln w="9525">
                <a:noFill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2678354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500"/>
                            </p:stCondLst>
                            <p:childTnLst>
                              <p:par>
                                <p:cTn id="4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000"/>
                            </p:stCondLst>
                            <p:childTnLst>
                              <p:par>
                                <p:cTn id="5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500"/>
                            </p:stCondLst>
                            <p:childTnLst>
                              <p:par>
                                <p:cTn id="5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000"/>
                            </p:stCondLst>
                            <p:childTnLst>
                              <p:par>
                                <p:cTn id="6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7" dur="500"/>
                                        <p:tgtEl>
                                          <p:spTgt spid="3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0" dur="500"/>
                                        <p:tgtEl>
                                          <p:spTgt spid="2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3" dur="500"/>
                                        <p:tgtEl>
                                          <p:spTgt spid="4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6" dur="500"/>
                                        <p:tgtEl>
                                          <p:spTgt spid="4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9" dur="500"/>
                                        <p:tgtEl>
                                          <p:spTgt spid="4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5500"/>
                            </p:stCondLst>
                            <p:childTnLst>
                              <p:par>
                                <p:cTn id="8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3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3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3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3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3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6000"/>
                            </p:stCondLst>
                            <p:childTnLst>
                              <p:par>
                                <p:cTn id="9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3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3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3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3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6500"/>
                            </p:stCondLst>
                            <p:childTnLst>
                              <p:par>
                                <p:cTn id="11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5" dur="500"/>
                                        <p:tgtEl>
                                          <p:spTgt spid="3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8" dur="500"/>
                                        <p:tgtEl>
                                          <p:spTgt spid="3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1" dur="500"/>
                                        <p:tgtEl>
                                          <p:spTgt spid="3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4" dur="500"/>
                                        <p:tgtEl>
                                          <p:spTgt spid="3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7" dur="500"/>
                                        <p:tgtEl>
                                          <p:spTgt spid="3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7000"/>
                            </p:stCondLst>
                            <p:childTnLst>
                              <p:par>
                                <p:cTn id="12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1" dur="500" fill="hold"/>
                                        <p:tgtEl>
                                          <p:spTgt spid="3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500" fill="hold"/>
                                        <p:tgtEl>
                                          <p:spTgt spid="3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3" dur="500"/>
                                        <p:tgtEl>
                                          <p:spTgt spid="3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6" dur="500" fill="hold"/>
                                        <p:tgtEl>
                                          <p:spTgt spid="3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500" fill="hold"/>
                                        <p:tgtEl>
                                          <p:spTgt spid="3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8" dur="500"/>
                                        <p:tgtEl>
                                          <p:spTgt spid="3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1" dur="500" fill="hold"/>
                                        <p:tgtEl>
                                          <p:spTgt spid="3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500" fill="hold"/>
                                        <p:tgtEl>
                                          <p:spTgt spid="3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3" dur="500"/>
                                        <p:tgtEl>
                                          <p:spTgt spid="3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6" dur="500" fill="hold"/>
                                        <p:tgtEl>
                                          <p:spTgt spid="3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500" fill="hold"/>
                                        <p:tgtEl>
                                          <p:spTgt spid="3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8" dur="500"/>
                                        <p:tgtEl>
                                          <p:spTgt spid="3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1" dur="500" fill="hold"/>
                                        <p:tgtEl>
                                          <p:spTgt spid="3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2" dur="500" fill="hold"/>
                                        <p:tgtEl>
                                          <p:spTgt spid="3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3" dur="500"/>
                                        <p:tgtEl>
                                          <p:spTgt spid="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" fill="hold">
                            <p:stCondLst>
                              <p:cond delay="7500"/>
                            </p:stCondLst>
                            <p:childTnLst>
                              <p:par>
                                <p:cTn id="15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7" dur="500"/>
                                        <p:tgtEl>
                                          <p:spTgt spid="3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0" dur="500"/>
                                        <p:tgtEl>
                                          <p:spTgt spid="3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3" dur="500"/>
                                        <p:tgtEl>
                                          <p:spTgt spid="3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6" dur="500"/>
                                        <p:tgtEl>
                                          <p:spTgt spid="3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9" dur="500"/>
                                        <p:tgtEl>
                                          <p:spTgt spid="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9" grpId="0" animBg="1"/>
      <p:bldP spid="3" grpId="0" animBg="1"/>
      <p:bldP spid="5" grpId="0" animBg="1"/>
      <p:bldP spid="7" grpId="0" animBg="1"/>
      <p:bldP spid="9" grpId="0" animBg="1"/>
      <p:bldP spid="11" grpId="0" animBg="1"/>
      <p:bldP spid="358" grpId="0"/>
      <p:bldP spid="359" grpId="0"/>
      <p:bldP spid="362" grpId="0"/>
      <p:bldP spid="363" grpId="0"/>
      <p:bldP spid="368" grpId="0"/>
      <p:bldP spid="369" grpId="0"/>
      <p:bldP spid="370" grpId="0"/>
      <p:bldP spid="371" grpId="0"/>
      <p:bldP spid="372" grpId="0"/>
      <p:bldP spid="373" grpId="0"/>
      <p:bldP spid="399" grpId="0"/>
      <p:bldP spid="360" grpId="0"/>
      <p:bldP spid="381" grpId="0" animBg="1"/>
      <p:bldP spid="383" grpId="0" animBg="1"/>
      <p:bldP spid="385" grpId="0" animBg="1"/>
      <p:bldP spid="387" grpId="0" animBg="1"/>
      <p:bldP spid="365" grpId="0"/>
      <p:bldP spid="366" grpId="0"/>
      <p:bldP spid="374" grpId="0"/>
      <p:bldP spid="376" grpId="0"/>
      <p:bldP spid="378" grpId="0"/>
      <p:bldP spid="380" grpId="0"/>
      <p:bldP spid="386" grpId="0"/>
      <p:bldP spid="388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37A569A1-7CE1-4FE7-9470-9D244F0EEC7E}"/>
              </a:ext>
            </a:extLst>
          </p:cNvPr>
          <p:cNvCxnSpPr>
            <a:cxnSpLocks/>
          </p:cNvCxnSpPr>
          <p:nvPr/>
        </p:nvCxnSpPr>
        <p:spPr>
          <a:xfrm flipV="1">
            <a:off x="6359004" y="4936330"/>
            <a:ext cx="990258" cy="19276"/>
          </a:xfrm>
          <a:prstGeom prst="straightConnector1">
            <a:avLst/>
          </a:prstGeom>
          <a:ln>
            <a:solidFill>
              <a:schemeClr val="accent3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AAE01B2D-C19F-4328-B0D0-90B4178685F7}"/>
              </a:ext>
            </a:extLst>
          </p:cNvPr>
          <p:cNvCxnSpPr/>
          <p:nvPr/>
        </p:nvCxnSpPr>
        <p:spPr>
          <a:xfrm flipH="1" flipV="1">
            <a:off x="3886170" y="3605947"/>
            <a:ext cx="759944" cy="3700"/>
          </a:xfrm>
          <a:prstGeom prst="straightConnector1">
            <a:avLst/>
          </a:prstGeom>
          <a:ln>
            <a:solidFill>
              <a:schemeClr val="accent2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37A569A1-7CE1-4FE7-9470-9D244F0EEC7E}"/>
              </a:ext>
            </a:extLst>
          </p:cNvPr>
          <p:cNvCxnSpPr>
            <a:cxnSpLocks/>
          </p:cNvCxnSpPr>
          <p:nvPr/>
        </p:nvCxnSpPr>
        <p:spPr>
          <a:xfrm>
            <a:off x="7621134" y="2226250"/>
            <a:ext cx="1246438" cy="7268"/>
          </a:xfrm>
          <a:prstGeom prst="straightConnector1">
            <a:avLst/>
          </a:prstGeom>
          <a:ln>
            <a:solidFill>
              <a:schemeClr val="accent1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FUNNEL RIBBON DIAGRAM</a:t>
            </a:r>
          </a:p>
        </p:txBody>
      </p:sp>
      <p:sp>
        <p:nvSpPr>
          <p:cNvPr id="5" name="Freeform 5"/>
          <p:cNvSpPr>
            <a:spLocks/>
          </p:cNvSpPr>
          <p:nvPr/>
        </p:nvSpPr>
        <p:spPr bwMode="auto">
          <a:xfrm>
            <a:off x="4208724" y="3231138"/>
            <a:ext cx="3575050" cy="669925"/>
          </a:xfrm>
          <a:custGeom>
            <a:avLst/>
            <a:gdLst>
              <a:gd name="T0" fmla="*/ 238 w 2252"/>
              <a:gd name="T1" fmla="*/ 422 h 422"/>
              <a:gd name="T2" fmla="*/ 2016 w 2252"/>
              <a:gd name="T3" fmla="*/ 422 h 422"/>
              <a:gd name="T4" fmla="*/ 2252 w 2252"/>
              <a:gd name="T5" fmla="*/ 0 h 422"/>
              <a:gd name="T6" fmla="*/ 0 w 2252"/>
              <a:gd name="T7" fmla="*/ 0 h 422"/>
              <a:gd name="T8" fmla="*/ 238 w 2252"/>
              <a:gd name="T9" fmla="*/ 422 h 4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252" h="422">
                <a:moveTo>
                  <a:pt x="238" y="422"/>
                </a:moveTo>
                <a:lnTo>
                  <a:pt x="2016" y="422"/>
                </a:lnTo>
                <a:lnTo>
                  <a:pt x="2252" y="0"/>
                </a:lnTo>
                <a:lnTo>
                  <a:pt x="0" y="0"/>
                </a:lnTo>
                <a:lnTo>
                  <a:pt x="238" y="42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6" name="Freeform 6"/>
          <p:cNvSpPr>
            <a:spLocks/>
          </p:cNvSpPr>
          <p:nvPr/>
        </p:nvSpPr>
        <p:spPr bwMode="auto">
          <a:xfrm>
            <a:off x="4959612" y="4570988"/>
            <a:ext cx="2073275" cy="671513"/>
          </a:xfrm>
          <a:custGeom>
            <a:avLst/>
            <a:gdLst>
              <a:gd name="T0" fmla="*/ 0 w 1306"/>
              <a:gd name="T1" fmla="*/ 0 h 423"/>
              <a:gd name="T2" fmla="*/ 237 w 1306"/>
              <a:gd name="T3" fmla="*/ 423 h 423"/>
              <a:gd name="T4" fmla="*/ 1071 w 1306"/>
              <a:gd name="T5" fmla="*/ 423 h 423"/>
              <a:gd name="T6" fmla="*/ 1306 w 1306"/>
              <a:gd name="T7" fmla="*/ 0 h 423"/>
              <a:gd name="T8" fmla="*/ 0 w 1306"/>
              <a:gd name="T9" fmla="*/ 0 h 4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06" h="423">
                <a:moveTo>
                  <a:pt x="0" y="0"/>
                </a:moveTo>
                <a:lnTo>
                  <a:pt x="237" y="423"/>
                </a:lnTo>
                <a:lnTo>
                  <a:pt x="1071" y="423"/>
                </a:lnTo>
                <a:lnTo>
                  <a:pt x="1306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7" name="Freeform 7"/>
          <p:cNvSpPr>
            <a:spLocks/>
          </p:cNvSpPr>
          <p:nvPr/>
        </p:nvSpPr>
        <p:spPr bwMode="auto">
          <a:xfrm>
            <a:off x="3459424" y="1891288"/>
            <a:ext cx="5073650" cy="669925"/>
          </a:xfrm>
          <a:custGeom>
            <a:avLst/>
            <a:gdLst>
              <a:gd name="T0" fmla="*/ 2961 w 3196"/>
              <a:gd name="T1" fmla="*/ 422 h 422"/>
              <a:gd name="T2" fmla="*/ 3196 w 3196"/>
              <a:gd name="T3" fmla="*/ 0 h 422"/>
              <a:gd name="T4" fmla="*/ 0 w 3196"/>
              <a:gd name="T5" fmla="*/ 0 h 422"/>
              <a:gd name="T6" fmla="*/ 237 w 3196"/>
              <a:gd name="T7" fmla="*/ 422 h 422"/>
              <a:gd name="T8" fmla="*/ 2961 w 3196"/>
              <a:gd name="T9" fmla="*/ 422 h 4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196" h="422">
                <a:moveTo>
                  <a:pt x="2961" y="422"/>
                </a:moveTo>
                <a:lnTo>
                  <a:pt x="3196" y="0"/>
                </a:lnTo>
                <a:lnTo>
                  <a:pt x="0" y="0"/>
                </a:lnTo>
                <a:lnTo>
                  <a:pt x="237" y="422"/>
                </a:lnTo>
                <a:lnTo>
                  <a:pt x="2961" y="422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8" name="Freeform 8"/>
          <p:cNvSpPr>
            <a:spLocks/>
          </p:cNvSpPr>
          <p:nvPr/>
        </p:nvSpPr>
        <p:spPr bwMode="auto">
          <a:xfrm>
            <a:off x="5621599" y="5242501"/>
            <a:ext cx="1038225" cy="1185863"/>
          </a:xfrm>
          <a:custGeom>
            <a:avLst/>
            <a:gdLst>
              <a:gd name="T0" fmla="*/ 182 w 654"/>
              <a:gd name="T1" fmla="*/ 0 h 747"/>
              <a:gd name="T2" fmla="*/ 0 w 654"/>
              <a:gd name="T3" fmla="*/ 324 h 747"/>
              <a:gd name="T4" fmla="*/ 237 w 654"/>
              <a:gd name="T5" fmla="*/ 747 h 747"/>
              <a:gd name="T6" fmla="*/ 654 w 654"/>
              <a:gd name="T7" fmla="*/ 0 h 747"/>
              <a:gd name="T8" fmla="*/ 182 w 654"/>
              <a:gd name="T9" fmla="*/ 0 h 7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54" h="747">
                <a:moveTo>
                  <a:pt x="182" y="0"/>
                </a:moveTo>
                <a:lnTo>
                  <a:pt x="0" y="324"/>
                </a:lnTo>
                <a:lnTo>
                  <a:pt x="237" y="747"/>
                </a:lnTo>
                <a:lnTo>
                  <a:pt x="654" y="0"/>
                </a:lnTo>
                <a:lnTo>
                  <a:pt x="182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9" name="Freeform 9"/>
          <p:cNvSpPr>
            <a:spLocks/>
          </p:cNvSpPr>
          <p:nvPr/>
        </p:nvSpPr>
        <p:spPr bwMode="auto">
          <a:xfrm>
            <a:off x="4959612" y="3901063"/>
            <a:ext cx="2449513" cy="669925"/>
          </a:xfrm>
          <a:custGeom>
            <a:avLst/>
            <a:gdLst>
              <a:gd name="T0" fmla="*/ 1543 w 1543"/>
              <a:gd name="T1" fmla="*/ 0 h 422"/>
              <a:gd name="T2" fmla="*/ 654 w 1543"/>
              <a:gd name="T3" fmla="*/ 0 h 422"/>
              <a:gd name="T4" fmla="*/ 0 w 1543"/>
              <a:gd name="T5" fmla="*/ 422 h 422"/>
              <a:gd name="T6" fmla="*/ 889 w 1543"/>
              <a:gd name="T7" fmla="*/ 422 h 422"/>
              <a:gd name="T8" fmla="*/ 1543 w 1543"/>
              <a:gd name="T9" fmla="*/ 0 h 4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43" h="422">
                <a:moveTo>
                  <a:pt x="1543" y="0"/>
                </a:moveTo>
                <a:lnTo>
                  <a:pt x="654" y="0"/>
                </a:lnTo>
                <a:lnTo>
                  <a:pt x="0" y="422"/>
                </a:lnTo>
                <a:lnTo>
                  <a:pt x="889" y="422"/>
                </a:lnTo>
                <a:lnTo>
                  <a:pt x="1543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0" name="Freeform 10"/>
          <p:cNvSpPr>
            <a:spLocks/>
          </p:cNvSpPr>
          <p:nvPr/>
        </p:nvSpPr>
        <p:spPr bwMode="auto">
          <a:xfrm>
            <a:off x="4396049" y="3564513"/>
            <a:ext cx="190500" cy="336550"/>
          </a:xfrm>
          <a:custGeom>
            <a:avLst/>
            <a:gdLst>
              <a:gd name="T0" fmla="*/ 0 w 120"/>
              <a:gd name="T1" fmla="*/ 0 h 212"/>
              <a:gd name="T2" fmla="*/ 120 w 120"/>
              <a:gd name="T3" fmla="*/ 212 h 212"/>
              <a:gd name="T4" fmla="*/ 120 w 120"/>
              <a:gd name="T5" fmla="*/ 212 h 212"/>
              <a:gd name="T6" fmla="*/ 0 w 120"/>
              <a:gd name="T7" fmla="*/ 0 h 2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0" h="212">
                <a:moveTo>
                  <a:pt x="0" y="0"/>
                </a:moveTo>
                <a:lnTo>
                  <a:pt x="120" y="212"/>
                </a:lnTo>
                <a:lnTo>
                  <a:pt x="120" y="212"/>
                </a:lnTo>
                <a:lnTo>
                  <a:pt x="0" y="0"/>
                </a:lnTo>
                <a:close/>
              </a:path>
            </a:pathLst>
          </a:custGeom>
          <a:solidFill>
            <a:srgbClr val="00606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1" name="Freeform 11"/>
          <p:cNvSpPr>
            <a:spLocks/>
          </p:cNvSpPr>
          <p:nvPr/>
        </p:nvSpPr>
        <p:spPr bwMode="auto">
          <a:xfrm>
            <a:off x="4208724" y="2561213"/>
            <a:ext cx="3951288" cy="669925"/>
          </a:xfrm>
          <a:custGeom>
            <a:avLst/>
            <a:gdLst>
              <a:gd name="T0" fmla="*/ 2489 w 2489"/>
              <a:gd name="T1" fmla="*/ 0 h 422"/>
              <a:gd name="T2" fmla="*/ 1127 w 2489"/>
              <a:gd name="T3" fmla="*/ 0 h 422"/>
              <a:gd name="T4" fmla="*/ 0 w 2489"/>
              <a:gd name="T5" fmla="*/ 422 h 422"/>
              <a:gd name="T6" fmla="*/ 1362 w 2489"/>
              <a:gd name="T7" fmla="*/ 422 h 422"/>
              <a:gd name="T8" fmla="*/ 2489 w 2489"/>
              <a:gd name="T9" fmla="*/ 0 h 4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489" h="422">
                <a:moveTo>
                  <a:pt x="2489" y="0"/>
                </a:moveTo>
                <a:lnTo>
                  <a:pt x="1127" y="0"/>
                </a:lnTo>
                <a:lnTo>
                  <a:pt x="0" y="422"/>
                </a:lnTo>
                <a:lnTo>
                  <a:pt x="1362" y="422"/>
                </a:lnTo>
                <a:lnTo>
                  <a:pt x="2489" y="0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452809E9-86D6-4ADF-85BC-013B90010FE7}"/>
              </a:ext>
            </a:extLst>
          </p:cNvPr>
          <p:cNvSpPr/>
          <p:nvPr/>
        </p:nvSpPr>
        <p:spPr>
          <a:xfrm>
            <a:off x="9378517" y="1944377"/>
            <a:ext cx="211646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200" dirty="0"/>
              <a:t>Suitable for all categories business and personal presentation</a:t>
            </a: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452809E9-86D6-4ADF-85BC-013B90010FE7}"/>
              </a:ext>
            </a:extLst>
          </p:cNvPr>
          <p:cNvSpPr/>
          <p:nvPr/>
        </p:nvSpPr>
        <p:spPr>
          <a:xfrm>
            <a:off x="7860207" y="4647188"/>
            <a:ext cx="211646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200" dirty="0"/>
              <a:t>Suitable for all categories business and personal presentation</a:t>
            </a: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D6D31BD9-EB23-430F-9205-A41843A488B4}"/>
              </a:ext>
            </a:extLst>
          </p:cNvPr>
          <p:cNvSpPr/>
          <p:nvPr/>
        </p:nvSpPr>
        <p:spPr>
          <a:xfrm>
            <a:off x="1133288" y="3286482"/>
            <a:ext cx="222999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id-ID" sz="1200" dirty="0"/>
              <a:t>Suitable for all categories business and personal presentation</a:t>
            </a:r>
          </a:p>
        </p:txBody>
      </p:sp>
      <p:sp>
        <p:nvSpPr>
          <p:cNvPr id="42" name="Rectangle 110"/>
          <p:cNvSpPr>
            <a:spLocks noChangeArrowheads="1"/>
          </p:cNvSpPr>
          <p:nvPr/>
        </p:nvSpPr>
        <p:spPr bwMode="auto">
          <a:xfrm>
            <a:off x="5431992" y="2063293"/>
            <a:ext cx="1128514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/>
            <a:r>
              <a:rPr lang="en-US" sz="1600" b="1" dirty="0">
                <a:solidFill>
                  <a:schemeClr val="bg2"/>
                </a:solidFill>
                <a:latin typeface="+mj-lt"/>
              </a:rPr>
              <a:t>Description</a:t>
            </a:r>
            <a:endParaRPr kumimoji="0" lang="id-ID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</p:txBody>
      </p:sp>
      <p:sp>
        <p:nvSpPr>
          <p:cNvPr id="43" name="Rectangle 110"/>
          <p:cNvSpPr>
            <a:spLocks noChangeArrowheads="1"/>
          </p:cNvSpPr>
          <p:nvPr/>
        </p:nvSpPr>
        <p:spPr bwMode="auto">
          <a:xfrm>
            <a:off x="5431992" y="3428036"/>
            <a:ext cx="1128514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/>
            <a:r>
              <a:rPr lang="en-US" sz="1600" b="1" dirty="0">
                <a:solidFill>
                  <a:schemeClr val="bg2"/>
                </a:solidFill>
                <a:latin typeface="+mj-lt"/>
              </a:rPr>
              <a:t>Description</a:t>
            </a:r>
            <a:endParaRPr kumimoji="0" lang="id-ID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</p:txBody>
      </p:sp>
      <p:sp>
        <p:nvSpPr>
          <p:cNvPr id="44" name="Rectangle 110"/>
          <p:cNvSpPr>
            <a:spLocks noChangeArrowheads="1"/>
          </p:cNvSpPr>
          <p:nvPr/>
        </p:nvSpPr>
        <p:spPr bwMode="auto">
          <a:xfrm>
            <a:off x="5429857" y="4771195"/>
            <a:ext cx="1128514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/>
            <a:r>
              <a:rPr lang="en-US" sz="1600" b="1" dirty="0">
                <a:solidFill>
                  <a:schemeClr val="bg2"/>
                </a:solidFill>
                <a:latin typeface="+mj-lt"/>
              </a:rPr>
              <a:t>Description</a:t>
            </a:r>
            <a:endParaRPr kumimoji="0" lang="id-ID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</p:txBody>
      </p:sp>
      <p:sp>
        <p:nvSpPr>
          <p:cNvPr id="19" name="Freeform 127"/>
          <p:cNvSpPr>
            <a:spLocks noEditPoints="1"/>
          </p:cNvSpPr>
          <p:nvPr/>
        </p:nvSpPr>
        <p:spPr bwMode="auto">
          <a:xfrm>
            <a:off x="3406964" y="3472322"/>
            <a:ext cx="276833" cy="275919"/>
          </a:xfrm>
          <a:custGeom>
            <a:avLst/>
            <a:gdLst>
              <a:gd name="T0" fmla="*/ 80 w 128"/>
              <a:gd name="T1" fmla="*/ 0 h 128"/>
              <a:gd name="T2" fmla="*/ 32 w 128"/>
              <a:gd name="T3" fmla="*/ 48 h 128"/>
              <a:gd name="T4" fmla="*/ 38 w 128"/>
              <a:gd name="T5" fmla="*/ 70 h 128"/>
              <a:gd name="T6" fmla="*/ 4 w 128"/>
              <a:gd name="T7" fmla="*/ 104 h 128"/>
              <a:gd name="T8" fmla="*/ 4 w 128"/>
              <a:gd name="T9" fmla="*/ 104 h 128"/>
              <a:gd name="T10" fmla="*/ 0 w 128"/>
              <a:gd name="T11" fmla="*/ 114 h 128"/>
              <a:gd name="T12" fmla="*/ 14 w 128"/>
              <a:gd name="T13" fmla="*/ 128 h 128"/>
              <a:gd name="T14" fmla="*/ 24 w 128"/>
              <a:gd name="T15" fmla="*/ 124 h 128"/>
              <a:gd name="T16" fmla="*/ 24 w 128"/>
              <a:gd name="T17" fmla="*/ 124 h 128"/>
              <a:gd name="T18" fmla="*/ 58 w 128"/>
              <a:gd name="T19" fmla="*/ 90 h 128"/>
              <a:gd name="T20" fmla="*/ 80 w 128"/>
              <a:gd name="T21" fmla="*/ 96 h 128"/>
              <a:gd name="T22" fmla="*/ 128 w 128"/>
              <a:gd name="T23" fmla="*/ 48 h 128"/>
              <a:gd name="T24" fmla="*/ 80 w 128"/>
              <a:gd name="T25" fmla="*/ 0 h 128"/>
              <a:gd name="T26" fmla="*/ 19 w 128"/>
              <a:gd name="T27" fmla="*/ 119 h 128"/>
              <a:gd name="T28" fmla="*/ 14 w 128"/>
              <a:gd name="T29" fmla="*/ 121 h 128"/>
              <a:gd name="T30" fmla="*/ 7 w 128"/>
              <a:gd name="T31" fmla="*/ 114 h 128"/>
              <a:gd name="T32" fmla="*/ 9 w 128"/>
              <a:gd name="T33" fmla="*/ 109 h 128"/>
              <a:gd name="T34" fmla="*/ 9 w 128"/>
              <a:gd name="T35" fmla="*/ 109 h 128"/>
              <a:gd name="T36" fmla="*/ 41 w 128"/>
              <a:gd name="T37" fmla="*/ 77 h 128"/>
              <a:gd name="T38" fmla="*/ 51 w 128"/>
              <a:gd name="T39" fmla="*/ 87 h 128"/>
              <a:gd name="T40" fmla="*/ 19 w 128"/>
              <a:gd name="T41" fmla="*/ 119 h 128"/>
              <a:gd name="T42" fmla="*/ 80 w 128"/>
              <a:gd name="T43" fmla="*/ 88 h 128"/>
              <a:gd name="T44" fmla="*/ 40 w 128"/>
              <a:gd name="T45" fmla="*/ 48 h 128"/>
              <a:gd name="T46" fmla="*/ 80 w 128"/>
              <a:gd name="T47" fmla="*/ 8 h 128"/>
              <a:gd name="T48" fmla="*/ 120 w 128"/>
              <a:gd name="T49" fmla="*/ 48 h 128"/>
              <a:gd name="T50" fmla="*/ 80 w 128"/>
              <a:gd name="T51" fmla="*/ 88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28" h="128">
                <a:moveTo>
                  <a:pt x="80" y="0"/>
                </a:moveTo>
                <a:cubicBezTo>
                  <a:pt x="53" y="0"/>
                  <a:pt x="32" y="21"/>
                  <a:pt x="32" y="48"/>
                </a:cubicBezTo>
                <a:cubicBezTo>
                  <a:pt x="32" y="56"/>
                  <a:pt x="34" y="64"/>
                  <a:pt x="38" y="70"/>
                </a:cubicBezTo>
                <a:cubicBezTo>
                  <a:pt x="4" y="104"/>
                  <a:pt x="4" y="104"/>
                  <a:pt x="4" y="104"/>
                </a:cubicBezTo>
                <a:cubicBezTo>
                  <a:pt x="4" y="104"/>
                  <a:pt x="4" y="104"/>
                  <a:pt x="4" y="104"/>
                </a:cubicBezTo>
                <a:cubicBezTo>
                  <a:pt x="2" y="106"/>
                  <a:pt x="0" y="110"/>
                  <a:pt x="0" y="114"/>
                </a:cubicBezTo>
                <a:cubicBezTo>
                  <a:pt x="0" y="122"/>
                  <a:pt x="6" y="128"/>
                  <a:pt x="14" y="128"/>
                </a:cubicBezTo>
                <a:cubicBezTo>
                  <a:pt x="18" y="128"/>
                  <a:pt x="22" y="126"/>
                  <a:pt x="24" y="124"/>
                </a:cubicBezTo>
                <a:cubicBezTo>
                  <a:pt x="24" y="124"/>
                  <a:pt x="24" y="124"/>
                  <a:pt x="24" y="124"/>
                </a:cubicBezTo>
                <a:cubicBezTo>
                  <a:pt x="58" y="90"/>
                  <a:pt x="58" y="90"/>
                  <a:pt x="58" y="90"/>
                </a:cubicBezTo>
                <a:cubicBezTo>
                  <a:pt x="64" y="94"/>
                  <a:pt x="72" y="96"/>
                  <a:pt x="80" y="96"/>
                </a:cubicBezTo>
                <a:cubicBezTo>
                  <a:pt x="107" y="96"/>
                  <a:pt x="128" y="75"/>
                  <a:pt x="128" y="48"/>
                </a:cubicBezTo>
                <a:cubicBezTo>
                  <a:pt x="128" y="21"/>
                  <a:pt x="107" y="0"/>
                  <a:pt x="80" y="0"/>
                </a:cubicBezTo>
                <a:close/>
                <a:moveTo>
                  <a:pt x="19" y="119"/>
                </a:moveTo>
                <a:cubicBezTo>
                  <a:pt x="18" y="120"/>
                  <a:pt x="16" y="121"/>
                  <a:pt x="14" y="121"/>
                </a:cubicBezTo>
                <a:cubicBezTo>
                  <a:pt x="10" y="121"/>
                  <a:pt x="7" y="118"/>
                  <a:pt x="7" y="114"/>
                </a:cubicBezTo>
                <a:cubicBezTo>
                  <a:pt x="7" y="112"/>
                  <a:pt x="8" y="110"/>
                  <a:pt x="9" y="109"/>
                </a:cubicBezTo>
                <a:cubicBezTo>
                  <a:pt x="9" y="109"/>
                  <a:pt x="9" y="109"/>
                  <a:pt x="9" y="109"/>
                </a:cubicBezTo>
                <a:cubicBezTo>
                  <a:pt x="41" y="77"/>
                  <a:pt x="41" y="77"/>
                  <a:pt x="41" y="77"/>
                </a:cubicBezTo>
                <a:cubicBezTo>
                  <a:pt x="44" y="80"/>
                  <a:pt x="48" y="84"/>
                  <a:pt x="51" y="87"/>
                </a:cubicBezTo>
                <a:lnTo>
                  <a:pt x="19" y="119"/>
                </a:lnTo>
                <a:close/>
                <a:moveTo>
                  <a:pt x="80" y="88"/>
                </a:moveTo>
                <a:cubicBezTo>
                  <a:pt x="58" y="88"/>
                  <a:pt x="40" y="70"/>
                  <a:pt x="40" y="48"/>
                </a:cubicBezTo>
                <a:cubicBezTo>
                  <a:pt x="40" y="26"/>
                  <a:pt x="58" y="8"/>
                  <a:pt x="80" y="8"/>
                </a:cubicBezTo>
                <a:cubicBezTo>
                  <a:pt x="102" y="8"/>
                  <a:pt x="120" y="26"/>
                  <a:pt x="120" y="48"/>
                </a:cubicBezTo>
                <a:cubicBezTo>
                  <a:pt x="120" y="70"/>
                  <a:pt x="102" y="88"/>
                  <a:pt x="80" y="88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20" name="Group 19"/>
          <p:cNvGrpSpPr/>
          <p:nvPr/>
        </p:nvGrpSpPr>
        <p:grpSpPr>
          <a:xfrm>
            <a:off x="7552552" y="4798370"/>
            <a:ext cx="276833" cy="275919"/>
            <a:chOff x="2437300" y="1144829"/>
            <a:chExt cx="400024" cy="398703"/>
          </a:xfrm>
          <a:solidFill>
            <a:schemeClr val="accent3"/>
          </a:solidFill>
        </p:grpSpPr>
        <p:sp>
          <p:nvSpPr>
            <p:cNvPr id="21" name="Freeform 129"/>
            <p:cNvSpPr>
              <a:spLocks noEditPoints="1"/>
            </p:cNvSpPr>
            <p:nvPr/>
          </p:nvSpPr>
          <p:spPr bwMode="auto">
            <a:xfrm>
              <a:off x="2437300" y="1144829"/>
              <a:ext cx="400024" cy="398703"/>
            </a:xfrm>
            <a:custGeom>
              <a:avLst/>
              <a:gdLst>
                <a:gd name="T0" fmla="*/ 88 w 128"/>
                <a:gd name="T1" fmla="*/ 0 h 128"/>
                <a:gd name="T2" fmla="*/ 48 w 128"/>
                <a:gd name="T3" fmla="*/ 40 h 128"/>
                <a:gd name="T4" fmla="*/ 51 w 128"/>
                <a:gd name="T5" fmla="*/ 55 h 128"/>
                <a:gd name="T6" fmla="*/ 2 w 128"/>
                <a:gd name="T7" fmla="*/ 103 h 128"/>
                <a:gd name="T8" fmla="*/ 0 w 128"/>
                <a:gd name="T9" fmla="*/ 108 h 128"/>
                <a:gd name="T10" fmla="*/ 0 w 128"/>
                <a:gd name="T11" fmla="*/ 120 h 128"/>
                <a:gd name="T12" fmla="*/ 8 w 128"/>
                <a:gd name="T13" fmla="*/ 128 h 128"/>
                <a:gd name="T14" fmla="*/ 20 w 128"/>
                <a:gd name="T15" fmla="*/ 128 h 128"/>
                <a:gd name="T16" fmla="*/ 25 w 128"/>
                <a:gd name="T17" fmla="*/ 126 h 128"/>
                <a:gd name="T18" fmla="*/ 31 w 128"/>
                <a:gd name="T19" fmla="*/ 120 h 128"/>
                <a:gd name="T20" fmla="*/ 40 w 128"/>
                <a:gd name="T21" fmla="*/ 120 h 128"/>
                <a:gd name="T22" fmla="*/ 48 w 128"/>
                <a:gd name="T23" fmla="*/ 112 h 128"/>
                <a:gd name="T24" fmla="*/ 48 w 128"/>
                <a:gd name="T25" fmla="*/ 104 h 128"/>
                <a:gd name="T26" fmla="*/ 56 w 128"/>
                <a:gd name="T27" fmla="*/ 104 h 128"/>
                <a:gd name="T28" fmla="*/ 64 w 128"/>
                <a:gd name="T29" fmla="*/ 96 h 128"/>
                <a:gd name="T30" fmla="*/ 64 w 128"/>
                <a:gd name="T31" fmla="*/ 87 h 128"/>
                <a:gd name="T32" fmla="*/ 73 w 128"/>
                <a:gd name="T33" fmla="*/ 77 h 128"/>
                <a:gd name="T34" fmla="*/ 88 w 128"/>
                <a:gd name="T35" fmla="*/ 80 h 128"/>
                <a:gd name="T36" fmla="*/ 128 w 128"/>
                <a:gd name="T37" fmla="*/ 40 h 128"/>
                <a:gd name="T38" fmla="*/ 88 w 128"/>
                <a:gd name="T39" fmla="*/ 0 h 128"/>
                <a:gd name="T40" fmla="*/ 88 w 128"/>
                <a:gd name="T41" fmla="*/ 72 h 128"/>
                <a:gd name="T42" fmla="*/ 72 w 128"/>
                <a:gd name="T43" fmla="*/ 67 h 128"/>
                <a:gd name="T44" fmla="*/ 70 w 128"/>
                <a:gd name="T45" fmla="*/ 69 h 128"/>
                <a:gd name="T46" fmla="*/ 66 w 128"/>
                <a:gd name="T47" fmla="*/ 73 h 128"/>
                <a:gd name="T48" fmla="*/ 58 w 128"/>
                <a:gd name="T49" fmla="*/ 81 h 128"/>
                <a:gd name="T50" fmla="*/ 56 w 128"/>
                <a:gd name="T51" fmla="*/ 87 h 128"/>
                <a:gd name="T52" fmla="*/ 56 w 128"/>
                <a:gd name="T53" fmla="*/ 96 h 128"/>
                <a:gd name="T54" fmla="*/ 48 w 128"/>
                <a:gd name="T55" fmla="*/ 96 h 128"/>
                <a:gd name="T56" fmla="*/ 40 w 128"/>
                <a:gd name="T57" fmla="*/ 104 h 128"/>
                <a:gd name="T58" fmla="*/ 40 w 128"/>
                <a:gd name="T59" fmla="*/ 112 h 128"/>
                <a:gd name="T60" fmla="*/ 31 w 128"/>
                <a:gd name="T61" fmla="*/ 112 h 128"/>
                <a:gd name="T62" fmla="*/ 25 w 128"/>
                <a:gd name="T63" fmla="*/ 114 h 128"/>
                <a:gd name="T64" fmla="*/ 19 w 128"/>
                <a:gd name="T65" fmla="*/ 120 h 128"/>
                <a:gd name="T66" fmla="*/ 8 w 128"/>
                <a:gd name="T67" fmla="*/ 120 h 128"/>
                <a:gd name="T68" fmla="*/ 8 w 128"/>
                <a:gd name="T69" fmla="*/ 109 h 128"/>
                <a:gd name="T70" fmla="*/ 55 w 128"/>
                <a:gd name="T71" fmla="*/ 62 h 128"/>
                <a:gd name="T72" fmla="*/ 55 w 128"/>
                <a:gd name="T73" fmla="*/ 62 h 128"/>
                <a:gd name="T74" fmla="*/ 61 w 128"/>
                <a:gd name="T75" fmla="*/ 56 h 128"/>
                <a:gd name="T76" fmla="*/ 56 w 128"/>
                <a:gd name="T77" fmla="*/ 40 h 128"/>
                <a:gd name="T78" fmla="*/ 88 w 128"/>
                <a:gd name="T79" fmla="*/ 8 h 128"/>
                <a:gd name="T80" fmla="*/ 120 w 128"/>
                <a:gd name="T81" fmla="*/ 40 h 128"/>
                <a:gd name="T82" fmla="*/ 88 w 128"/>
                <a:gd name="T83" fmla="*/ 72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28" h="128">
                  <a:moveTo>
                    <a:pt x="88" y="0"/>
                  </a:moveTo>
                  <a:cubicBezTo>
                    <a:pt x="66" y="0"/>
                    <a:pt x="48" y="18"/>
                    <a:pt x="48" y="40"/>
                  </a:cubicBezTo>
                  <a:cubicBezTo>
                    <a:pt x="48" y="45"/>
                    <a:pt x="49" y="50"/>
                    <a:pt x="51" y="55"/>
                  </a:cubicBezTo>
                  <a:cubicBezTo>
                    <a:pt x="2" y="103"/>
                    <a:pt x="2" y="103"/>
                    <a:pt x="2" y="103"/>
                  </a:cubicBezTo>
                  <a:cubicBezTo>
                    <a:pt x="1" y="105"/>
                    <a:pt x="0" y="106"/>
                    <a:pt x="0" y="108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0" y="124"/>
                    <a:pt x="4" y="128"/>
                    <a:pt x="8" y="128"/>
                  </a:cubicBezTo>
                  <a:cubicBezTo>
                    <a:pt x="20" y="128"/>
                    <a:pt x="20" y="128"/>
                    <a:pt x="20" y="128"/>
                  </a:cubicBezTo>
                  <a:cubicBezTo>
                    <a:pt x="22" y="128"/>
                    <a:pt x="23" y="127"/>
                    <a:pt x="25" y="126"/>
                  </a:cubicBezTo>
                  <a:cubicBezTo>
                    <a:pt x="31" y="120"/>
                    <a:pt x="31" y="120"/>
                    <a:pt x="31" y="120"/>
                  </a:cubicBezTo>
                  <a:cubicBezTo>
                    <a:pt x="40" y="120"/>
                    <a:pt x="40" y="120"/>
                    <a:pt x="40" y="120"/>
                  </a:cubicBezTo>
                  <a:cubicBezTo>
                    <a:pt x="44" y="120"/>
                    <a:pt x="48" y="116"/>
                    <a:pt x="48" y="112"/>
                  </a:cubicBezTo>
                  <a:cubicBezTo>
                    <a:pt x="48" y="104"/>
                    <a:pt x="48" y="104"/>
                    <a:pt x="48" y="104"/>
                  </a:cubicBezTo>
                  <a:cubicBezTo>
                    <a:pt x="56" y="104"/>
                    <a:pt x="56" y="104"/>
                    <a:pt x="56" y="104"/>
                  </a:cubicBezTo>
                  <a:cubicBezTo>
                    <a:pt x="60" y="104"/>
                    <a:pt x="64" y="100"/>
                    <a:pt x="64" y="96"/>
                  </a:cubicBezTo>
                  <a:cubicBezTo>
                    <a:pt x="64" y="87"/>
                    <a:pt x="64" y="87"/>
                    <a:pt x="64" y="87"/>
                  </a:cubicBezTo>
                  <a:cubicBezTo>
                    <a:pt x="73" y="77"/>
                    <a:pt x="73" y="77"/>
                    <a:pt x="73" y="77"/>
                  </a:cubicBezTo>
                  <a:cubicBezTo>
                    <a:pt x="78" y="79"/>
                    <a:pt x="83" y="80"/>
                    <a:pt x="88" y="80"/>
                  </a:cubicBezTo>
                  <a:cubicBezTo>
                    <a:pt x="110" y="80"/>
                    <a:pt x="128" y="62"/>
                    <a:pt x="128" y="40"/>
                  </a:cubicBezTo>
                  <a:cubicBezTo>
                    <a:pt x="128" y="18"/>
                    <a:pt x="110" y="0"/>
                    <a:pt x="88" y="0"/>
                  </a:cubicBezTo>
                  <a:close/>
                  <a:moveTo>
                    <a:pt x="88" y="72"/>
                  </a:moveTo>
                  <a:cubicBezTo>
                    <a:pt x="82" y="72"/>
                    <a:pt x="77" y="70"/>
                    <a:pt x="72" y="67"/>
                  </a:cubicBezTo>
                  <a:cubicBezTo>
                    <a:pt x="70" y="69"/>
                    <a:pt x="70" y="69"/>
                    <a:pt x="70" y="69"/>
                  </a:cubicBezTo>
                  <a:cubicBezTo>
                    <a:pt x="66" y="73"/>
                    <a:pt x="66" y="73"/>
                    <a:pt x="66" y="73"/>
                  </a:cubicBezTo>
                  <a:cubicBezTo>
                    <a:pt x="58" y="81"/>
                    <a:pt x="58" y="81"/>
                    <a:pt x="58" y="81"/>
                  </a:cubicBezTo>
                  <a:cubicBezTo>
                    <a:pt x="57" y="82"/>
                    <a:pt x="56" y="85"/>
                    <a:pt x="56" y="87"/>
                  </a:cubicBezTo>
                  <a:cubicBezTo>
                    <a:pt x="56" y="96"/>
                    <a:pt x="56" y="96"/>
                    <a:pt x="56" y="96"/>
                  </a:cubicBezTo>
                  <a:cubicBezTo>
                    <a:pt x="48" y="96"/>
                    <a:pt x="48" y="96"/>
                    <a:pt x="48" y="96"/>
                  </a:cubicBezTo>
                  <a:cubicBezTo>
                    <a:pt x="44" y="96"/>
                    <a:pt x="40" y="100"/>
                    <a:pt x="40" y="104"/>
                  </a:cubicBezTo>
                  <a:cubicBezTo>
                    <a:pt x="40" y="112"/>
                    <a:pt x="40" y="112"/>
                    <a:pt x="40" y="112"/>
                  </a:cubicBezTo>
                  <a:cubicBezTo>
                    <a:pt x="31" y="112"/>
                    <a:pt x="31" y="112"/>
                    <a:pt x="31" y="112"/>
                  </a:cubicBezTo>
                  <a:cubicBezTo>
                    <a:pt x="29" y="112"/>
                    <a:pt x="26" y="113"/>
                    <a:pt x="25" y="114"/>
                  </a:cubicBezTo>
                  <a:cubicBezTo>
                    <a:pt x="19" y="120"/>
                    <a:pt x="19" y="120"/>
                    <a:pt x="19" y="120"/>
                  </a:cubicBezTo>
                  <a:cubicBezTo>
                    <a:pt x="8" y="120"/>
                    <a:pt x="8" y="120"/>
                    <a:pt x="8" y="120"/>
                  </a:cubicBezTo>
                  <a:cubicBezTo>
                    <a:pt x="8" y="109"/>
                    <a:pt x="8" y="109"/>
                    <a:pt x="8" y="109"/>
                  </a:cubicBezTo>
                  <a:cubicBezTo>
                    <a:pt x="55" y="62"/>
                    <a:pt x="55" y="62"/>
                    <a:pt x="55" y="62"/>
                  </a:cubicBezTo>
                  <a:cubicBezTo>
                    <a:pt x="55" y="62"/>
                    <a:pt x="55" y="62"/>
                    <a:pt x="55" y="62"/>
                  </a:cubicBezTo>
                  <a:cubicBezTo>
                    <a:pt x="61" y="56"/>
                    <a:pt x="61" y="56"/>
                    <a:pt x="61" y="56"/>
                  </a:cubicBezTo>
                  <a:cubicBezTo>
                    <a:pt x="58" y="51"/>
                    <a:pt x="56" y="46"/>
                    <a:pt x="56" y="40"/>
                  </a:cubicBezTo>
                  <a:cubicBezTo>
                    <a:pt x="56" y="22"/>
                    <a:pt x="70" y="8"/>
                    <a:pt x="88" y="8"/>
                  </a:cubicBezTo>
                  <a:cubicBezTo>
                    <a:pt x="106" y="8"/>
                    <a:pt x="120" y="22"/>
                    <a:pt x="120" y="40"/>
                  </a:cubicBezTo>
                  <a:cubicBezTo>
                    <a:pt x="120" y="58"/>
                    <a:pt x="106" y="72"/>
                    <a:pt x="88" y="7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" name="Freeform 130"/>
            <p:cNvSpPr>
              <a:spLocks noEditPoints="1"/>
            </p:cNvSpPr>
            <p:nvPr/>
          </p:nvSpPr>
          <p:spPr bwMode="auto">
            <a:xfrm>
              <a:off x="2686820" y="1193678"/>
              <a:ext cx="100336" cy="100336"/>
            </a:xfrm>
            <a:custGeom>
              <a:avLst/>
              <a:gdLst>
                <a:gd name="T0" fmla="*/ 31 w 32"/>
                <a:gd name="T1" fmla="*/ 17 h 32"/>
                <a:gd name="T2" fmla="*/ 15 w 32"/>
                <a:gd name="T3" fmla="*/ 1 h 32"/>
                <a:gd name="T4" fmla="*/ 12 w 32"/>
                <a:gd name="T5" fmla="*/ 0 h 32"/>
                <a:gd name="T6" fmla="*/ 0 w 32"/>
                <a:gd name="T7" fmla="*/ 12 h 32"/>
                <a:gd name="T8" fmla="*/ 0 w 32"/>
                <a:gd name="T9" fmla="*/ 13 h 32"/>
                <a:gd name="T10" fmla="*/ 1 w 32"/>
                <a:gd name="T11" fmla="*/ 15 h 32"/>
                <a:gd name="T12" fmla="*/ 17 w 32"/>
                <a:gd name="T13" fmla="*/ 31 h 32"/>
                <a:gd name="T14" fmla="*/ 20 w 32"/>
                <a:gd name="T15" fmla="*/ 32 h 32"/>
                <a:gd name="T16" fmla="*/ 32 w 32"/>
                <a:gd name="T17" fmla="*/ 20 h 32"/>
                <a:gd name="T18" fmla="*/ 32 w 32"/>
                <a:gd name="T19" fmla="*/ 19 h 32"/>
                <a:gd name="T20" fmla="*/ 31 w 32"/>
                <a:gd name="T21" fmla="*/ 17 h 32"/>
                <a:gd name="T22" fmla="*/ 19 w 32"/>
                <a:gd name="T23" fmla="*/ 28 h 32"/>
                <a:gd name="T24" fmla="*/ 4 w 32"/>
                <a:gd name="T25" fmla="*/ 13 h 32"/>
                <a:gd name="T26" fmla="*/ 13 w 32"/>
                <a:gd name="T27" fmla="*/ 4 h 32"/>
                <a:gd name="T28" fmla="*/ 28 w 32"/>
                <a:gd name="T29" fmla="*/ 19 h 32"/>
                <a:gd name="T30" fmla="*/ 19 w 32"/>
                <a:gd name="T31" fmla="*/ 28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2" h="32">
                  <a:moveTo>
                    <a:pt x="31" y="17"/>
                  </a:moveTo>
                  <a:cubicBezTo>
                    <a:pt x="27" y="11"/>
                    <a:pt x="21" y="5"/>
                    <a:pt x="15" y="1"/>
                  </a:cubicBezTo>
                  <a:cubicBezTo>
                    <a:pt x="14" y="0"/>
                    <a:pt x="13" y="0"/>
                    <a:pt x="12" y="0"/>
                  </a:cubicBezTo>
                  <a:cubicBezTo>
                    <a:pt x="6" y="2"/>
                    <a:pt x="2" y="6"/>
                    <a:pt x="0" y="12"/>
                  </a:cubicBezTo>
                  <a:cubicBezTo>
                    <a:pt x="0" y="12"/>
                    <a:pt x="0" y="12"/>
                    <a:pt x="0" y="13"/>
                  </a:cubicBezTo>
                  <a:cubicBezTo>
                    <a:pt x="0" y="14"/>
                    <a:pt x="0" y="14"/>
                    <a:pt x="1" y="15"/>
                  </a:cubicBezTo>
                  <a:cubicBezTo>
                    <a:pt x="5" y="21"/>
                    <a:pt x="11" y="27"/>
                    <a:pt x="17" y="31"/>
                  </a:cubicBezTo>
                  <a:cubicBezTo>
                    <a:pt x="18" y="32"/>
                    <a:pt x="19" y="32"/>
                    <a:pt x="20" y="32"/>
                  </a:cubicBezTo>
                  <a:cubicBezTo>
                    <a:pt x="26" y="30"/>
                    <a:pt x="30" y="26"/>
                    <a:pt x="32" y="20"/>
                  </a:cubicBezTo>
                  <a:cubicBezTo>
                    <a:pt x="32" y="20"/>
                    <a:pt x="32" y="20"/>
                    <a:pt x="32" y="19"/>
                  </a:cubicBezTo>
                  <a:cubicBezTo>
                    <a:pt x="32" y="18"/>
                    <a:pt x="32" y="18"/>
                    <a:pt x="31" y="17"/>
                  </a:cubicBezTo>
                  <a:close/>
                  <a:moveTo>
                    <a:pt x="19" y="28"/>
                  </a:moveTo>
                  <a:cubicBezTo>
                    <a:pt x="13" y="24"/>
                    <a:pt x="8" y="19"/>
                    <a:pt x="4" y="13"/>
                  </a:cubicBezTo>
                  <a:cubicBezTo>
                    <a:pt x="6" y="8"/>
                    <a:pt x="8" y="6"/>
                    <a:pt x="13" y="4"/>
                  </a:cubicBezTo>
                  <a:cubicBezTo>
                    <a:pt x="19" y="8"/>
                    <a:pt x="24" y="13"/>
                    <a:pt x="28" y="19"/>
                  </a:cubicBezTo>
                  <a:cubicBezTo>
                    <a:pt x="26" y="24"/>
                    <a:pt x="24" y="26"/>
                    <a:pt x="19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23" name="Freeform 131"/>
          <p:cNvSpPr>
            <a:spLocks noEditPoints="1"/>
          </p:cNvSpPr>
          <p:nvPr/>
        </p:nvSpPr>
        <p:spPr bwMode="auto">
          <a:xfrm>
            <a:off x="9074841" y="2072670"/>
            <a:ext cx="280487" cy="275919"/>
          </a:xfrm>
          <a:custGeom>
            <a:avLst/>
            <a:gdLst>
              <a:gd name="T0" fmla="*/ 125 w 130"/>
              <a:gd name="T1" fmla="*/ 113 h 128"/>
              <a:gd name="T2" fmla="*/ 88 w 130"/>
              <a:gd name="T3" fmla="*/ 99 h 128"/>
              <a:gd name="T4" fmla="*/ 104 w 130"/>
              <a:gd name="T5" fmla="*/ 66 h 128"/>
              <a:gd name="T6" fmla="*/ 93 w 130"/>
              <a:gd name="T7" fmla="*/ 14 h 128"/>
              <a:gd name="T8" fmla="*/ 65 w 130"/>
              <a:gd name="T9" fmla="*/ 0 h 128"/>
              <a:gd name="T10" fmla="*/ 37 w 130"/>
              <a:gd name="T11" fmla="*/ 14 h 128"/>
              <a:gd name="T12" fmla="*/ 26 w 130"/>
              <a:gd name="T13" fmla="*/ 66 h 128"/>
              <a:gd name="T14" fmla="*/ 42 w 130"/>
              <a:gd name="T15" fmla="*/ 99 h 128"/>
              <a:gd name="T16" fmla="*/ 5 w 130"/>
              <a:gd name="T17" fmla="*/ 113 h 128"/>
              <a:gd name="T18" fmla="*/ 1 w 130"/>
              <a:gd name="T19" fmla="*/ 122 h 128"/>
              <a:gd name="T20" fmla="*/ 9 w 130"/>
              <a:gd name="T21" fmla="*/ 128 h 128"/>
              <a:gd name="T22" fmla="*/ 121 w 130"/>
              <a:gd name="T23" fmla="*/ 128 h 128"/>
              <a:gd name="T24" fmla="*/ 129 w 130"/>
              <a:gd name="T25" fmla="*/ 122 h 128"/>
              <a:gd name="T26" fmla="*/ 125 w 130"/>
              <a:gd name="T27" fmla="*/ 113 h 128"/>
              <a:gd name="T28" fmla="*/ 82 w 130"/>
              <a:gd name="T29" fmla="*/ 94 h 128"/>
              <a:gd name="T30" fmla="*/ 81 w 130"/>
              <a:gd name="T31" fmla="*/ 95 h 128"/>
              <a:gd name="T32" fmla="*/ 49 w 130"/>
              <a:gd name="T33" fmla="*/ 95 h 128"/>
              <a:gd name="T34" fmla="*/ 48 w 130"/>
              <a:gd name="T35" fmla="*/ 94 h 128"/>
              <a:gd name="T36" fmla="*/ 34 w 130"/>
              <a:gd name="T37" fmla="*/ 43 h 128"/>
              <a:gd name="T38" fmla="*/ 65 w 130"/>
              <a:gd name="T39" fmla="*/ 8 h 128"/>
              <a:gd name="T40" fmla="*/ 96 w 130"/>
              <a:gd name="T41" fmla="*/ 43 h 128"/>
              <a:gd name="T42" fmla="*/ 82 w 130"/>
              <a:gd name="T43" fmla="*/ 94 h 128"/>
              <a:gd name="T44" fmla="*/ 9 w 130"/>
              <a:gd name="T45" fmla="*/ 120 h 128"/>
              <a:gd name="T46" fmla="*/ 43 w 130"/>
              <a:gd name="T47" fmla="*/ 106 h 128"/>
              <a:gd name="T48" fmla="*/ 53 w 130"/>
              <a:gd name="T49" fmla="*/ 104 h 128"/>
              <a:gd name="T50" fmla="*/ 65 w 130"/>
              <a:gd name="T51" fmla="*/ 108 h 128"/>
              <a:gd name="T52" fmla="*/ 77 w 130"/>
              <a:gd name="T53" fmla="*/ 104 h 128"/>
              <a:gd name="T54" fmla="*/ 87 w 130"/>
              <a:gd name="T55" fmla="*/ 106 h 128"/>
              <a:gd name="T56" fmla="*/ 121 w 130"/>
              <a:gd name="T57" fmla="*/ 120 h 128"/>
              <a:gd name="T58" fmla="*/ 9 w 130"/>
              <a:gd name="T59" fmla="*/ 12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30" h="128">
                <a:moveTo>
                  <a:pt x="125" y="113"/>
                </a:moveTo>
                <a:cubicBezTo>
                  <a:pt x="125" y="113"/>
                  <a:pt x="110" y="103"/>
                  <a:pt x="88" y="99"/>
                </a:cubicBezTo>
                <a:cubicBezTo>
                  <a:pt x="96" y="88"/>
                  <a:pt x="101" y="75"/>
                  <a:pt x="104" y="66"/>
                </a:cubicBezTo>
                <a:cubicBezTo>
                  <a:pt x="107" y="53"/>
                  <a:pt x="105" y="29"/>
                  <a:pt x="93" y="14"/>
                </a:cubicBezTo>
                <a:cubicBezTo>
                  <a:pt x="86" y="5"/>
                  <a:pt x="77" y="0"/>
                  <a:pt x="65" y="0"/>
                </a:cubicBezTo>
                <a:cubicBezTo>
                  <a:pt x="53" y="0"/>
                  <a:pt x="44" y="5"/>
                  <a:pt x="37" y="14"/>
                </a:cubicBezTo>
                <a:cubicBezTo>
                  <a:pt x="25" y="29"/>
                  <a:pt x="23" y="53"/>
                  <a:pt x="26" y="66"/>
                </a:cubicBezTo>
                <a:cubicBezTo>
                  <a:pt x="29" y="75"/>
                  <a:pt x="34" y="88"/>
                  <a:pt x="42" y="99"/>
                </a:cubicBezTo>
                <a:cubicBezTo>
                  <a:pt x="20" y="103"/>
                  <a:pt x="5" y="113"/>
                  <a:pt x="5" y="113"/>
                </a:cubicBezTo>
                <a:cubicBezTo>
                  <a:pt x="2" y="115"/>
                  <a:pt x="0" y="119"/>
                  <a:pt x="1" y="122"/>
                </a:cubicBezTo>
                <a:cubicBezTo>
                  <a:pt x="2" y="126"/>
                  <a:pt x="5" y="128"/>
                  <a:pt x="9" y="128"/>
                </a:cubicBezTo>
                <a:cubicBezTo>
                  <a:pt x="121" y="128"/>
                  <a:pt x="121" y="128"/>
                  <a:pt x="121" y="128"/>
                </a:cubicBezTo>
                <a:cubicBezTo>
                  <a:pt x="125" y="128"/>
                  <a:pt x="128" y="126"/>
                  <a:pt x="129" y="122"/>
                </a:cubicBezTo>
                <a:cubicBezTo>
                  <a:pt x="130" y="119"/>
                  <a:pt x="128" y="115"/>
                  <a:pt x="125" y="113"/>
                </a:cubicBezTo>
                <a:close/>
                <a:moveTo>
                  <a:pt x="82" y="94"/>
                </a:moveTo>
                <a:cubicBezTo>
                  <a:pt x="81" y="95"/>
                  <a:pt x="81" y="95"/>
                  <a:pt x="81" y="95"/>
                </a:cubicBezTo>
                <a:cubicBezTo>
                  <a:pt x="71" y="106"/>
                  <a:pt x="59" y="106"/>
                  <a:pt x="49" y="95"/>
                </a:cubicBezTo>
                <a:cubicBezTo>
                  <a:pt x="48" y="94"/>
                  <a:pt x="48" y="94"/>
                  <a:pt x="48" y="94"/>
                </a:cubicBezTo>
                <a:cubicBezTo>
                  <a:pt x="37" y="79"/>
                  <a:pt x="31" y="61"/>
                  <a:pt x="34" y="43"/>
                </a:cubicBezTo>
                <a:cubicBezTo>
                  <a:pt x="36" y="26"/>
                  <a:pt x="46" y="8"/>
                  <a:pt x="65" y="8"/>
                </a:cubicBezTo>
                <a:cubicBezTo>
                  <a:pt x="84" y="8"/>
                  <a:pt x="94" y="26"/>
                  <a:pt x="96" y="43"/>
                </a:cubicBezTo>
                <a:cubicBezTo>
                  <a:pt x="99" y="61"/>
                  <a:pt x="93" y="79"/>
                  <a:pt x="82" y="94"/>
                </a:cubicBezTo>
                <a:close/>
                <a:moveTo>
                  <a:pt x="9" y="120"/>
                </a:moveTo>
                <a:cubicBezTo>
                  <a:pt x="10" y="120"/>
                  <a:pt x="23" y="111"/>
                  <a:pt x="43" y="106"/>
                </a:cubicBezTo>
                <a:cubicBezTo>
                  <a:pt x="53" y="104"/>
                  <a:pt x="53" y="104"/>
                  <a:pt x="53" y="104"/>
                </a:cubicBezTo>
                <a:cubicBezTo>
                  <a:pt x="57" y="107"/>
                  <a:pt x="61" y="108"/>
                  <a:pt x="65" y="108"/>
                </a:cubicBezTo>
                <a:cubicBezTo>
                  <a:pt x="69" y="108"/>
                  <a:pt x="73" y="107"/>
                  <a:pt x="77" y="104"/>
                </a:cubicBezTo>
                <a:cubicBezTo>
                  <a:pt x="87" y="106"/>
                  <a:pt x="87" y="106"/>
                  <a:pt x="87" y="106"/>
                </a:cubicBezTo>
                <a:cubicBezTo>
                  <a:pt x="107" y="111"/>
                  <a:pt x="120" y="120"/>
                  <a:pt x="121" y="120"/>
                </a:cubicBezTo>
                <a:lnTo>
                  <a:pt x="9" y="12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1940685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000"/>
                            </p:stCondLst>
                            <p:childTnLst>
                              <p:par>
                                <p:cTn id="4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45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1" grpId="0" animBg="1"/>
      <p:bldP spid="31" grpId="0"/>
      <p:bldP spid="33" grpId="0"/>
      <p:bldP spid="34" grpId="0"/>
      <p:bldP spid="42" grpId="0"/>
      <p:bldP spid="43" grpId="0"/>
      <p:bldP spid="44" grpId="0"/>
      <p:bldP spid="19" grpId="0" animBg="1"/>
      <p:bldP spid="23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FAED52-EFAF-4F0D-8F0B-20D0F9E904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/>
              <a:t>FUNNEL RIBBON</a:t>
            </a:r>
          </a:p>
        </p:txBody>
      </p:sp>
      <p:sp>
        <p:nvSpPr>
          <p:cNvPr id="4" name="Freeform 5">
            <a:extLst>
              <a:ext uri="{FF2B5EF4-FFF2-40B4-BE49-F238E27FC236}">
                <a16:creationId xmlns:a16="http://schemas.microsoft.com/office/drawing/2014/main" id="{9A930082-75BD-48C4-BDA4-3CAEE8D066F7}"/>
              </a:ext>
            </a:extLst>
          </p:cNvPr>
          <p:cNvSpPr>
            <a:spLocks/>
          </p:cNvSpPr>
          <p:nvPr/>
        </p:nvSpPr>
        <p:spPr bwMode="auto">
          <a:xfrm>
            <a:off x="3623734" y="2154768"/>
            <a:ext cx="5452533" cy="1286933"/>
          </a:xfrm>
          <a:custGeom>
            <a:avLst/>
            <a:gdLst>
              <a:gd name="T0" fmla="*/ 222 w 3106"/>
              <a:gd name="T1" fmla="*/ 733 h 733"/>
              <a:gd name="T2" fmla="*/ 2877 w 3106"/>
              <a:gd name="T3" fmla="*/ 335 h 733"/>
              <a:gd name="T4" fmla="*/ 3106 w 3106"/>
              <a:gd name="T5" fmla="*/ 72 h 733"/>
              <a:gd name="T6" fmla="*/ 0 w 3106"/>
              <a:gd name="T7" fmla="*/ 403 h 733"/>
              <a:gd name="T8" fmla="*/ 222 w 3106"/>
              <a:gd name="T9" fmla="*/ 733 h 7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106" h="733">
                <a:moveTo>
                  <a:pt x="222" y="733"/>
                </a:moveTo>
                <a:cubicBezTo>
                  <a:pt x="1084" y="459"/>
                  <a:pt x="1977" y="327"/>
                  <a:pt x="2877" y="335"/>
                </a:cubicBezTo>
                <a:cubicBezTo>
                  <a:pt x="2952" y="246"/>
                  <a:pt x="3028" y="158"/>
                  <a:pt x="3106" y="72"/>
                </a:cubicBezTo>
                <a:cubicBezTo>
                  <a:pt x="2060" y="0"/>
                  <a:pt x="1012" y="110"/>
                  <a:pt x="0" y="403"/>
                </a:cubicBezTo>
                <a:cubicBezTo>
                  <a:pt x="75" y="512"/>
                  <a:pt x="149" y="622"/>
                  <a:pt x="222" y="733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/>
          </a:p>
        </p:txBody>
      </p:sp>
      <p:sp>
        <p:nvSpPr>
          <p:cNvPr id="5" name="Freeform 6">
            <a:extLst>
              <a:ext uri="{FF2B5EF4-FFF2-40B4-BE49-F238E27FC236}">
                <a16:creationId xmlns:a16="http://schemas.microsoft.com/office/drawing/2014/main" id="{36B2F13D-9205-4C34-8DFF-0EFDB2D75E6D}"/>
              </a:ext>
            </a:extLst>
          </p:cNvPr>
          <p:cNvSpPr>
            <a:spLocks/>
          </p:cNvSpPr>
          <p:nvPr/>
        </p:nvSpPr>
        <p:spPr bwMode="auto">
          <a:xfrm>
            <a:off x="4231218" y="3020485"/>
            <a:ext cx="4214284" cy="1333500"/>
          </a:xfrm>
          <a:custGeom>
            <a:avLst/>
            <a:gdLst>
              <a:gd name="T0" fmla="*/ 205 w 2401"/>
              <a:gd name="T1" fmla="*/ 759 h 759"/>
              <a:gd name="T2" fmla="*/ 2186 w 2401"/>
              <a:gd name="T3" fmla="*/ 280 h 759"/>
              <a:gd name="T4" fmla="*/ 2401 w 2401"/>
              <a:gd name="T5" fmla="*/ 0 h 759"/>
              <a:gd name="T6" fmla="*/ 0 w 2401"/>
              <a:gd name="T7" fmla="*/ 431 h 759"/>
              <a:gd name="T8" fmla="*/ 205 w 2401"/>
              <a:gd name="T9" fmla="*/ 759 h 7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401" h="759">
                <a:moveTo>
                  <a:pt x="205" y="759"/>
                </a:moveTo>
                <a:cubicBezTo>
                  <a:pt x="845" y="512"/>
                  <a:pt x="1509" y="353"/>
                  <a:pt x="2186" y="280"/>
                </a:cubicBezTo>
                <a:cubicBezTo>
                  <a:pt x="2256" y="186"/>
                  <a:pt x="2328" y="92"/>
                  <a:pt x="2401" y="0"/>
                </a:cubicBezTo>
                <a:cubicBezTo>
                  <a:pt x="1585" y="25"/>
                  <a:pt x="779" y="168"/>
                  <a:pt x="0" y="431"/>
                </a:cubicBezTo>
                <a:cubicBezTo>
                  <a:pt x="69" y="539"/>
                  <a:pt x="138" y="649"/>
                  <a:pt x="205" y="759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/>
          </a:p>
        </p:txBody>
      </p:sp>
      <p:sp>
        <p:nvSpPr>
          <p:cNvPr id="6" name="Freeform 7">
            <a:extLst>
              <a:ext uri="{FF2B5EF4-FFF2-40B4-BE49-F238E27FC236}">
                <a16:creationId xmlns:a16="http://schemas.microsoft.com/office/drawing/2014/main" id="{52C8901D-8113-4C0D-B295-32637B8BE0BE}"/>
              </a:ext>
            </a:extLst>
          </p:cNvPr>
          <p:cNvSpPr>
            <a:spLocks/>
          </p:cNvSpPr>
          <p:nvPr/>
        </p:nvSpPr>
        <p:spPr bwMode="auto">
          <a:xfrm>
            <a:off x="4790017" y="3807884"/>
            <a:ext cx="3067051" cy="1447800"/>
          </a:xfrm>
          <a:custGeom>
            <a:avLst/>
            <a:gdLst>
              <a:gd name="T0" fmla="*/ 187 w 1747"/>
              <a:gd name="T1" fmla="*/ 825 h 825"/>
              <a:gd name="T2" fmla="*/ 1547 w 1747"/>
              <a:gd name="T3" fmla="*/ 297 h 825"/>
              <a:gd name="T4" fmla="*/ 1747 w 1747"/>
              <a:gd name="T5" fmla="*/ 0 h 825"/>
              <a:gd name="T6" fmla="*/ 0 w 1747"/>
              <a:gd name="T7" fmla="*/ 500 h 825"/>
              <a:gd name="T8" fmla="*/ 187 w 1747"/>
              <a:gd name="T9" fmla="*/ 825 h 8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47" h="825">
                <a:moveTo>
                  <a:pt x="187" y="825"/>
                </a:moveTo>
                <a:cubicBezTo>
                  <a:pt x="623" y="601"/>
                  <a:pt x="1078" y="425"/>
                  <a:pt x="1547" y="297"/>
                </a:cubicBezTo>
                <a:cubicBezTo>
                  <a:pt x="1612" y="197"/>
                  <a:pt x="1679" y="98"/>
                  <a:pt x="1747" y="0"/>
                </a:cubicBezTo>
                <a:cubicBezTo>
                  <a:pt x="1148" y="96"/>
                  <a:pt x="563" y="262"/>
                  <a:pt x="0" y="500"/>
                </a:cubicBezTo>
                <a:cubicBezTo>
                  <a:pt x="64" y="608"/>
                  <a:pt x="126" y="716"/>
                  <a:pt x="187" y="82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/>
          </a:p>
        </p:txBody>
      </p:sp>
      <p:sp>
        <p:nvSpPr>
          <p:cNvPr id="7" name="Freeform 8">
            <a:extLst>
              <a:ext uri="{FF2B5EF4-FFF2-40B4-BE49-F238E27FC236}">
                <a16:creationId xmlns:a16="http://schemas.microsoft.com/office/drawing/2014/main" id="{F7F47992-DDB2-45EA-B03A-A20C83D75AE0}"/>
              </a:ext>
            </a:extLst>
          </p:cNvPr>
          <p:cNvSpPr>
            <a:spLocks/>
          </p:cNvSpPr>
          <p:nvPr/>
        </p:nvSpPr>
        <p:spPr bwMode="auto">
          <a:xfrm>
            <a:off x="5300134" y="4639735"/>
            <a:ext cx="2010833" cy="1519767"/>
          </a:xfrm>
          <a:custGeom>
            <a:avLst/>
            <a:gdLst>
              <a:gd name="T0" fmla="*/ 171 w 1145"/>
              <a:gd name="T1" fmla="*/ 865 h 865"/>
              <a:gd name="T2" fmla="*/ 961 w 1145"/>
              <a:gd name="T3" fmla="*/ 312 h 865"/>
              <a:gd name="T4" fmla="*/ 1145 w 1145"/>
              <a:gd name="T5" fmla="*/ 0 h 865"/>
              <a:gd name="T6" fmla="*/ 0 w 1145"/>
              <a:gd name="T7" fmla="*/ 539 h 865"/>
              <a:gd name="T8" fmla="*/ 171 w 1145"/>
              <a:gd name="T9" fmla="*/ 865 h 8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45" h="865">
                <a:moveTo>
                  <a:pt x="171" y="865"/>
                </a:moveTo>
                <a:cubicBezTo>
                  <a:pt x="422" y="660"/>
                  <a:pt x="685" y="476"/>
                  <a:pt x="961" y="312"/>
                </a:cubicBezTo>
                <a:cubicBezTo>
                  <a:pt x="1020" y="207"/>
                  <a:pt x="1082" y="103"/>
                  <a:pt x="1145" y="0"/>
                </a:cubicBezTo>
                <a:cubicBezTo>
                  <a:pt x="748" y="144"/>
                  <a:pt x="366" y="323"/>
                  <a:pt x="0" y="539"/>
                </a:cubicBezTo>
                <a:cubicBezTo>
                  <a:pt x="58" y="647"/>
                  <a:pt x="115" y="756"/>
                  <a:pt x="171" y="865"/>
                </a:cubicBezTo>
                <a:close/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/>
          </a:p>
        </p:txBody>
      </p:sp>
      <p:sp>
        <p:nvSpPr>
          <p:cNvPr id="8" name="Freeform 9">
            <a:extLst>
              <a:ext uri="{FF2B5EF4-FFF2-40B4-BE49-F238E27FC236}">
                <a16:creationId xmlns:a16="http://schemas.microsoft.com/office/drawing/2014/main" id="{7B9B3C2B-8DC6-4E7A-8A41-EC0892A2E706}"/>
              </a:ext>
            </a:extLst>
          </p:cNvPr>
          <p:cNvSpPr>
            <a:spLocks/>
          </p:cNvSpPr>
          <p:nvPr/>
        </p:nvSpPr>
        <p:spPr bwMode="auto">
          <a:xfrm>
            <a:off x="3623734" y="2696635"/>
            <a:ext cx="4821767" cy="814917"/>
          </a:xfrm>
          <a:custGeom>
            <a:avLst/>
            <a:gdLst>
              <a:gd name="T0" fmla="*/ 0 w 2747"/>
              <a:gd name="T1" fmla="*/ 94 h 464"/>
              <a:gd name="T2" fmla="*/ 222 w 2747"/>
              <a:gd name="T3" fmla="*/ 424 h 464"/>
              <a:gd name="T4" fmla="*/ 2532 w 2747"/>
              <a:gd name="T5" fmla="*/ 464 h 464"/>
              <a:gd name="T6" fmla="*/ 2747 w 2747"/>
              <a:gd name="T7" fmla="*/ 184 h 464"/>
              <a:gd name="T8" fmla="*/ 0 w 2747"/>
              <a:gd name="T9" fmla="*/ 94 h 4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747" h="464">
                <a:moveTo>
                  <a:pt x="0" y="94"/>
                </a:moveTo>
                <a:cubicBezTo>
                  <a:pt x="75" y="203"/>
                  <a:pt x="149" y="313"/>
                  <a:pt x="222" y="424"/>
                </a:cubicBezTo>
                <a:cubicBezTo>
                  <a:pt x="992" y="348"/>
                  <a:pt x="1765" y="361"/>
                  <a:pt x="2532" y="464"/>
                </a:cubicBezTo>
                <a:cubicBezTo>
                  <a:pt x="2602" y="370"/>
                  <a:pt x="2674" y="276"/>
                  <a:pt x="2747" y="184"/>
                </a:cubicBezTo>
                <a:cubicBezTo>
                  <a:pt x="1838" y="31"/>
                  <a:pt x="916" y="0"/>
                  <a:pt x="0" y="94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/>
          </a:p>
        </p:txBody>
      </p:sp>
      <p:sp>
        <p:nvSpPr>
          <p:cNvPr id="9" name="Freeform 10">
            <a:extLst>
              <a:ext uri="{FF2B5EF4-FFF2-40B4-BE49-F238E27FC236}">
                <a16:creationId xmlns:a16="http://schemas.microsoft.com/office/drawing/2014/main" id="{8E1FC4A7-F3E2-4A6E-9C9A-F1220110D8CF}"/>
              </a:ext>
            </a:extLst>
          </p:cNvPr>
          <p:cNvSpPr>
            <a:spLocks/>
          </p:cNvSpPr>
          <p:nvPr/>
        </p:nvSpPr>
        <p:spPr bwMode="auto">
          <a:xfrm>
            <a:off x="4231217" y="3659717"/>
            <a:ext cx="3625851" cy="694267"/>
          </a:xfrm>
          <a:custGeom>
            <a:avLst/>
            <a:gdLst>
              <a:gd name="T0" fmla="*/ 1865 w 2065"/>
              <a:gd name="T1" fmla="*/ 381 h 395"/>
              <a:gd name="T2" fmla="*/ 2065 w 2065"/>
              <a:gd name="T3" fmla="*/ 84 h 395"/>
              <a:gd name="T4" fmla="*/ 0 w 2065"/>
              <a:gd name="T5" fmla="*/ 67 h 395"/>
              <a:gd name="T6" fmla="*/ 205 w 2065"/>
              <a:gd name="T7" fmla="*/ 395 h 395"/>
              <a:gd name="T8" fmla="*/ 1865 w 2065"/>
              <a:gd name="T9" fmla="*/ 381 h 3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65" h="395">
                <a:moveTo>
                  <a:pt x="1865" y="381"/>
                </a:moveTo>
                <a:cubicBezTo>
                  <a:pt x="1930" y="281"/>
                  <a:pt x="1997" y="182"/>
                  <a:pt x="2065" y="84"/>
                </a:cubicBezTo>
                <a:cubicBezTo>
                  <a:pt x="1378" y="6"/>
                  <a:pt x="688" y="0"/>
                  <a:pt x="0" y="67"/>
                </a:cubicBezTo>
                <a:cubicBezTo>
                  <a:pt x="69" y="175"/>
                  <a:pt x="138" y="285"/>
                  <a:pt x="205" y="395"/>
                </a:cubicBezTo>
                <a:cubicBezTo>
                  <a:pt x="757" y="342"/>
                  <a:pt x="1312" y="337"/>
                  <a:pt x="1865" y="381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/>
          </a:p>
        </p:txBody>
      </p:sp>
      <p:sp>
        <p:nvSpPr>
          <p:cNvPr id="10" name="Freeform 11">
            <a:extLst>
              <a:ext uri="{FF2B5EF4-FFF2-40B4-BE49-F238E27FC236}">
                <a16:creationId xmlns:a16="http://schemas.microsoft.com/office/drawing/2014/main" id="{9BB69237-0652-47CC-96A6-2AF7F0C02489}"/>
              </a:ext>
            </a:extLst>
          </p:cNvPr>
          <p:cNvSpPr>
            <a:spLocks/>
          </p:cNvSpPr>
          <p:nvPr/>
        </p:nvSpPr>
        <p:spPr bwMode="auto">
          <a:xfrm>
            <a:off x="5300133" y="5513917"/>
            <a:ext cx="1507067" cy="645584"/>
          </a:xfrm>
          <a:custGeom>
            <a:avLst/>
            <a:gdLst>
              <a:gd name="T0" fmla="*/ 0 w 858"/>
              <a:gd name="T1" fmla="*/ 41 h 367"/>
              <a:gd name="T2" fmla="*/ 171 w 858"/>
              <a:gd name="T3" fmla="*/ 367 h 367"/>
              <a:gd name="T4" fmla="*/ 689 w 858"/>
              <a:gd name="T5" fmla="*/ 331 h 367"/>
              <a:gd name="T6" fmla="*/ 858 w 858"/>
              <a:gd name="T7" fmla="*/ 0 h 367"/>
              <a:gd name="T8" fmla="*/ 0 w 858"/>
              <a:gd name="T9" fmla="*/ 41 h 3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58" h="367">
                <a:moveTo>
                  <a:pt x="0" y="41"/>
                </a:moveTo>
                <a:cubicBezTo>
                  <a:pt x="58" y="149"/>
                  <a:pt x="115" y="258"/>
                  <a:pt x="171" y="367"/>
                </a:cubicBezTo>
                <a:cubicBezTo>
                  <a:pt x="343" y="350"/>
                  <a:pt x="516" y="338"/>
                  <a:pt x="689" y="331"/>
                </a:cubicBezTo>
                <a:cubicBezTo>
                  <a:pt x="744" y="219"/>
                  <a:pt x="800" y="109"/>
                  <a:pt x="858" y="0"/>
                </a:cubicBezTo>
                <a:cubicBezTo>
                  <a:pt x="572" y="0"/>
                  <a:pt x="285" y="14"/>
                  <a:pt x="0" y="41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/>
          </a:p>
        </p:txBody>
      </p:sp>
      <p:sp>
        <p:nvSpPr>
          <p:cNvPr id="11" name="Freeform 12">
            <a:extLst>
              <a:ext uri="{FF2B5EF4-FFF2-40B4-BE49-F238E27FC236}">
                <a16:creationId xmlns:a16="http://schemas.microsoft.com/office/drawing/2014/main" id="{F6F8E333-C2F0-424C-ABC5-82F006D29C73}"/>
              </a:ext>
            </a:extLst>
          </p:cNvPr>
          <p:cNvSpPr>
            <a:spLocks/>
          </p:cNvSpPr>
          <p:nvPr/>
        </p:nvSpPr>
        <p:spPr bwMode="auto">
          <a:xfrm>
            <a:off x="4790018" y="4591052"/>
            <a:ext cx="2520951" cy="664633"/>
          </a:xfrm>
          <a:custGeom>
            <a:avLst/>
            <a:gdLst>
              <a:gd name="T0" fmla="*/ 1252 w 1436"/>
              <a:gd name="T1" fmla="*/ 340 h 379"/>
              <a:gd name="T2" fmla="*/ 1436 w 1436"/>
              <a:gd name="T3" fmla="*/ 28 h 379"/>
              <a:gd name="T4" fmla="*/ 0 w 1436"/>
              <a:gd name="T5" fmla="*/ 54 h 379"/>
              <a:gd name="T6" fmla="*/ 187 w 1436"/>
              <a:gd name="T7" fmla="*/ 379 h 379"/>
              <a:gd name="T8" fmla="*/ 1252 w 1436"/>
              <a:gd name="T9" fmla="*/ 340 h 3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36" h="379">
                <a:moveTo>
                  <a:pt x="1252" y="340"/>
                </a:moveTo>
                <a:cubicBezTo>
                  <a:pt x="1311" y="235"/>
                  <a:pt x="1373" y="131"/>
                  <a:pt x="1436" y="28"/>
                </a:cubicBezTo>
                <a:cubicBezTo>
                  <a:pt x="957" y="0"/>
                  <a:pt x="478" y="9"/>
                  <a:pt x="0" y="54"/>
                </a:cubicBezTo>
                <a:cubicBezTo>
                  <a:pt x="64" y="162"/>
                  <a:pt x="126" y="270"/>
                  <a:pt x="187" y="379"/>
                </a:cubicBezTo>
                <a:cubicBezTo>
                  <a:pt x="541" y="345"/>
                  <a:pt x="896" y="332"/>
                  <a:pt x="1252" y="34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/>
          </a:p>
        </p:txBody>
      </p:sp>
      <p:sp>
        <p:nvSpPr>
          <p:cNvPr id="12" name="Freeform 13">
            <a:extLst>
              <a:ext uri="{FF2B5EF4-FFF2-40B4-BE49-F238E27FC236}">
                <a16:creationId xmlns:a16="http://schemas.microsoft.com/office/drawing/2014/main" id="{0CB93E71-9A9C-423C-B17A-7209030CA2A6}"/>
              </a:ext>
            </a:extLst>
          </p:cNvPr>
          <p:cNvSpPr>
            <a:spLocks/>
          </p:cNvSpPr>
          <p:nvPr/>
        </p:nvSpPr>
        <p:spPr bwMode="auto">
          <a:xfrm>
            <a:off x="2965452" y="1720851"/>
            <a:ext cx="6110817" cy="1022351"/>
          </a:xfrm>
          <a:custGeom>
            <a:avLst/>
            <a:gdLst>
              <a:gd name="T0" fmla="*/ 3252 w 3481"/>
              <a:gd name="T1" fmla="*/ 582 h 582"/>
              <a:gd name="T2" fmla="*/ 3481 w 3481"/>
              <a:gd name="T3" fmla="*/ 319 h 582"/>
              <a:gd name="T4" fmla="*/ 0 w 3481"/>
              <a:gd name="T5" fmla="*/ 127 h 582"/>
              <a:gd name="T6" fmla="*/ 240 w 3481"/>
              <a:gd name="T7" fmla="*/ 458 h 582"/>
              <a:gd name="T8" fmla="*/ 3252 w 3481"/>
              <a:gd name="T9" fmla="*/ 582 h 5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481" h="582">
                <a:moveTo>
                  <a:pt x="3252" y="582"/>
                </a:moveTo>
                <a:cubicBezTo>
                  <a:pt x="3327" y="493"/>
                  <a:pt x="3403" y="405"/>
                  <a:pt x="3481" y="319"/>
                </a:cubicBezTo>
                <a:cubicBezTo>
                  <a:pt x="2337" y="64"/>
                  <a:pt x="1163" y="0"/>
                  <a:pt x="0" y="127"/>
                </a:cubicBezTo>
                <a:cubicBezTo>
                  <a:pt x="81" y="237"/>
                  <a:pt x="161" y="347"/>
                  <a:pt x="240" y="458"/>
                </a:cubicBezTo>
                <a:cubicBezTo>
                  <a:pt x="1245" y="353"/>
                  <a:pt x="2257" y="394"/>
                  <a:pt x="3252" y="58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BC2547D-1B05-4692-A13E-944C4A89D09E}"/>
              </a:ext>
            </a:extLst>
          </p:cNvPr>
          <p:cNvSpPr txBox="1"/>
          <p:nvPr/>
        </p:nvSpPr>
        <p:spPr>
          <a:xfrm rot="263622">
            <a:off x="4684099" y="2162112"/>
            <a:ext cx="3197797" cy="508848"/>
          </a:xfrm>
          <a:prstGeom prst="rect">
            <a:avLst/>
          </a:prstGeom>
          <a:noFill/>
        </p:spPr>
        <p:txBody>
          <a:bodyPr wrap="none" rtlCol="0" anchor="ctr">
            <a:prstTxWarp prst="textArchUp">
              <a:avLst/>
            </a:prstTxWarp>
            <a:spAutoFit/>
          </a:bodyPr>
          <a:lstStyle/>
          <a:p>
            <a:pPr algn="ctr"/>
            <a:r>
              <a:rPr lang="en-US" sz="2133" dirty="0">
                <a:solidFill>
                  <a:schemeClr val="bg2"/>
                </a:solidFill>
                <a:latin typeface="+mj-lt"/>
              </a:rPr>
              <a:t>Ads Exposure</a:t>
            </a:r>
            <a:endParaRPr lang="id-ID" sz="2133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8FDFCF7-A5F9-4399-95E5-9F0F0A0703B2}"/>
              </a:ext>
            </a:extLst>
          </p:cNvPr>
          <p:cNvSpPr txBox="1"/>
          <p:nvPr/>
        </p:nvSpPr>
        <p:spPr>
          <a:xfrm rot="263622">
            <a:off x="4659436" y="3065155"/>
            <a:ext cx="3197797" cy="508848"/>
          </a:xfrm>
          <a:prstGeom prst="rect">
            <a:avLst/>
          </a:prstGeom>
          <a:noFill/>
        </p:spPr>
        <p:txBody>
          <a:bodyPr wrap="none" rtlCol="0" anchor="ctr">
            <a:prstTxWarp prst="textArchUp">
              <a:avLst/>
            </a:prstTxWarp>
            <a:spAutoFit/>
          </a:bodyPr>
          <a:lstStyle/>
          <a:p>
            <a:pPr algn="ctr"/>
            <a:r>
              <a:rPr lang="en-US" sz="2133" dirty="0">
                <a:solidFill>
                  <a:schemeClr val="bg2"/>
                </a:solidFill>
                <a:latin typeface="+mj-lt"/>
              </a:rPr>
              <a:t>Website Hits</a:t>
            </a:r>
            <a:endParaRPr lang="id-ID" sz="2133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CF13064-6A01-401E-833F-7406EB4F17BE}"/>
              </a:ext>
            </a:extLst>
          </p:cNvPr>
          <p:cNvSpPr txBox="1"/>
          <p:nvPr/>
        </p:nvSpPr>
        <p:spPr>
          <a:xfrm rot="263622">
            <a:off x="4496015" y="4004576"/>
            <a:ext cx="3386159" cy="508848"/>
          </a:xfrm>
          <a:prstGeom prst="rect">
            <a:avLst/>
          </a:prstGeom>
          <a:noFill/>
        </p:spPr>
        <p:txBody>
          <a:bodyPr wrap="none" rtlCol="0" anchor="ctr">
            <a:prstTxWarp prst="textArchUp">
              <a:avLst/>
            </a:prstTxWarp>
            <a:spAutoFit/>
          </a:bodyPr>
          <a:lstStyle/>
          <a:p>
            <a:pPr algn="ctr"/>
            <a:r>
              <a:rPr lang="en-US" sz="2133" dirty="0">
                <a:solidFill>
                  <a:schemeClr val="bg2"/>
                </a:solidFill>
                <a:latin typeface="+mj-lt"/>
              </a:rPr>
              <a:t>Download</a:t>
            </a:r>
            <a:endParaRPr lang="id-ID" sz="2133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09137F5-5D8E-4A2C-A345-A4B2369DDC93}"/>
              </a:ext>
            </a:extLst>
          </p:cNvPr>
          <p:cNvSpPr txBox="1"/>
          <p:nvPr/>
        </p:nvSpPr>
        <p:spPr>
          <a:xfrm>
            <a:off x="4302425" y="4954224"/>
            <a:ext cx="3594265" cy="508848"/>
          </a:xfrm>
          <a:prstGeom prst="rect">
            <a:avLst/>
          </a:prstGeom>
          <a:noFill/>
        </p:spPr>
        <p:txBody>
          <a:bodyPr wrap="none" rtlCol="0" anchor="ctr">
            <a:prstTxWarp prst="textArchUp">
              <a:avLst/>
            </a:prstTxWarp>
            <a:spAutoFit/>
          </a:bodyPr>
          <a:lstStyle/>
          <a:p>
            <a:pPr algn="ctr"/>
            <a:r>
              <a:rPr lang="en-US" sz="2133" dirty="0">
                <a:solidFill>
                  <a:schemeClr val="bg2"/>
                </a:solidFill>
                <a:latin typeface="+mj-lt"/>
              </a:rPr>
              <a:t>Leads</a:t>
            </a:r>
            <a:endParaRPr lang="id-ID" sz="2133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F477F960-20A8-4B82-BAC1-4D5828E3C599}"/>
              </a:ext>
            </a:extLst>
          </p:cNvPr>
          <p:cNvSpPr txBox="1"/>
          <p:nvPr/>
        </p:nvSpPr>
        <p:spPr>
          <a:xfrm>
            <a:off x="4247010" y="5836709"/>
            <a:ext cx="3594265" cy="508848"/>
          </a:xfrm>
          <a:prstGeom prst="rect">
            <a:avLst/>
          </a:prstGeom>
          <a:noFill/>
        </p:spPr>
        <p:txBody>
          <a:bodyPr wrap="none" rtlCol="0" anchor="ctr">
            <a:prstTxWarp prst="textArchUp">
              <a:avLst/>
            </a:prstTxWarp>
            <a:spAutoFit/>
          </a:bodyPr>
          <a:lstStyle/>
          <a:p>
            <a:pPr algn="ctr"/>
            <a:r>
              <a:rPr lang="en-US" sz="2133" dirty="0">
                <a:solidFill>
                  <a:schemeClr val="bg2"/>
                </a:solidFill>
                <a:latin typeface="+mj-lt"/>
              </a:rPr>
              <a:t>Sales</a:t>
            </a:r>
            <a:endParaRPr lang="id-ID" sz="2133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5CFD0E59-C892-4C16-B723-F04E38A78D24}"/>
              </a:ext>
            </a:extLst>
          </p:cNvPr>
          <p:cNvSpPr/>
          <p:nvPr/>
        </p:nvSpPr>
        <p:spPr>
          <a:xfrm>
            <a:off x="189653" y="1822961"/>
            <a:ext cx="244665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id-ID" sz="1200" dirty="0"/>
              <a:t>Suitable for all categories business and personal presentation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1C69E804-A586-417D-932B-A0031635EF88}"/>
              </a:ext>
            </a:extLst>
          </p:cNvPr>
          <p:cNvSpPr/>
          <p:nvPr/>
        </p:nvSpPr>
        <p:spPr>
          <a:xfrm>
            <a:off x="8862457" y="2825826"/>
            <a:ext cx="231354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200" dirty="0"/>
              <a:t>Suitable for all categories business and personal presentation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CBE9EDDC-83E6-4C42-905C-5D702C381C43}"/>
              </a:ext>
            </a:extLst>
          </p:cNvPr>
          <p:cNvSpPr/>
          <p:nvPr/>
        </p:nvSpPr>
        <p:spPr>
          <a:xfrm>
            <a:off x="1299524" y="3640311"/>
            <a:ext cx="244665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id-ID" sz="1200" dirty="0"/>
              <a:t>Suitable for all categories business and personal presentation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5FEB2527-E9F2-4E98-BEF0-7F6EC2DBD3BF}"/>
              </a:ext>
            </a:extLst>
          </p:cNvPr>
          <p:cNvSpPr/>
          <p:nvPr/>
        </p:nvSpPr>
        <p:spPr>
          <a:xfrm>
            <a:off x="7691625" y="4498391"/>
            <a:ext cx="231354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200" dirty="0"/>
              <a:t>Suitable for all categories business and personal presentation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80F21FFA-74D3-4293-AF14-75A3A540D3C5}"/>
              </a:ext>
            </a:extLst>
          </p:cNvPr>
          <p:cNvSpPr/>
          <p:nvPr/>
        </p:nvSpPr>
        <p:spPr>
          <a:xfrm>
            <a:off x="2385217" y="5412849"/>
            <a:ext cx="244665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id-ID" sz="1200" dirty="0"/>
              <a:t>Suitable for all categories business and personal presentation</a:t>
            </a:r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019B0F6D-C677-4F4B-9D8B-9A303631959A}"/>
              </a:ext>
            </a:extLst>
          </p:cNvPr>
          <p:cNvCxnSpPr/>
          <p:nvPr/>
        </p:nvCxnSpPr>
        <p:spPr>
          <a:xfrm flipH="1">
            <a:off x="2695629" y="2296156"/>
            <a:ext cx="414320" cy="0"/>
          </a:xfrm>
          <a:prstGeom prst="straightConnector1">
            <a:avLst/>
          </a:prstGeom>
          <a:ln>
            <a:solidFill>
              <a:schemeClr val="accent1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BFECF301-4084-4B41-8535-994B300EFCC1}"/>
              </a:ext>
            </a:extLst>
          </p:cNvPr>
          <p:cNvCxnSpPr/>
          <p:nvPr/>
        </p:nvCxnSpPr>
        <p:spPr>
          <a:xfrm flipH="1">
            <a:off x="3877944" y="4114796"/>
            <a:ext cx="414320" cy="0"/>
          </a:xfrm>
          <a:prstGeom prst="straightConnector1">
            <a:avLst/>
          </a:prstGeom>
          <a:ln>
            <a:solidFill>
              <a:schemeClr val="accent3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384F9387-1609-41EF-A553-0C38AE52929F}"/>
              </a:ext>
            </a:extLst>
          </p:cNvPr>
          <p:cNvCxnSpPr/>
          <p:nvPr/>
        </p:nvCxnSpPr>
        <p:spPr>
          <a:xfrm flipH="1">
            <a:off x="4906133" y="5908975"/>
            <a:ext cx="414320" cy="0"/>
          </a:xfrm>
          <a:prstGeom prst="straightConnector1">
            <a:avLst/>
          </a:prstGeom>
          <a:ln>
            <a:solidFill>
              <a:schemeClr val="accent5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DDDBE2DE-3055-4EEF-99D7-1C165590DF5F}"/>
              </a:ext>
            </a:extLst>
          </p:cNvPr>
          <p:cNvCxnSpPr/>
          <p:nvPr/>
        </p:nvCxnSpPr>
        <p:spPr>
          <a:xfrm>
            <a:off x="7216344" y="4960239"/>
            <a:ext cx="414320" cy="0"/>
          </a:xfrm>
          <a:prstGeom prst="straightConnector1">
            <a:avLst/>
          </a:prstGeom>
          <a:ln>
            <a:solidFill>
              <a:schemeClr val="accent4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ED548237-FCBB-44A3-BDCA-E3CF02693562}"/>
              </a:ext>
            </a:extLst>
          </p:cNvPr>
          <p:cNvCxnSpPr/>
          <p:nvPr/>
        </p:nvCxnSpPr>
        <p:spPr>
          <a:xfrm>
            <a:off x="8380601" y="3289097"/>
            <a:ext cx="414320" cy="0"/>
          </a:xfrm>
          <a:prstGeom prst="straightConnector1">
            <a:avLst/>
          </a:prstGeom>
          <a:ln>
            <a:solidFill>
              <a:schemeClr val="accent2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7366013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0"/>
                            </p:stCondLst>
                            <p:childTnLst>
                              <p:par>
                                <p:cTn id="57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5500"/>
                            </p:stCondLst>
                            <p:childTnLst>
                              <p:par>
                                <p:cTn id="7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284C6E-0A0D-4832-8C6F-CBD1D18476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/>
              <a:t>SALES FUNNEL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D5B1D4D8-5548-4C17-94D5-99A3B39FF63D}"/>
              </a:ext>
            </a:extLst>
          </p:cNvPr>
          <p:cNvGrpSpPr/>
          <p:nvPr/>
        </p:nvGrpSpPr>
        <p:grpSpPr>
          <a:xfrm>
            <a:off x="4138078" y="2365589"/>
            <a:ext cx="3321686" cy="3283371"/>
            <a:chOff x="4138078" y="2365589"/>
            <a:chExt cx="3321686" cy="3283371"/>
          </a:xfrm>
        </p:grpSpPr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5AF4DECB-4628-4B7F-85A3-223F285F116A}"/>
                </a:ext>
              </a:extLst>
            </p:cNvPr>
            <p:cNvGrpSpPr/>
            <p:nvPr/>
          </p:nvGrpSpPr>
          <p:grpSpPr>
            <a:xfrm>
              <a:off x="4153385" y="2365589"/>
              <a:ext cx="3291071" cy="257569"/>
              <a:chOff x="4153385" y="2365589"/>
              <a:chExt cx="3291071" cy="257569"/>
            </a:xfrm>
          </p:grpSpPr>
          <p:sp>
            <p:nvSpPr>
              <p:cNvPr id="12" name="Rectangle 5">
                <a:extLst>
                  <a:ext uri="{FF2B5EF4-FFF2-40B4-BE49-F238E27FC236}">
                    <a16:creationId xmlns:a16="http://schemas.microsoft.com/office/drawing/2014/main" id="{99089081-7A8B-444C-A322-FD8ABF44D90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53385" y="2365589"/>
                <a:ext cx="3291071" cy="257569"/>
              </a:xfrm>
              <a:prstGeom prst="rect">
                <a:avLst/>
              </a:prstGeom>
              <a:solidFill>
                <a:schemeClr val="tx1">
                  <a:lumMod val="20000"/>
                  <a:lumOff val="8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" name="Rectangle 8">
                <a:extLst>
                  <a:ext uri="{FF2B5EF4-FFF2-40B4-BE49-F238E27FC236}">
                    <a16:creationId xmlns:a16="http://schemas.microsoft.com/office/drawing/2014/main" id="{6AF21DED-5449-46A3-A2EF-96454C6F01C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804388" y="2365589"/>
                <a:ext cx="1640068" cy="257569"/>
              </a:xfrm>
              <a:prstGeom prst="rect">
                <a:avLst/>
              </a:prstGeom>
              <a:solidFill>
                <a:schemeClr val="tx1">
                  <a:lumMod val="40000"/>
                  <a:lumOff val="60000"/>
                  <a:alpha val="5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4D416D56-E9ED-43ED-BB0F-60EB36874726}"/>
                </a:ext>
              </a:extLst>
            </p:cNvPr>
            <p:cNvGrpSpPr/>
            <p:nvPr/>
          </p:nvGrpSpPr>
          <p:grpSpPr>
            <a:xfrm>
              <a:off x="4138078" y="2698484"/>
              <a:ext cx="3321686" cy="2513427"/>
              <a:chOff x="4138078" y="2698484"/>
              <a:chExt cx="3321686" cy="2513427"/>
            </a:xfrm>
          </p:grpSpPr>
          <p:sp>
            <p:nvSpPr>
              <p:cNvPr id="10" name="Freeform 6">
                <a:extLst>
                  <a:ext uri="{FF2B5EF4-FFF2-40B4-BE49-F238E27FC236}">
                    <a16:creationId xmlns:a16="http://schemas.microsoft.com/office/drawing/2014/main" id="{22E71B10-A0C3-421B-AEA7-0708D3DC8F9C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4138078" y="2698484"/>
                <a:ext cx="3321686" cy="2513427"/>
              </a:xfrm>
              <a:custGeom>
                <a:avLst/>
                <a:gdLst>
                  <a:gd name="T0" fmla="*/ 0 w 3038"/>
                  <a:gd name="T1" fmla="*/ 0 h 2059"/>
                  <a:gd name="T2" fmla="*/ 3038 w 3038"/>
                  <a:gd name="T3" fmla="*/ 0 h 2059"/>
                  <a:gd name="T4" fmla="*/ 1697 w 3038"/>
                  <a:gd name="T5" fmla="*/ 2059 h 2059"/>
                  <a:gd name="T6" fmla="*/ 1328 w 3038"/>
                  <a:gd name="T7" fmla="*/ 2059 h 2059"/>
                  <a:gd name="T8" fmla="*/ 0 w 3038"/>
                  <a:gd name="T9" fmla="*/ 0 h 20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38" h="2059">
                    <a:moveTo>
                      <a:pt x="0" y="0"/>
                    </a:moveTo>
                    <a:lnTo>
                      <a:pt x="3038" y="0"/>
                    </a:lnTo>
                    <a:lnTo>
                      <a:pt x="1697" y="2059"/>
                    </a:lnTo>
                    <a:lnTo>
                      <a:pt x="1328" y="205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>
                  <a:lumMod val="20000"/>
                  <a:lumOff val="8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" name="Freeform 9">
                <a:extLst>
                  <a:ext uri="{FF2B5EF4-FFF2-40B4-BE49-F238E27FC236}">
                    <a16:creationId xmlns:a16="http://schemas.microsoft.com/office/drawing/2014/main" id="{945035AE-7D69-4DD5-BD76-3811280A9E23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5793454" y="2698484"/>
                <a:ext cx="1666310" cy="2513427"/>
              </a:xfrm>
              <a:custGeom>
                <a:avLst/>
                <a:gdLst>
                  <a:gd name="T0" fmla="*/ 1524 w 1524"/>
                  <a:gd name="T1" fmla="*/ 0 h 2059"/>
                  <a:gd name="T2" fmla="*/ 0 w 1524"/>
                  <a:gd name="T3" fmla="*/ 0 h 2059"/>
                  <a:gd name="T4" fmla="*/ 1328 w 1524"/>
                  <a:gd name="T5" fmla="*/ 2059 h 2059"/>
                  <a:gd name="T6" fmla="*/ 1524 w 1524"/>
                  <a:gd name="T7" fmla="*/ 2059 h 2059"/>
                  <a:gd name="T8" fmla="*/ 1524 w 1524"/>
                  <a:gd name="T9" fmla="*/ 0 h 20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24" h="2059">
                    <a:moveTo>
                      <a:pt x="1524" y="0"/>
                    </a:moveTo>
                    <a:lnTo>
                      <a:pt x="0" y="0"/>
                    </a:lnTo>
                    <a:lnTo>
                      <a:pt x="1328" y="2059"/>
                    </a:lnTo>
                    <a:lnTo>
                      <a:pt x="1524" y="2059"/>
                    </a:lnTo>
                    <a:lnTo>
                      <a:pt x="1524" y="0"/>
                    </a:lnTo>
                    <a:close/>
                  </a:path>
                </a:pathLst>
              </a:custGeom>
              <a:solidFill>
                <a:schemeClr val="tx1">
                  <a:lumMod val="40000"/>
                  <a:lumOff val="60000"/>
                  <a:alpha val="5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E38A3F4F-D717-42FA-A410-5F8CDFCA526F}"/>
                </a:ext>
              </a:extLst>
            </p:cNvPr>
            <p:cNvGrpSpPr/>
            <p:nvPr/>
          </p:nvGrpSpPr>
          <p:grpSpPr>
            <a:xfrm>
              <a:off x="5601019" y="5270542"/>
              <a:ext cx="395804" cy="378418"/>
              <a:chOff x="5601019" y="5270542"/>
              <a:chExt cx="395804" cy="378418"/>
            </a:xfrm>
          </p:grpSpPr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D86CD08D-60B7-46DF-BDF8-5DE3337C034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01019" y="5270542"/>
                <a:ext cx="395803" cy="378418"/>
              </a:xfrm>
              <a:prstGeom prst="rect">
                <a:avLst/>
              </a:prstGeom>
              <a:solidFill>
                <a:schemeClr val="tx1">
                  <a:lumMod val="20000"/>
                  <a:lumOff val="8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" name="Rectangle 10">
                <a:extLst>
                  <a:ext uri="{FF2B5EF4-FFF2-40B4-BE49-F238E27FC236}">
                    <a16:creationId xmlns:a16="http://schemas.microsoft.com/office/drawing/2014/main" id="{14AC6C47-E081-49CE-A81C-4C022EB549A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804388" y="5270542"/>
                <a:ext cx="192435" cy="378418"/>
              </a:xfrm>
              <a:prstGeom prst="rect">
                <a:avLst/>
              </a:prstGeom>
              <a:solidFill>
                <a:schemeClr val="tx1">
                  <a:lumMod val="40000"/>
                  <a:lumOff val="60000"/>
                  <a:alpha val="5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1D09D621-0F84-454D-95A7-1FA20FE8D24E}"/>
              </a:ext>
            </a:extLst>
          </p:cNvPr>
          <p:cNvGrpSpPr/>
          <p:nvPr/>
        </p:nvGrpSpPr>
        <p:grpSpPr>
          <a:xfrm flipH="1">
            <a:off x="4262522" y="1520485"/>
            <a:ext cx="313198" cy="741233"/>
            <a:chOff x="5505537" y="930389"/>
            <a:chExt cx="333375" cy="788988"/>
          </a:xfrm>
          <a:solidFill>
            <a:schemeClr val="accent1"/>
          </a:solidFill>
        </p:grpSpPr>
        <p:sp>
          <p:nvSpPr>
            <p:cNvPr id="15" name="Oval 27">
              <a:extLst>
                <a:ext uri="{FF2B5EF4-FFF2-40B4-BE49-F238E27FC236}">
                  <a16:creationId xmlns:a16="http://schemas.microsoft.com/office/drawing/2014/main" id="{D43EB929-2772-40E1-96A0-DDE1F7F34AC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02373" y="930389"/>
              <a:ext cx="141288" cy="13970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srgbClr val="404040"/>
                </a:solidFill>
              </a:endParaRPr>
            </a:p>
          </p:txBody>
        </p:sp>
        <p:sp>
          <p:nvSpPr>
            <p:cNvPr id="16" name="Freeform 28">
              <a:extLst>
                <a:ext uri="{FF2B5EF4-FFF2-40B4-BE49-F238E27FC236}">
                  <a16:creationId xmlns:a16="http://schemas.microsoft.com/office/drawing/2014/main" id="{7C76FDBA-5888-48E9-92D9-38DB9B41A840}"/>
                </a:ext>
              </a:extLst>
            </p:cNvPr>
            <p:cNvSpPr>
              <a:spLocks/>
            </p:cNvSpPr>
            <p:nvPr/>
          </p:nvSpPr>
          <p:spPr bwMode="auto">
            <a:xfrm>
              <a:off x="5505537" y="1084378"/>
              <a:ext cx="333375" cy="634999"/>
            </a:xfrm>
            <a:custGeom>
              <a:avLst/>
              <a:gdLst>
                <a:gd name="T0" fmla="*/ 87 w 87"/>
                <a:gd name="T1" fmla="*/ 24 h 168"/>
                <a:gd name="T2" fmla="*/ 62 w 87"/>
                <a:gd name="T3" fmla="*/ 0 h 168"/>
                <a:gd name="T4" fmla="*/ 37 w 87"/>
                <a:gd name="T5" fmla="*/ 0 h 168"/>
                <a:gd name="T6" fmla="*/ 35 w 87"/>
                <a:gd name="T7" fmla="*/ 0 h 168"/>
                <a:gd name="T8" fmla="*/ 25 w 87"/>
                <a:gd name="T9" fmla="*/ 0 h 168"/>
                <a:gd name="T10" fmla="*/ 0 w 87"/>
                <a:gd name="T11" fmla="*/ 24 h 168"/>
                <a:gd name="T12" fmla="*/ 0 w 87"/>
                <a:gd name="T13" fmla="*/ 24 h 168"/>
                <a:gd name="T14" fmla="*/ 0 w 87"/>
                <a:gd name="T15" fmla="*/ 73 h 168"/>
                <a:gd name="T16" fmla="*/ 8 w 87"/>
                <a:gd name="T17" fmla="*/ 81 h 168"/>
                <a:gd name="T18" fmla="*/ 16 w 87"/>
                <a:gd name="T19" fmla="*/ 73 h 168"/>
                <a:gd name="T20" fmla="*/ 16 w 87"/>
                <a:gd name="T21" fmla="*/ 44 h 168"/>
                <a:gd name="T22" fmla="*/ 16 w 87"/>
                <a:gd name="T23" fmla="*/ 28 h 168"/>
                <a:gd name="T24" fmla="*/ 20 w 87"/>
                <a:gd name="T25" fmla="*/ 28 h 168"/>
                <a:gd name="T26" fmla="*/ 20 w 87"/>
                <a:gd name="T27" fmla="*/ 46 h 168"/>
                <a:gd name="T28" fmla="*/ 20 w 87"/>
                <a:gd name="T29" fmla="*/ 77 h 168"/>
                <a:gd name="T30" fmla="*/ 20 w 87"/>
                <a:gd name="T31" fmla="*/ 81 h 168"/>
                <a:gd name="T32" fmla="*/ 20 w 87"/>
                <a:gd name="T33" fmla="*/ 157 h 168"/>
                <a:gd name="T34" fmla="*/ 31 w 87"/>
                <a:gd name="T35" fmla="*/ 168 h 168"/>
                <a:gd name="T36" fmla="*/ 41 w 87"/>
                <a:gd name="T37" fmla="*/ 157 h 168"/>
                <a:gd name="T38" fmla="*/ 41 w 87"/>
                <a:gd name="T39" fmla="*/ 81 h 168"/>
                <a:gd name="T40" fmla="*/ 46 w 87"/>
                <a:gd name="T41" fmla="*/ 81 h 168"/>
                <a:gd name="T42" fmla="*/ 46 w 87"/>
                <a:gd name="T43" fmla="*/ 157 h 168"/>
                <a:gd name="T44" fmla="*/ 56 w 87"/>
                <a:gd name="T45" fmla="*/ 168 h 168"/>
                <a:gd name="T46" fmla="*/ 67 w 87"/>
                <a:gd name="T47" fmla="*/ 157 h 168"/>
                <a:gd name="T48" fmla="*/ 67 w 87"/>
                <a:gd name="T49" fmla="*/ 81 h 168"/>
                <a:gd name="T50" fmla="*/ 67 w 87"/>
                <a:gd name="T51" fmla="*/ 77 h 168"/>
                <a:gd name="T52" fmla="*/ 67 w 87"/>
                <a:gd name="T53" fmla="*/ 46 h 168"/>
                <a:gd name="T54" fmla="*/ 67 w 87"/>
                <a:gd name="T55" fmla="*/ 28 h 168"/>
                <a:gd name="T56" fmla="*/ 71 w 87"/>
                <a:gd name="T57" fmla="*/ 28 h 168"/>
                <a:gd name="T58" fmla="*/ 71 w 87"/>
                <a:gd name="T59" fmla="*/ 44 h 168"/>
                <a:gd name="T60" fmla="*/ 71 w 87"/>
                <a:gd name="T61" fmla="*/ 73 h 168"/>
                <a:gd name="T62" fmla="*/ 79 w 87"/>
                <a:gd name="T63" fmla="*/ 81 h 168"/>
                <a:gd name="T64" fmla="*/ 87 w 87"/>
                <a:gd name="T65" fmla="*/ 73 h 168"/>
                <a:gd name="T66" fmla="*/ 87 w 87"/>
                <a:gd name="T67" fmla="*/ 24 h 168"/>
                <a:gd name="T68" fmla="*/ 87 w 87"/>
                <a:gd name="T69" fmla="*/ 24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87" h="168">
                  <a:moveTo>
                    <a:pt x="87" y="24"/>
                  </a:moveTo>
                  <a:cubicBezTo>
                    <a:pt x="87" y="11"/>
                    <a:pt x="75" y="0"/>
                    <a:pt x="62" y="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12" y="0"/>
                    <a:pt x="0" y="11"/>
                    <a:pt x="0" y="24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73"/>
                    <a:pt x="0" y="73"/>
                    <a:pt x="0" y="73"/>
                  </a:cubicBezTo>
                  <a:cubicBezTo>
                    <a:pt x="0" y="78"/>
                    <a:pt x="4" y="81"/>
                    <a:pt x="8" y="81"/>
                  </a:cubicBezTo>
                  <a:cubicBezTo>
                    <a:pt x="13" y="81"/>
                    <a:pt x="16" y="78"/>
                    <a:pt x="16" y="73"/>
                  </a:cubicBezTo>
                  <a:cubicBezTo>
                    <a:pt x="16" y="44"/>
                    <a:pt x="16" y="44"/>
                    <a:pt x="16" y="44"/>
                  </a:cubicBezTo>
                  <a:cubicBezTo>
                    <a:pt x="16" y="28"/>
                    <a:pt x="16" y="28"/>
                    <a:pt x="16" y="28"/>
                  </a:cubicBezTo>
                  <a:cubicBezTo>
                    <a:pt x="20" y="28"/>
                    <a:pt x="20" y="28"/>
                    <a:pt x="20" y="28"/>
                  </a:cubicBezTo>
                  <a:cubicBezTo>
                    <a:pt x="20" y="46"/>
                    <a:pt x="20" y="46"/>
                    <a:pt x="20" y="46"/>
                  </a:cubicBezTo>
                  <a:cubicBezTo>
                    <a:pt x="20" y="77"/>
                    <a:pt x="20" y="77"/>
                    <a:pt x="20" y="77"/>
                  </a:cubicBezTo>
                  <a:cubicBezTo>
                    <a:pt x="20" y="81"/>
                    <a:pt x="20" y="81"/>
                    <a:pt x="20" y="81"/>
                  </a:cubicBezTo>
                  <a:cubicBezTo>
                    <a:pt x="20" y="157"/>
                    <a:pt x="20" y="157"/>
                    <a:pt x="20" y="157"/>
                  </a:cubicBezTo>
                  <a:cubicBezTo>
                    <a:pt x="20" y="163"/>
                    <a:pt x="25" y="168"/>
                    <a:pt x="31" y="168"/>
                  </a:cubicBezTo>
                  <a:cubicBezTo>
                    <a:pt x="37" y="168"/>
                    <a:pt x="41" y="163"/>
                    <a:pt x="41" y="157"/>
                  </a:cubicBezTo>
                  <a:cubicBezTo>
                    <a:pt x="41" y="81"/>
                    <a:pt x="41" y="81"/>
                    <a:pt x="41" y="81"/>
                  </a:cubicBezTo>
                  <a:cubicBezTo>
                    <a:pt x="46" y="81"/>
                    <a:pt x="46" y="81"/>
                    <a:pt x="46" y="81"/>
                  </a:cubicBezTo>
                  <a:cubicBezTo>
                    <a:pt x="46" y="157"/>
                    <a:pt x="46" y="157"/>
                    <a:pt x="46" y="157"/>
                  </a:cubicBezTo>
                  <a:cubicBezTo>
                    <a:pt x="46" y="163"/>
                    <a:pt x="50" y="168"/>
                    <a:pt x="56" y="168"/>
                  </a:cubicBezTo>
                  <a:cubicBezTo>
                    <a:pt x="62" y="168"/>
                    <a:pt x="67" y="163"/>
                    <a:pt x="67" y="157"/>
                  </a:cubicBezTo>
                  <a:cubicBezTo>
                    <a:pt x="67" y="81"/>
                    <a:pt x="67" y="81"/>
                    <a:pt x="67" y="81"/>
                  </a:cubicBezTo>
                  <a:cubicBezTo>
                    <a:pt x="67" y="77"/>
                    <a:pt x="67" y="77"/>
                    <a:pt x="67" y="77"/>
                  </a:cubicBezTo>
                  <a:cubicBezTo>
                    <a:pt x="67" y="46"/>
                    <a:pt x="67" y="46"/>
                    <a:pt x="67" y="46"/>
                  </a:cubicBezTo>
                  <a:cubicBezTo>
                    <a:pt x="67" y="28"/>
                    <a:pt x="67" y="28"/>
                    <a:pt x="67" y="28"/>
                  </a:cubicBezTo>
                  <a:cubicBezTo>
                    <a:pt x="71" y="28"/>
                    <a:pt x="71" y="28"/>
                    <a:pt x="71" y="28"/>
                  </a:cubicBezTo>
                  <a:cubicBezTo>
                    <a:pt x="71" y="44"/>
                    <a:pt x="71" y="44"/>
                    <a:pt x="71" y="44"/>
                  </a:cubicBezTo>
                  <a:cubicBezTo>
                    <a:pt x="71" y="73"/>
                    <a:pt x="71" y="73"/>
                    <a:pt x="71" y="73"/>
                  </a:cubicBezTo>
                  <a:cubicBezTo>
                    <a:pt x="71" y="78"/>
                    <a:pt x="74" y="81"/>
                    <a:pt x="79" y="81"/>
                  </a:cubicBezTo>
                  <a:cubicBezTo>
                    <a:pt x="83" y="81"/>
                    <a:pt x="87" y="78"/>
                    <a:pt x="87" y="73"/>
                  </a:cubicBezTo>
                  <a:cubicBezTo>
                    <a:pt x="87" y="24"/>
                    <a:pt x="87" y="24"/>
                    <a:pt x="87" y="24"/>
                  </a:cubicBezTo>
                  <a:cubicBezTo>
                    <a:pt x="87" y="24"/>
                    <a:pt x="87" y="24"/>
                    <a:pt x="87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srgbClr val="404040"/>
                </a:solidFill>
              </a:endParaRPr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FF329D5D-B123-419E-BE74-3259DEDAE26D}"/>
              </a:ext>
            </a:extLst>
          </p:cNvPr>
          <p:cNvGrpSpPr/>
          <p:nvPr/>
        </p:nvGrpSpPr>
        <p:grpSpPr>
          <a:xfrm flipH="1">
            <a:off x="4668922" y="1520485"/>
            <a:ext cx="313198" cy="741233"/>
            <a:chOff x="5505537" y="930389"/>
            <a:chExt cx="333375" cy="788988"/>
          </a:xfrm>
          <a:solidFill>
            <a:schemeClr val="accent1"/>
          </a:solidFill>
        </p:grpSpPr>
        <p:sp>
          <p:nvSpPr>
            <p:cNvPr id="18" name="Oval 27">
              <a:extLst>
                <a:ext uri="{FF2B5EF4-FFF2-40B4-BE49-F238E27FC236}">
                  <a16:creationId xmlns:a16="http://schemas.microsoft.com/office/drawing/2014/main" id="{D7EDFAAF-2696-4226-B6D3-A8F25BAAA81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02373" y="930389"/>
              <a:ext cx="141288" cy="13970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srgbClr val="404040"/>
                </a:solidFill>
              </a:endParaRPr>
            </a:p>
          </p:txBody>
        </p:sp>
        <p:sp>
          <p:nvSpPr>
            <p:cNvPr id="19" name="Freeform 28">
              <a:extLst>
                <a:ext uri="{FF2B5EF4-FFF2-40B4-BE49-F238E27FC236}">
                  <a16:creationId xmlns:a16="http://schemas.microsoft.com/office/drawing/2014/main" id="{7D125BBF-EAD1-4E4B-8A25-1EF3C128A761}"/>
                </a:ext>
              </a:extLst>
            </p:cNvPr>
            <p:cNvSpPr>
              <a:spLocks/>
            </p:cNvSpPr>
            <p:nvPr/>
          </p:nvSpPr>
          <p:spPr bwMode="auto">
            <a:xfrm>
              <a:off x="5505537" y="1084378"/>
              <a:ext cx="333375" cy="634999"/>
            </a:xfrm>
            <a:custGeom>
              <a:avLst/>
              <a:gdLst>
                <a:gd name="T0" fmla="*/ 87 w 87"/>
                <a:gd name="T1" fmla="*/ 24 h 168"/>
                <a:gd name="T2" fmla="*/ 62 w 87"/>
                <a:gd name="T3" fmla="*/ 0 h 168"/>
                <a:gd name="T4" fmla="*/ 37 w 87"/>
                <a:gd name="T5" fmla="*/ 0 h 168"/>
                <a:gd name="T6" fmla="*/ 35 w 87"/>
                <a:gd name="T7" fmla="*/ 0 h 168"/>
                <a:gd name="T8" fmla="*/ 25 w 87"/>
                <a:gd name="T9" fmla="*/ 0 h 168"/>
                <a:gd name="T10" fmla="*/ 0 w 87"/>
                <a:gd name="T11" fmla="*/ 24 h 168"/>
                <a:gd name="T12" fmla="*/ 0 w 87"/>
                <a:gd name="T13" fmla="*/ 24 h 168"/>
                <a:gd name="T14" fmla="*/ 0 w 87"/>
                <a:gd name="T15" fmla="*/ 73 h 168"/>
                <a:gd name="T16" fmla="*/ 8 w 87"/>
                <a:gd name="T17" fmla="*/ 81 h 168"/>
                <a:gd name="T18" fmla="*/ 16 w 87"/>
                <a:gd name="T19" fmla="*/ 73 h 168"/>
                <a:gd name="T20" fmla="*/ 16 w 87"/>
                <a:gd name="T21" fmla="*/ 44 h 168"/>
                <a:gd name="T22" fmla="*/ 16 w 87"/>
                <a:gd name="T23" fmla="*/ 28 h 168"/>
                <a:gd name="T24" fmla="*/ 20 w 87"/>
                <a:gd name="T25" fmla="*/ 28 h 168"/>
                <a:gd name="T26" fmla="*/ 20 w 87"/>
                <a:gd name="T27" fmla="*/ 46 h 168"/>
                <a:gd name="T28" fmla="*/ 20 w 87"/>
                <a:gd name="T29" fmla="*/ 77 h 168"/>
                <a:gd name="T30" fmla="*/ 20 w 87"/>
                <a:gd name="T31" fmla="*/ 81 h 168"/>
                <a:gd name="T32" fmla="*/ 20 w 87"/>
                <a:gd name="T33" fmla="*/ 157 h 168"/>
                <a:gd name="T34" fmla="*/ 31 w 87"/>
                <a:gd name="T35" fmla="*/ 168 h 168"/>
                <a:gd name="T36" fmla="*/ 41 w 87"/>
                <a:gd name="T37" fmla="*/ 157 h 168"/>
                <a:gd name="T38" fmla="*/ 41 w 87"/>
                <a:gd name="T39" fmla="*/ 81 h 168"/>
                <a:gd name="T40" fmla="*/ 46 w 87"/>
                <a:gd name="T41" fmla="*/ 81 h 168"/>
                <a:gd name="T42" fmla="*/ 46 w 87"/>
                <a:gd name="T43" fmla="*/ 157 h 168"/>
                <a:gd name="T44" fmla="*/ 56 w 87"/>
                <a:gd name="T45" fmla="*/ 168 h 168"/>
                <a:gd name="T46" fmla="*/ 67 w 87"/>
                <a:gd name="T47" fmla="*/ 157 h 168"/>
                <a:gd name="T48" fmla="*/ 67 w 87"/>
                <a:gd name="T49" fmla="*/ 81 h 168"/>
                <a:gd name="T50" fmla="*/ 67 w 87"/>
                <a:gd name="T51" fmla="*/ 77 h 168"/>
                <a:gd name="T52" fmla="*/ 67 w 87"/>
                <a:gd name="T53" fmla="*/ 46 h 168"/>
                <a:gd name="T54" fmla="*/ 67 w 87"/>
                <a:gd name="T55" fmla="*/ 28 h 168"/>
                <a:gd name="T56" fmla="*/ 71 w 87"/>
                <a:gd name="T57" fmla="*/ 28 h 168"/>
                <a:gd name="T58" fmla="*/ 71 w 87"/>
                <a:gd name="T59" fmla="*/ 44 h 168"/>
                <a:gd name="T60" fmla="*/ 71 w 87"/>
                <a:gd name="T61" fmla="*/ 73 h 168"/>
                <a:gd name="T62" fmla="*/ 79 w 87"/>
                <a:gd name="T63" fmla="*/ 81 h 168"/>
                <a:gd name="T64" fmla="*/ 87 w 87"/>
                <a:gd name="T65" fmla="*/ 73 h 168"/>
                <a:gd name="T66" fmla="*/ 87 w 87"/>
                <a:gd name="T67" fmla="*/ 24 h 168"/>
                <a:gd name="T68" fmla="*/ 87 w 87"/>
                <a:gd name="T69" fmla="*/ 24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87" h="168">
                  <a:moveTo>
                    <a:pt x="87" y="24"/>
                  </a:moveTo>
                  <a:cubicBezTo>
                    <a:pt x="87" y="11"/>
                    <a:pt x="75" y="0"/>
                    <a:pt x="62" y="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12" y="0"/>
                    <a:pt x="0" y="11"/>
                    <a:pt x="0" y="24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73"/>
                    <a:pt x="0" y="73"/>
                    <a:pt x="0" y="73"/>
                  </a:cubicBezTo>
                  <a:cubicBezTo>
                    <a:pt x="0" y="78"/>
                    <a:pt x="4" y="81"/>
                    <a:pt x="8" y="81"/>
                  </a:cubicBezTo>
                  <a:cubicBezTo>
                    <a:pt x="13" y="81"/>
                    <a:pt x="16" y="78"/>
                    <a:pt x="16" y="73"/>
                  </a:cubicBezTo>
                  <a:cubicBezTo>
                    <a:pt x="16" y="44"/>
                    <a:pt x="16" y="44"/>
                    <a:pt x="16" y="44"/>
                  </a:cubicBezTo>
                  <a:cubicBezTo>
                    <a:pt x="16" y="28"/>
                    <a:pt x="16" y="28"/>
                    <a:pt x="16" y="28"/>
                  </a:cubicBezTo>
                  <a:cubicBezTo>
                    <a:pt x="20" y="28"/>
                    <a:pt x="20" y="28"/>
                    <a:pt x="20" y="28"/>
                  </a:cubicBezTo>
                  <a:cubicBezTo>
                    <a:pt x="20" y="46"/>
                    <a:pt x="20" y="46"/>
                    <a:pt x="20" y="46"/>
                  </a:cubicBezTo>
                  <a:cubicBezTo>
                    <a:pt x="20" y="77"/>
                    <a:pt x="20" y="77"/>
                    <a:pt x="20" y="77"/>
                  </a:cubicBezTo>
                  <a:cubicBezTo>
                    <a:pt x="20" y="81"/>
                    <a:pt x="20" y="81"/>
                    <a:pt x="20" y="81"/>
                  </a:cubicBezTo>
                  <a:cubicBezTo>
                    <a:pt x="20" y="157"/>
                    <a:pt x="20" y="157"/>
                    <a:pt x="20" y="157"/>
                  </a:cubicBezTo>
                  <a:cubicBezTo>
                    <a:pt x="20" y="163"/>
                    <a:pt x="25" y="168"/>
                    <a:pt x="31" y="168"/>
                  </a:cubicBezTo>
                  <a:cubicBezTo>
                    <a:pt x="37" y="168"/>
                    <a:pt x="41" y="163"/>
                    <a:pt x="41" y="157"/>
                  </a:cubicBezTo>
                  <a:cubicBezTo>
                    <a:pt x="41" y="81"/>
                    <a:pt x="41" y="81"/>
                    <a:pt x="41" y="81"/>
                  </a:cubicBezTo>
                  <a:cubicBezTo>
                    <a:pt x="46" y="81"/>
                    <a:pt x="46" y="81"/>
                    <a:pt x="46" y="81"/>
                  </a:cubicBezTo>
                  <a:cubicBezTo>
                    <a:pt x="46" y="157"/>
                    <a:pt x="46" y="157"/>
                    <a:pt x="46" y="157"/>
                  </a:cubicBezTo>
                  <a:cubicBezTo>
                    <a:pt x="46" y="163"/>
                    <a:pt x="50" y="168"/>
                    <a:pt x="56" y="168"/>
                  </a:cubicBezTo>
                  <a:cubicBezTo>
                    <a:pt x="62" y="168"/>
                    <a:pt x="67" y="163"/>
                    <a:pt x="67" y="157"/>
                  </a:cubicBezTo>
                  <a:cubicBezTo>
                    <a:pt x="67" y="81"/>
                    <a:pt x="67" y="81"/>
                    <a:pt x="67" y="81"/>
                  </a:cubicBezTo>
                  <a:cubicBezTo>
                    <a:pt x="67" y="77"/>
                    <a:pt x="67" y="77"/>
                    <a:pt x="67" y="77"/>
                  </a:cubicBezTo>
                  <a:cubicBezTo>
                    <a:pt x="67" y="46"/>
                    <a:pt x="67" y="46"/>
                    <a:pt x="67" y="46"/>
                  </a:cubicBezTo>
                  <a:cubicBezTo>
                    <a:pt x="67" y="28"/>
                    <a:pt x="67" y="28"/>
                    <a:pt x="67" y="28"/>
                  </a:cubicBezTo>
                  <a:cubicBezTo>
                    <a:pt x="71" y="28"/>
                    <a:pt x="71" y="28"/>
                    <a:pt x="71" y="28"/>
                  </a:cubicBezTo>
                  <a:cubicBezTo>
                    <a:pt x="71" y="44"/>
                    <a:pt x="71" y="44"/>
                    <a:pt x="71" y="44"/>
                  </a:cubicBezTo>
                  <a:cubicBezTo>
                    <a:pt x="71" y="73"/>
                    <a:pt x="71" y="73"/>
                    <a:pt x="71" y="73"/>
                  </a:cubicBezTo>
                  <a:cubicBezTo>
                    <a:pt x="71" y="78"/>
                    <a:pt x="74" y="81"/>
                    <a:pt x="79" y="81"/>
                  </a:cubicBezTo>
                  <a:cubicBezTo>
                    <a:pt x="83" y="81"/>
                    <a:pt x="87" y="78"/>
                    <a:pt x="87" y="73"/>
                  </a:cubicBezTo>
                  <a:cubicBezTo>
                    <a:pt x="87" y="24"/>
                    <a:pt x="87" y="24"/>
                    <a:pt x="87" y="24"/>
                  </a:cubicBezTo>
                  <a:cubicBezTo>
                    <a:pt x="87" y="24"/>
                    <a:pt x="87" y="24"/>
                    <a:pt x="87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srgbClr val="404040"/>
                </a:solidFill>
              </a:endParaRPr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D7FBA0D4-AF15-43A4-9CD2-8278E56E4EB0}"/>
              </a:ext>
            </a:extLst>
          </p:cNvPr>
          <p:cNvGrpSpPr/>
          <p:nvPr/>
        </p:nvGrpSpPr>
        <p:grpSpPr>
          <a:xfrm flipH="1">
            <a:off x="5075322" y="1520485"/>
            <a:ext cx="313198" cy="741233"/>
            <a:chOff x="5505537" y="930389"/>
            <a:chExt cx="333375" cy="788988"/>
          </a:xfrm>
          <a:solidFill>
            <a:schemeClr val="accent1"/>
          </a:solidFill>
        </p:grpSpPr>
        <p:sp>
          <p:nvSpPr>
            <p:cNvPr id="21" name="Oval 27">
              <a:extLst>
                <a:ext uri="{FF2B5EF4-FFF2-40B4-BE49-F238E27FC236}">
                  <a16:creationId xmlns:a16="http://schemas.microsoft.com/office/drawing/2014/main" id="{2571EEAA-6838-4895-89DB-EAF8F04521D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02373" y="930389"/>
              <a:ext cx="141288" cy="13970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srgbClr val="404040"/>
                </a:solidFill>
              </a:endParaRPr>
            </a:p>
          </p:txBody>
        </p:sp>
        <p:sp>
          <p:nvSpPr>
            <p:cNvPr id="22" name="Freeform 28">
              <a:extLst>
                <a:ext uri="{FF2B5EF4-FFF2-40B4-BE49-F238E27FC236}">
                  <a16:creationId xmlns:a16="http://schemas.microsoft.com/office/drawing/2014/main" id="{CF4D85ED-C704-48F4-9E6E-0D8CD690494C}"/>
                </a:ext>
              </a:extLst>
            </p:cNvPr>
            <p:cNvSpPr>
              <a:spLocks/>
            </p:cNvSpPr>
            <p:nvPr/>
          </p:nvSpPr>
          <p:spPr bwMode="auto">
            <a:xfrm>
              <a:off x="5505537" y="1084378"/>
              <a:ext cx="333375" cy="634999"/>
            </a:xfrm>
            <a:custGeom>
              <a:avLst/>
              <a:gdLst>
                <a:gd name="T0" fmla="*/ 87 w 87"/>
                <a:gd name="T1" fmla="*/ 24 h 168"/>
                <a:gd name="T2" fmla="*/ 62 w 87"/>
                <a:gd name="T3" fmla="*/ 0 h 168"/>
                <a:gd name="T4" fmla="*/ 37 w 87"/>
                <a:gd name="T5" fmla="*/ 0 h 168"/>
                <a:gd name="T6" fmla="*/ 35 w 87"/>
                <a:gd name="T7" fmla="*/ 0 h 168"/>
                <a:gd name="T8" fmla="*/ 25 w 87"/>
                <a:gd name="T9" fmla="*/ 0 h 168"/>
                <a:gd name="T10" fmla="*/ 0 w 87"/>
                <a:gd name="T11" fmla="*/ 24 h 168"/>
                <a:gd name="T12" fmla="*/ 0 w 87"/>
                <a:gd name="T13" fmla="*/ 24 h 168"/>
                <a:gd name="T14" fmla="*/ 0 w 87"/>
                <a:gd name="T15" fmla="*/ 73 h 168"/>
                <a:gd name="T16" fmla="*/ 8 w 87"/>
                <a:gd name="T17" fmla="*/ 81 h 168"/>
                <a:gd name="T18" fmla="*/ 16 w 87"/>
                <a:gd name="T19" fmla="*/ 73 h 168"/>
                <a:gd name="T20" fmla="*/ 16 w 87"/>
                <a:gd name="T21" fmla="*/ 44 h 168"/>
                <a:gd name="T22" fmla="*/ 16 w 87"/>
                <a:gd name="T23" fmla="*/ 28 h 168"/>
                <a:gd name="T24" fmla="*/ 20 w 87"/>
                <a:gd name="T25" fmla="*/ 28 h 168"/>
                <a:gd name="T26" fmla="*/ 20 w 87"/>
                <a:gd name="T27" fmla="*/ 46 h 168"/>
                <a:gd name="T28" fmla="*/ 20 w 87"/>
                <a:gd name="T29" fmla="*/ 77 h 168"/>
                <a:gd name="T30" fmla="*/ 20 w 87"/>
                <a:gd name="T31" fmla="*/ 81 h 168"/>
                <a:gd name="T32" fmla="*/ 20 w 87"/>
                <a:gd name="T33" fmla="*/ 157 h 168"/>
                <a:gd name="T34" fmla="*/ 31 w 87"/>
                <a:gd name="T35" fmla="*/ 168 h 168"/>
                <a:gd name="T36" fmla="*/ 41 w 87"/>
                <a:gd name="T37" fmla="*/ 157 h 168"/>
                <a:gd name="T38" fmla="*/ 41 w 87"/>
                <a:gd name="T39" fmla="*/ 81 h 168"/>
                <a:gd name="T40" fmla="*/ 46 w 87"/>
                <a:gd name="T41" fmla="*/ 81 h 168"/>
                <a:gd name="T42" fmla="*/ 46 w 87"/>
                <a:gd name="T43" fmla="*/ 157 h 168"/>
                <a:gd name="T44" fmla="*/ 56 w 87"/>
                <a:gd name="T45" fmla="*/ 168 h 168"/>
                <a:gd name="T46" fmla="*/ 67 w 87"/>
                <a:gd name="T47" fmla="*/ 157 h 168"/>
                <a:gd name="T48" fmla="*/ 67 w 87"/>
                <a:gd name="T49" fmla="*/ 81 h 168"/>
                <a:gd name="T50" fmla="*/ 67 w 87"/>
                <a:gd name="T51" fmla="*/ 77 h 168"/>
                <a:gd name="T52" fmla="*/ 67 w 87"/>
                <a:gd name="T53" fmla="*/ 46 h 168"/>
                <a:gd name="T54" fmla="*/ 67 w 87"/>
                <a:gd name="T55" fmla="*/ 28 h 168"/>
                <a:gd name="T56" fmla="*/ 71 w 87"/>
                <a:gd name="T57" fmla="*/ 28 h 168"/>
                <a:gd name="T58" fmla="*/ 71 w 87"/>
                <a:gd name="T59" fmla="*/ 44 h 168"/>
                <a:gd name="T60" fmla="*/ 71 w 87"/>
                <a:gd name="T61" fmla="*/ 73 h 168"/>
                <a:gd name="T62" fmla="*/ 79 w 87"/>
                <a:gd name="T63" fmla="*/ 81 h 168"/>
                <a:gd name="T64" fmla="*/ 87 w 87"/>
                <a:gd name="T65" fmla="*/ 73 h 168"/>
                <a:gd name="T66" fmla="*/ 87 w 87"/>
                <a:gd name="T67" fmla="*/ 24 h 168"/>
                <a:gd name="T68" fmla="*/ 87 w 87"/>
                <a:gd name="T69" fmla="*/ 24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87" h="168">
                  <a:moveTo>
                    <a:pt x="87" y="24"/>
                  </a:moveTo>
                  <a:cubicBezTo>
                    <a:pt x="87" y="11"/>
                    <a:pt x="75" y="0"/>
                    <a:pt x="62" y="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12" y="0"/>
                    <a:pt x="0" y="11"/>
                    <a:pt x="0" y="24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73"/>
                    <a:pt x="0" y="73"/>
                    <a:pt x="0" y="73"/>
                  </a:cubicBezTo>
                  <a:cubicBezTo>
                    <a:pt x="0" y="78"/>
                    <a:pt x="4" y="81"/>
                    <a:pt x="8" y="81"/>
                  </a:cubicBezTo>
                  <a:cubicBezTo>
                    <a:pt x="13" y="81"/>
                    <a:pt x="16" y="78"/>
                    <a:pt x="16" y="73"/>
                  </a:cubicBezTo>
                  <a:cubicBezTo>
                    <a:pt x="16" y="44"/>
                    <a:pt x="16" y="44"/>
                    <a:pt x="16" y="44"/>
                  </a:cubicBezTo>
                  <a:cubicBezTo>
                    <a:pt x="16" y="28"/>
                    <a:pt x="16" y="28"/>
                    <a:pt x="16" y="28"/>
                  </a:cubicBezTo>
                  <a:cubicBezTo>
                    <a:pt x="20" y="28"/>
                    <a:pt x="20" y="28"/>
                    <a:pt x="20" y="28"/>
                  </a:cubicBezTo>
                  <a:cubicBezTo>
                    <a:pt x="20" y="46"/>
                    <a:pt x="20" y="46"/>
                    <a:pt x="20" y="46"/>
                  </a:cubicBezTo>
                  <a:cubicBezTo>
                    <a:pt x="20" y="77"/>
                    <a:pt x="20" y="77"/>
                    <a:pt x="20" y="77"/>
                  </a:cubicBezTo>
                  <a:cubicBezTo>
                    <a:pt x="20" y="81"/>
                    <a:pt x="20" y="81"/>
                    <a:pt x="20" y="81"/>
                  </a:cubicBezTo>
                  <a:cubicBezTo>
                    <a:pt x="20" y="157"/>
                    <a:pt x="20" y="157"/>
                    <a:pt x="20" y="157"/>
                  </a:cubicBezTo>
                  <a:cubicBezTo>
                    <a:pt x="20" y="163"/>
                    <a:pt x="25" y="168"/>
                    <a:pt x="31" y="168"/>
                  </a:cubicBezTo>
                  <a:cubicBezTo>
                    <a:pt x="37" y="168"/>
                    <a:pt x="41" y="163"/>
                    <a:pt x="41" y="157"/>
                  </a:cubicBezTo>
                  <a:cubicBezTo>
                    <a:pt x="41" y="81"/>
                    <a:pt x="41" y="81"/>
                    <a:pt x="41" y="81"/>
                  </a:cubicBezTo>
                  <a:cubicBezTo>
                    <a:pt x="46" y="81"/>
                    <a:pt x="46" y="81"/>
                    <a:pt x="46" y="81"/>
                  </a:cubicBezTo>
                  <a:cubicBezTo>
                    <a:pt x="46" y="157"/>
                    <a:pt x="46" y="157"/>
                    <a:pt x="46" y="157"/>
                  </a:cubicBezTo>
                  <a:cubicBezTo>
                    <a:pt x="46" y="163"/>
                    <a:pt x="50" y="168"/>
                    <a:pt x="56" y="168"/>
                  </a:cubicBezTo>
                  <a:cubicBezTo>
                    <a:pt x="62" y="168"/>
                    <a:pt x="67" y="163"/>
                    <a:pt x="67" y="157"/>
                  </a:cubicBezTo>
                  <a:cubicBezTo>
                    <a:pt x="67" y="81"/>
                    <a:pt x="67" y="81"/>
                    <a:pt x="67" y="81"/>
                  </a:cubicBezTo>
                  <a:cubicBezTo>
                    <a:pt x="67" y="77"/>
                    <a:pt x="67" y="77"/>
                    <a:pt x="67" y="77"/>
                  </a:cubicBezTo>
                  <a:cubicBezTo>
                    <a:pt x="67" y="46"/>
                    <a:pt x="67" y="46"/>
                    <a:pt x="67" y="46"/>
                  </a:cubicBezTo>
                  <a:cubicBezTo>
                    <a:pt x="67" y="28"/>
                    <a:pt x="67" y="28"/>
                    <a:pt x="67" y="28"/>
                  </a:cubicBezTo>
                  <a:cubicBezTo>
                    <a:pt x="71" y="28"/>
                    <a:pt x="71" y="28"/>
                    <a:pt x="71" y="28"/>
                  </a:cubicBezTo>
                  <a:cubicBezTo>
                    <a:pt x="71" y="44"/>
                    <a:pt x="71" y="44"/>
                    <a:pt x="71" y="44"/>
                  </a:cubicBezTo>
                  <a:cubicBezTo>
                    <a:pt x="71" y="73"/>
                    <a:pt x="71" y="73"/>
                    <a:pt x="71" y="73"/>
                  </a:cubicBezTo>
                  <a:cubicBezTo>
                    <a:pt x="71" y="78"/>
                    <a:pt x="74" y="81"/>
                    <a:pt x="79" y="81"/>
                  </a:cubicBezTo>
                  <a:cubicBezTo>
                    <a:pt x="83" y="81"/>
                    <a:pt x="87" y="78"/>
                    <a:pt x="87" y="73"/>
                  </a:cubicBezTo>
                  <a:cubicBezTo>
                    <a:pt x="87" y="24"/>
                    <a:pt x="87" y="24"/>
                    <a:pt x="87" y="24"/>
                  </a:cubicBezTo>
                  <a:cubicBezTo>
                    <a:pt x="87" y="24"/>
                    <a:pt x="87" y="24"/>
                    <a:pt x="87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srgbClr val="404040"/>
                </a:solidFill>
              </a:endParaRPr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7A4D3AA9-5CD4-49CF-B5CF-511B8EC3F0DB}"/>
              </a:ext>
            </a:extLst>
          </p:cNvPr>
          <p:cNvGrpSpPr/>
          <p:nvPr/>
        </p:nvGrpSpPr>
        <p:grpSpPr>
          <a:xfrm flipH="1">
            <a:off x="5481722" y="1520485"/>
            <a:ext cx="313198" cy="741233"/>
            <a:chOff x="5505537" y="930389"/>
            <a:chExt cx="333375" cy="788988"/>
          </a:xfrm>
          <a:solidFill>
            <a:schemeClr val="accent1"/>
          </a:solidFill>
        </p:grpSpPr>
        <p:sp>
          <p:nvSpPr>
            <p:cNvPr id="24" name="Oval 27">
              <a:extLst>
                <a:ext uri="{FF2B5EF4-FFF2-40B4-BE49-F238E27FC236}">
                  <a16:creationId xmlns:a16="http://schemas.microsoft.com/office/drawing/2014/main" id="{E38D3B43-CB6E-4E17-9558-EE07577F111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02373" y="930389"/>
              <a:ext cx="141288" cy="13970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srgbClr val="404040"/>
                </a:solidFill>
              </a:endParaRPr>
            </a:p>
          </p:txBody>
        </p:sp>
        <p:sp>
          <p:nvSpPr>
            <p:cNvPr id="25" name="Freeform 28">
              <a:extLst>
                <a:ext uri="{FF2B5EF4-FFF2-40B4-BE49-F238E27FC236}">
                  <a16:creationId xmlns:a16="http://schemas.microsoft.com/office/drawing/2014/main" id="{ADFC33B7-FE5E-4D49-97E6-B02A8833E007}"/>
                </a:ext>
              </a:extLst>
            </p:cNvPr>
            <p:cNvSpPr>
              <a:spLocks/>
            </p:cNvSpPr>
            <p:nvPr/>
          </p:nvSpPr>
          <p:spPr bwMode="auto">
            <a:xfrm>
              <a:off x="5505537" y="1084378"/>
              <a:ext cx="333375" cy="634999"/>
            </a:xfrm>
            <a:custGeom>
              <a:avLst/>
              <a:gdLst>
                <a:gd name="T0" fmla="*/ 87 w 87"/>
                <a:gd name="T1" fmla="*/ 24 h 168"/>
                <a:gd name="T2" fmla="*/ 62 w 87"/>
                <a:gd name="T3" fmla="*/ 0 h 168"/>
                <a:gd name="T4" fmla="*/ 37 w 87"/>
                <a:gd name="T5" fmla="*/ 0 h 168"/>
                <a:gd name="T6" fmla="*/ 35 w 87"/>
                <a:gd name="T7" fmla="*/ 0 h 168"/>
                <a:gd name="T8" fmla="*/ 25 w 87"/>
                <a:gd name="T9" fmla="*/ 0 h 168"/>
                <a:gd name="T10" fmla="*/ 0 w 87"/>
                <a:gd name="T11" fmla="*/ 24 h 168"/>
                <a:gd name="T12" fmla="*/ 0 w 87"/>
                <a:gd name="T13" fmla="*/ 24 h 168"/>
                <a:gd name="T14" fmla="*/ 0 w 87"/>
                <a:gd name="T15" fmla="*/ 73 h 168"/>
                <a:gd name="T16" fmla="*/ 8 w 87"/>
                <a:gd name="T17" fmla="*/ 81 h 168"/>
                <a:gd name="T18" fmla="*/ 16 w 87"/>
                <a:gd name="T19" fmla="*/ 73 h 168"/>
                <a:gd name="T20" fmla="*/ 16 w 87"/>
                <a:gd name="T21" fmla="*/ 44 h 168"/>
                <a:gd name="T22" fmla="*/ 16 w 87"/>
                <a:gd name="T23" fmla="*/ 28 h 168"/>
                <a:gd name="T24" fmla="*/ 20 w 87"/>
                <a:gd name="T25" fmla="*/ 28 h 168"/>
                <a:gd name="T26" fmla="*/ 20 w 87"/>
                <a:gd name="T27" fmla="*/ 46 h 168"/>
                <a:gd name="T28" fmla="*/ 20 w 87"/>
                <a:gd name="T29" fmla="*/ 77 h 168"/>
                <a:gd name="T30" fmla="*/ 20 w 87"/>
                <a:gd name="T31" fmla="*/ 81 h 168"/>
                <a:gd name="T32" fmla="*/ 20 w 87"/>
                <a:gd name="T33" fmla="*/ 157 h 168"/>
                <a:gd name="T34" fmla="*/ 31 w 87"/>
                <a:gd name="T35" fmla="*/ 168 h 168"/>
                <a:gd name="T36" fmla="*/ 41 w 87"/>
                <a:gd name="T37" fmla="*/ 157 h 168"/>
                <a:gd name="T38" fmla="*/ 41 w 87"/>
                <a:gd name="T39" fmla="*/ 81 h 168"/>
                <a:gd name="T40" fmla="*/ 46 w 87"/>
                <a:gd name="T41" fmla="*/ 81 h 168"/>
                <a:gd name="T42" fmla="*/ 46 w 87"/>
                <a:gd name="T43" fmla="*/ 157 h 168"/>
                <a:gd name="T44" fmla="*/ 56 w 87"/>
                <a:gd name="T45" fmla="*/ 168 h 168"/>
                <a:gd name="T46" fmla="*/ 67 w 87"/>
                <a:gd name="T47" fmla="*/ 157 h 168"/>
                <a:gd name="T48" fmla="*/ 67 w 87"/>
                <a:gd name="T49" fmla="*/ 81 h 168"/>
                <a:gd name="T50" fmla="*/ 67 w 87"/>
                <a:gd name="T51" fmla="*/ 77 h 168"/>
                <a:gd name="T52" fmla="*/ 67 w 87"/>
                <a:gd name="T53" fmla="*/ 46 h 168"/>
                <a:gd name="T54" fmla="*/ 67 w 87"/>
                <a:gd name="T55" fmla="*/ 28 h 168"/>
                <a:gd name="T56" fmla="*/ 71 w 87"/>
                <a:gd name="T57" fmla="*/ 28 h 168"/>
                <a:gd name="T58" fmla="*/ 71 w 87"/>
                <a:gd name="T59" fmla="*/ 44 h 168"/>
                <a:gd name="T60" fmla="*/ 71 w 87"/>
                <a:gd name="T61" fmla="*/ 73 h 168"/>
                <a:gd name="T62" fmla="*/ 79 w 87"/>
                <a:gd name="T63" fmla="*/ 81 h 168"/>
                <a:gd name="T64" fmla="*/ 87 w 87"/>
                <a:gd name="T65" fmla="*/ 73 h 168"/>
                <a:gd name="T66" fmla="*/ 87 w 87"/>
                <a:gd name="T67" fmla="*/ 24 h 168"/>
                <a:gd name="T68" fmla="*/ 87 w 87"/>
                <a:gd name="T69" fmla="*/ 24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87" h="168">
                  <a:moveTo>
                    <a:pt x="87" y="24"/>
                  </a:moveTo>
                  <a:cubicBezTo>
                    <a:pt x="87" y="11"/>
                    <a:pt x="75" y="0"/>
                    <a:pt x="62" y="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12" y="0"/>
                    <a:pt x="0" y="11"/>
                    <a:pt x="0" y="24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73"/>
                    <a:pt x="0" y="73"/>
                    <a:pt x="0" y="73"/>
                  </a:cubicBezTo>
                  <a:cubicBezTo>
                    <a:pt x="0" y="78"/>
                    <a:pt x="4" y="81"/>
                    <a:pt x="8" y="81"/>
                  </a:cubicBezTo>
                  <a:cubicBezTo>
                    <a:pt x="13" y="81"/>
                    <a:pt x="16" y="78"/>
                    <a:pt x="16" y="73"/>
                  </a:cubicBezTo>
                  <a:cubicBezTo>
                    <a:pt x="16" y="44"/>
                    <a:pt x="16" y="44"/>
                    <a:pt x="16" y="44"/>
                  </a:cubicBezTo>
                  <a:cubicBezTo>
                    <a:pt x="16" y="28"/>
                    <a:pt x="16" y="28"/>
                    <a:pt x="16" y="28"/>
                  </a:cubicBezTo>
                  <a:cubicBezTo>
                    <a:pt x="20" y="28"/>
                    <a:pt x="20" y="28"/>
                    <a:pt x="20" y="28"/>
                  </a:cubicBezTo>
                  <a:cubicBezTo>
                    <a:pt x="20" y="46"/>
                    <a:pt x="20" y="46"/>
                    <a:pt x="20" y="46"/>
                  </a:cubicBezTo>
                  <a:cubicBezTo>
                    <a:pt x="20" y="77"/>
                    <a:pt x="20" y="77"/>
                    <a:pt x="20" y="77"/>
                  </a:cubicBezTo>
                  <a:cubicBezTo>
                    <a:pt x="20" y="81"/>
                    <a:pt x="20" y="81"/>
                    <a:pt x="20" y="81"/>
                  </a:cubicBezTo>
                  <a:cubicBezTo>
                    <a:pt x="20" y="157"/>
                    <a:pt x="20" y="157"/>
                    <a:pt x="20" y="157"/>
                  </a:cubicBezTo>
                  <a:cubicBezTo>
                    <a:pt x="20" y="163"/>
                    <a:pt x="25" y="168"/>
                    <a:pt x="31" y="168"/>
                  </a:cubicBezTo>
                  <a:cubicBezTo>
                    <a:pt x="37" y="168"/>
                    <a:pt x="41" y="163"/>
                    <a:pt x="41" y="157"/>
                  </a:cubicBezTo>
                  <a:cubicBezTo>
                    <a:pt x="41" y="81"/>
                    <a:pt x="41" y="81"/>
                    <a:pt x="41" y="81"/>
                  </a:cubicBezTo>
                  <a:cubicBezTo>
                    <a:pt x="46" y="81"/>
                    <a:pt x="46" y="81"/>
                    <a:pt x="46" y="81"/>
                  </a:cubicBezTo>
                  <a:cubicBezTo>
                    <a:pt x="46" y="157"/>
                    <a:pt x="46" y="157"/>
                    <a:pt x="46" y="157"/>
                  </a:cubicBezTo>
                  <a:cubicBezTo>
                    <a:pt x="46" y="163"/>
                    <a:pt x="50" y="168"/>
                    <a:pt x="56" y="168"/>
                  </a:cubicBezTo>
                  <a:cubicBezTo>
                    <a:pt x="62" y="168"/>
                    <a:pt x="67" y="163"/>
                    <a:pt x="67" y="157"/>
                  </a:cubicBezTo>
                  <a:cubicBezTo>
                    <a:pt x="67" y="81"/>
                    <a:pt x="67" y="81"/>
                    <a:pt x="67" y="81"/>
                  </a:cubicBezTo>
                  <a:cubicBezTo>
                    <a:pt x="67" y="77"/>
                    <a:pt x="67" y="77"/>
                    <a:pt x="67" y="77"/>
                  </a:cubicBezTo>
                  <a:cubicBezTo>
                    <a:pt x="67" y="46"/>
                    <a:pt x="67" y="46"/>
                    <a:pt x="67" y="46"/>
                  </a:cubicBezTo>
                  <a:cubicBezTo>
                    <a:pt x="67" y="28"/>
                    <a:pt x="67" y="28"/>
                    <a:pt x="67" y="28"/>
                  </a:cubicBezTo>
                  <a:cubicBezTo>
                    <a:pt x="71" y="28"/>
                    <a:pt x="71" y="28"/>
                    <a:pt x="71" y="28"/>
                  </a:cubicBezTo>
                  <a:cubicBezTo>
                    <a:pt x="71" y="44"/>
                    <a:pt x="71" y="44"/>
                    <a:pt x="71" y="44"/>
                  </a:cubicBezTo>
                  <a:cubicBezTo>
                    <a:pt x="71" y="73"/>
                    <a:pt x="71" y="73"/>
                    <a:pt x="71" y="73"/>
                  </a:cubicBezTo>
                  <a:cubicBezTo>
                    <a:pt x="71" y="78"/>
                    <a:pt x="74" y="81"/>
                    <a:pt x="79" y="81"/>
                  </a:cubicBezTo>
                  <a:cubicBezTo>
                    <a:pt x="83" y="81"/>
                    <a:pt x="87" y="78"/>
                    <a:pt x="87" y="73"/>
                  </a:cubicBezTo>
                  <a:cubicBezTo>
                    <a:pt x="87" y="24"/>
                    <a:pt x="87" y="24"/>
                    <a:pt x="87" y="24"/>
                  </a:cubicBezTo>
                  <a:cubicBezTo>
                    <a:pt x="87" y="24"/>
                    <a:pt x="87" y="24"/>
                    <a:pt x="87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srgbClr val="404040"/>
                </a:solidFill>
              </a:endParaRPr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BA60A9CF-39D5-4D70-BEE8-C05370929027}"/>
              </a:ext>
            </a:extLst>
          </p:cNvPr>
          <p:cNvGrpSpPr/>
          <p:nvPr/>
        </p:nvGrpSpPr>
        <p:grpSpPr>
          <a:xfrm flipH="1">
            <a:off x="5888122" y="1520485"/>
            <a:ext cx="313198" cy="741233"/>
            <a:chOff x="5505537" y="930389"/>
            <a:chExt cx="333375" cy="788988"/>
          </a:xfrm>
          <a:solidFill>
            <a:schemeClr val="accent1"/>
          </a:solidFill>
        </p:grpSpPr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2349C95F-5D4A-478F-8A33-10ECCB7F2F2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02373" y="930389"/>
              <a:ext cx="141288" cy="13970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srgbClr val="404040"/>
                </a:solidFill>
              </a:endParaRPr>
            </a:p>
          </p:txBody>
        </p:sp>
        <p:sp>
          <p:nvSpPr>
            <p:cNvPr id="28" name="Freeform 28">
              <a:extLst>
                <a:ext uri="{FF2B5EF4-FFF2-40B4-BE49-F238E27FC236}">
                  <a16:creationId xmlns:a16="http://schemas.microsoft.com/office/drawing/2014/main" id="{00007FAD-44A1-4B97-A8E4-85A87FBA57AA}"/>
                </a:ext>
              </a:extLst>
            </p:cNvPr>
            <p:cNvSpPr>
              <a:spLocks/>
            </p:cNvSpPr>
            <p:nvPr/>
          </p:nvSpPr>
          <p:spPr bwMode="auto">
            <a:xfrm>
              <a:off x="5505537" y="1084378"/>
              <a:ext cx="333375" cy="634999"/>
            </a:xfrm>
            <a:custGeom>
              <a:avLst/>
              <a:gdLst>
                <a:gd name="T0" fmla="*/ 87 w 87"/>
                <a:gd name="T1" fmla="*/ 24 h 168"/>
                <a:gd name="T2" fmla="*/ 62 w 87"/>
                <a:gd name="T3" fmla="*/ 0 h 168"/>
                <a:gd name="T4" fmla="*/ 37 w 87"/>
                <a:gd name="T5" fmla="*/ 0 h 168"/>
                <a:gd name="T6" fmla="*/ 35 w 87"/>
                <a:gd name="T7" fmla="*/ 0 h 168"/>
                <a:gd name="T8" fmla="*/ 25 w 87"/>
                <a:gd name="T9" fmla="*/ 0 h 168"/>
                <a:gd name="T10" fmla="*/ 0 w 87"/>
                <a:gd name="T11" fmla="*/ 24 h 168"/>
                <a:gd name="T12" fmla="*/ 0 w 87"/>
                <a:gd name="T13" fmla="*/ 24 h 168"/>
                <a:gd name="T14" fmla="*/ 0 w 87"/>
                <a:gd name="T15" fmla="*/ 73 h 168"/>
                <a:gd name="T16" fmla="*/ 8 w 87"/>
                <a:gd name="T17" fmla="*/ 81 h 168"/>
                <a:gd name="T18" fmla="*/ 16 w 87"/>
                <a:gd name="T19" fmla="*/ 73 h 168"/>
                <a:gd name="T20" fmla="*/ 16 w 87"/>
                <a:gd name="T21" fmla="*/ 44 h 168"/>
                <a:gd name="T22" fmla="*/ 16 w 87"/>
                <a:gd name="T23" fmla="*/ 28 h 168"/>
                <a:gd name="T24" fmla="*/ 20 w 87"/>
                <a:gd name="T25" fmla="*/ 28 h 168"/>
                <a:gd name="T26" fmla="*/ 20 w 87"/>
                <a:gd name="T27" fmla="*/ 46 h 168"/>
                <a:gd name="T28" fmla="*/ 20 w 87"/>
                <a:gd name="T29" fmla="*/ 77 h 168"/>
                <a:gd name="T30" fmla="*/ 20 w 87"/>
                <a:gd name="T31" fmla="*/ 81 h 168"/>
                <a:gd name="T32" fmla="*/ 20 w 87"/>
                <a:gd name="T33" fmla="*/ 157 h 168"/>
                <a:gd name="T34" fmla="*/ 31 w 87"/>
                <a:gd name="T35" fmla="*/ 168 h 168"/>
                <a:gd name="T36" fmla="*/ 41 w 87"/>
                <a:gd name="T37" fmla="*/ 157 h 168"/>
                <a:gd name="T38" fmla="*/ 41 w 87"/>
                <a:gd name="T39" fmla="*/ 81 h 168"/>
                <a:gd name="T40" fmla="*/ 46 w 87"/>
                <a:gd name="T41" fmla="*/ 81 h 168"/>
                <a:gd name="T42" fmla="*/ 46 w 87"/>
                <a:gd name="T43" fmla="*/ 157 h 168"/>
                <a:gd name="T44" fmla="*/ 56 w 87"/>
                <a:gd name="T45" fmla="*/ 168 h 168"/>
                <a:gd name="T46" fmla="*/ 67 w 87"/>
                <a:gd name="T47" fmla="*/ 157 h 168"/>
                <a:gd name="T48" fmla="*/ 67 w 87"/>
                <a:gd name="T49" fmla="*/ 81 h 168"/>
                <a:gd name="T50" fmla="*/ 67 w 87"/>
                <a:gd name="T51" fmla="*/ 77 h 168"/>
                <a:gd name="T52" fmla="*/ 67 w 87"/>
                <a:gd name="T53" fmla="*/ 46 h 168"/>
                <a:gd name="T54" fmla="*/ 67 w 87"/>
                <a:gd name="T55" fmla="*/ 28 h 168"/>
                <a:gd name="T56" fmla="*/ 71 w 87"/>
                <a:gd name="T57" fmla="*/ 28 h 168"/>
                <a:gd name="T58" fmla="*/ 71 w 87"/>
                <a:gd name="T59" fmla="*/ 44 h 168"/>
                <a:gd name="T60" fmla="*/ 71 w 87"/>
                <a:gd name="T61" fmla="*/ 73 h 168"/>
                <a:gd name="T62" fmla="*/ 79 w 87"/>
                <a:gd name="T63" fmla="*/ 81 h 168"/>
                <a:gd name="T64" fmla="*/ 87 w 87"/>
                <a:gd name="T65" fmla="*/ 73 h 168"/>
                <a:gd name="T66" fmla="*/ 87 w 87"/>
                <a:gd name="T67" fmla="*/ 24 h 168"/>
                <a:gd name="T68" fmla="*/ 87 w 87"/>
                <a:gd name="T69" fmla="*/ 24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87" h="168">
                  <a:moveTo>
                    <a:pt x="87" y="24"/>
                  </a:moveTo>
                  <a:cubicBezTo>
                    <a:pt x="87" y="11"/>
                    <a:pt x="75" y="0"/>
                    <a:pt x="62" y="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12" y="0"/>
                    <a:pt x="0" y="11"/>
                    <a:pt x="0" y="24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73"/>
                    <a:pt x="0" y="73"/>
                    <a:pt x="0" y="73"/>
                  </a:cubicBezTo>
                  <a:cubicBezTo>
                    <a:pt x="0" y="78"/>
                    <a:pt x="4" y="81"/>
                    <a:pt x="8" y="81"/>
                  </a:cubicBezTo>
                  <a:cubicBezTo>
                    <a:pt x="13" y="81"/>
                    <a:pt x="16" y="78"/>
                    <a:pt x="16" y="73"/>
                  </a:cubicBezTo>
                  <a:cubicBezTo>
                    <a:pt x="16" y="44"/>
                    <a:pt x="16" y="44"/>
                    <a:pt x="16" y="44"/>
                  </a:cubicBezTo>
                  <a:cubicBezTo>
                    <a:pt x="16" y="28"/>
                    <a:pt x="16" y="28"/>
                    <a:pt x="16" y="28"/>
                  </a:cubicBezTo>
                  <a:cubicBezTo>
                    <a:pt x="20" y="28"/>
                    <a:pt x="20" y="28"/>
                    <a:pt x="20" y="28"/>
                  </a:cubicBezTo>
                  <a:cubicBezTo>
                    <a:pt x="20" y="46"/>
                    <a:pt x="20" y="46"/>
                    <a:pt x="20" y="46"/>
                  </a:cubicBezTo>
                  <a:cubicBezTo>
                    <a:pt x="20" y="77"/>
                    <a:pt x="20" y="77"/>
                    <a:pt x="20" y="77"/>
                  </a:cubicBezTo>
                  <a:cubicBezTo>
                    <a:pt x="20" y="81"/>
                    <a:pt x="20" y="81"/>
                    <a:pt x="20" y="81"/>
                  </a:cubicBezTo>
                  <a:cubicBezTo>
                    <a:pt x="20" y="157"/>
                    <a:pt x="20" y="157"/>
                    <a:pt x="20" y="157"/>
                  </a:cubicBezTo>
                  <a:cubicBezTo>
                    <a:pt x="20" y="163"/>
                    <a:pt x="25" y="168"/>
                    <a:pt x="31" y="168"/>
                  </a:cubicBezTo>
                  <a:cubicBezTo>
                    <a:pt x="37" y="168"/>
                    <a:pt x="41" y="163"/>
                    <a:pt x="41" y="157"/>
                  </a:cubicBezTo>
                  <a:cubicBezTo>
                    <a:pt x="41" y="81"/>
                    <a:pt x="41" y="81"/>
                    <a:pt x="41" y="81"/>
                  </a:cubicBezTo>
                  <a:cubicBezTo>
                    <a:pt x="46" y="81"/>
                    <a:pt x="46" y="81"/>
                    <a:pt x="46" y="81"/>
                  </a:cubicBezTo>
                  <a:cubicBezTo>
                    <a:pt x="46" y="157"/>
                    <a:pt x="46" y="157"/>
                    <a:pt x="46" y="157"/>
                  </a:cubicBezTo>
                  <a:cubicBezTo>
                    <a:pt x="46" y="163"/>
                    <a:pt x="50" y="168"/>
                    <a:pt x="56" y="168"/>
                  </a:cubicBezTo>
                  <a:cubicBezTo>
                    <a:pt x="62" y="168"/>
                    <a:pt x="67" y="163"/>
                    <a:pt x="67" y="157"/>
                  </a:cubicBezTo>
                  <a:cubicBezTo>
                    <a:pt x="67" y="81"/>
                    <a:pt x="67" y="81"/>
                    <a:pt x="67" y="81"/>
                  </a:cubicBezTo>
                  <a:cubicBezTo>
                    <a:pt x="67" y="77"/>
                    <a:pt x="67" y="77"/>
                    <a:pt x="67" y="77"/>
                  </a:cubicBezTo>
                  <a:cubicBezTo>
                    <a:pt x="67" y="46"/>
                    <a:pt x="67" y="46"/>
                    <a:pt x="67" y="46"/>
                  </a:cubicBezTo>
                  <a:cubicBezTo>
                    <a:pt x="67" y="28"/>
                    <a:pt x="67" y="28"/>
                    <a:pt x="67" y="28"/>
                  </a:cubicBezTo>
                  <a:cubicBezTo>
                    <a:pt x="71" y="28"/>
                    <a:pt x="71" y="28"/>
                    <a:pt x="71" y="28"/>
                  </a:cubicBezTo>
                  <a:cubicBezTo>
                    <a:pt x="71" y="44"/>
                    <a:pt x="71" y="44"/>
                    <a:pt x="71" y="44"/>
                  </a:cubicBezTo>
                  <a:cubicBezTo>
                    <a:pt x="71" y="73"/>
                    <a:pt x="71" y="73"/>
                    <a:pt x="71" y="73"/>
                  </a:cubicBezTo>
                  <a:cubicBezTo>
                    <a:pt x="71" y="78"/>
                    <a:pt x="74" y="81"/>
                    <a:pt x="79" y="81"/>
                  </a:cubicBezTo>
                  <a:cubicBezTo>
                    <a:pt x="83" y="81"/>
                    <a:pt x="87" y="78"/>
                    <a:pt x="87" y="73"/>
                  </a:cubicBezTo>
                  <a:cubicBezTo>
                    <a:pt x="87" y="24"/>
                    <a:pt x="87" y="24"/>
                    <a:pt x="87" y="24"/>
                  </a:cubicBezTo>
                  <a:cubicBezTo>
                    <a:pt x="87" y="24"/>
                    <a:pt x="87" y="24"/>
                    <a:pt x="87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srgbClr val="404040"/>
                </a:solidFill>
              </a:endParaRPr>
            </a:p>
          </p:txBody>
        </p: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C9691E5A-D199-420B-9B00-7C407DE3CB7E}"/>
              </a:ext>
            </a:extLst>
          </p:cNvPr>
          <p:cNvGrpSpPr/>
          <p:nvPr/>
        </p:nvGrpSpPr>
        <p:grpSpPr>
          <a:xfrm flipH="1">
            <a:off x="6294522" y="1520485"/>
            <a:ext cx="313198" cy="741233"/>
            <a:chOff x="5505537" y="930389"/>
            <a:chExt cx="333375" cy="788988"/>
          </a:xfrm>
          <a:solidFill>
            <a:schemeClr val="tx1">
              <a:lumMod val="20000"/>
              <a:lumOff val="80000"/>
            </a:schemeClr>
          </a:solidFill>
        </p:grpSpPr>
        <p:sp>
          <p:nvSpPr>
            <p:cNvPr id="30" name="Oval 27">
              <a:extLst>
                <a:ext uri="{FF2B5EF4-FFF2-40B4-BE49-F238E27FC236}">
                  <a16:creationId xmlns:a16="http://schemas.microsoft.com/office/drawing/2014/main" id="{DD62AA74-7F49-47C1-8F9C-299BB1C88FD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02373" y="930389"/>
              <a:ext cx="141288" cy="13970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srgbClr val="404040"/>
                </a:solidFill>
              </a:endParaRPr>
            </a:p>
          </p:txBody>
        </p:sp>
        <p:sp>
          <p:nvSpPr>
            <p:cNvPr id="31" name="Freeform 28">
              <a:extLst>
                <a:ext uri="{FF2B5EF4-FFF2-40B4-BE49-F238E27FC236}">
                  <a16:creationId xmlns:a16="http://schemas.microsoft.com/office/drawing/2014/main" id="{251235C4-694E-4404-B03E-C830247144F3}"/>
                </a:ext>
              </a:extLst>
            </p:cNvPr>
            <p:cNvSpPr>
              <a:spLocks/>
            </p:cNvSpPr>
            <p:nvPr/>
          </p:nvSpPr>
          <p:spPr bwMode="auto">
            <a:xfrm>
              <a:off x="5505537" y="1084378"/>
              <a:ext cx="333375" cy="634999"/>
            </a:xfrm>
            <a:custGeom>
              <a:avLst/>
              <a:gdLst>
                <a:gd name="T0" fmla="*/ 87 w 87"/>
                <a:gd name="T1" fmla="*/ 24 h 168"/>
                <a:gd name="T2" fmla="*/ 62 w 87"/>
                <a:gd name="T3" fmla="*/ 0 h 168"/>
                <a:gd name="T4" fmla="*/ 37 w 87"/>
                <a:gd name="T5" fmla="*/ 0 h 168"/>
                <a:gd name="T6" fmla="*/ 35 w 87"/>
                <a:gd name="T7" fmla="*/ 0 h 168"/>
                <a:gd name="T8" fmla="*/ 25 w 87"/>
                <a:gd name="T9" fmla="*/ 0 h 168"/>
                <a:gd name="T10" fmla="*/ 0 w 87"/>
                <a:gd name="T11" fmla="*/ 24 h 168"/>
                <a:gd name="T12" fmla="*/ 0 w 87"/>
                <a:gd name="T13" fmla="*/ 24 h 168"/>
                <a:gd name="T14" fmla="*/ 0 w 87"/>
                <a:gd name="T15" fmla="*/ 73 h 168"/>
                <a:gd name="T16" fmla="*/ 8 w 87"/>
                <a:gd name="T17" fmla="*/ 81 h 168"/>
                <a:gd name="T18" fmla="*/ 16 w 87"/>
                <a:gd name="T19" fmla="*/ 73 h 168"/>
                <a:gd name="T20" fmla="*/ 16 w 87"/>
                <a:gd name="T21" fmla="*/ 44 h 168"/>
                <a:gd name="T22" fmla="*/ 16 w 87"/>
                <a:gd name="T23" fmla="*/ 28 h 168"/>
                <a:gd name="T24" fmla="*/ 20 w 87"/>
                <a:gd name="T25" fmla="*/ 28 h 168"/>
                <a:gd name="T26" fmla="*/ 20 w 87"/>
                <a:gd name="T27" fmla="*/ 46 h 168"/>
                <a:gd name="T28" fmla="*/ 20 w 87"/>
                <a:gd name="T29" fmla="*/ 77 h 168"/>
                <a:gd name="T30" fmla="*/ 20 w 87"/>
                <a:gd name="T31" fmla="*/ 81 h 168"/>
                <a:gd name="T32" fmla="*/ 20 w 87"/>
                <a:gd name="T33" fmla="*/ 157 h 168"/>
                <a:gd name="T34" fmla="*/ 31 w 87"/>
                <a:gd name="T35" fmla="*/ 168 h 168"/>
                <a:gd name="T36" fmla="*/ 41 w 87"/>
                <a:gd name="T37" fmla="*/ 157 h 168"/>
                <a:gd name="T38" fmla="*/ 41 w 87"/>
                <a:gd name="T39" fmla="*/ 81 h 168"/>
                <a:gd name="T40" fmla="*/ 46 w 87"/>
                <a:gd name="T41" fmla="*/ 81 h 168"/>
                <a:gd name="T42" fmla="*/ 46 w 87"/>
                <a:gd name="T43" fmla="*/ 157 h 168"/>
                <a:gd name="T44" fmla="*/ 56 w 87"/>
                <a:gd name="T45" fmla="*/ 168 h 168"/>
                <a:gd name="T46" fmla="*/ 67 w 87"/>
                <a:gd name="T47" fmla="*/ 157 h 168"/>
                <a:gd name="T48" fmla="*/ 67 w 87"/>
                <a:gd name="T49" fmla="*/ 81 h 168"/>
                <a:gd name="T50" fmla="*/ 67 w 87"/>
                <a:gd name="T51" fmla="*/ 77 h 168"/>
                <a:gd name="T52" fmla="*/ 67 w 87"/>
                <a:gd name="T53" fmla="*/ 46 h 168"/>
                <a:gd name="T54" fmla="*/ 67 w 87"/>
                <a:gd name="T55" fmla="*/ 28 h 168"/>
                <a:gd name="T56" fmla="*/ 71 w 87"/>
                <a:gd name="T57" fmla="*/ 28 h 168"/>
                <a:gd name="T58" fmla="*/ 71 w 87"/>
                <a:gd name="T59" fmla="*/ 44 h 168"/>
                <a:gd name="T60" fmla="*/ 71 w 87"/>
                <a:gd name="T61" fmla="*/ 73 h 168"/>
                <a:gd name="T62" fmla="*/ 79 w 87"/>
                <a:gd name="T63" fmla="*/ 81 h 168"/>
                <a:gd name="T64" fmla="*/ 87 w 87"/>
                <a:gd name="T65" fmla="*/ 73 h 168"/>
                <a:gd name="T66" fmla="*/ 87 w 87"/>
                <a:gd name="T67" fmla="*/ 24 h 168"/>
                <a:gd name="T68" fmla="*/ 87 w 87"/>
                <a:gd name="T69" fmla="*/ 24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87" h="168">
                  <a:moveTo>
                    <a:pt x="87" y="24"/>
                  </a:moveTo>
                  <a:cubicBezTo>
                    <a:pt x="87" y="11"/>
                    <a:pt x="75" y="0"/>
                    <a:pt x="62" y="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12" y="0"/>
                    <a:pt x="0" y="11"/>
                    <a:pt x="0" y="24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73"/>
                    <a:pt x="0" y="73"/>
                    <a:pt x="0" y="73"/>
                  </a:cubicBezTo>
                  <a:cubicBezTo>
                    <a:pt x="0" y="78"/>
                    <a:pt x="4" y="81"/>
                    <a:pt x="8" y="81"/>
                  </a:cubicBezTo>
                  <a:cubicBezTo>
                    <a:pt x="13" y="81"/>
                    <a:pt x="16" y="78"/>
                    <a:pt x="16" y="73"/>
                  </a:cubicBezTo>
                  <a:cubicBezTo>
                    <a:pt x="16" y="44"/>
                    <a:pt x="16" y="44"/>
                    <a:pt x="16" y="44"/>
                  </a:cubicBezTo>
                  <a:cubicBezTo>
                    <a:pt x="16" y="28"/>
                    <a:pt x="16" y="28"/>
                    <a:pt x="16" y="28"/>
                  </a:cubicBezTo>
                  <a:cubicBezTo>
                    <a:pt x="20" y="28"/>
                    <a:pt x="20" y="28"/>
                    <a:pt x="20" y="28"/>
                  </a:cubicBezTo>
                  <a:cubicBezTo>
                    <a:pt x="20" y="46"/>
                    <a:pt x="20" y="46"/>
                    <a:pt x="20" y="46"/>
                  </a:cubicBezTo>
                  <a:cubicBezTo>
                    <a:pt x="20" y="77"/>
                    <a:pt x="20" y="77"/>
                    <a:pt x="20" y="77"/>
                  </a:cubicBezTo>
                  <a:cubicBezTo>
                    <a:pt x="20" y="81"/>
                    <a:pt x="20" y="81"/>
                    <a:pt x="20" y="81"/>
                  </a:cubicBezTo>
                  <a:cubicBezTo>
                    <a:pt x="20" y="157"/>
                    <a:pt x="20" y="157"/>
                    <a:pt x="20" y="157"/>
                  </a:cubicBezTo>
                  <a:cubicBezTo>
                    <a:pt x="20" y="163"/>
                    <a:pt x="25" y="168"/>
                    <a:pt x="31" y="168"/>
                  </a:cubicBezTo>
                  <a:cubicBezTo>
                    <a:pt x="37" y="168"/>
                    <a:pt x="41" y="163"/>
                    <a:pt x="41" y="157"/>
                  </a:cubicBezTo>
                  <a:cubicBezTo>
                    <a:pt x="41" y="81"/>
                    <a:pt x="41" y="81"/>
                    <a:pt x="41" y="81"/>
                  </a:cubicBezTo>
                  <a:cubicBezTo>
                    <a:pt x="46" y="81"/>
                    <a:pt x="46" y="81"/>
                    <a:pt x="46" y="81"/>
                  </a:cubicBezTo>
                  <a:cubicBezTo>
                    <a:pt x="46" y="157"/>
                    <a:pt x="46" y="157"/>
                    <a:pt x="46" y="157"/>
                  </a:cubicBezTo>
                  <a:cubicBezTo>
                    <a:pt x="46" y="163"/>
                    <a:pt x="50" y="168"/>
                    <a:pt x="56" y="168"/>
                  </a:cubicBezTo>
                  <a:cubicBezTo>
                    <a:pt x="62" y="168"/>
                    <a:pt x="67" y="163"/>
                    <a:pt x="67" y="157"/>
                  </a:cubicBezTo>
                  <a:cubicBezTo>
                    <a:pt x="67" y="81"/>
                    <a:pt x="67" y="81"/>
                    <a:pt x="67" y="81"/>
                  </a:cubicBezTo>
                  <a:cubicBezTo>
                    <a:pt x="67" y="77"/>
                    <a:pt x="67" y="77"/>
                    <a:pt x="67" y="77"/>
                  </a:cubicBezTo>
                  <a:cubicBezTo>
                    <a:pt x="67" y="46"/>
                    <a:pt x="67" y="46"/>
                    <a:pt x="67" y="46"/>
                  </a:cubicBezTo>
                  <a:cubicBezTo>
                    <a:pt x="67" y="28"/>
                    <a:pt x="67" y="28"/>
                    <a:pt x="67" y="28"/>
                  </a:cubicBezTo>
                  <a:cubicBezTo>
                    <a:pt x="71" y="28"/>
                    <a:pt x="71" y="28"/>
                    <a:pt x="71" y="28"/>
                  </a:cubicBezTo>
                  <a:cubicBezTo>
                    <a:pt x="71" y="44"/>
                    <a:pt x="71" y="44"/>
                    <a:pt x="71" y="44"/>
                  </a:cubicBezTo>
                  <a:cubicBezTo>
                    <a:pt x="71" y="73"/>
                    <a:pt x="71" y="73"/>
                    <a:pt x="71" y="73"/>
                  </a:cubicBezTo>
                  <a:cubicBezTo>
                    <a:pt x="71" y="78"/>
                    <a:pt x="74" y="81"/>
                    <a:pt x="79" y="81"/>
                  </a:cubicBezTo>
                  <a:cubicBezTo>
                    <a:pt x="83" y="81"/>
                    <a:pt x="87" y="78"/>
                    <a:pt x="87" y="73"/>
                  </a:cubicBezTo>
                  <a:cubicBezTo>
                    <a:pt x="87" y="24"/>
                    <a:pt x="87" y="24"/>
                    <a:pt x="87" y="24"/>
                  </a:cubicBezTo>
                  <a:cubicBezTo>
                    <a:pt x="87" y="24"/>
                    <a:pt x="87" y="24"/>
                    <a:pt x="87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srgbClr val="404040"/>
                </a:solidFill>
              </a:endParaRPr>
            </a:p>
          </p:txBody>
        </p: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7D52C3AD-CDE4-48C1-AB25-76F5BFD9CE93}"/>
              </a:ext>
            </a:extLst>
          </p:cNvPr>
          <p:cNvGrpSpPr/>
          <p:nvPr/>
        </p:nvGrpSpPr>
        <p:grpSpPr>
          <a:xfrm flipH="1">
            <a:off x="6700922" y="1520485"/>
            <a:ext cx="313198" cy="741233"/>
            <a:chOff x="5505537" y="930389"/>
            <a:chExt cx="333375" cy="788988"/>
          </a:xfrm>
          <a:solidFill>
            <a:schemeClr val="tx1">
              <a:lumMod val="20000"/>
              <a:lumOff val="80000"/>
            </a:schemeClr>
          </a:solidFill>
        </p:grpSpPr>
        <p:sp>
          <p:nvSpPr>
            <p:cNvPr id="33" name="Oval 27">
              <a:extLst>
                <a:ext uri="{FF2B5EF4-FFF2-40B4-BE49-F238E27FC236}">
                  <a16:creationId xmlns:a16="http://schemas.microsoft.com/office/drawing/2014/main" id="{5AB66F81-8FAB-4005-AD83-D4C979E6293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02373" y="930389"/>
              <a:ext cx="141288" cy="13970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srgbClr val="404040"/>
                </a:solidFill>
              </a:endParaRPr>
            </a:p>
          </p:txBody>
        </p:sp>
        <p:sp>
          <p:nvSpPr>
            <p:cNvPr id="34" name="Freeform 28">
              <a:extLst>
                <a:ext uri="{FF2B5EF4-FFF2-40B4-BE49-F238E27FC236}">
                  <a16:creationId xmlns:a16="http://schemas.microsoft.com/office/drawing/2014/main" id="{8F7E25D2-DB03-4C84-BFEE-7DA218B677DA}"/>
                </a:ext>
              </a:extLst>
            </p:cNvPr>
            <p:cNvSpPr>
              <a:spLocks/>
            </p:cNvSpPr>
            <p:nvPr/>
          </p:nvSpPr>
          <p:spPr bwMode="auto">
            <a:xfrm>
              <a:off x="5505537" y="1084378"/>
              <a:ext cx="333375" cy="634999"/>
            </a:xfrm>
            <a:custGeom>
              <a:avLst/>
              <a:gdLst>
                <a:gd name="T0" fmla="*/ 87 w 87"/>
                <a:gd name="T1" fmla="*/ 24 h 168"/>
                <a:gd name="T2" fmla="*/ 62 w 87"/>
                <a:gd name="T3" fmla="*/ 0 h 168"/>
                <a:gd name="T4" fmla="*/ 37 w 87"/>
                <a:gd name="T5" fmla="*/ 0 h 168"/>
                <a:gd name="T6" fmla="*/ 35 w 87"/>
                <a:gd name="T7" fmla="*/ 0 h 168"/>
                <a:gd name="T8" fmla="*/ 25 w 87"/>
                <a:gd name="T9" fmla="*/ 0 h 168"/>
                <a:gd name="T10" fmla="*/ 0 w 87"/>
                <a:gd name="T11" fmla="*/ 24 h 168"/>
                <a:gd name="T12" fmla="*/ 0 w 87"/>
                <a:gd name="T13" fmla="*/ 24 h 168"/>
                <a:gd name="T14" fmla="*/ 0 w 87"/>
                <a:gd name="T15" fmla="*/ 73 h 168"/>
                <a:gd name="T16" fmla="*/ 8 w 87"/>
                <a:gd name="T17" fmla="*/ 81 h 168"/>
                <a:gd name="T18" fmla="*/ 16 w 87"/>
                <a:gd name="T19" fmla="*/ 73 h 168"/>
                <a:gd name="T20" fmla="*/ 16 w 87"/>
                <a:gd name="T21" fmla="*/ 44 h 168"/>
                <a:gd name="T22" fmla="*/ 16 w 87"/>
                <a:gd name="T23" fmla="*/ 28 h 168"/>
                <a:gd name="T24" fmla="*/ 20 w 87"/>
                <a:gd name="T25" fmla="*/ 28 h 168"/>
                <a:gd name="T26" fmla="*/ 20 w 87"/>
                <a:gd name="T27" fmla="*/ 46 h 168"/>
                <a:gd name="T28" fmla="*/ 20 w 87"/>
                <a:gd name="T29" fmla="*/ 77 h 168"/>
                <a:gd name="T30" fmla="*/ 20 w 87"/>
                <a:gd name="T31" fmla="*/ 81 h 168"/>
                <a:gd name="T32" fmla="*/ 20 w 87"/>
                <a:gd name="T33" fmla="*/ 157 h 168"/>
                <a:gd name="T34" fmla="*/ 31 w 87"/>
                <a:gd name="T35" fmla="*/ 168 h 168"/>
                <a:gd name="T36" fmla="*/ 41 w 87"/>
                <a:gd name="T37" fmla="*/ 157 h 168"/>
                <a:gd name="T38" fmla="*/ 41 w 87"/>
                <a:gd name="T39" fmla="*/ 81 h 168"/>
                <a:gd name="T40" fmla="*/ 46 w 87"/>
                <a:gd name="T41" fmla="*/ 81 h 168"/>
                <a:gd name="T42" fmla="*/ 46 w 87"/>
                <a:gd name="T43" fmla="*/ 157 h 168"/>
                <a:gd name="T44" fmla="*/ 56 w 87"/>
                <a:gd name="T45" fmla="*/ 168 h 168"/>
                <a:gd name="T46" fmla="*/ 67 w 87"/>
                <a:gd name="T47" fmla="*/ 157 h 168"/>
                <a:gd name="T48" fmla="*/ 67 w 87"/>
                <a:gd name="T49" fmla="*/ 81 h 168"/>
                <a:gd name="T50" fmla="*/ 67 w 87"/>
                <a:gd name="T51" fmla="*/ 77 h 168"/>
                <a:gd name="T52" fmla="*/ 67 w 87"/>
                <a:gd name="T53" fmla="*/ 46 h 168"/>
                <a:gd name="T54" fmla="*/ 67 w 87"/>
                <a:gd name="T55" fmla="*/ 28 h 168"/>
                <a:gd name="T56" fmla="*/ 71 w 87"/>
                <a:gd name="T57" fmla="*/ 28 h 168"/>
                <a:gd name="T58" fmla="*/ 71 w 87"/>
                <a:gd name="T59" fmla="*/ 44 h 168"/>
                <a:gd name="T60" fmla="*/ 71 w 87"/>
                <a:gd name="T61" fmla="*/ 73 h 168"/>
                <a:gd name="T62" fmla="*/ 79 w 87"/>
                <a:gd name="T63" fmla="*/ 81 h 168"/>
                <a:gd name="T64" fmla="*/ 87 w 87"/>
                <a:gd name="T65" fmla="*/ 73 h 168"/>
                <a:gd name="T66" fmla="*/ 87 w 87"/>
                <a:gd name="T67" fmla="*/ 24 h 168"/>
                <a:gd name="T68" fmla="*/ 87 w 87"/>
                <a:gd name="T69" fmla="*/ 24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87" h="168">
                  <a:moveTo>
                    <a:pt x="87" y="24"/>
                  </a:moveTo>
                  <a:cubicBezTo>
                    <a:pt x="87" y="11"/>
                    <a:pt x="75" y="0"/>
                    <a:pt x="62" y="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12" y="0"/>
                    <a:pt x="0" y="11"/>
                    <a:pt x="0" y="24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73"/>
                    <a:pt x="0" y="73"/>
                    <a:pt x="0" y="73"/>
                  </a:cubicBezTo>
                  <a:cubicBezTo>
                    <a:pt x="0" y="78"/>
                    <a:pt x="4" y="81"/>
                    <a:pt x="8" y="81"/>
                  </a:cubicBezTo>
                  <a:cubicBezTo>
                    <a:pt x="13" y="81"/>
                    <a:pt x="16" y="78"/>
                    <a:pt x="16" y="73"/>
                  </a:cubicBezTo>
                  <a:cubicBezTo>
                    <a:pt x="16" y="44"/>
                    <a:pt x="16" y="44"/>
                    <a:pt x="16" y="44"/>
                  </a:cubicBezTo>
                  <a:cubicBezTo>
                    <a:pt x="16" y="28"/>
                    <a:pt x="16" y="28"/>
                    <a:pt x="16" y="28"/>
                  </a:cubicBezTo>
                  <a:cubicBezTo>
                    <a:pt x="20" y="28"/>
                    <a:pt x="20" y="28"/>
                    <a:pt x="20" y="28"/>
                  </a:cubicBezTo>
                  <a:cubicBezTo>
                    <a:pt x="20" y="46"/>
                    <a:pt x="20" y="46"/>
                    <a:pt x="20" y="46"/>
                  </a:cubicBezTo>
                  <a:cubicBezTo>
                    <a:pt x="20" y="77"/>
                    <a:pt x="20" y="77"/>
                    <a:pt x="20" y="77"/>
                  </a:cubicBezTo>
                  <a:cubicBezTo>
                    <a:pt x="20" y="81"/>
                    <a:pt x="20" y="81"/>
                    <a:pt x="20" y="81"/>
                  </a:cubicBezTo>
                  <a:cubicBezTo>
                    <a:pt x="20" y="157"/>
                    <a:pt x="20" y="157"/>
                    <a:pt x="20" y="157"/>
                  </a:cubicBezTo>
                  <a:cubicBezTo>
                    <a:pt x="20" y="163"/>
                    <a:pt x="25" y="168"/>
                    <a:pt x="31" y="168"/>
                  </a:cubicBezTo>
                  <a:cubicBezTo>
                    <a:pt x="37" y="168"/>
                    <a:pt x="41" y="163"/>
                    <a:pt x="41" y="157"/>
                  </a:cubicBezTo>
                  <a:cubicBezTo>
                    <a:pt x="41" y="81"/>
                    <a:pt x="41" y="81"/>
                    <a:pt x="41" y="81"/>
                  </a:cubicBezTo>
                  <a:cubicBezTo>
                    <a:pt x="46" y="81"/>
                    <a:pt x="46" y="81"/>
                    <a:pt x="46" y="81"/>
                  </a:cubicBezTo>
                  <a:cubicBezTo>
                    <a:pt x="46" y="157"/>
                    <a:pt x="46" y="157"/>
                    <a:pt x="46" y="157"/>
                  </a:cubicBezTo>
                  <a:cubicBezTo>
                    <a:pt x="46" y="163"/>
                    <a:pt x="50" y="168"/>
                    <a:pt x="56" y="168"/>
                  </a:cubicBezTo>
                  <a:cubicBezTo>
                    <a:pt x="62" y="168"/>
                    <a:pt x="67" y="163"/>
                    <a:pt x="67" y="157"/>
                  </a:cubicBezTo>
                  <a:cubicBezTo>
                    <a:pt x="67" y="81"/>
                    <a:pt x="67" y="81"/>
                    <a:pt x="67" y="81"/>
                  </a:cubicBezTo>
                  <a:cubicBezTo>
                    <a:pt x="67" y="77"/>
                    <a:pt x="67" y="77"/>
                    <a:pt x="67" y="77"/>
                  </a:cubicBezTo>
                  <a:cubicBezTo>
                    <a:pt x="67" y="46"/>
                    <a:pt x="67" y="46"/>
                    <a:pt x="67" y="46"/>
                  </a:cubicBezTo>
                  <a:cubicBezTo>
                    <a:pt x="67" y="28"/>
                    <a:pt x="67" y="28"/>
                    <a:pt x="67" y="28"/>
                  </a:cubicBezTo>
                  <a:cubicBezTo>
                    <a:pt x="71" y="28"/>
                    <a:pt x="71" y="28"/>
                    <a:pt x="71" y="28"/>
                  </a:cubicBezTo>
                  <a:cubicBezTo>
                    <a:pt x="71" y="44"/>
                    <a:pt x="71" y="44"/>
                    <a:pt x="71" y="44"/>
                  </a:cubicBezTo>
                  <a:cubicBezTo>
                    <a:pt x="71" y="73"/>
                    <a:pt x="71" y="73"/>
                    <a:pt x="71" y="73"/>
                  </a:cubicBezTo>
                  <a:cubicBezTo>
                    <a:pt x="71" y="78"/>
                    <a:pt x="74" y="81"/>
                    <a:pt x="79" y="81"/>
                  </a:cubicBezTo>
                  <a:cubicBezTo>
                    <a:pt x="83" y="81"/>
                    <a:pt x="87" y="78"/>
                    <a:pt x="87" y="73"/>
                  </a:cubicBezTo>
                  <a:cubicBezTo>
                    <a:pt x="87" y="24"/>
                    <a:pt x="87" y="24"/>
                    <a:pt x="87" y="24"/>
                  </a:cubicBezTo>
                  <a:cubicBezTo>
                    <a:pt x="87" y="24"/>
                    <a:pt x="87" y="24"/>
                    <a:pt x="87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srgbClr val="404040"/>
                </a:solidFill>
              </a:endParaRPr>
            </a:p>
          </p:txBody>
        </p: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3A298C69-3C3C-48FF-B772-0E74BF8FE00A}"/>
              </a:ext>
            </a:extLst>
          </p:cNvPr>
          <p:cNvGrpSpPr/>
          <p:nvPr/>
        </p:nvGrpSpPr>
        <p:grpSpPr>
          <a:xfrm flipH="1">
            <a:off x="7107322" y="1520485"/>
            <a:ext cx="313198" cy="741233"/>
            <a:chOff x="5505537" y="930389"/>
            <a:chExt cx="333375" cy="788988"/>
          </a:xfrm>
          <a:solidFill>
            <a:schemeClr val="tx1">
              <a:lumMod val="20000"/>
              <a:lumOff val="80000"/>
            </a:schemeClr>
          </a:solidFill>
        </p:grpSpPr>
        <p:sp>
          <p:nvSpPr>
            <p:cNvPr id="36" name="Oval 27">
              <a:extLst>
                <a:ext uri="{FF2B5EF4-FFF2-40B4-BE49-F238E27FC236}">
                  <a16:creationId xmlns:a16="http://schemas.microsoft.com/office/drawing/2014/main" id="{8A63A2FC-AEC7-42F7-BA2A-7F29F48927D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02373" y="930389"/>
              <a:ext cx="141288" cy="13970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srgbClr val="404040"/>
                </a:solidFill>
              </a:endParaRPr>
            </a:p>
          </p:txBody>
        </p:sp>
        <p:sp>
          <p:nvSpPr>
            <p:cNvPr id="37" name="Freeform 28">
              <a:extLst>
                <a:ext uri="{FF2B5EF4-FFF2-40B4-BE49-F238E27FC236}">
                  <a16:creationId xmlns:a16="http://schemas.microsoft.com/office/drawing/2014/main" id="{F11B91C2-0D03-4DC4-BE72-C3189B45AB6C}"/>
                </a:ext>
              </a:extLst>
            </p:cNvPr>
            <p:cNvSpPr>
              <a:spLocks/>
            </p:cNvSpPr>
            <p:nvPr/>
          </p:nvSpPr>
          <p:spPr bwMode="auto">
            <a:xfrm>
              <a:off x="5505537" y="1084378"/>
              <a:ext cx="333375" cy="634999"/>
            </a:xfrm>
            <a:custGeom>
              <a:avLst/>
              <a:gdLst>
                <a:gd name="T0" fmla="*/ 87 w 87"/>
                <a:gd name="T1" fmla="*/ 24 h 168"/>
                <a:gd name="T2" fmla="*/ 62 w 87"/>
                <a:gd name="T3" fmla="*/ 0 h 168"/>
                <a:gd name="T4" fmla="*/ 37 w 87"/>
                <a:gd name="T5" fmla="*/ 0 h 168"/>
                <a:gd name="T6" fmla="*/ 35 w 87"/>
                <a:gd name="T7" fmla="*/ 0 h 168"/>
                <a:gd name="T8" fmla="*/ 25 w 87"/>
                <a:gd name="T9" fmla="*/ 0 h 168"/>
                <a:gd name="T10" fmla="*/ 0 w 87"/>
                <a:gd name="T11" fmla="*/ 24 h 168"/>
                <a:gd name="T12" fmla="*/ 0 w 87"/>
                <a:gd name="T13" fmla="*/ 24 h 168"/>
                <a:gd name="T14" fmla="*/ 0 w 87"/>
                <a:gd name="T15" fmla="*/ 73 h 168"/>
                <a:gd name="T16" fmla="*/ 8 w 87"/>
                <a:gd name="T17" fmla="*/ 81 h 168"/>
                <a:gd name="T18" fmla="*/ 16 w 87"/>
                <a:gd name="T19" fmla="*/ 73 h 168"/>
                <a:gd name="T20" fmla="*/ 16 w 87"/>
                <a:gd name="T21" fmla="*/ 44 h 168"/>
                <a:gd name="T22" fmla="*/ 16 w 87"/>
                <a:gd name="T23" fmla="*/ 28 h 168"/>
                <a:gd name="T24" fmla="*/ 20 w 87"/>
                <a:gd name="T25" fmla="*/ 28 h 168"/>
                <a:gd name="T26" fmla="*/ 20 w 87"/>
                <a:gd name="T27" fmla="*/ 46 h 168"/>
                <a:gd name="T28" fmla="*/ 20 w 87"/>
                <a:gd name="T29" fmla="*/ 77 h 168"/>
                <a:gd name="T30" fmla="*/ 20 w 87"/>
                <a:gd name="T31" fmla="*/ 81 h 168"/>
                <a:gd name="T32" fmla="*/ 20 w 87"/>
                <a:gd name="T33" fmla="*/ 157 h 168"/>
                <a:gd name="T34" fmla="*/ 31 w 87"/>
                <a:gd name="T35" fmla="*/ 168 h 168"/>
                <a:gd name="T36" fmla="*/ 41 w 87"/>
                <a:gd name="T37" fmla="*/ 157 h 168"/>
                <a:gd name="T38" fmla="*/ 41 w 87"/>
                <a:gd name="T39" fmla="*/ 81 h 168"/>
                <a:gd name="T40" fmla="*/ 46 w 87"/>
                <a:gd name="T41" fmla="*/ 81 h 168"/>
                <a:gd name="T42" fmla="*/ 46 w 87"/>
                <a:gd name="T43" fmla="*/ 157 h 168"/>
                <a:gd name="T44" fmla="*/ 56 w 87"/>
                <a:gd name="T45" fmla="*/ 168 h 168"/>
                <a:gd name="T46" fmla="*/ 67 w 87"/>
                <a:gd name="T47" fmla="*/ 157 h 168"/>
                <a:gd name="T48" fmla="*/ 67 w 87"/>
                <a:gd name="T49" fmla="*/ 81 h 168"/>
                <a:gd name="T50" fmla="*/ 67 w 87"/>
                <a:gd name="T51" fmla="*/ 77 h 168"/>
                <a:gd name="T52" fmla="*/ 67 w 87"/>
                <a:gd name="T53" fmla="*/ 46 h 168"/>
                <a:gd name="T54" fmla="*/ 67 w 87"/>
                <a:gd name="T55" fmla="*/ 28 h 168"/>
                <a:gd name="T56" fmla="*/ 71 w 87"/>
                <a:gd name="T57" fmla="*/ 28 h 168"/>
                <a:gd name="T58" fmla="*/ 71 w 87"/>
                <a:gd name="T59" fmla="*/ 44 h 168"/>
                <a:gd name="T60" fmla="*/ 71 w 87"/>
                <a:gd name="T61" fmla="*/ 73 h 168"/>
                <a:gd name="T62" fmla="*/ 79 w 87"/>
                <a:gd name="T63" fmla="*/ 81 h 168"/>
                <a:gd name="T64" fmla="*/ 87 w 87"/>
                <a:gd name="T65" fmla="*/ 73 h 168"/>
                <a:gd name="T66" fmla="*/ 87 w 87"/>
                <a:gd name="T67" fmla="*/ 24 h 168"/>
                <a:gd name="T68" fmla="*/ 87 w 87"/>
                <a:gd name="T69" fmla="*/ 24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87" h="168">
                  <a:moveTo>
                    <a:pt x="87" y="24"/>
                  </a:moveTo>
                  <a:cubicBezTo>
                    <a:pt x="87" y="11"/>
                    <a:pt x="75" y="0"/>
                    <a:pt x="62" y="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12" y="0"/>
                    <a:pt x="0" y="11"/>
                    <a:pt x="0" y="24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73"/>
                    <a:pt x="0" y="73"/>
                    <a:pt x="0" y="73"/>
                  </a:cubicBezTo>
                  <a:cubicBezTo>
                    <a:pt x="0" y="78"/>
                    <a:pt x="4" y="81"/>
                    <a:pt x="8" y="81"/>
                  </a:cubicBezTo>
                  <a:cubicBezTo>
                    <a:pt x="13" y="81"/>
                    <a:pt x="16" y="78"/>
                    <a:pt x="16" y="73"/>
                  </a:cubicBezTo>
                  <a:cubicBezTo>
                    <a:pt x="16" y="44"/>
                    <a:pt x="16" y="44"/>
                    <a:pt x="16" y="44"/>
                  </a:cubicBezTo>
                  <a:cubicBezTo>
                    <a:pt x="16" y="28"/>
                    <a:pt x="16" y="28"/>
                    <a:pt x="16" y="28"/>
                  </a:cubicBezTo>
                  <a:cubicBezTo>
                    <a:pt x="20" y="28"/>
                    <a:pt x="20" y="28"/>
                    <a:pt x="20" y="28"/>
                  </a:cubicBezTo>
                  <a:cubicBezTo>
                    <a:pt x="20" y="46"/>
                    <a:pt x="20" y="46"/>
                    <a:pt x="20" y="46"/>
                  </a:cubicBezTo>
                  <a:cubicBezTo>
                    <a:pt x="20" y="77"/>
                    <a:pt x="20" y="77"/>
                    <a:pt x="20" y="77"/>
                  </a:cubicBezTo>
                  <a:cubicBezTo>
                    <a:pt x="20" y="81"/>
                    <a:pt x="20" y="81"/>
                    <a:pt x="20" y="81"/>
                  </a:cubicBezTo>
                  <a:cubicBezTo>
                    <a:pt x="20" y="157"/>
                    <a:pt x="20" y="157"/>
                    <a:pt x="20" y="157"/>
                  </a:cubicBezTo>
                  <a:cubicBezTo>
                    <a:pt x="20" y="163"/>
                    <a:pt x="25" y="168"/>
                    <a:pt x="31" y="168"/>
                  </a:cubicBezTo>
                  <a:cubicBezTo>
                    <a:pt x="37" y="168"/>
                    <a:pt x="41" y="163"/>
                    <a:pt x="41" y="157"/>
                  </a:cubicBezTo>
                  <a:cubicBezTo>
                    <a:pt x="41" y="81"/>
                    <a:pt x="41" y="81"/>
                    <a:pt x="41" y="81"/>
                  </a:cubicBezTo>
                  <a:cubicBezTo>
                    <a:pt x="46" y="81"/>
                    <a:pt x="46" y="81"/>
                    <a:pt x="46" y="81"/>
                  </a:cubicBezTo>
                  <a:cubicBezTo>
                    <a:pt x="46" y="157"/>
                    <a:pt x="46" y="157"/>
                    <a:pt x="46" y="157"/>
                  </a:cubicBezTo>
                  <a:cubicBezTo>
                    <a:pt x="46" y="163"/>
                    <a:pt x="50" y="168"/>
                    <a:pt x="56" y="168"/>
                  </a:cubicBezTo>
                  <a:cubicBezTo>
                    <a:pt x="62" y="168"/>
                    <a:pt x="67" y="163"/>
                    <a:pt x="67" y="157"/>
                  </a:cubicBezTo>
                  <a:cubicBezTo>
                    <a:pt x="67" y="81"/>
                    <a:pt x="67" y="81"/>
                    <a:pt x="67" y="81"/>
                  </a:cubicBezTo>
                  <a:cubicBezTo>
                    <a:pt x="67" y="77"/>
                    <a:pt x="67" y="77"/>
                    <a:pt x="67" y="77"/>
                  </a:cubicBezTo>
                  <a:cubicBezTo>
                    <a:pt x="67" y="46"/>
                    <a:pt x="67" y="46"/>
                    <a:pt x="67" y="46"/>
                  </a:cubicBezTo>
                  <a:cubicBezTo>
                    <a:pt x="67" y="28"/>
                    <a:pt x="67" y="28"/>
                    <a:pt x="67" y="28"/>
                  </a:cubicBezTo>
                  <a:cubicBezTo>
                    <a:pt x="71" y="28"/>
                    <a:pt x="71" y="28"/>
                    <a:pt x="71" y="28"/>
                  </a:cubicBezTo>
                  <a:cubicBezTo>
                    <a:pt x="71" y="44"/>
                    <a:pt x="71" y="44"/>
                    <a:pt x="71" y="44"/>
                  </a:cubicBezTo>
                  <a:cubicBezTo>
                    <a:pt x="71" y="73"/>
                    <a:pt x="71" y="73"/>
                    <a:pt x="71" y="73"/>
                  </a:cubicBezTo>
                  <a:cubicBezTo>
                    <a:pt x="71" y="78"/>
                    <a:pt x="74" y="81"/>
                    <a:pt x="79" y="81"/>
                  </a:cubicBezTo>
                  <a:cubicBezTo>
                    <a:pt x="83" y="81"/>
                    <a:pt x="87" y="78"/>
                    <a:pt x="87" y="73"/>
                  </a:cubicBezTo>
                  <a:cubicBezTo>
                    <a:pt x="87" y="24"/>
                    <a:pt x="87" y="24"/>
                    <a:pt x="87" y="24"/>
                  </a:cubicBezTo>
                  <a:cubicBezTo>
                    <a:pt x="87" y="24"/>
                    <a:pt x="87" y="24"/>
                    <a:pt x="87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srgbClr val="404040"/>
                </a:solidFill>
              </a:endParaRPr>
            </a:p>
          </p:txBody>
        </p:sp>
      </p:grpSp>
      <p:sp>
        <p:nvSpPr>
          <p:cNvPr id="38" name="TextBox 37">
            <a:extLst>
              <a:ext uri="{FF2B5EF4-FFF2-40B4-BE49-F238E27FC236}">
                <a16:creationId xmlns:a16="http://schemas.microsoft.com/office/drawing/2014/main" id="{63DE44B9-AFA1-459A-BA10-ED109829B7FD}"/>
              </a:ext>
            </a:extLst>
          </p:cNvPr>
          <p:cNvSpPr txBox="1"/>
          <p:nvPr/>
        </p:nvSpPr>
        <p:spPr>
          <a:xfrm>
            <a:off x="7513722" y="1665154"/>
            <a:ext cx="118686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>
                <a:solidFill>
                  <a:schemeClr val="accent1"/>
                </a:solidFill>
                <a:latin typeface="Bebas" pitchFamily="2" charset="0"/>
              </a:rPr>
              <a:t>7/10</a:t>
            </a:r>
            <a:endParaRPr lang="id-ID" sz="4000" dirty="0">
              <a:solidFill>
                <a:schemeClr val="accent1"/>
              </a:solidFill>
              <a:latin typeface="Bebas" pitchFamily="2" charset="0"/>
            </a:endParaRP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A4AF235C-C31D-44E3-83AB-A0669B66A966}"/>
              </a:ext>
            </a:extLst>
          </p:cNvPr>
          <p:cNvSpPr/>
          <p:nvPr/>
        </p:nvSpPr>
        <p:spPr>
          <a:xfrm>
            <a:off x="7513722" y="1416028"/>
            <a:ext cx="2446656" cy="3401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From user</a:t>
            </a:r>
            <a:endParaRPr lang="id-ID" sz="1200" dirty="0">
              <a:solidFill>
                <a:schemeClr val="tx1">
                  <a:lumMod val="60000"/>
                  <a:lumOff val="40000"/>
                </a:schemeClr>
              </a:solidFill>
            </a:endParaRPr>
          </a:p>
        </p:txBody>
      </p: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3CDB500F-7BD8-4C85-9A51-68D556EC8D93}"/>
              </a:ext>
            </a:extLst>
          </p:cNvPr>
          <p:cNvCxnSpPr/>
          <p:nvPr/>
        </p:nvCxnSpPr>
        <p:spPr>
          <a:xfrm>
            <a:off x="3860800" y="3064818"/>
            <a:ext cx="1665345" cy="0"/>
          </a:xfrm>
          <a:prstGeom prst="line">
            <a:avLst/>
          </a:prstGeom>
          <a:ln w="38100">
            <a:solidFill>
              <a:schemeClr val="accent2"/>
            </a:solidFill>
            <a:prstDash val="sysDash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364DAE63-9616-49B1-B582-690AF3D6BF55}"/>
              </a:ext>
            </a:extLst>
          </p:cNvPr>
          <p:cNvCxnSpPr/>
          <p:nvPr/>
        </p:nvCxnSpPr>
        <p:spPr>
          <a:xfrm>
            <a:off x="6044961" y="3630788"/>
            <a:ext cx="1665345" cy="0"/>
          </a:xfrm>
          <a:prstGeom prst="line">
            <a:avLst/>
          </a:prstGeom>
          <a:ln w="38100">
            <a:solidFill>
              <a:schemeClr val="accent3"/>
            </a:solidFill>
            <a:prstDash val="sysDash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87D885A2-67B2-409D-ABCB-A9D902DBCF8D}"/>
              </a:ext>
            </a:extLst>
          </p:cNvPr>
          <p:cNvCxnSpPr/>
          <p:nvPr/>
        </p:nvCxnSpPr>
        <p:spPr>
          <a:xfrm>
            <a:off x="3860800" y="4227033"/>
            <a:ext cx="1665345" cy="0"/>
          </a:xfrm>
          <a:prstGeom prst="line">
            <a:avLst/>
          </a:prstGeom>
          <a:ln w="38100">
            <a:solidFill>
              <a:schemeClr val="accent4"/>
            </a:solidFill>
            <a:prstDash val="sysDash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4289E3FA-836C-4BE0-8F89-3C72640C9614}"/>
              </a:ext>
            </a:extLst>
          </p:cNvPr>
          <p:cNvCxnSpPr/>
          <p:nvPr/>
        </p:nvCxnSpPr>
        <p:spPr>
          <a:xfrm>
            <a:off x="6044961" y="4833643"/>
            <a:ext cx="1665345" cy="0"/>
          </a:xfrm>
          <a:prstGeom prst="line">
            <a:avLst/>
          </a:prstGeom>
          <a:ln w="38100">
            <a:solidFill>
              <a:schemeClr val="accent5"/>
            </a:solidFill>
            <a:prstDash val="sysDash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Box 43">
            <a:extLst>
              <a:ext uri="{FF2B5EF4-FFF2-40B4-BE49-F238E27FC236}">
                <a16:creationId xmlns:a16="http://schemas.microsoft.com/office/drawing/2014/main" id="{B0551C6F-1998-4A3A-B37D-C6722B068110}"/>
              </a:ext>
            </a:extLst>
          </p:cNvPr>
          <p:cNvSpPr txBox="1"/>
          <p:nvPr/>
        </p:nvSpPr>
        <p:spPr>
          <a:xfrm>
            <a:off x="7812761" y="3284836"/>
            <a:ext cx="83708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latin typeface="+mj-lt"/>
              </a:rPr>
              <a:t>Interest</a:t>
            </a:r>
            <a:endParaRPr lang="id-ID" sz="1400" b="1" dirty="0">
              <a:latin typeface="+mj-lt"/>
            </a:endParaRP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B2F15D0D-92E6-4F34-A38C-1122165DB653}"/>
              </a:ext>
            </a:extLst>
          </p:cNvPr>
          <p:cNvSpPr/>
          <p:nvPr/>
        </p:nvSpPr>
        <p:spPr>
          <a:xfrm>
            <a:off x="7812762" y="3453391"/>
            <a:ext cx="260475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200" dirty="0"/>
              <a:t>Suitable for all categories business and personal presentation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B8024D8F-8A88-440F-BD64-F38966E4CE4C}"/>
              </a:ext>
            </a:extLst>
          </p:cNvPr>
          <p:cNvSpPr txBox="1"/>
          <p:nvPr/>
        </p:nvSpPr>
        <p:spPr>
          <a:xfrm>
            <a:off x="7812761" y="4464242"/>
            <a:ext cx="147348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latin typeface="+mj-lt"/>
              </a:rPr>
              <a:t>New Customers</a:t>
            </a:r>
            <a:endParaRPr lang="id-ID" sz="1400" b="1" dirty="0">
              <a:latin typeface="+mj-lt"/>
            </a:endParaRP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6FA1FA4B-38CA-4FC4-A7F3-8CBED9FF77AA}"/>
              </a:ext>
            </a:extLst>
          </p:cNvPr>
          <p:cNvSpPr/>
          <p:nvPr/>
        </p:nvSpPr>
        <p:spPr>
          <a:xfrm>
            <a:off x="7812762" y="4632797"/>
            <a:ext cx="260475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200" dirty="0"/>
              <a:t>Suitable for all categories business and personal presentation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94D5A9FB-C043-4A3B-978D-B10B4C6DEF3D}"/>
              </a:ext>
            </a:extLst>
          </p:cNvPr>
          <p:cNvSpPr txBox="1"/>
          <p:nvPr/>
        </p:nvSpPr>
        <p:spPr>
          <a:xfrm>
            <a:off x="2706476" y="2783917"/>
            <a:ext cx="108234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b="1" dirty="0">
                <a:latin typeface="+mj-lt"/>
              </a:rPr>
              <a:t>Awareness</a:t>
            </a:r>
            <a:endParaRPr lang="id-ID" sz="1400" b="1" dirty="0">
              <a:latin typeface="+mj-lt"/>
            </a:endParaRP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4BD3339C-C8B1-4D40-A29F-C814667D1EDE}"/>
              </a:ext>
            </a:extLst>
          </p:cNvPr>
          <p:cNvSpPr/>
          <p:nvPr/>
        </p:nvSpPr>
        <p:spPr>
          <a:xfrm>
            <a:off x="1184068" y="2952472"/>
            <a:ext cx="260475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id-ID" sz="1200" dirty="0"/>
              <a:t>Suitable for all categories business and personal presentation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8CA4DC0A-C84C-47EF-87EF-B8AD8EA90A3A}"/>
              </a:ext>
            </a:extLst>
          </p:cNvPr>
          <p:cNvSpPr txBox="1"/>
          <p:nvPr/>
        </p:nvSpPr>
        <p:spPr>
          <a:xfrm>
            <a:off x="3169744" y="3963323"/>
            <a:ext cx="61908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b="1" dirty="0">
                <a:latin typeface="+mj-lt"/>
              </a:rPr>
              <a:t>Sales</a:t>
            </a:r>
            <a:endParaRPr lang="id-ID" sz="1400" b="1" dirty="0">
              <a:latin typeface="+mj-lt"/>
            </a:endParaRP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41B13DE8-D8D5-4161-84CC-665B0D5F5460}"/>
              </a:ext>
            </a:extLst>
          </p:cNvPr>
          <p:cNvSpPr/>
          <p:nvPr/>
        </p:nvSpPr>
        <p:spPr>
          <a:xfrm>
            <a:off x="1184068" y="4131878"/>
            <a:ext cx="260475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id-ID" sz="1200" dirty="0"/>
              <a:t>Suitable for all categories business and personal presentation</a:t>
            </a:r>
          </a:p>
        </p:txBody>
      </p:sp>
      <p:grpSp>
        <p:nvGrpSpPr>
          <p:cNvPr id="52" name="Group 51">
            <a:extLst>
              <a:ext uri="{FF2B5EF4-FFF2-40B4-BE49-F238E27FC236}">
                <a16:creationId xmlns:a16="http://schemas.microsoft.com/office/drawing/2014/main" id="{D363DDF1-7686-4746-8CAB-F6699122063C}"/>
              </a:ext>
            </a:extLst>
          </p:cNvPr>
          <p:cNvGrpSpPr/>
          <p:nvPr/>
        </p:nvGrpSpPr>
        <p:grpSpPr>
          <a:xfrm>
            <a:off x="5531881" y="2813358"/>
            <a:ext cx="502920" cy="502920"/>
            <a:chOff x="5531881" y="2813358"/>
            <a:chExt cx="502920" cy="502920"/>
          </a:xfrm>
        </p:grpSpPr>
        <p:sp>
          <p:nvSpPr>
            <p:cNvPr id="53" name="Oval 52">
              <a:extLst>
                <a:ext uri="{FF2B5EF4-FFF2-40B4-BE49-F238E27FC236}">
                  <a16:creationId xmlns:a16="http://schemas.microsoft.com/office/drawing/2014/main" id="{AA8E24E3-9816-48FF-A6EB-7B19C6827BCF}"/>
                </a:ext>
              </a:extLst>
            </p:cNvPr>
            <p:cNvSpPr/>
            <p:nvPr/>
          </p:nvSpPr>
          <p:spPr>
            <a:xfrm>
              <a:off x="5531881" y="2813358"/>
              <a:ext cx="502920" cy="50292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2"/>
                </a:solidFill>
              </a:endParaRPr>
            </a:p>
          </p:txBody>
        </p:sp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568327D9-5696-4817-9B5B-000568A04954}"/>
                </a:ext>
              </a:extLst>
            </p:cNvPr>
            <p:cNvSpPr txBox="1"/>
            <p:nvPr/>
          </p:nvSpPr>
          <p:spPr>
            <a:xfrm>
              <a:off x="5592715" y="2929894"/>
              <a:ext cx="37061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b="1" dirty="0">
                  <a:solidFill>
                    <a:schemeClr val="bg2"/>
                  </a:solidFill>
                  <a:latin typeface="+mj-lt"/>
                </a:rPr>
                <a:t>01</a:t>
              </a:r>
              <a:endParaRPr lang="id-ID" sz="1200" b="1" dirty="0">
                <a:solidFill>
                  <a:schemeClr val="bg2"/>
                </a:solidFill>
                <a:latin typeface="+mj-lt"/>
              </a:endParaRPr>
            </a:p>
          </p:txBody>
        </p:sp>
      </p:grpSp>
      <p:grpSp>
        <p:nvGrpSpPr>
          <p:cNvPr id="55" name="Group 54">
            <a:extLst>
              <a:ext uri="{FF2B5EF4-FFF2-40B4-BE49-F238E27FC236}">
                <a16:creationId xmlns:a16="http://schemas.microsoft.com/office/drawing/2014/main" id="{69CAAE73-53EE-4D79-A1F3-4CF62FAF1DCC}"/>
              </a:ext>
            </a:extLst>
          </p:cNvPr>
          <p:cNvGrpSpPr/>
          <p:nvPr/>
        </p:nvGrpSpPr>
        <p:grpSpPr>
          <a:xfrm>
            <a:off x="5531881" y="3379328"/>
            <a:ext cx="502920" cy="502920"/>
            <a:chOff x="5531881" y="3379328"/>
            <a:chExt cx="502920" cy="502920"/>
          </a:xfrm>
        </p:grpSpPr>
        <p:sp>
          <p:nvSpPr>
            <p:cNvPr id="56" name="Oval 55">
              <a:extLst>
                <a:ext uri="{FF2B5EF4-FFF2-40B4-BE49-F238E27FC236}">
                  <a16:creationId xmlns:a16="http://schemas.microsoft.com/office/drawing/2014/main" id="{2F1EE4BD-9159-4C84-99C8-98792ECF11AC}"/>
                </a:ext>
              </a:extLst>
            </p:cNvPr>
            <p:cNvSpPr/>
            <p:nvPr/>
          </p:nvSpPr>
          <p:spPr>
            <a:xfrm>
              <a:off x="5531881" y="3379328"/>
              <a:ext cx="502920" cy="50292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2"/>
                </a:solidFill>
              </a:endParaRPr>
            </a:p>
          </p:txBody>
        </p:sp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id="{36EE7308-4292-4F2F-BB07-A7A4588A720C}"/>
                </a:ext>
              </a:extLst>
            </p:cNvPr>
            <p:cNvSpPr txBox="1"/>
            <p:nvPr/>
          </p:nvSpPr>
          <p:spPr>
            <a:xfrm>
              <a:off x="5597795" y="3487483"/>
              <a:ext cx="37061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b="1" dirty="0">
                  <a:solidFill>
                    <a:schemeClr val="bg2"/>
                  </a:solidFill>
                  <a:latin typeface="+mj-lt"/>
                </a:rPr>
                <a:t>02</a:t>
              </a:r>
              <a:endParaRPr lang="id-ID" sz="1200" b="1" dirty="0">
                <a:solidFill>
                  <a:schemeClr val="bg2"/>
                </a:solidFill>
                <a:latin typeface="+mj-lt"/>
              </a:endParaRPr>
            </a:p>
          </p:txBody>
        </p:sp>
      </p:grpSp>
      <p:grpSp>
        <p:nvGrpSpPr>
          <p:cNvPr id="58" name="Group 57">
            <a:extLst>
              <a:ext uri="{FF2B5EF4-FFF2-40B4-BE49-F238E27FC236}">
                <a16:creationId xmlns:a16="http://schemas.microsoft.com/office/drawing/2014/main" id="{1AB1CD33-9A15-4B3F-95B6-64BAAF61A8EA}"/>
              </a:ext>
            </a:extLst>
          </p:cNvPr>
          <p:cNvGrpSpPr/>
          <p:nvPr/>
        </p:nvGrpSpPr>
        <p:grpSpPr>
          <a:xfrm>
            <a:off x="5531881" y="3975573"/>
            <a:ext cx="502920" cy="502920"/>
            <a:chOff x="5531881" y="3975573"/>
            <a:chExt cx="502920" cy="502920"/>
          </a:xfrm>
        </p:grpSpPr>
        <p:sp>
          <p:nvSpPr>
            <p:cNvPr id="59" name="Oval 58">
              <a:extLst>
                <a:ext uri="{FF2B5EF4-FFF2-40B4-BE49-F238E27FC236}">
                  <a16:creationId xmlns:a16="http://schemas.microsoft.com/office/drawing/2014/main" id="{5110E473-C5E5-40D5-AD54-90D03C6C9847}"/>
                </a:ext>
              </a:extLst>
            </p:cNvPr>
            <p:cNvSpPr/>
            <p:nvPr/>
          </p:nvSpPr>
          <p:spPr>
            <a:xfrm>
              <a:off x="5531881" y="3975573"/>
              <a:ext cx="502920" cy="5029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2"/>
                </a:solidFill>
              </a:endParaRPr>
            </a:p>
          </p:txBody>
        </p:sp>
        <p:sp>
          <p:nvSpPr>
            <p:cNvPr id="60" name="TextBox 59">
              <a:extLst>
                <a:ext uri="{FF2B5EF4-FFF2-40B4-BE49-F238E27FC236}">
                  <a16:creationId xmlns:a16="http://schemas.microsoft.com/office/drawing/2014/main" id="{BCA3EA54-1517-4F5A-A844-AA94D7D58B45}"/>
                </a:ext>
              </a:extLst>
            </p:cNvPr>
            <p:cNvSpPr txBox="1"/>
            <p:nvPr/>
          </p:nvSpPr>
          <p:spPr>
            <a:xfrm>
              <a:off x="5594715" y="4106826"/>
              <a:ext cx="37061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b="1" dirty="0">
                  <a:solidFill>
                    <a:schemeClr val="bg2"/>
                  </a:solidFill>
                  <a:latin typeface="+mj-lt"/>
                </a:rPr>
                <a:t>03</a:t>
              </a:r>
              <a:endParaRPr lang="id-ID" sz="1200" b="1" dirty="0">
                <a:solidFill>
                  <a:schemeClr val="bg2"/>
                </a:solidFill>
                <a:latin typeface="+mj-lt"/>
              </a:endParaRPr>
            </a:p>
          </p:txBody>
        </p:sp>
      </p:grpSp>
      <p:grpSp>
        <p:nvGrpSpPr>
          <p:cNvPr id="61" name="Group 60">
            <a:extLst>
              <a:ext uri="{FF2B5EF4-FFF2-40B4-BE49-F238E27FC236}">
                <a16:creationId xmlns:a16="http://schemas.microsoft.com/office/drawing/2014/main" id="{A6C2F53C-C9C2-4CF1-B293-92AC288CDFEC}"/>
              </a:ext>
            </a:extLst>
          </p:cNvPr>
          <p:cNvGrpSpPr/>
          <p:nvPr/>
        </p:nvGrpSpPr>
        <p:grpSpPr>
          <a:xfrm>
            <a:off x="5531881" y="4582183"/>
            <a:ext cx="502920" cy="502920"/>
            <a:chOff x="5531881" y="4582183"/>
            <a:chExt cx="502920" cy="502920"/>
          </a:xfrm>
        </p:grpSpPr>
        <p:sp>
          <p:nvSpPr>
            <p:cNvPr id="62" name="Oval 61">
              <a:extLst>
                <a:ext uri="{FF2B5EF4-FFF2-40B4-BE49-F238E27FC236}">
                  <a16:creationId xmlns:a16="http://schemas.microsoft.com/office/drawing/2014/main" id="{5FC83E19-61B9-4504-94A1-45371BC01008}"/>
                </a:ext>
              </a:extLst>
            </p:cNvPr>
            <p:cNvSpPr/>
            <p:nvPr/>
          </p:nvSpPr>
          <p:spPr>
            <a:xfrm>
              <a:off x="5531881" y="4582183"/>
              <a:ext cx="502920" cy="502920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2"/>
                </a:solidFill>
              </a:endParaRPr>
            </a:p>
          </p:txBody>
        </p:sp>
        <p:sp>
          <p:nvSpPr>
            <p:cNvPr id="63" name="TextBox 62">
              <a:extLst>
                <a:ext uri="{FF2B5EF4-FFF2-40B4-BE49-F238E27FC236}">
                  <a16:creationId xmlns:a16="http://schemas.microsoft.com/office/drawing/2014/main" id="{DDE757D0-96CB-4C8C-AB01-A7333BDC91EC}"/>
                </a:ext>
              </a:extLst>
            </p:cNvPr>
            <p:cNvSpPr txBox="1"/>
            <p:nvPr/>
          </p:nvSpPr>
          <p:spPr>
            <a:xfrm>
              <a:off x="5599795" y="4715215"/>
              <a:ext cx="37061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b="1" dirty="0">
                  <a:solidFill>
                    <a:schemeClr val="bg2"/>
                  </a:solidFill>
                  <a:latin typeface="+mj-lt"/>
                </a:rPr>
                <a:t>04</a:t>
              </a:r>
              <a:endParaRPr lang="id-ID" sz="1200" b="1" dirty="0">
                <a:solidFill>
                  <a:schemeClr val="bg2"/>
                </a:solidFill>
                <a:latin typeface="+mj-lt"/>
              </a:endParaRPr>
            </a:p>
          </p:txBody>
        </p:sp>
      </p:grpSp>
      <p:grpSp>
        <p:nvGrpSpPr>
          <p:cNvPr id="72" name="Group 71">
            <a:extLst>
              <a:ext uri="{FF2B5EF4-FFF2-40B4-BE49-F238E27FC236}">
                <a16:creationId xmlns:a16="http://schemas.microsoft.com/office/drawing/2014/main" id="{ACA8A0F7-A930-4B3A-BECE-5D2EEABF45A2}"/>
              </a:ext>
            </a:extLst>
          </p:cNvPr>
          <p:cNvGrpSpPr/>
          <p:nvPr/>
        </p:nvGrpSpPr>
        <p:grpSpPr>
          <a:xfrm rot="18900000">
            <a:off x="4685505" y="5841747"/>
            <a:ext cx="498116" cy="285788"/>
            <a:chOff x="7779638" y="1072086"/>
            <a:chExt cx="436722" cy="250564"/>
          </a:xfrm>
          <a:solidFill>
            <a:schemeClr val="accent4"/>
          </a:solidFill>
        </p:grpSpPr>
        <p:sp>
          <p:nvSpPr>
            <p:cNvPr id="73" name="Freeform 16">
              <a:extLst>
                <a:ext uri="{FF2B5EF4-FFF2-40B4-BE49-F238E27FC236}">
                  <a16:creationId xmlns:a16="http://schemas.microsoft.com/office/drawing/2014/main" id="{6659A1F4-276C-46B4-B75E-004E1C87F203}"/>
                </a:ext>
              </a:extLst>
            </p:cNvPr>
            <p:cNvSpPr>
              <a:spLocks/>
            </p:cNvSpPr>
            <p:nvPr/>
          </p:nvSpPr>
          <p:spPr bwMode="auto">
            <a:xfrm>
              <a:off x="7829045" y="1124140"/>
              <a:ext cx="117342" cy="146456"/>
            </a:xfrm>
            <a:custGeom>
              <a:avLst/>
              <a:gdLst>
                <a:gd name="T0" fmla="*/ 40 w 56"/>
                <a:gd name="T1" fmla="*/ 35 h 70"/>
                <a:gd name="T2" fmla="*/ 56 w 56"/>
                <a:gd name="T3" fmla="*/ 0 h 70"/>
                <a:gd name="T4" fmla="*/ 20 w 56"/>
                <a:gd name="T5" fmla="*/ 0 h 70"/>
                <a:gd name="T6" fmla="*/ 0 w 56"/>
                <a:gd name="T7" fmla="*/ 19 h 70"/>
                <a:gd name="T8" fmla="*/ 0 w 56"/>
                <a:gd name="T9" fmla="*/ 51 h 70"/>
                <a:gd name="T10" fmla="*/ 20 w 56"/>
                <a:gd name="T11" fmla="*/ 70 h 70"/>
                <a:gd name="T12" fmla="*/ 56 w 56"/>
                <a:gd name="T13" fmla="*/ 70 h 70"/>
                <a:gd name="T14" fmla="*/ 40 w 56"/>
                <a:gd name="T15" fmla="*/ 35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6" h="70">
                  <a:moveTo>
                    <a:pt x="40" y="35"/>
                  </a:moveTo>
                  <a:cubicBezTo>
                    <a:pt x="40" y="21"/>
                    <a:pt x="46" y="8"/>
                    <a:pt x="56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8" y="10"/>
                    <a:pt x="10" y="17"/>
                    <a:pt x="0" y="19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10" y="52"/>
                    <a:pt x="18" y="60"/>
                    <a:pt x="20" y="70"/>
                  </a:cubicBezTo>
                  <a:cubicBezTo>
                    <a:pt x="56" y="70"/>
                    <a:pt x="56" y="70"/>
                    <a:pt x="56" y="70"/>
                  </a:cubicBezTo>
                  <a:cubicBezTo>
                    <a:pt x="46" y="62"/>
                    <a:pt x="40" y="49"/>
                    <a:pt x="40" y="3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4" name="Freeform 17">
              <a:extLst>
                <a:ext uri="{FF2B5EF4-FFF2-40B4-BE49-F238E27FC236}">
                  <a16:creationId xmlns:a16="http://schemas.microsoft.com/office/drawing/2014/main" id="{BD11A338-C8FF-4846-893C-BFFFF6ACDEA3}"/>
                </a:ext>
              </a:extLst>
            </p:cNvPr>
            <p:cNvSpPr>
              <a:spLocks/>
            </p:cNvSpPr>
            <p:nvPr/>
          </p:nvSpPr>
          <p:spPr bwMode="auto">
            <a:xfrm>
              <a:off x="8049611" y="1124140"/>
              <a:ext cx="114695" cy="146456"/>
            </a:xfrm>
            <a:custGeom>
              <a:avLst/>
              <a:gdLst>
                <a:gd name="T0" fmla="*/ 35 w 55"/>
                <a:gd name="T1" fmla="*/ 0 h 70"/>
                <a:gd name="T2" fmla="*/ 0 w 55"/>
                <a:gd name="T3" fmla="*/ 0 h 70"/>
                <a:gd name="T4" fmla="*/ 15 w 55"/>
                <a:gd name="T5" fmla="*/ 35 h 70"/>
                <a:gd name="T6" fmla="*/ 0 w 55"/>
                <a:gd name="T7" fmla="*/ 70 h 70"/>
                <a:gd name="T8" fmla="*/ 35 w 55"/>
                <a:gd name="T9" fmla="*/ 70 h 70"/>
                <a:gd name="T10" fmla="*/ 55 w 55"/>
                <a:gd name="T11" fmla="*/ 51 h 70"/>
                <a:gd name="T12" fmla="*/ 55 w 55"/>
                <a:gd name="T13" fmla="*/ 19 h 70"/>
                <a:gd name="T14" fmla="*/ 35 w 55"/>
                <a:gd name="T15" fmla="*/ 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5" h="70">
                  <a:moveTo>
                    <a:pt x="35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9" y="8"/>
                    <a:pt x="15" y="21"/>
                    <a:pt x="15" y="35"/>
                  </a:cubicBezTo>
                  <a:cubicBezTo>
                    <a:pt x="15" y="49"/>
                    <a:pt x="9" y="62"/>
                    <a:pt x="0" y="70"/>
                  </a:cubicBezTo>
                  <a:cubicBezTo>
                    <a:pt x="35" y="70"/>
                    <a:pt x="35" y="70"/>
                    <a:pt x="35" y="70"/>
                  </a:cubicBezTo>
                  <a:cubicBezTo>
                    <a:pt x="37" y="60"/>
                    <a:pt x="45" y="52"/>
                    <a:pt x="55" y="51"/>
                  </a:cubicBezTo>
                  <a:cubicBezTo>
                    <a:pt x="55" y="19"/>
                    <a:pt x="55" y="19"/>
                    <a:pt x="55" y="19"/>
                  </a:cubicBezTo>
                  <a:cubicBezTo>
                    <a:pt x="45" y="17"/>
                    <a:pt x="37" y="10"/>
                    <a:pt x="3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5" name="Freeform 18">
              <a:extLst>
                <a:ext uri="{FF2B5EF4-FFF2-40B4-BE49-F238E27FC236}">
                  <a16:creationId xmlns:a16="http://schemas.microsoft.com/office/drawing/2014/main" id="{99B4AA9C-2D07-495A-AA5C-54844114E20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932270" y="1124140"/>
              <a:ext cx="129693" cy="146456"/>
            </a:xfrm>
            <a:custGeom>
              <a:avLst/>
              <a:gdLst>
                <a:gd name="T0" fmla="*/ 31 w 62"/>
                <a:gd name="T1" fmla="*/ 0 h 70"/>
                <a:gd name="T2" fmla="*/ 0 w 62"/>
                <a:gd name="T3" fmla="*/ 35 h 70"/>
                <a:gd name="T4" fmla="*/ 31 w 62"/>
                <a:gd name="T5" fmla="*/ 70 h 70"/>
                <a:gd name="T6" fmla="*/ 62 w 62"/>
                <a:gd name="T7" fmla="*/ 35 h 70"/>
                <a:gd name="T8" fmla="*/ 31 w 62"/>
                <a:gd name="T9" fmla="*/ 0 h 70"/>
                <a:gd name="T10" fmla="*/ 34 w 62"/>
                <a:gd name="T11" fmla="*/ 54 h 70"/>
                <a:gd name="T12" fmla="*/ 34 w 62"/>
                <a:gd name="T13" fmla="*/ 61 h 70"/>
                <a:gd name="T14" fmla="*/ 28 w 62"/>
                <a:gd name="T15" fmla="*/ 61 h 70"/>
                <a:gd name="T16" fmla="*/ 28 w 62"/>
                <a:gd name="T17" fmla="*/ 55 h 70"/>
                <a:gd name="T18" fmla="*/ 17 w 62"/>
                <a:gd name="T19" fmla="*/ 52 h 70"/>
                <a:gd name="T20" fmla="*/ 19 w 62"/>
                <a:gd name="T21" fmla="*/ 45 h 70"/>
                <a:gd name="T22" fmla="*/ 29 w 62"/>
                <a:gd name="T23" fmla="*/ 47 h 70"/>
                <a:gd name="T24" fmla="*/ 36 w 62"/>
                <a:gd name="T25" fmla="*/ 43 h 70"/>
                <a:gd name="T26" fmla="*/ 29 w 62"/>
                <a:gd name="T27" fmla="*/ 38 h 70"/>
                <a:gd name="T28" fmla="*/ 18 w 62"/>
                <a:gd name="T29" fmla="*/ 26 h 70"/>
                <a:gd name="T30" fmla="*/ 28 w 62"/>
                <a:gd name="T31" fmla="*/ 15 h 70"/>
                <a:gd name="T32" fmla="*/ 28 w 62"/>
                <a:gd name="T33" fmla="*/ 9 h 70"/>
                <a:gd name="T34" fmla="*/ 34 w 62"/>
                <a:gd name="T35" fmla="*/ 9 h 70"/>
                <a:gd name="T36" fmla="*/ 34 w 62"/>
                <a:gd name="T37" fmla="*/ 15 h 70"/>
                <a:gd name="T38" fmla="*/ 44 w 62"/>
                <a:gd name="T39" fmla="*/ 17 h 70"/>
                <a:gd name="T40" fmla="*/ 42 w 62"/>
                <a:gd name="T41" fmla="*/ 24 h 70"/>
                <a:gd name="T42" fmla="*/ 33 w 62"/>
                <a:gd name="T43" fmla="*/ 22 h 70"/>
                <a:gd name="T44" fmla="*/ 27 w 62"/>
                <a:gd name="T45" fmla="*/ 25 h 70"/>
                <a:gd name="T46" fmla="*/ 35 w 62"/>
                <a:gd name="T47" fmla="*/ 31 h 70"/>
                <a:gd name="T48" fmla="*/ 45 w 62"/>
                <a:gd name="T49" fmla="*/ 43 h 70"/>
                <a:gd name="T50" fmla="*/ 34 w 62"/>
                <a:gd name="T51" fmla="*/ 54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2" h="70">
                  <a:moveTo>
                    <a:pt x="31" y="0"/>
                  </a:moveTo>
                  <a:cubicBezTo>
                    <a:pt x="14" y="0"/>
                    <a:pt x="0" y="15"/>
                    <a:pt x="0" y="35"/>
                  </a:cubicBezTo>
                  <a:cubicBezTo>
                    <a:pt x="0" y="54"/>
                    <a:pt x="14" y="70"/>
                    <a:pt x="31" y="70"/>
                  </a:cubicBezTo>
                  <a:cubicBezTo>
                    <a:pt x="48" y="70"/>
                    <a:pt x="62" y="54"/>
                    <a:pt x="62" y="35"/>
                  </a:cubicBezTo>
                  <a:cubicBezTo>
                    <a:pt x="62" y="15"/>
                    <a:pt x="48" y="0"/>
                    <a:pt x="31" y="0"/>
                  </a:cubicBezTo>
                  <a:close/>
                  <a:moveTo>
                    <a:pt x="34" y="54"/>
                  </a:moveTo>
                  <a:cubicBezTo>
                    <a:pt x="34" y="61"/>
                    <a:pt x="34" y="61"/>
                    <a:pt x="34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55"/>
                    <a:pt x="28" y="55"/>
                    <a:pt x="28" y="55"/>
                  </a:cubicBezTo>
                  <a:cubicBezTo>
                    <a:pt x="24" y="54"/>
                    <a:pt x="20" y="53"/>
                    <a:pt x="17" y="52"/>
                  </a:cubicBezTo>
                  <a:cubicBezTo>
                    <a:pt x="19" y="45"/>
                    <a:pt x="19" y="45"/>
                    <a:pt x="19" y="45"/>
                  </a:cubicBezTo>
                  <a:cubicBezTo>
                    <a:pt x="22" y="46"/>
                    <a:pt x="25" y="47"/>
                    <a:pt x="29" y="47"/>
                  </a:cubicBezTo>
                  <a:cubicBezTo>
                    <a:pt x="33" y="47"/>
                    <a:pt x="36" y="46"/>
                    <a:pt x="36" y="43"/>
                  </a:cubicBezTo>
                  <a:cubicBezTo>
                    <a:pt x="36" y="41"/>
                    <a:pt x="34" y="40"/>
                    <a:pt x="29" y="38"/>
                  </a:cubicBezTo>
                  <a:cubicBezTo>
                    <a:pt x="22" y="36"/>
                    <a:pt x="18" y="33"/>
                    <a:pt x="18" y="26"/>
                  </a:cubicBezTo>
                  <a:cubicBezTo>
                    <a:pt x="18" y="21"/>
                    <a:pt x="21" y="16"/>
                    <a:pt x="28" y="15"/>
                  </a:cubicBezTo>
                  <a:cubicBezTo>
                    <a:pt x="28" y="9"/>
                    <a:pt x="28" y="9"/>
                    <a:pt x="28" y="9"/>
                  </a:cubicBezTo>
                  <a:cubicBezTo>
                    <a:pt x="34" y="9"/>
                    <a:pt x="34" y="9"/>
                    <a:pt x="34" y="9"/>
                  </a:cubicBezTo>
                  <a:cubicBezTo>
                    <a:pt x="34" y="15"/>
                    <a:pt x="34" y="15"/>
                    <a:pt x="34" y="15"/>
                  </a:cubicBezTo>
                  <a:cubicBezTo>
                    <a:pt x="38" y="15"/>
                    <a:pt x="41" y="16"/>
                    <a:pt x="44" y="17"/>
                  </a:cubicBezTo>
                  <a:cubicBezTo>
                    <a:pt x="42" y="24"/>
                    <a:pt x="42" y="24"/>
                    <a:pt x="42" y="24"/>
                  </a:cubicBezTo>
                  <a:cubicBezTo>
                    <a:pt x="40" y="23"/>
                    <a:pt x="37" y="22"/>
                    <a:pt x="33" y="22"/>
                  </a:cubicBezTo>
                  <a:cubicBezTo>
                    <a:pt x="28" y="22"/>
                    <a:pt x="27" y="24"/>
                    <a:pt x="27" y="25"/>
                  </a:cubicBezTo>
                  <a:cubicBezTo>
                    <a:pt x="27" y="27"/>
                    <a:pt x="29" y="29"/>
                    <a:pt x="35" y="31"/>
                  </a:cubicBezTo>
                  <a:cubicBezTo>
                    <a:pt x="42" y="33"/>
                    <a:pt x="45" y="37"/>
                    <a:pt x="45" y="43"/>
                  </a:cubicBezTo>
                  <a:cubicBezTo>
                    <a:pt x="45" y="48"/>
                    <a:pt x="41" y="53"/>
                    <a:pt x="34" y="5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6" name="Freeform 19">
              <a:extLst>
                <a:ext uri="{FF2B5EF4-FFF2-40B4-BE49-F238E27FC236}">
                  <a16:creationId xmlns:a16="http://schemas.microsoft.com/office/drawing/2014/main" id="{72607EA3-4DD1-4755-B3FC-701DE2499FA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779638" y="1072086"/>
              <a:ext cx="436722" cy="250564"/>
            </a:xfrm>
            <a:custGeom>
              <a:avLst/>
              <a:gdLst>
                <a:gd name="T0" fmla="*/ 192 w 209"/>
                <a:gd name="T1" fmla="*/ 0 h 120"/>
                <a:gd name="T2" fmla="*/ 16 w 209"/>
                <a:gd name="T3" fmla="*/ 0 h 120"/>
                <a:gd name="T4" fmla="*/ 0 w 209"/>
                <a:gd name="T5" fmla="*/ 17 h 120"/>
                <a:gd name="T6" fmla="*/ 0 w 209"/>
                <a:gd name="T7" fmla="*/ 103 h 120"/>
                <a:gd name="T8" fmla="*/ 16 w 209"/>
                <a:gd name="T9" fmla="*/ 120 h 120"/>
                <a:gd name="T10" fmla="*/ 192 w 209"/>
                <a:gd name="T11" fmla="*/ 120 h 120"/>
                <a:gd name="T12" fmla="*/ 209 w 209"/>
                <a:gd name="T13" fmla="*/ 103 h 120"/>
                <a:gd name="T14" fmla="*/ 209 w 209"/>
                <a:gd name="T15" fmla="*/ 17 h 120"/>
                <a:gd name="T16" fmla="*/ 192 w 209"/>
                <a:gd name="T17" fmla="*/ 0 h 120"/>
                <a:gd name="T18" fmla="*/ 194 w 209"/>
                <a:gd name="T19" fmla="*/ 84 h 120"/>
                <a:gd name="T20" fmla="*/ 189 w 209"/>
                <a:gd name="T21" fmla="*/ 84 h 120"/>
                <a:gd name="T22" fmla="*/ 173 w 209"/>
                <a:gd name="T23" fmla="*/ 100 h 120"/>
                <a:gd name="T24" fmla="*/ 173 w 209"/>
                <a:gd name="T25" fmla="*/ 105 h 120"/>
                <a:gd name="T26" fmla="*/ 35 w 209"/>
                <a:gd name="T27" fmla="*/ 105 h 120"/>
                <a:gd name="T28" fmla="*/ 35 w 209"/>
                <a:gd name="T29" fmla="*/ 100 h 120"/>
                <a:gd name="T30" fmla="*/ 19 w 209"/>
                <a:gd name="T31" fmla="*/ 84 h 120"/>
                <a:gd name="T32" fmla="*/ 15 w 209"/>
                <a:gd name="T33" fmla="*/ 84 h 120"/>
                <a:gd name="T34" fmla="*/ 15 w 209"/>
                <a:gd name="T35" fmla="*/ 35 h 120"/>
                <a:gd name="T36" fmla="*/ 19 w 209"/>
                <a:gd name="T37" fmla="*/ 35 h 120"/>
                <a:gd name="T38" fmla="*/ 35 w 209"/>
                <a:gd name="T39" fmla="*/ 20 h 120"/>
                <a:gd name="T40" fmla="*/ 35 w 209"/>
                <a:gd name="T41" fmla="*/ 15 h 120"/>
                <a:gd name="T42" fmla="*/ 173 w 209"/>
                <a:gd name="T43" fmla="*/ 15 h 120"/>
                <a:gd name="T44" fmla="*/ 173 w 209"/>
                <a:gd name="T45" fmla="*/ 20 h 120"/>
                <a:gd name="T46" fmla="*/ 189 w 209"/>
                <a:gd name="T47" fmla="*/ 35 h 120"/>
                <a:gd name="T48" fmla="*/ 194 w 209"/>
                <a:gd name="T49" fmla="*/ 35 h 120"/>
                <a:gd name="T50" fmla="*/ 194 w 209"/>
                <a:gd name="T51" fmla="*/ 84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09" h="120">
                  <a:moveTo>
                    <a:pt x="192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7" y="0"/>
                    <a:pt x="0" y="8"/>
                    <a:pt x="0" y="17"/>
                  </a:cubicBezTo>
                  <a:cubicBezTo>
                    <a:pt x="0" y="103"/>
                    <a:pt x="0" y="103"/>
                    <a:pt x="0" y="103"/>
                  </a:cubicBezTo>
                  <a:cubicBezTo>
                    <a:pt x="0" y="112"/>
                    <a:pt x="7" y="120"/>
                    <a:pt x="16" y="120"/>
                  </a:cubicBezTo>
                  <a:cubicBezTo>
                    <a:pt x="192" y="120"/>
                    <a:pt x="192" y="120"/>
                    <a:pt x="192" y="120"/>
                  </a:cubicBezTo>
                  <a:cubicBezTo>
                    <a:pt x="201" y="120"/>
                    <a:pt x="209" y="112"/>
                    <a:pt x="209" y="103"/>
                  </a:cubicBezTo>
                  <a:cubicBezTo>
                    <a:pt x="209" y="17"/>
                    <a:pt x="209" y="17"/>
                    <a:pt x="209" y="17"/>
                  </a:cubicBezTo>
                  <a:cubicBezTo>
                    <a:pt x="209" y="8"/>
                    <a:pt x="201" y="0"/>
                    <a:pt x="192" y="0"/>
                  </a:cubicBezTo>
                  <a:close/>
                  <a:moveTo>
                    <a:pt x="194" y="84"/>
                  </a:moveTo>
                  <a:cubicBezTo>
                    <a:pt x="189" y="84"/>
                    <a:pt x="189" y="84"/>
                    <a:pt x="189" y="84"/>
                  </a:cubicBezTo>
                  <a:cubicBezTo>
                    <a:pt x="180" y="84"/>
                    <a:pt x="173" y="91"/>
                    <a:pt x="173" y="100"/>
                  </a:cubicBezTo>
                  <a:cubicBezTo>
                    <a:pt x="173" y="105"/>
                    <a:pt x="173" y="105"/>
                    <a:pt x="173" y="105"/>
                  </a:cubicBezTo>
                  <a:cubicBezTo>
                    <a:pt x="35" y="105"/>
                    <a:pt x="35" y="105"/>
                    <a:pt x="35" y="105"/>
                  </a:cubicBezTo>
                  <a:cubicBezTo>
                    <a:pt x="35" y="100"/>
                    <a:pt x="35" y="100"/>
                    <a:pt x="35" y="100"/>
                  </a:cubicBezTo>
                  <a:cubicBezTo>
                    <a:pt x="35" y="91"/>
                    <a:pt x="28" y="84"/>
                    <a:pt x="19" y="84"/>
                  </a:cubicBezTo>
                  <a:cubicBezTo>
                    <a:pt x="15" y="84"/>
                    <a:pt x="15" y="84"/>
                    <a:pt x="15" y="84"/>
                  </a:cubicBezTo>
                  <a:cubicBezTo>
                    <a:pt x="15" y="35"/>
                    <a:pt x="15" y="35"/>
                    <a:pt x="15" y="35"/>
                  </a:cubicBezTo>
                  <a:cubicBezTo>
                    <a:pt x="19" y="35"/>
                    <a:pt x="19" y="35"/>
                    <a:pt x="19" y="35"/>
                  </a:cubicBezTo>
                  <a:cubicBezTo>
                    <a:pt x="28" y="35"/>
                    <a:pt x="35" y="29"/>
                    <a:pt x="35" y="20"/>
                  </a:cubicBezTo>
                  <a:cubicBezTo>
                    <a:pt x="35" y="15"/>
                    <a:pt x="35" y="15"/>
                    <a:pt x="35" y="15"/>
                  </a:cubicBezTo>
                  <a:cubicBezTo>
                    <a:pt x="173" y="15"/>
                    <a:pt x="173" y="15"/>
                    <a:pt x="173" y="15"/>
                  </a:cubicBezTo>
                  <a:cubicBezTo>
                    <a:pt x="173" y="20"/>
                    <a:pt x="173" y="20"/>
                    <a:pt x="173" y="20"/>
                  </a:cubicBezTo>
                  <a:cubicBezTo>
                    <a:pt x="173" y="29"/>
                    <a:pt x="180" y="35"/>
                    <a:pt x="189" y="35"/>
                  </a:cubicBezTo>
                  <a:cubicBezTo>
                    <a:pt x="194" y="35"/>
                    <a:pt x="194" y="35"/>
                    <a:pt x="194" y="35"/>
                  </a:cubicBezTo>
                  <a:lnTo>
                    <a:pt x="194" y="8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77" name="Group 76">
            <a:extLst>
              <a:ext uri="{FF2B5EF4-FFF2-40B4-BE49-F238E27FC236}">
                <a16:creationId xmlns:a16="http://schemas.microsoft.com/office/drawing/2014/main" id="{B32702E7-83AD-418B-ADE5-F4299884698B}"/>
              </a:ext>
            </a:extLst>
          </p:cNvPr>
          <p:cNvGrpSpPr/>
          <p:nvPr/>
        </p:nvGrpSpPr>
        <p:grpSpPr>
          <a:xfrm rot="18900000">
            <a:off x="5103402" y="5875447"/>
            <a:ext cx="498116" cy="285788"/>
            <a:chOff x="7779638" y="1072086"/>
            <a:chExt cx="436722" cy="250564"/>
          </a:xfrm>
          <a:solidFill>
            <a:schemeClr val="accent4"/>
          </a:solidFill>
        </p:grpSpPr>
        <p:sp>
          <p:nvSpPr>
            <p:cNvPr id="78" name="Freeform 16">
              <a:extLst>
                <a:ext uri="{FF2B5EF4-FFF2-40B4-BE49-F238E27FC236}">
                  <a16:creationId xmlns:a16="http://schemas.microsoft.com/office/drawing/2014/main" id="{2B2F6382-DC04-49F0-94B6-8EFE386B2E72}"/>
                </a:ext>
              </a:extLst>
            </p:cNvPr>
            <p:cNvSpPr>
              <a:spLocks/>
            </p:cNvSpPr>
            <p:nvPr/>
          </p:nvSpPr>
          <p:spPr bwMode="auto">
            <a:xfrm>
              <a:off x="7829045" y="1124140"/>
              <a:ext cx="117342" cy="146456"/>
            </a:xfrm>
            <a:custGeom>
              <a:avLst/>
              <a:gdLst>
                <a:gd name="T0" fmla="*/ 40 w 56"/>
                <a:gd name="T1" fmla="*/ 35 h 70"/>
                <a:gd name="T2" fmla="*/ 56 w 56"/>
                <a:gd name="T3" fmla="*/ 0 h 70"/>
                <a:gd name="T4" fmla="*/ 20 w 56"/>
                <a:gd name="T5" fmla="*/ 0 h 70"/>
                <a:gd name="T6" fmla="*/ 0 w 56"/>
                <a:gd name="T7" fmla="*/ 19 h 70"/>
                <a:gd name="T8" fmla="*/ 0 w 56"/>
                <a:gd name="T9" fmla="*/ 51 h 70"/>
                <a:gd name="T10" fmla="*/ 20 w 56"/>
                <a:gd name="T11" fmla="*/ 70 h 70"/>
                <a:gd name="T12" fmla="*/ 56 w 56"/>
                <a:gd name="T13" fmla="*/ 70 h 70"/>
                <a:gd name="T14" fmla="*/ 40 w 56"/>
                <a:gd name="T15" fmla="*/ 35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6" h="70">
                  <a:moveTo>
                    <a:pt x="40" y="35"/>
                  </a:moveTo>
                  <a:cubicBezTo>
                    <a:pt x="40" y="21"/>
                    <a:pt x="46" y="8"/>
                    <a:pt x="56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8" y="10"/>
                    <a:pt x="10" y="17"/>
                    <a:pt x="0" y="19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10" y="52"/>
                    <a:pt x="18" y="60"/>
                    <a:pt x="20" y="70"/>
                  </a:cubicBezTo>
                  <a:cubicBezTo>
                    <a:pt x="56" y="70"/>
                    <a:pt x="56" y="70"/>
                    <a:pt x="56" y="70"/>
                  </a:cubicBezTo>
                  <a:cubicBezTo>
                    <a:pt x="46" y="62"/>
                    <a:pt x="40" y="49"/>
                    <a:pt x="40" y="3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9" name="Freeform 17">
              <a:extLst>
                <a:ext uri="{FF2B5EF4-FFF2-40B4-BE49-F238E27FC236}">
                  <a16:creationId xmlns:a16="http://schemas.microsoft.com/office/drawing/2014/main" id="{6A560A9C-02CE-4237-9B4C-9DE53E457D24}"/>
                </a:ext>
              </a:extLst>
            </p:cNvPr>
            <p:cNvSpPr>
              <a:spLocks/>
            </p:cNvSpPr>
            <p:nvPr/>
          </p:nvSpPr>
          <p:spPr bwMode="auto">
            <a:xfrm>
              <a:off x="8049611" y="1124140"/>
              <a:ext cx="114695" cy="146456"/>
            </a:xfrm>
            <a:custGeom>
              <a:avLst/>
              <a:gdLst>
                <a:gd name="T0" fmla="*/ 35 w 55"/>
                <a:gd name="T1" fmla="*/ 0 h 70"/>
                <a:gd name="T2" fmla="*/ 0 w 55"/>
                <a:gd name="T3" fmla="*/ 0 h 70"/>
                <a:gd name="T4" fmla="*/ 15 w 55"/>
                <a:gd name="T5" fmla="*/ 35 h 70"/>
                <a:gd name="T6" fmla="*/ 0 w 55"/>
                <a:gd name="T7" fmla="*/ 70 h 70"/>
                <a:gd name="T8" fmla="*/ 35 w 55"/>
                <a:gd name="T9" fmla="*/ 70 h 70"/>
                <a:gd name="T10" fmla="*/ 55 w 55"/>
                <a:gd name="T11" fmla="*/ 51 h 70"/>
                <a:gd name="T12" fmla="*/ 55 w 55"/>
                <a:gd name="T13" fmla="*/ 19 h 70"/>
                <a:gd name="T14" fmla="*/ 35 w 55"/>
                <a:gd name="T15" fmla="*/ 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5" h="70">
                  <a:moveTo>
                    <a:pt x="35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9" y="8"/>
                    <a:pt x="15" y="21"/>
                    <a:pt x="15" y="35"/>
                  </a:cubicBezTo>
                  <a:cubicBezTo>
                    <a:pt x="15" y="49"/>
                    <a:pt x="9" y="62"/>
                    <a:pt x="0" y="70"/>
                  </a:cubicBezTo>
                  <a:cubicBezTo>
                    <a:pt x="35" y="70"/>
                    <a:pt x="35" y="70"/>
                    <a:pt x="35" y="70"/>
                  </a:cubicBezTo>
                  <a:cubicBezTo>
                    <a:pt x="37" y="60"/>
                    <a:pt x="45" y="52"/>
                    <a:pt x="55" y="51"/>
                  </a:cubicBezTo>
                  <a:cubicBezTo>
                    <a:pt x="55" y="19"/>
                    <a:pt x="55" y="19"/>
                    <a:pt x="55" y="19"/>
                  </a:cubicBezTo>
                  <a:cubicBezTo>
                    <a:pt x="45" y="17"/>
                    <a:pt x="37" y="10"/>
                    <a:pt x="3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0" name="Freeform 18">
              <a:extLst>
                <a:ext uri="{FF2B5EF4-FFF2-40B4-BE49-F238E27FC236}">
                  <a16:creationId xmlns:a16="http://schemas.microsoft.com/office/drawing/2014/main" id="{C3152BF6-1B7E-4EE0-9A07-2A9202D76EE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932270" y="1124140"/>
              <a:ext cx="129693" cy="146456"/>
            </a:xfrm>
            <a:custGeom>
              <a:avLst/>
              <a:gdLst>
                <a:gd name="T0" fmla="*/ 31 w 62"/>
                <a:gd name="T1" fmla="*/ 0 h 70"/>
                <a:gd name="T2" fmla="*/ 0 w 62"/>
                <a:gd name="T3" fmla="*/ 35 h 70"/>
                <a:gd name="T4" fmla="*/ 31 w 62"/>
                <a:gd name="T5" fmla="*/ 70 h 70"/>
                <a:gd name="T6" fmla="*/ 62 w 62"/>
                <a:gd name="T7" fmla="*/ 35 h 70"/>
                <a:gd name="T8" fmla="*/ 31 w 62"/>
                <a:gd name="T9" fmla="*/ 0 h 70"/>
                <a:gd name="T10" fmla="*/ 34 w 62"/>
                <a:gd name="T11" fmla="*/ 54 h 70"/>
                <a:gd name="T12" fmla="*/ 34 w 62"/>
                <a:gd name="T13" fmla="*/ 61 h 70"/>
                <a:gd name="T14" fmla="*/ 28 w 62"/>
                <a:gd name="T15" fmla="*/ 61 h 70"/>
                <a:gd name="T16" fmla="*/ 28 w 62"/>
                <a:gd name="T17" fmla="*/ 55 h 70"/>
                <a:gd name="T18" fmla="*/ 17 w 62"/>
                <a:gd name="T19" fmla="*/ 52 h 70"/>
                <a:gd name="T20" fmla="*/ 19 w 62"/>
                <a:gd name="T21" fmla="*/ 45 h 70"/>
                <a:gd name="T22" fmla="*/ 29 w 62"/>
                <a:gd name="T23" fmla="*/ 47 h 70"/>
                <a:gd name="T24" fmla="*/ 36 w 62"/>
                <a:gd name="T25" fmla="*/ 43 h 70"/>
                <a:gd name="T26" fmla="*/ 29 w 62"/>
                <a:gd name="T27" fmla="*/ 38 h 70"/>
                <a:gd name="T28" fmla="*/ 18 w 62"/>
                <a:gd name="T29" fmla="*/ 26 h 70"/>
                <a:gd name="T30" fmla="*/ 28 w 62"/>
                <a:gd name="T31" fmla="*/ 15 h 70"/>
                <a:gd name="T32" fmla="*/ 28 w 62"/>
                <a:gd name="T33" fmla="*/ 9 h 70"/>
                <a:gd name="T34" fmla="*/ 34 w 62"/>
                <a:gd name="T35" fmla="*/ 9 h 70"/>
                <a:gd name="T36" fmla="*/ 34 w 62"/>
                <a:gd name="T37" fmla="*/ 15 h 70"/>
                <a:gd name="T38" fmla="*/ 44 w 62"/>
                <a:gd name="T39" fmla="*/ 17 h 70"/>
                <a:gd name="T40" fmla="*/ 42 w 62"/>
                <a:gd name="T41" fmla="*/ 24 h 70"/>
                <a:gd name="T42" fmla="*/ 33 w 62"/>
                <a:gd name="T43" fmla="*/ 22 h 70"/>
                <a:gd name="T44" fmla="*/ 27 w 62"/>
                <a:gd name="T45" fmla="*/ 25 h 70"/>
                <a:gd name="T46" fmla="*/ 35 w 62"/>
                <a:gd name="T47" fmla="*/ 31 h 70"/>
                <a:gd name="T48" fmla="*/ 45 w 62"/>
                <a:gd name="T49" fmla="*/ 43 h 70"/>
                <a:gd name="T50" fmla="*/ 34 w 62"/>
                <a:gd name="T51" fmla="*/ 54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2" h="70">
                  <a:moveTo>
                    <a:pt x="31" y="0"/>
                  </a:moveTo>
                  <a:cubicBezTo>
                    <a:pt x="14" y="0"/>
                    <a:pt x="0" y="15"/>
                    <a:pt x="0" y="35"/>
                  </a:cubicBezTo>
                  <a:cubicBezTo>
                    <a:pt x="0" y="54"/>
                    <a:pt x="14" y="70"/>
                    <a:pt x="31" y="70"/>
                  </a:cubicBezTo>
                  <a:cubicBezTo>
                    <a:pt x="48" y="70"/>
                    <a:pt x="62" y="54"/>
                    <a:pt x="62" y="35"/>
                  </a:cubicBezTo>
                  <a:cubicBezTo>
                    <a:pt x="62" y="15"/>
                    <a:pt x="48" y="0"/>
                    <a:pt x="31" y="0"/>
                  </a:cubicBezTo>
                  <a:close/>
                  <a:moveTo>
                    <a:pt x="34" y="54"/>
                  </a:moveTo>
                  <a:cubicBezTo>
                    <a:pt x="34" y="61"/>
                    <a:pt x="34" y="61"/>
                    <a:pt x="34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55"/>
                    <a:pt x="28" y="55"/>
                    <a:pt x="28" y="55"/>
                  </a:cubicBezTo>
                  <a:cubicBezTo>
                    <a:pt x="24" y="54"/>
                    <a:pt x="20" y="53"/>
                    <a:pt x="17" y="52"/>
                  </a:cubicBezTo>
                  <a:cubicBezTo>
                    <a:pt x="19" y="45"/>
                    <a:pt x="19" y="45"/>
                    <a:pt x="19" y="45"/>
                  </a:cubicBezTo>
                  <a:cubicBezTo>
                    <a:pt x="22" y="46"/>
                    <a:pt x="25" y="47"/>
                    <a:pt x="29" y="47"/>
                  </a:cubicBezTo>
                  <a:cubicBezTo>
                    <a:pt x="33" y="47"/>
                    <a:pt x="36" y="46"/>
                    <a:pt x="36" y="43"/>
                  </a:cubicBezTo>
                  <a:cubicBezTo>
                    <a:pt x="36" y="41"/>
                    <a:pt x="34" y="40"/>
                    <a:pt x="29" y="38"/>
                  </a:cubicBezTo>
                  <a:cubicBezTo>
                    <a:pt x="22" y="36"/>
                    <a:pt x="18" y="33"/>
                    <a:pt x="18" y="26"/>
                  </a:cubicBezTo>
                  <a:cubicBezTo>
                    <a:pt x="18" y="21"/>
                    <a:pt x="21" y="16"/>
                    <a:pt x="28" y="15"/>
                  </a:cubicBezTo>
                  <a:cubicBezTo>
                    <a:pt x="28" y="9"/>
                    <a:pt x="28" y="9"/>
                    <a:pt x="28" y="9"/>
                  </a:cubicBezTo>
                  <a:cubicBezTo>
                    <a:pt x="34" y="9"/>
                    <a:pt x="34" y="9"/>
                    <a:pt x="34" y="9"/>
                  </a:cubicBezTo>
                  <a:cubicBezTo>
                    <a:pt x="34" y="15"/>
                    <a:pt x="34" y="15"/>
                    <a:pt x="34" y="15"/>
                  </a:cubicBezTo>
                  <a:cubicBezTo>
                    <a:pt x="38" y="15"/>
                    <a:pt x="41" y="16"/>
                    <a:pt x="44" y="17"/>
                  </a:cubicBezTo>
                  <a:cubicBezTo>
                    <a:pt x="42" y="24"/>
                    <a:pt x="42" y="24"/>
                    <a:pt x="42" y="24"/>
                  </a:cubicBezTo>
                  <a:cubicBezTo>
                    <a:pt x="40" y="23"/>
                    <a:pt x="37" y="22"/>
                    <a:pt x="33" y="22"/>
                  </a:cubicBezTo>
                  <a:cubicBezTo>
                    <a:pt x="28" y="22"/>
                    <a:pt x="27" y="24"/>
                    <a:pt x="27" y="25"/>
                  </a:cubicBezTo>
                  <a:cubicBezTo>
                    <a:pt x="27" y="27"/>
                    <a:pt x="29" y="29"/>
                    <a:pt x="35" y="31"/>
                  </a:cubicBezTo>
                  <a:cubicBezTo>
                    <a:pt x="42" y="33"/>
                    <a:pt x="45" y="37"/>
                    <a:pt x="45" y="43"/>
                  </a:cubicBezTo>
                  <a:cubicBezTo>
                    <a:pt x="45" y="48"/>
                    <a:pt x="41" y="53"/>
                    <a:pt x="34" y="5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1" name="Freeform 19">
              <a:extLst>
                <a:ext uri="{FF2B5EF4-FFF2-40B4-BE49-F238E27FC236}">
                  <a16:creationId xmlns:a16="http://schemas.microsoft.com/office/drawing/2014/main" id="{833ADABD-1D91-492D-B61E-028FF8D8B53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779638" y="1072086"/>
              <a:ext cx="436722" cy="250564"/>
            </a:xfrm>
            <a:custGeom>
              <a:avLst/>
              <a:gdLst>
                <a:gd name="T0" fmla="*/ 192 w 209"/>
                <a:gd name="T1" fmla="*/ 0 h 120"/>
                <a:gd name="T2" fmla="*/ 16 w 209"/>
                <a:gd name="T3" fmla="*/ 0 h 120"/>
                <a:gd name="T4" fmla="*/ 0 w 209"/>
                <a:gd name="T5" fmla="*/ 17 h 120"/>
                <a:gd name="T6" fmla="*/ 0 w 209"/>
                <a:gd name="T7" fmla="*/ 103 h 120"/>
                <a:gd name="T8" fmla="*/ 16 w 209"/>
                <a:gd name="T9" fmla="*/ 120 h 120"/>
                <a:gd name="T10" fmla="*/ 192 w 209"/>
                <a:gd name="T11" fmla="*/ 120 h 120"/>
                <a:gd name="T12" fmla="*/ 209 w 209"/>
                <a:gd name="T13" fmla="*/ 103 h 120"/>
                <a:gd name="T14" fmla="*/ 209 w 209"/>
                <a:gd name="T15" fmla="*/ 17 h 120"/>
                <a:gd name="T16" fmla="*/ 192 w 209"/>
                <a:gd name="T17" fmla="*/ 0 h 120"/>
                <a:gd name="T18" fmla="*/ 194 w 209"/>
                <a:gd name="T19" fmla="*/ 84 h 120"/>
                <a:gd name="T20" fmla="*/ 189 w 209"/>
                <a:gd name="T21" fmla="*/ 84 h 120"/>
                <a:gd name="T22" fmla="*/ 173 w 209"/>
                <a:gd name="T23" fmla="*/ 100 h 120"/>
                <a:gd name="T24" fmla="*/ 173 w 209"/>
                <a:gd name="T25" fmla="*/ 105 h 120"/>
                <a:gd name="T26" fmla="*/ 35 w 209"/>
                <a:gd name="T27" fmla="*/ 105 h 120"/>
                <a:gd name="T28" fmla="*/ 35 w 209"/>
                <a:gd name="T29" fmla="*/ 100 h 120"/>
                <a:gd name="T30" fmla="*/ 19 w 209"/>
                <a:gd name="T31" fmla="*/ 84 h 120"/>
                <a:gd name="T32" fmla="*/ 15 w 209"/>
                <a:gd name="T33" fmla="*/ 84 h 120"/>
                <a:gd name="T34" fmla="*/ 15 w 209"/>
                <a:gd name="T35" fmla="*/ 35 h 120"/>
                <a:gd name="T36" fmla="*/ 19 w 209"/>
                <a:gd name="T37" fmla="*/ 35 h 120"/>
                <a:gd name="T38" fmla="*/ 35 w 209"/>
                <a:gd name="T39" fmla="*/ 20 h 120"/>
                <a:gd name="T40" fmla="*/ 35 w 209"/>
                <a:gd name="T41" fmla="*/ 15 h 120"/>
                <a:gd name="T42" fmla="*/ 173 w 209"/>
                <a:gd name="T43" fmla="*/ 15 h 120"/>
                <a:gd name="T44" fmla="*/ 173 w 209"/>
                <a:gd name="T45" fmla="*/ 20 h 120"/>
                <a:gd name="T46" fmla="*/ 189 w 209"/>
                <a:gd name="T47" fmla="*/ 35 h 120"/>
                <a:gd name="T48" fmla="*/ 194 w 209"/>
                <a:gd name="T49" fmla="*/ 35 h 120"/>
                <a:gd name="T50" fmla="*/ 194 w 209"/>
                <a:gd name="T51" fmla="*/ 84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09" h="120">
                  <a:moveTo>
                    <a:pt x="192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7" y="0"/>
                    <a:pt x="0" y="8"/>
                    <a:pt x="0" y="17"/>
                  </a:cubicBezTo>
                  <a:cubicBezTo>
                    <a:pt x="0" y="103"/>
                    <a:pt x="0" y="103"/>
                    <a:pt x="0" y="103"/>
                  </a:cubicBezTo>
                  <a:cubicBezTo>
                    <a:pt x="0" y="112"/>
                    <a:pt x="7" y="120"/>
                    <a:pt x="16" y="120"/>
                  </a:cubicBezTo>
                  <a:cubicBezTo>
                    <a:pt x="192" y="120"/>
                    <a:pt x="192" y="120"/>
                    <a:pt x="192" y="120"/>
                  </a:cubicBezTo>
                  <a:cubicBezTo>
                    <a:pt x="201" y="120"/>
                    <a:pt x="209" y="112"/>
                    <a:pt x="209" y="103"/>
                  </a:cubicBezTo>
                  <a:cubicBezTo>
                    <a:pt x="209" y="17"/>
                    <a:pt x="209" y="17"/>
                    <a:pt x="209" y="17"/>
                  </a:cubicBezTo>
                  <a:cubicBezTo>
                    <a:pt x="209" y="8"/>
                    <a:pt x="201" y="0"/>
                    <a:pt x="192" y="0"/>
                  </a:cubicBezTo>
                  <a:close/>
                  <a:moveTo>
                    <a:pt x="194" y="84"/>
                  </a:moveTo>
                  <a:cubicBezTo>
                    <a:pt x="189" y="84"/>
                    <a:pt x="189" y="84"/>
                    <a:pt x="189" y="84"/>
                  </a:cubicBezTo>
                  <a:cubicBezTo>
                    <a:pt x="180" y="84"/>
                    <a:pt x="173" y="91"/>
                    <a:pt x="173" y="100"/>
                  </a:cubicBezTo>
                  <a:cubicBezTo>
                    <a:pt x="173" y="105"/>
                    <a:pt x="173" y="105"/>
                    <a:pt x="173" y="105"/>
                  </a:cubicBezTo>
                  <a:cubicBezTo>
                    <a:pt x="35" y="105"/>
                    <a:pt x="35" y="105"/>
                    <a:pt x="35" y="105"/>
                  </a:cubicBezTo>
                  <a:cubicBezTo>
                    <a:pt x="35" y="100"/>
                    <a:pt x="35" y="100"/>
                    <a:pt x="35" y="100"/>
                  </a:cubicBezTo>
                  <a:cubicBezTo>
                    <a:pt x="35" y="91"/>
                    <a:pt x="28" y="84"/>
                    <a:pt x="19" y="84"/>
                  </a:cubicBezTo>
                  <a:cubicBezTo>
                    <a:pt x="15" y="84"/>
                    <a:pt x="15" y="84"/>
                    <a:pt x="15" y="84"/>
                  </a:cubicBezTo>
                  <a:cubicBezTo>
                    <a:pt x="15" y="35"/>
                    <a:pt x="15" y="35"/>
                    <a:pt x="15" y="35"/>
                  </a:cubicBezTo>
                  <a:cubicBezTo>
                    <a:pt x="19" y="35"/>
                    <a:pt x="19" y="35"/>
                    <a:pt x="19" y="35"/>
                  </a:cubicBezTo>
                  <a:cubicBezTo>
                    <a:pt x="28" y="35"/>
                    <a:pt x="35" y="29"/>
                    <a:pt x="35" y="20"/>
                  </a:cubicBezTo>
                  <a:cubicBezTo>
                    <a:pt x="35" y="15"/>
                    <a:pt x="35" y="15"/>
                    <a:pt x="35" y="15"/>
                  </a:cubicBezTo>
                  <a:cubicBezTo>
                    <a:pt x="173" y="15"/>
                    <a:pt x="173" y="15"/>
                    <a:pt x="173" y="15"/>
                  </a:cubicBezTo>
                  <a:cubicBezTo>
                    <a:pt x="173" y="20"/>
                    <a:pt x="173" y="20"/>
                    <a:pt x="173" y="20"/>
                  </a:cubicBezTo>
                  <a:cubicBezTo>
                    <a:pt x="173" y="29"/>
                    <a:pt x="180" y="35"/>
                    <a:pt x="189" y="35"/>
                  </a:cubicBezTo>
                  <a:cubicBezTo>
                    <a:pt x="194" y="35"/>
                    <a:pt x="194" y="35"/>
                    <a:pt x="194" y="35"/>
                  </a:cubicBezTo>
                  <a:lnTo>
                    <a:pt x="194" y="8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82" name="Group 81">
            <a:extLst>
              <a:ext uri="{FF2B5EF4-FFF2-40B4-BE49-F238E27FC236}">
                <a16:creationId xmlns:a16="http://schemas.microsoft.com/office/drawing/2014/main" id="{1A637AA6-3EB7-43AA-9714-54531636CBF4}"/>
              </a:ext>
            </a:extLst>
          </p:cNvPr>
          <p:cNvGrpSpPr/>
          <p:nvPr/>
        </p:nvGrpSpPr>
        <p:grpSpPr>
          <a:xfrm rot="18900000">
            <a:off x="5533730" y="5867445"/>
            <a:ext cx="498116" cy="285788"/>
            <a:chOff x="7779638" y="1072086"/>
            <a:chExt cx="436722" cy="250564"/>
          </a:xfrm>
          <a:solidFill>
            <a:schemeClr val="accent4"/>
          </a:solidFill>
        </p:grpSpPr>
        <p:sp>
          <p:nvSpPr>
            <p:cNvPr id="83" name="Freeform 16">
              <a:extLst>
                <a:ext uri="{FF2B5EF4-FFF2-40B4-BE49-F238E27FC236}">
                  <a16:creationId xmlns:a16="http://schemas.microsoft.com/office/drawing/2014/main" id="{9710E5D5-5FF3-4EA8-94D4-0B2A4A869E74}"/>
                </a:ext>
              </a:extLst>
            </p:cNvPr>
            <p:cNvSpPr>
              <a:spLocks/>
            </p:cNvSpPr>
            <p:nvPr/>
          </p:nvSpPr>
          <p:spPr bwMode="auto">
            <a:xfrm>
              <a:off x="7829045" y="1124140"/>
              <a:ext cx="117342" cy="146456"/>
            </a:xfrm>
            <a:custGeom>
              <a:avLst/>
              <a:gdLst>
                <a:gd name="T0" fmla="*/ 40 w 56"/>
                <a:gd name="T1" fmla="*/ 35 h 70"/>
                <a:gd name="T2" fmla="*/ 56 w 56"/>
                <a:gd name="T3" fmla="*/ 0 h 70"/>
                <a:gd name="T4" fmla="*/ 20 w 56"/>
                <a:gd name="T5" fmla="*/ 0 h 70"/>
                <a:gd name="T6" fmla="*/ 0 w 56"/>
                <a:gd name="T7" fmla="*/ 19 h 70"/>
                <a:gd name="T8" fmla="*/ 0 w 56"/>
                <a:gd name="T9" fmla="*/ 51 h 70"/>
                <a:gd name="T10" fmla="*/ 20 w 56"/>
                <a:gd name="T11" fmla="*/ 70 h 70"/>
                <a:gd name="T12" fmla="*/ 56 w 56"/>
                <a:gd name="T13" fmla="*/ 70 h 70"/>
                <a:gd name="T14" fmla="*/ 40 w 56"/>
                <a:gd name="T15" fmla="*/ 35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6" h="70">
                  <a:moveTo>
                    <a:pt x="40" y="35"/>
                  </a:moveTo>
                  <a:cubicBezTo>
                    <a:pt x="40" y="21"/>
                    <a:pt x="46" y="8"/>
                    <a:pt x="56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8" y="10"/>
                    <a:pt x="10" y="17"/>
                    <a:pt x="0" y="19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10" y="52"/>
                    <a:pt x="18" y="60"/>
                    <a:pt x="20" y="70"/>
                  </a:cubicBezTo>
                  <a:cubicBezTo>
                    <a:pt x="56" y="70"/>
                    <a:pt x="56" y="70"/>
                    <a:pt x="56" y="70"/>
                  </a:cubicBezTo>
                  <a:cubicBezTo>
                    <a:pt x="46" y="62"/>
                    <a:pt x="40" y="49"/>
                    <a:pt x="40" y="3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4" name="Freeform 17">
              <a:extLst>
                <a:ext uri="{FF2B5EF4-FFF2-40B4-BE49-F238E27FC236}">
                  <a16:creationId xmlns:a16="http://schemas.microsoft.com/office/drawing/2014/main" id="{08D6E5C5-5038-4B9C-A73E-635A75C24B1A}"/>
                </a:ext>
              </a:extLst>
            </p:cNvPr>
            <p:cNvSpPr>
              <a:spLocks/>
            </p:cNvSpPr>
            <p:nvPr/>
          </p:nvSpPr>
          <p:spPr bwMode="auto">
            <a:xfrm>
              <a:off x="8049611" y="1124140"/>
              <a:ext cx="114695" cy="146456"/>
            </a:xfrm>
            <a:custGeom>
              <a:avLst/>
              <a:gdLst>
                <a:gd name="T0" fmla="*/ 35 w 55"/>
                <a:gd name="T1" fmla="*/ 0 h 70"/>
                <a:gd name="T2" fmla="*/ 0 w 55"/>
                <a:gd name="T3" fmla="*/ 0 h 70"/>
                <a:gd name="T4" fmla="*/ 15 w 55"/>
                <a:gd name="T5" fmla="*/ 35 h 70"/>
                <a:gd name="T6" fmla="*/ 0 w 55"/>
                <a:gd name="T7" fmla="*/ 70 h 70"/>
                <a:gd name="T8" fmla="*/ 35 w 55"/>
                <a:gd name="T9" fmla="*/ 70 h 70"/>
                <a:gd name="T10" fmla="*/ 55 w 55"/>
                <a:gd name="T11" fmla="*/ 51 h 70"/>
                <a:gd name="T12" fmla="*/ 55 w 55"/>
                <a:gd name="T13" fmla="*/ 19 h 70"/>
                <a:gd name="T14" fmla="*/ 35 w 55"/>
                <a:gd name="T15" fmla="*/ 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5" h="70">
                  <a:moveTo>
                    <a:pt x="35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9" y="8"/>
                    <a:pt x="15" y="21"/>
                    <a:pt x="15" y="35"/>
                  </a:cubicBezTo>
                  <a:cubicBezTo>
                    <a:pt x="15" y="49"/>
                    <a:pt x="9" y="62"/>
                    <a:pt x="0" y="70"/>
                  </a:cubicBezTo>
                  <a:cubicBezTo>
                    <a:pt x="35" y="70"/>
                    <a:pt x="35" y="70"/>
                    <a:pt x="35" y="70"/>
                  </a:cubicBezTo>
                  <a:cubicBezTo>
                    <a:pt x="37" y="60"/>
                    <a:pt x="45" y="52"/>
                    <a:pt x="55" y="51"/>
                  </a:cubicBezTo>
                  <a:cubicBezTo>
                    <a:pt x="55" y="19"/>
                    <a:pt x="55" y="19"/>
                    <a:pt x="55" y="19"/>
                  </a:cubicBezTo>
                  <a:cubicBezTo>
                    <a:pt x="45" y="17"/>
                    <a:pt x="37" y="10"/>
                    <a:pt x="3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5" name="Freeform 18">
              <a:extLst>
                <a:ext uri="{FF2B5EF4-FFF2-40B4-BE49-F238E27FC236}">
                  <a16:creationId xmlns:a16="http://schemas.microsoft.com/office/drawing/2014/main" id="{D97457C5-196D-4B60-BA71-3223535EEE8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932270" y="1124140"/>
              <a:ext cx="129693" cy="146456"/>
            </a:xfrm>
            <a:custGeom>
              <a:avLst/>
              <a:gdLst>
                <a:gd name="T0" fmla="*/ 31 w 62"/>
                <a:gd name="T1" fmla="*/ 0 h 70"/>
                <a:gd name="T2" fmla="*/ 0 w 62"/>
                <a:gd name="T3" fmla="*/ 35 h 70"/>
                <a:gd name="T4" fmla="*/ 31 w 62"/>
                <a:gd name="T5" fmla="*/ 70 h 70"/>
                <a:gd name="T6" fmla="*/ 62 w 62"/>
                <a:gd name="T7" fmla="*/ 35 h 70"/>
                <a:gd name="T8" fmla="*/ 31 w 62"/>
                <a:gd name="T9" fmla="*/ 0 h 70"/>
                <a:gd name="T10" fmla="*/ 34 w 62"/>
                <a:gd name="T11" fmla="*/ 54 h 70"/>
                <a:gd name="T12" fmla="*/ 34 w 62"/>
                <a:gd name="T13" fmla="*/ 61 h 70"/>
                <a:gd name="T14" fmla="*/ 28 w 62"/>
                <a:gd name="T15" fmla="*/ 61 h 70"/>
                <a:gd name="T16" fmla="*/ 28 w 62"/>
                <a:gd name="T17" fmla="*/ 55 h 70"/>
                <a:gd name="T18" fmla="*/ 17 w 62"/>
                <a:gd name="T19" fmla="*/ 52 h 70"/>
                <a:gd name="T20" fmla="*/ 19 w 62"/>
                <a:gd name="T21" fmla="*/ 45 h 70"/>
                <a:gd name="T22" fmla="*/ 29 w 62"/>
                <a:gd name="T23" fmla="*/ 47 h 70"/>
                <a:gd name="T24" fmla="*/ 36 w 62"/>
                <a:gd name="T25" fmla="*/ 43 h 70"/>
                <a:gd name="T26" fmla="*/ 29 w 62"/>
                <a:gd name="T27" fmla="*/ 38 h 70"/>
                <a:gd name="T28" fmla="*/ 18 w 62"/>
                <a:gd name="T29" fmla="*/ 26 h 70"/>
                <a:gd name="T30" fmla="*/ 28 w 62"/>
                <a:gd name="T31" fmla="*/ 15 h 70"/>
                <a:gd name="T32" fmla="*/ 28 w 62"/>
                <a:gd name="T33" fmla="*/ 9 h 70"/>
                <a:gd name="T34" fmla="*/ 34 w 62"/>
                <a:gd name="T35" fmla="*/ 9 h 70"/>
                <a:gd name="T36" fmla="*/ 34 w 62"/>
                <a:gd name="T37" fmla="*/ 15 h 70"/>
                <a:gd name="T38" fmla="*/ 44 w 62"/>
                <a:gd name="T39" fmla="*/ 17 h 70"/>
                <a:gd name="T40" fmla="*/ 42 w 62"/>
                <a:gd name="T41" fmla="*/ 24 h 70"/>
                <a:gd name="T42" fmla="*/ 33 w 62"/>
                <a:gd name="T43" fmla="*/ 22 h 70"/>
                <a:gd name="T44" fmla="*/ 27 w 62"/>
                <a:gd name="T45" fmla="*/ 25 h 70"/>
                <a:gd name="T46" fmla="*/ 35 w 62"/>
                <a:gd name="T47" fmla="*/ 31 h 70"/>
                <a:gd name="T48" fmla="*/ 45 w 62"/>
                <a:gd name="T49" fmla="*/ 43 h 70"/>
                <a:gd name="T50" fmla="*/ 34 w 62"/>
                <a:gd name="T51" fmla="*/ 54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2" h="70">
                  <a:moveTo>
                    <a:pt x="31" y="0"/>
                  </a:moveTo>
                  <a:cubicBezTo>
                    <a:pt x="14" y="0"/>
                    <a:pt x="0" y="15"/>
                    <a:pt x="0" y="35"/>
                  </a:cubicBezTo>
                  <a:cubicBezTo>
                    <a:pt x="0" y="54"/>
                    <a:pt x="14" y="70"/>
                    <a:pt x="31" y="70"/>
                  </a:cubicBezTo>
                  <a:cubicBezTo>
                    <a:pt x="48" y="70"/>
                    <a:pt x="62" y="54"/>
                    <a:pt x="62" y="35"/>
                  </a:cubicBezTo>
                  <a:cubicBezTo>
                    <a:pt x="62" y="15"/>
                    <a:pt x="48" y="0"/>
                    <a:pt x="31" y="0"/>
                  </a:cubicBezTo>
                  <a:close/>
                  <a:moveTo>
                    <a:pt x="34" y="54"/>
                  </a:moveTo>
                  <a:cubicBezTo>
                    <a:pt x="34" y="61"/>
                    <a:pt x="34" y="61"/>
                    <a:pt x="34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55"/>
                    <a:pt x="28" y="55"/>
                    <a:pt x="28" y="55"/>
                  </a:cubicBezTo>
                  <a:cubicBezTo>
                    <a:pt x="24" y="54"/>
                    <a:pt x="20" y="53"/>
                    <a:pt x="17" y="52"/>
                  </a:cubicBezTo>
                  <a:cubicBezTo>
                    <a:pt x="19" y="45"/>
                    <a:pt x="19" y="45"/>
                    <a:pt x="19" y="45"/>
                  </a:cubicBezTo>
                  <a:cubicBezTo>
                    <a:pt x="22" y="46"/>
                    <a:pt x="25" y="47"/>
                    <a:pt x="29" y="47"/>
                  </a:cubicBezTo>
                  <a:cubicBezTo>
                    <a:pt x="33" y="47"/>
                    <a:pt x="36" y="46"/>
                    <a:pt x="36" y="43"/>
                  </a:cubicBezTo>
                  <a:cubicBezTo>
                    <a:pt x="36" y="41"/>
                    <a:pt x="34" y="40"/>
                    <a:pt x="29" y="38"/>
                  </a:cubicBezTo>
                  <a:cubicBezTo>
                    <a:pt x="22" y="36"/>
                    <a:pt x="18" y="33"/>
                    <a:pt x="18" y="26"/>
                  </a:cubicBezTo>
                  <a:cubicBezTo>
                    <a:pt x="18" y="21"/>
                    <a:pt x="21" y="16"/>
                    <a:pt x="28" y="15"/>
                  </a:cubicBezTo>
                  <a:cubicBezTo>
                    <a:pt x="28" y="9"/>
                    <a:pt x="28" y="9"/>
                    <a:pt x="28" y="9"/>
                  </a:cubicBezTo>
                  <a:cubicBezTo>
                    <a:pt x="34" y="9"/>
                    <a:pt x="34" y="9"/>
                    <a:pt x="34" y="9"/>
                  </a:cubicBezTo>
                  <a:cubicBezTo>
                    <a:pt x="34" y="15"/>
                    <a:pt x="34" y="15"/>
                    <a:pt x="34" y="15"/>
                  </a:cubicBezTo>
                  <a:cubicBezTo>
                    <a:pt x="38" y="15"/>
                    <a:pt x="41" y="16"/>
                    <a:pt x="44" y="17"/>
                  </a:cubicBezTo>
                  <a:cubicBezTo>
                    <a:pt x="42" y="24"/>
                    <a:pt x="42" y="24"/>
                    <a:pt x="42" y="24"/>
                  </a:cubicBezTo>
                  <a:cubicBezTo>
                    <a:pt x="40" y="23"/>
                    <a:pt x="37" y="22"/>
                    <a:pt x="33" y="22"/>
                  </a:cubicBezTo>
                  <a:cubicBezTo>
                    <a:pt x="28" y="22"/>
                    <a:pt x="27" y="24"/>
                    <a:pt x="27" y="25"/>
                  </a:cubicBezTo>
                  <a:cubicBezTo>
                    <a:pt x="27" y="27"/>
                    <a:pt x="29" y="29"/>
                    <a:pt x="35" y="31"/>
                  </a:cubicBezTo>
                  <a:cubicBezTo>
                    <a:pt x="42" y="33"/>
                    <a:pt x="45" y="37"/>
                    <a:pt x="45" y="43"/>
                  </a:cubicBezTo>
                  <a:cubicBezTo>
                    <a:pt x="45" y="48"/>
                    <a:pt x="41" y="53"/>
                    <a:pt x="34" y="5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6" name="Freeform 19">
              <a:extLst>
                <a:ext uri="{FF2B5EF4-FFF2-40B4-BE49-F238E27FC236}">
                  <a16:creationId xmlns:a16="http://schemas.microsoft.com/office/drawing/2014/main" id="{F82DBC0E-44AA-4674-8E7F-BA29D65A648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779638" y="1072086"/>
              <a:ext cx="436722" cy="250564"/>
            </a:xfrm>
            <a:custGeom>
              <a:avLst/>
              <a:gdLst>
                <a:gd name="T0" fmla="*/ 192 w 209"/>
                <a:gd name="T1" fmla="*/ 0 h 120"/>
                <a:gd name="T2" fmla="*/ 16 w 209"/>
                <a:gd name="T3" fmla="*/ 0 h 120"/>
                <a:gd name="T4" fmla="*/ 0 w 209"/>
                <a:gd name="T5" fmla="*/ 17 h 120"/>
                <a:gd name="T6" fmla="*/ 0 w 209"/>
                <a:gd name="T7" fmla="*/ 103 h 120"/>
                <a:gd name="T8" fmla="*/ 16 w 209"/>
                <a:gd name="T9" fmla="*/ 120 h 120"/>
                <a:gd name="T10" fmla="*/ 192 w 209"/>
                <a:gd name="T11" fmla="*/ 120 h 120"/>
                <a:gd name="T12" fmla="*/ 209 w 209"/>
                <a:gd name="T13" fmla="*/ 103 h 120"/>
                <a:gd name="T14" fmla="*/ 209 w 209"/>
                <a:gd name="T15" fmla="*/ 17 h 120"/>
                <a:gd name="T16" fmla="*/ 192 w 209"/>
                <a:gd name="T17" fmla="*/ 0 h 120"/>
                <a:gd name="T18" fmla="*/ 194 w 209"/>
                <a:gd name="T19" fmla="*/ 84 h 120"/>
                <a:gd name="T20" fmla="*/ 189 w 209"/>
                <a:gd name="T21" fmla="*/ 84 h 120"/>
                <a:gd name="T22" fmla="*/ 173 w 209"/>
                <a:gd name="T23" fmla="*/ 100 h 120"/>
                <a:gd name="T24" fmla="*/ 173 w 209"/>
                <a:gd name="T25" fmla="*/ 105 h 120"/>
                <a:gd name="T26" fmla="*/ 35 w 209"/>
                <a:gd name="T27" fmla="*/ 105 h 120"/>
                <a:gd name="T28" fmla="*/ 35 w 209"/>
                <a:gd name="T29" fmla="*/ 100 h 120"/>
                <a:gd name="T30" fmla="*/ 19 w 209"/>
                <a:gd name="T31" fmla="*/ 84 h 120"/>
                <a:gd name="T32" fmla="*/ 15 w 209"/>
                <a:gd name="T33" fmla="*/ 84 h 120"/>
                <a:gd name="T34" fmla="*/ 15 w 209"/>
                <a:gd name="T35" fmla="*/ 35 h 120"/>
                <a:gd name="T36" fmla="*/ 19 w 209"/>
                <a:gd name="T37" fmla="*/ 35 h 120"/>
                <a:gd name="T38" fmla="*/ 35 w 209"/>
                <a:gd name="T39" fmla="*/ 20 h 120"/>
                <a:gd name="T40" fmla="*/ 35 w 209"/>
                <a:gd name="T41" fmla="*/ 15 h 120"/>
                <a:gd name="T42" fmla="*/ 173 w 209"/>
                <a:gd name="T43" fmla="*/ 15 h 120"/>
                <a:gd name="T44" fmla="*/ 173 w 209"/>
                <a:gd name="T45" fmla="*/ 20 h 120"/>
                <a:gd name="T46" fmla="*/ 189 w 209"/>
                <a:gd name="T47" fmla="*/ 35 h 120"/>
                <a:gd name="T48" fmla="*/ 194 w 209"/>
                <a:gd name="T49" fmla="*/ 35 h 120"/>
                <a:gd name="T50" fmla="*/ 194 w 209"/>
                <a:gd name="T51" fmla="*/ 84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09" h="120">
                  <a:moveTo>
                    <a:pt x="192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7" y="0"/>
                    <a:pt x="0" y="8"/>
                    <a:pt x="0" y="17"/>
                  </a:cubicBezTo>
                  <a:cubicBezTo>
                    <a:pt x="0" y="103"/>
                    <a:pt x="0" y="103"/>
                    <a:pt x="0" y="103"/>
                  </a:cubicBezTo>
                  <a:cubicBezTo>
                    <a:pt x="0" y="112"/>
                    <a:pt x="7" y="120"/>
                    <a:pt x="16" y="120"/>
                  </a:cubicBezTo>
                  <a:cubicBezTo>
                    <a:pt x="192" y="120"/>
                    <a:pt x="192" y="120"/>
                    <a:pt x="192" y="120"/>
                  </a:cubicBezTo>
                  <a:cubicBezTo>
                    <a:pt x="201" y="120"/>
                    <a:pt x="209" y="112"/>
                    <a:pt x="209" y="103"/>
                  </a:cubicBezTo>
                  <a:cubicBezTo>
                    <a:pt x="209" y="17"/>
                    <a:pt x="209" y="17"/>
                    <a:pt x="209" y="17"/>
                  </a:cubicBezTo>
                  <a:cubicBezTo>
                    <a:pt x="209" y="8"/>
                    <a:pt x="201" y="0"/>
                    <a:pt x="192" y="0"/>
                  </a:cubicBezTo>
                  <a:close/>
                  <a:moveTo>
                    <a:pt x="194" y="84"/>
                  </a:moveTo>
                  <a:cubicBezTo>
                    <a:pt x="189" y="84"/>
                    <a:pt x="189" y="84"/>
                    <a:pt x="189" y="84"/>
                  </a:cubicBezTo>
                  <a:cubicBezTo>
                    <a:pt x="180" y="84"/>
                    <a:pt x="173" y="91"/>
                    <a:pt x="173" y="100"/>
                  </a:cubicBezTo>
                  <a:cubicBezTo>
                    <a:pt x="173" y="105"/>
                    <a:pt x="173" y="105"/>
                    <a:pt x="173" y="105"/>
                  </a:cubicBezTo>
                  <a:cubicBezTo>
                    <a:pt x="35" y="105"/>
                    <a:pt x="35" y="105"/>
                    <a:pt x="35" y="105"/>
                  </a:cubicBezTo>
                  <a:cubicBezTo>
                    <a:pt x="35" y="100"/>
                    <a:pt x="35" y="100"/>
                    <a:pt x="35" y="100"/>
                  </a:cubicBezTo>
                  <a:cubicBezTo>
                    <a:pt x="35" y="91"/>
                    <a:pt x="28" y="84"/>
                    <a:pt x="19" y="84"/>
                  </a:cubicBezTo>
                  <a:cubicBezTo>
                    <a:pt x="15" y="84"/>
                    <a:pt x="15" y="84"/>
                    <a:pt x="15" y="84"/>
                  </a:cubicBezTo>
                  <a:cubicBezTo>
                    <a:pt x="15" y="35"/>
                    <a:pt x="15" y="35"/>
                    <a:pt x="15" y="35"/>
                  </a:cubicBezTo>
                  <a:cubicBezTo>
                    <a:pt x="19" y="35"/>
                    <a:pt x="19" y="35"/>
                    <a:pt x="19" y="35"/>
                  </a:cubicBezTo>
                  <a:cubicBezTo>
                    <a:pt x="28" y="35"/>
                    <a:pt x="35" y="29"/>
                    <a:pt x="35" y="20"/>
                  </a:cubicBezTo>
                  <a:cubicBezTo>
                    <a:pt x="35" y="15"/>
                    <a:pt x="35" y="15"/>
                    <a:pt x="35" y="15"/>
                  </a:cubicBezTo>
                  <a:cubicBezTo>
                    <a:pt x="173" y="15"/>
                    <a:pt x="173" y="15"/>
                    <a:pt x="173" y="15"/>
                  </a:cubicBezTo>
                  <a:cubicBezTo>
                    <a:pt x="173" y="20"/>
                    <a:pt x="173" y="20"/>
                    <a:pt x="173" y="20"/>
                  </a:cubicBezTo>
                  <a:cubicBezTo>
                    <a:pt x="173" y="29"/>
                    <a:pt x="180" y="35"/>
                    <a:pt x="189" y="35"/>
                  </a:cubicBezTo>
                  <a:cubicBezTo>
                    <a:pt x="194" y="35"/>
                    <a:pt x="194" y="35"/>
                    <a:pt x="194" y="35"/>
                  </a:cubicBezTo>
                  <a:lnTo>
                    <a:pt x="194" y="8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87" name="Group 86">
            <a:extLst>
              <a:ext uri="{FF2B5EF4-FFF2-40B4-BE49-F238E27FC236}">
                <a16:creationId xmlns:a16="http://schemas.microsoft.com/office/drawing/2014/main" id="{BCA7381F-9D4B-4D49-A872-7649C653687F}"/>
              </a:ext>
            </a:extLst>
          </p:cNvPr>
          <p:cNvGrpSpPr/>
          <p:nvPr/>
        </p:nvGrpSpPr>
        <p:grpSpPr>
          <a:xfrm rot="18900000">
            <a:off x="5951627" y="5901145"/>
            <a:ext cx="498116" cy="285788"/>
            <a:chOff x="7779638" y="1072086"/>
            <a:chExt cx="436722" cy="250564"/>
          </a:xfrm>
          <a:solidFill>
            <a:schemeClr val="accent4"/>
          </a:solidFill>
        </p:grpSpPr>
        <p:sp>
          <p:nvSpPr>
            <p:cNvPr id="88" name="Freeform 16">
              <a:extLst>
                <a:ext uri="{FF2B5EF4-FFF2-40B4-BE49-F238E27FC236}">
                  <a16:creationId xmlns:a16="http://schemas.microsoft.com/office/drawing/2014/main" id="{966B63C2-9B39-4099-80F1-5B4D08879E27}"/>
                </a:ext>
              </a:extLst>
            </p:cNvPr>
            <p:cNvSpPr>
              <a:spLocks/>
            </p:cNvSpPr>
            <p:nvPr/>
          </p:nvSpPr>
          <p:spPr bwMode="auto">
            <a:xfrm>
              <a:off x="7829045" y="1124140"/>
              <a:ext cx="117342" cy="146456"/>
            </a:xfrm>
            <a:custGeom>
              <a:avLst/>
              <a:gdLst>
                <a:gd name="T0" fmla="*/ 40 w 56"/>
                <a:gd name="T1" fmla="*/ 35 h 70"/>
                <a:gd name="T2" fmla="*/ 56 w 56"/>
                <a:gd name="T3" fmla="*/ 0 h 70"/>
                <a:gd name="T4" fmla="*/ 20 w 56"/>
                <a:gd name="T5" fmla="*/ 0 h 70"/>
                <a:gd name="T6" fmla="*/ 0 w 56"/>
                <a:gd name="T7" fmla="*/ 19 h 70"/>
                <a:gd name="T8" fmla="*/ 0 w 56"/>
                <a:gd name="T9" fmla="*/ 51 h 70"/>
                <a:gd name="T10" fmla="*/ 20 w 56"/>
                <a:gd name="T11" fmla="*/ 70 h 70"/>
                <a:gd name="T12" fmla="*/ 56 w 56"/>
                <a:gd name="T13" fmla="*/ 70 h 70"/>
                <a:gd name="T14" fmla="*/ 40 w 56"/>
                <a:gd name="T15" fmla="*/ 35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6" h="70">
                  <a:moveTo>
                    <a:pt x="40" y="35"/>
                  </a:moveTo>
                  <a:cubicBezTo>
                    <a:pt x="40" y="21"/>
                    <a:pt x="46" y="8"/>
                    <a:pt x="56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8" y="10"/>
                    <a:pt x="10" y="17"/>
                    <a:pt x="0" y="19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10" y="52"/>
                    <a:pt x="18" y="60"/>
                    <a:pt x="20" y="70"/>
                  </a:cubicBezTo>
                  <a:cubicBezTo>
                    <a:pt x="56" y="70"/>
                    <a:pt x="56" y="70"/>
                    <a:pt x="56" y="70"/>
                  </a:cubicBezTo>
                  <a:cubicBezTo>
                    <a:pt x="46" y="62"/>
                    <a:pt x="40" y="49"/>
                    <a:pt x="40" y="3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9" name="Freeform 17">
              <a:extLst>
                <a:ext uri="{FF2B5EF4-FFF2-40B4-BE49-F238E27FC236}">
                  <a16:creationId xmlns:a16="http://schemas.microsoft.com/office/drawing/2014/main" id="{EDE1D9E2-0148-4B30-BE1D-34CBC735C448}"/>
                </a:ext>
              </a:extLst>
            </p:cNvPr>
            <p:cNvSpPr>
              <a:spLocks/>
            </p:cNvSpPr>
            <p:nvPr/>
          </p:nvSpPr>
          <p:spPr bwMode="auto">
            <a:xfrm>
              <a:off x="8049611" y="1124140"/>
              <a:ext cx="114695" cy="146456"/>
            </a:xfrm>
            <a:custGeom>
              <a:avLst/>
              <a:gdLst>
                <a:gd name="T0" fmla="*/ 35 w 55"/>
                <a:gd name="T1" fmla="*/ 0 h 70"/>
                <a:gd name="T2" fmla="*/ 0 w 55"/>
                <a:gd name="T3" fmla="*/ 0 h 70"/>
                <a:gd name="T4" fmla="*/ 15 w 55"/>
                <a:gd name="T5" fmla="*/ 35 h 70"/>
                <a:gd name="T6" fmla="*/ 0 w 55"/>
                <a:gd name="T7" fmla="*/ 70 h 70"/>
                <a:gd name="T8" fmla="*/ 35 w 55"/>
                <a:gd name="T9" fmla="*/ 70 h 70"/>
                <a:gd name="T10" fmla="*/ 55 w 55"/>
                <a:gd name="T11" fmla="*/ 51 h 70"/>
                <a:gd name="T12" fmla="*/ 55 w 55"/>
                <a:gd name="T13" fmla="*/ 19 h 70"/>
                <a:gd name="T14" fmla="*/ 35 w 55"/>
                <a:gd name="T15" fmla="*/ 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5" h="70">
                  <a:moveTo>
                    <a:pt x="35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9" y="8"/>
                    <a:pt x="15" y="21"/>
                    <a:pt x="15" y="35"/>
                  </a:cubicBezTo>
                  <a:cubicBezTo>
                    <a:pt x="15" y="49"/>
                    <a:pt x="9" y="62"/>
                    <a:pt x="0" y="70"/>
                  </a:cubicBezTo>
                  <a:cubicBezTo>
                    <a:pt x="35" y="70"/>
                    <a:pt x="35" y="70"/>
                    <a:pt x="35" y="70"/>
                  </a:cubicBezTo>
                  <a:cubicBezTo>
                    <a:pt x="37" y="60"/>
                    <a:pt x="45" y="52"/>
                    <a:pt x="55" y="51"/>
                  </a:cubicBezTo>
                  <a:cubicBezTo>
                    <a:pt x="55" y="19"/>
                    <a:pt x="55" y="19"/>
                    <a:pt x="55" y="19"/>
                  </a:cubicBezTo>
                  <a:cubicBezTo>
                    <a:pt x="45" y="17"/>
                    <a:pt x="37" y="10"/>
                    <a:pt x="3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0" name="Freeform 18">
              <a:extLst>
                <a:ext uri="{FF2B5EF4-FFF2-40B4-BE49-F238E27FC236}">
                  <a16:creationId xmlns:a16="http://schemas.microsoft.com/office/drawing/2014/main" id="{AF31DD7D-BFB4-47A7-9CAC-F7E2FB68314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932270" y="1124140"/>
              <a:ext cx="129693" cy="146456"/>
            </a:xfrm>
            <a:custGeom>
              <a:avLst/>
              <a:gdLst>
                <a:gd name="T0" fmla="*/ 31 w 62"/>
                <a:gd name="T1" fmla="*/ 0 h 70"/>
                <a:gd name="T2" fmla="*/ 0 w 62"/>
                <a:gd name="T3" fmla="*/ 35 h 70"/>
                <a:gd name="T4" fmla="*/ 31 w 62"/>
                <a:gd name="T5" fmla="*/ 70 h 70"/>
                <a:gd name="T6" fmla="*/ 62 w 62"/>
                <a:gd name="T7" fmla="*/ 35 h 70"/>
                <a:gd name="T8" fmla="*/ 31 w 62"/>
                <a:gd name="T9" fmla="*/ 0 h 70"/>
                <a:gd name="T10" fmla="*/ 34 w 62"/>
                <a:gd name="T11" fmla="*/ 54 h 70"/>
                <a:gd name="T12" fmla="*/ 34 w 62"/>
                <a:gd name="T13" fmla="*/ 61 h 70"/>
                <a:gd name="T14" fmla="*/ 28 w 62"/>
                <a:gd name="T15" fmla="*/ 61 h 70"/>
                <a:gd name="T16" fmla="*/ 28 w 62"/>
                <a:gd name="T17" fmla="*/ 55 h 70"/>
                <a:gd name="T18" fmla="*/ 17 w 62"/>
                <a:gd name="T19" fmla="*/ 52 h 70"/>
                <a:gd name="T20" fmla="*/ 19 w 62"/>
                <a:gd name="T21" fmla="*/ 45 h 70"/>
                <a:gd name="T22" fmla="*/ 29 w 62"/>
                <a:gd name="T23" fmla="*/ 47 h 70"/>
                <a:gd name="T24" fmla="*/ 36 w 62"/>
                <a:gd name="T25" fmla="*/ 43 h 70"/>
                <a:gd name="T26" fmla="*/ 29 w 62"/>
                <a:gd name="T27" fmla="*/ 38 h 70"/>
                <a:gd name="T28" fmla="*/ 18 w 62"/>
                <a:gd name="T29" fmla="*/ 26 h 70"/>
                <a:gd name="T30" fmla="*/ 28 w 62"/>
                <a:gd name="T31" fmla="*/ 15 h 70"/>
                <a:gd name="T32" fmla="*/ 28 w 62"/>
                <a:gd name="T33" fmla="*/ 9 h 70"/>
                <a:gd name="T34" fmla="*/ 34 w 62"/>
                <a:gd name="T35" fmla="*/ 9 h 70"/>
                <a:gd name="T36" fmla="*/ 34 w 62"/>
                <a:gd name="T37" fmla="*/ 15 h 70"/>
                <a:gd name="T38" fmla="*/ 44 w 62"/>
                <a:gd name="T39" fmla="*/ 17 h 70"/>
                <a:gd name="T40" fmla="*/ 42 w 62"/>
                <a:gd name="T41" fmla="*/ 24 h 70"/>
                <a:gd name="T42" fmla="*/ 33 w 62"/>
                <a:gd name="T43" fmla="*/ 22 h 70"/>
                <a:gd name="T44" fmla="*/ 27 w 62"/>
                <a:gd name="T45" fmla="*/ 25 h 70"/>
                <a:gd name="T46" fmla="*/ 35 w 62"/>
                <a:gd name="T47" fmla="*/ 31 h 70"/>
                <a:gd name="T48" fmla="*/ 45 w 62"/>
                <a:gd name="T49" fmla="*/ 43 h 70"/>
                <a:gd name="T50" fmla="*/ 34 w 62"/>
                <a:gd name="T51" fmla="*/ 54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2" h="70">
                  <a:moveTo>
                    <a:pt x="31" y="0"/>
                  </a:moveTo>
                  <a:cubicBezTo>
                    <a:pt x="14" y="0"/>
                    <a:pt x="0" y="15"/>
                    <a:pt x="0" y="35"/>
                  </a:cubicBezTo>
                  <a:cubicBezTo>
                    <a:pt x="0" y="54"/>
                    <a:pt x="14" y="70"/>
                    <a:pt x="31" y="70"/>
                  </a:cubicBezTo>
                  <a:cubicBezTo>
                    <a:pt x="48" y="70"/>
                    <a:pt x="62" y="54"/>
                    <a:pt x="62" y="35"/>
                  </a:cubicBezTo>
                  <a:cubicBezTo>
                    <a:pt x="62" y="15"/>
                    <a:pt x="48" y="0"/>
                    <a:pt x="31" y="0"/>
                  </a:cubicBezTo>
                  <a:close/>
                  <a:moveTo>
                    <a:pt x="34" y="54"/>
                  </a:moveTo>
                  <a:cubicBezTo>
                    <a:pt x="34" y="61"/>
                    <a:pt x="34" y="61"/>
                    <a:pt x="34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55"/>
                    <a:pt x="28" y="55"/>
                    <a:pt x="28" y="55"/>
                  </a:cubicBezTo>
                  <a:cubicBezTo>
                    <a:pt x="24" y="54"/>
                    <a:pt x="20" y="53"/>
                    <a:pt x="17" y="52"/>
                  </a:cubicBezTo>
                  <a:cubicBezTo>
                    <a:pt x="19" y="45"/>
                    <a:pt x="19" y="45"/>
                    <a:pt x="19" y="45"/>
                  </a:cubicBezTo>
                  <a:cubicBezTo>
                    <a:pt x="22" y="46"/>
                    <a:pt x="25" y="47"/>
                    <a:pt x="29" y="47"/>
                  </a:cubicBezTo>
                  <a:cubicBezTo>
                    <a:pt x="33" y="47"/>
                    <a:pt x="36" y="46"/>
                    <a:pt x="36" y="43"/>
                  </a:cubicBezTo>
                  <a:cubicBezTo>
                    <a:pt x="36" y="41"/>
                    <a:pt x="34" y="40"/>
                    <a:pt x="29" y="38"/>
                  </a:cubicBezTo>
                  <a:cubicBezTo>
                    <a:pt x="22" y="36"/>
                    <a:pt x="18" y="33"/>
                    <a:pt x="18" y="26"/>
                  </a:cubicBezTo>
                  <a:cubicBezTo>
                    <a:pt x="18" y="21"/>
                    <a:pt x="21" y="16"/>
                    <a:pt x="28" y="15"/>
                  </a:cubicBezTo>
                  <a:cubicBezTo>
                    <a:pt x="28" y="9"/>
                    <a:pt x="28" y="9"/>
                    <a:pt x="28" y="9"/>
                  </a:cubicBezTo>
                  <a:cubicBezTo>
                    <a:pt x="34" y="9"/>
                    <a:pt x="34" y="9"/>
                    <a:pt x="34" y="9"/>
                  </a:cubicBezTo>
                  <a:cubicBezTo>
                    <a:pt x="34" y="15"/>
                    <a:pt x="34" y="15"/>
                    <a:pt x="34" y="15"/>
                  </a:cubicBezTo>
                  <a:cubicBezTo>
                    <a:pt x="38" y="15"/>
                    <a:pt x="41" y="16"/>
                    <a:pt x="44" y="17"/>
                  </a:cubicBezTo>
                  <a:cubicBezTo>
                    <a:pt x="42" y="24"/>
                    <a:pt x="42" y="24"/>
                    <a:pt x="42" y="24"/>
                  </a:cubicBezTo>
                  <a:cubicBezTo>
                    <a:pt x="40" y="23"/>
                    <a:pt x="37" y="22"/>
                    <a:pt x="33" y="22"/>
                  </a:cubicBezTo>
                  <a:cubicBezTo>
                    <a:pt x="28" y="22"/>
                    <a:pt x="27" y="24"/>
                    <a:pt x="27" y="25"/>
                  </a:cubicBezTo>
                  <a:cubicBezTo>
                    <a:pt x="27" y="27"/>
                    <a:pt x="29" y="29"/>
                    <a:pt x="35" y="31"/>
                  </a:cubicBezTo>
                  <a:cubicBezTo>
                    <a:pt x="42" y="33"/>
                    <a:pt x="45" y="37"/>
                    <a:pt x="45" y="43"/>
                  </a:cubicBezTo>
                  <a:cubicBezTo>
                    <a:pt x="45" y="48"/>
                    <a:pt x="41" y="53"/>
                    <a:pt x="34" y="5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1" name="Freeform 19">
              <a:extLst>
                <a:ext uri="{FF2B5EF4-FFF2-40B4-BE49-F238E27FC236}">
                  <a16:creationId xmlns:a16="http://schemas.microsoft.com/office/drawing/2014/main" id="{DD3B1127-AE2B-408A-9141-860A19158E4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779638" y="1072086"/>
              <a:ext cx="436722" cy="250564"/>
            </a:xfrm>
            <a:custGeom>
              <a:avLst/>
              <a:gdLst>
                <a:gd name="T0" fmla="*/ 192 w 209"/>
                <a:gd name="T1" fmla="*/ 0 h 120"/>
                <a:gd name="T2" fmla="*/ 16 w 209"/>
                <a:gd name="T3" fmla="*/ 0 h 120"/>
                <a:gd name="T4" fmla="*/ 0 w 209"/>
                <a:gd name="T5" fmla="*/ 17 h 120"/>
                <a:gd name="T6" fmla="*/ 0 w 209"/>
                <a:gd name="T7" fmla="*/ 103 h 120"/>
                <a:gd name="T8" fmla="*/ 16 w 209"/>
                <a:gd name="T9" fmla="*/ 120 h 120"/>
                <a:gd name="T10" fmla="*/ 192 w 209"/>
                <a:gd name="T11" fmla="*/ 120 h 120"/>
                <a:gd name="T12" fmla="*/ 209 w 209"/>
                <a:gd name="T13" fmla="*/ 103 h 120"/>
                <a:gd name="T14" fmla="*/ 209 w 209"/>
                <a:gd name="T15" fmla="*/ 17 h 120"/>
                <a:gd name="T16" fmla="*/ 192 w 209"/>
                <a:gd name="T17" fmla="*/ 0 h 120"/>
                <a:gd name="T18" fmla="*/ 194 w 209"/>
                <a:gd name="T19" fmla="*/ 84 h 120"/>
                <a:gd name="T20" fmla="*/ 189 w 209"/>
                <a:gd name="T21" fmla="*/ 84 h 120"/>
                <a:gd name="T22" fmla="*/ 173 w 209"/>
                <a:gd name="T23" fmla="*/ 100 h 120"/>
                <a:gd name="T24" fmla="*/ 173 w 209"/>
                <a:gd name="T25" fmla="*/ 105 h 120"/>
                <a:gd name="T26" fmla="*/ 35 w 209"/>
                <a:gd name="T27" fmla="*/ 105 h 120"/>
                <a:gd name="T28" fmla="*/ 35 w 209"/>
                <a:gd name="T29" fmla="*/ 100 h 120"/>
                <a:gd name="T30" fmla="*/ 19 w 209"/>
                <a:gd name="T31" fmla="*/ 84 h 120"/>
                <a:gd name="T32" fmla="*/ 15 w 209"/>
                <a:gd name="T33" fmla="*/ 84 h 120"/>
                <a:gd name="T34" fmla="*/ 15 w 209"/>
                <a:gd name="T35" fmla="*/ 35 h 120"/>
                <a:gd name="T36" fmla="*/ 19 w 209"/>
                <a:gd name="T37" fmla="*/ 35 h 120"/>
                <a:gd name="T38" fmla="*/ 35 w 209"/>
                <a:gd name="T39" fmla="*/ 20 h 120"/>
                <a:gd name="T40" fmla="*/ 35 w 209"/>
                <a:gd name="T41" fmla="*/ 15 h 120"/>
                <a:gd name="T42" fmla="*/ 173 w 209"/>
                <a:gd name="T43" fmla="*/ 15 h 120"/>
                <a:gd name="T44" fmla="*/ 173 w 209"/>
                <a:gd name="T45" fmla="*/ 20 h 120"/>
                <a:gd name="T46" fmla="*/ 189 w 209"/>
                <a:gd name="T47" fmla="*/ 35 h 120"/>
                <a:gd name="T48" fmla="*/ 194 w 209"/>
                <a:gd name="T49" fmla="*/ 35 h 120"/>
                <a:gd name="T50" fmla="*/ 194 w 209"/>
                <a:gd name="T51" fmla="*/ 84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09" h="120">
                  <a:moveTo>
                    <a:pt x="192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7" y="0"/>
                    <a:pt x="0" y="8"/>
                    <a:pt x="0" y="17"/>
                  </a:cubicBezTo>
                  <a:cubicBezTo>
                    <a:pt x="0" y="103"/>
                    <a:pt x="0" y="103"/>
                    <a:pt x="0" y="103"/>
                  </a:cubicBezTo>
                  <a:cubicBezTo>
                    <a:pt x="0" y="112"/>
                    <a:pt x="7" y="120"/>
                    <a:pt x="16" y="120"/>
                  </a:cubicBezTo>
                  <a:cubicBezTo>
                    <a:pt x="192" y="120"/>
                    <a:pt x="192" y="120"/>
                    <a:pt x="192" y="120"/>
                  </a:cubicBezTo>
                  <a:cubicBezTo>
                    <a:pt x="201" y="120"/>
                    <a:pt x="209" y="112"/>
                    <a:pt x="209" y="103"/>
                  </a:cubicBezTo>
                  <a:cubicBezTo>
                    <a:pt x="209" y="17"/>
                    <a:pt x="209" y="17"/>
                    <a:pt x="209" y="17"/>
                  </a:cubicBezTo>
                  <a:cubicBezTo>
                    <a:pt x="209" y="8"/>
                    <a:pt x="201" y="0"/>
                    <a:pt x="192" y="0"/>
                  </a:cubicBezTo>
                  <a:close/>
                  <a:moveTo>
                    <a:pt x="194" y="84"/>
                  </a:moveTo>
                  <a:cubicBezTo>
                    <a:pt x="189" y="84"/>
                    <a:pt x="189" y="84"/>
                    <a:pt x="189" y="84"/>
                  </a:cubicBezTo>
                  <a:cubicBezTo>
                    <a:pt x="180" y="84"/>
                    <a:pt x="173" y="91"/>
                    <a:pt x="173" y="100"/>
                  </a:cubicBezTo>
                  <a:cubicBezTo>
                    <a:pt x="173" y="105"/>
                    <a:pt x="173" y="105"/>
                    <a:pt x="173" y="105"/>
                  </a:cubicBezTo>
                  <a:cubicBezTo>
                    <a:pt x="35" y="105"/>
                    <a:pt x="35" y="105"/>
                    <a:pt x="35" y="105"/>
                  </a:cubicBezTo>
                  <a:cubicBezTo>
                    <a:pt x="35" y="100"/>
                    <a:pt x="35" y="100"/>
                    <a:pt x="35" y="100"/>
                  </a:cubicBezTo>
                  <a:cubicBezTo>
                    <a:pt x="35" y="91"/>
                    <a:pt x="28" y="84"/>
                    <a:pt x="19" y="84"/>
                  </a:cubicBezTo>
                  <a:cubicBezTo>
                    <a:pt x="15" y="84"/>
                    <a:pt x="15" y="84"/>
                    <a:pt x="15" y="84"/>
                  </a:cubicBezTo>
                  <a:cubicBezTo>
                    <a:pt x="15" y="35"/>
                    <a:pt x="15" y="35"/>
                    <a:pt x="15" y="35"/>
                  </a:cubicBezTo>
                  <a:cubicBezTo>
                    <a:pt x="19" y="35"/>
                    <a:pt x="19" y="35"/>
                    <a:pt x="19" y="35"/>
                  </a:cubicBezTo>
                  <a:cubicBezTo>
                    <a:pt x="28" y="35"/>
                    <a:pt x="35" y="29"/>
                    <a:pt x="35" y="20"/>
                  </a:cubicBezTo>
                  <a:cubicBezTo>
                    <a:pt x="35" y="15"/>
                    <a:pt x="35" y="15"/>
                    <a:pt x="35" y="15"/>
                  </a:cubicBezTo>
                  <a:cubicBezTo>
                    <a:pt x="173" y="15"/>
                    <a:pt x="173" y="15"/>
                    <a:pt x="173" y="15"/>
                  </a:cubicBezTo>
                  <a:cubicBezTo>
                    <a:pt x="173" y="20"/>
                    <a:pt x="173" y="20"/>
                    <a:pt x="173" y="20"/>
                  </a:cubicBezTo>
                  <a:cubicBezTo>
                    <a:pt x="173" y="29"/>
                    <a:pt x="180" y="35"/>
                    <a:pt x="189" y="35"/>
                  </a:cubicBezTo>
                  <a:cubicBezTo>
                    <a:pt x="194" y="35"/>
                    <a:pt x="194" y="35"/>
                    <a:pt x="194" y="35"/>
                  </a:cubicBezTo>
                  <a:lnTo>
                    <a:pt x="194" y="8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92" name="Group 91">
            <a:extLst>
              <a:ext uri="{FF2B5EF4-FFF2-40B4-BE49-F238E27FC236}">
                <a16:creationId xmlns:a16="http://schemas.microsoft.com/office/drawing/2014/main" id="{F40B3B69-4802-4987-B766-F6EEEF197EB5}"/>
              </a:ext>
            </a:extLst>
          </p:cNvPr>
          <p:cNvGrpSpPr/>
          <p:nvPr/>
        </p:nvGrpSpPr>
        <p:grpSpPr>
          <a:xfrm rot="18900000">
            <a:off x="6352089" y="5935348"/>
            <a:ext cx="498116" cy="285788"/>
            <a:chOff x="7779638" y="1072086"/>
            <a:chExt cx="436722" cy="250564"/>
          </a:xfrm>
          <a:solidFill>
            <a:schemeClr val="tx1">
              <a:lumMod val="20000"/>
              <a:lumOff val="80000"/>
            </a:schemeClr>
          </a:solidFill>
        </p:grpSpPr>
        <p:sp>
          <p:nvSpPr>
            <p:cNvPr id="93" name="Freeform 16">
              <a:extLst>
                <a:ext uri="{FF2B5EF4-FFF2-40B4-BE49-F238E27FC236}">
                  <a16:creationId xmlns:a16="http://schemas.microsoft.com/office/drawing/2014/main" id="{899AC62A-C70E-48F2-809B-2BE23C149AD7}"/>
                </a:ext>
              </a:extLst>
            </p:cNvPr>
            <p:cNvSpPr>
              <a:spLocks/>
            </p:cNvSpPr>
            <p:nvPr/>
          </p:nvSpPr>
          <p:spPr bwMode="auto">
            <a:xfrm>
              <a:off x="7829045" y="1124140"/>
              <a:ext cx="117342" cy="146456"/>
            </a:xfrm>
            <a:custGeom>
              <a:avLst/>
              <a:gdLst>
                <a:gd name="T0" fmla="*/ 40 w 56"/>
                <a:gd name="T1" fmla="*/ 35 h 70"/>
                <a:gd name="T2" fmla="*/ 56 w 56"/>
                <a:gd name="T3" fmla="*/ 0 h 70"/>
                <a:gd name="T4" fmla="*/ 20 w 56"/>
                <a:gd name="T5" fmla="*/ 0 h 70"/>
                <a:gd name="T6" fmla="*/ 0 w 56"/>
                <a:gd name="T7" fmla="*/ 19 h 70"/>
                <a:gd name="T8" fmla="*/ 0 w 56"/>
                <a:gd name="T9" fmla="*/ 51 h 70"/>
                <a:gd name="T10" fmla="*/ 20 w 56"/>
                <a:gd name="T11" fmla="*/ 70 h 70"/>
                <a:gd name="T12" fmla="*/ 56 w 56"/>
                <a:gd name="T13" fmla="*/ 70 h 70"/>
                <a:gd name="T14" fmla="*/ 40 w 56"/>
                <a:gd name="T15" fmla="*/ 35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6" h="70">
                  <a:moveTo>
                    <a:pt x="40" y="35"/>
                  </a:moveTo>
                  <a:cubicBezTo>
                    <a:pt x="40" y="21"/>
                    <a:pt x="46" y="8"/>
                    <a:pt x="56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8" y="10"/>
                    <a:pt x="10" y="17"/>
                    <a:pt x="0" y="19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10" y="52"/>
                    <a:pt x="18" y="60"/>
                    <a:pt x="20" y="70"/>
                  </a:cubicBezTo>
                  <a:cubicBezTo>
                    <a:pt x="56" y="70"/>
                    <a:pt x="56" y="70"/>
                    <a:pt x="56" y="70"/>
                  </a:cubicBezTo>
                  <a:cubicBezTo>
                    <a:pt x="46" y="62"/>
                    <a:pt x="40" y="49"/>
                    <a:pt x="40" y="3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4" name="Freeform 17">
              <a:extLst>
                <a:ext uri="{FF2B5EF4-FFF2-40B4-BE49-F238E27FC236}">
                  <a16:creationId xmlns:a16="http://schemas.microsoft.com/office/drawing/2014/main" id="{840B3D98-7F27-4E14-9C68-3A30E62884A9}"/>
                </a:ext>
              </a:extLst>
            </p:cNvPr>
            <p:cNvSpPr>
              <a:spLocks/>
            </p:cNvSpPr>
            <p:nvPr/>
          </p:nvSpPr>
          <p:spPr bwMode="auto">
            <a:xfrm>
              <a:off x="8049611" y="1124140"/>
              <a:ext cx="114695" cy="146456"/>
            </a:xfrm>
            <a:custGeom>
              <a:avLst/>
              <a:gdLst>
                <a:gd name="T0" fmla="*/ 35 w 55"/>
                <a:gd name="T1" fmla="*/ 0 h 70"/>
                <a:gd name="T2" fmla="*/ 0 w 55"/>
                <a:gd name="T3" fmla="*/ 0 h 70"/>
                <a:gd name="T4" fmla="*/ 15 w 55"/>
                <a:gd name="T5" fmla="*/ 35 h 70"/>
                <a:gd name="T6" fmla="*/ 0 w 55"/>
                <a:gd name="T7" fmla="*/ 70 h 70"/>
                <a:gd name="T8" fmla="*/ 35 w 55"/>
                <a:gd name="T9" fmla="*/ 70 h 70"/>
                <a:gd name="T10" fmla="*/ 55 w 55"/>
                <a:gd name="T11" fmla="*/ 51 h 70"/>
                <a:gd name="T12" fmla="*/ 55 w 55"/>
                <a:gd name="T13" fmla="*/ 19 h 70"/>
                <a:gd name="T14" fmla="*/ 35 w 55"/>
                <a:gd name="T15" fmla="*/ 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5" h="70">
                  <a:moveTo>
                    <a:pt x="35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9" y="8"/>
                    <a:pt x="15" y="21"/>
                    <a:pt x="15" y="35"/>
                  </a:cubicBezTo>
                  <a:cubicBezTo>
                    <a:pt x="15" y="49"/>
                    <a:pt x="9" y="62"/>
                    <a:pt x="0" y="70"/>
                  </a:cubicBezTo>
                  <a:cubicBezTo>
                    <a:pt x="35" y="70"/>
                    <a:pt x="35" y="70"/>
                    <a:pt x="35" y="70"/>
                  </a:cubicBezTo>
                  <a:cubicBezTo>
                    <a:pt x="37" y="60"/>
                    <a:pt x="45" y="52"/>
                    <a:pt x="55" y="51"/>
                  </a:cubicBezTo>
                  <a:cubicBezTo>
                    <a:pt x="55" y="19"/>
                    <a:pt x="55" y="19"/>
                    <a:pt x="55" y="19"/>
                  </a:cubicBezTo>
                  <a:cubicBezTo>
                    <a:pt x="45" y="17"/>
                    <a:pt x="37" y="10"/>
                    <a:pt x="3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5" name="Freeform 18">
              <a:extLst>
                <a:ext uri="{FF2B5EF4-FFF2-40B4-BE49-F238E27FC236}">
                  <a16:creationId xmlns:a16="http://schemas.microsoft.com/office/drawing/2014/main" id="{16976CAB-F600-40C0-95D6-289BFC96D44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932270" y="1124140"/>
              <a:ext cx="129693" cy="146456"/>
            </a:xfrm>
            <a:custGeom>
              <a:avLst/>
              <a:gdLst>
                <a:gd name="T0" fmla="*/ 31 w 62"/>
                <a:gd name="T1" fmla="*/ 0 h 70"/>
                <a:gd name="T2" fmla="*/ 0 w 62"/>
                <a:gd name="T3" fmla="*/ 35 h 70"/>
                <a:gd name="T4" fmla="*/ 31 w 62"/>
                <a:gd name="T5" fmla="*/ 70 h 70"/>
                <a:gd name="T6" fmla="*/ 62 w 62"/>
                <a:gd name="T7" fmla="*/ 35 h 70"/>
                <a:gd name="T8" fmla="*/ 31 w 62"/>
                <a:gd name="T9" fmla="*/ 0 h 70"/>
                <a:gd name="T10" fmla="*/ 34 w 62"/>
                <a:gd name="T11" fmla="*/ 54 h 70"/>
                <a:gd name="T12" fmla="*/ 34 w 62"/>
                <a:gd name="T13" fmla="*/ 61 h 70"/>
                <a:gd name="T14" fmla="*/ 28 w 62"/>
                <a:gd name="T15" fmla="*/ 61 h 70"/>
                <a:gd name="T16" fmla="*/ 28 w 62"/>
                <a:gd name="T17" fmla="*/ 55 h 70"/>
                <a:gd name="T18" fmla="*/ 17 w 62"/>
                <a:gd name="T19" fmla="*/ 52 h 70"/>
                <a:gd name="T20" fmla="*/ 19 w 62"/>
                <a:gd name="T21" fmla="*/ 45 h 70"/>
                <a:gd name="T22" fmla="*/ 29 w 62"/>
                <a:gd name="T23" fmla="*/ 47 h 70"/>
                <a:gd name="T24" fmla="*/ 36 w 62"/>
                <a:gd name="T25" fmla="*/ 43 h 70"/>
                <a:gd name="T26" fmla="*/ 29 w 62"/>
                <a:gd name="T27" fmla="*/ 38 h 70"/>
                <a:gd name="T28" fmla="*/ 18 w 62"/>
                <a:gd name="T29" fmla="*/ 26 h 70"/>
                <a:gd name="T30" fmla="*/ 28 w 62"/>
                <a:gd name="T31" fmla="*/ 15 h 70"/>
                <a:gd name="T32" fmla="*/ 28 w 62"/>
                <a:gd name="T33" fmla="*/ 9 h 70"/>
                <a:gd name="T34" fmla="*/ 34 w 62"/>
                <a:gd name="T35" fmla="*/ 9 h 70"/>
                <a:gd name="T36" fmla="*/ 34 w 62"/>
                <a:gd name="T37" fmla="*/ 15 h 70"/>
                <a:gd name="T38" fmla="*/ 44 w 62"/>
                <a:gd name="T39" fmla="*/ 17 h 70"/>
                <a:gd name="T40" fmla="*/ 42 w 62"/>
                <a:gd name="T41" fmla="*/ 24 h 70"/>
                <a:gd name="T42" fmla="*/ 33 w 62"/>
                <a:gd name="T43" fmla="*/ 22 h 70"/>
                <a:gd name="T44" fmla="*/ 27 w 62"/>
                <a:gd name="T45" fmla="*/ 25 h 70"/>
                <a:gd name="T46" fmla="*/ 35 w 62"/>
                <a:gd name="T47" fmla="*/ 31 h 70"/>
                <a:gd name="T48" fmla="*/ 45 w 62"/>
                <a:gd name="T49" fmla="*/ 43 h 70"/>
                <a:gd name="T50" fmla="*/ 34 w 62"/>
                <a:gd name="T51" fmla="*/ 54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2" h="70">
                  <a:moveTo>
                    <a:pt x="31" y="0"/>
                  </a:moveTo>
                  <a:cubicBezTo>
                    <a:pt x="14" y="0"/>
                    <a:pt x="0" y="15"/>
                    <a:pt x="0" y="35"/>
                  </a:cubicBezTo>
                  <a:cubicBezTo>
                    <a:pt x="0" y="54"/>
                    <a:pt x="14" y="70"/>
                    <a:pt x="31" y="70"/>
                  </a:cubicBezTo>
                  <a:cubicBezTo>
                    <a:pt x="48" y="70"/>
                    <a:pt x="62" y="54"/>
                    <a:pt x="62" y="35"/>
                  </a:cubicBezTo>
                  <a:cubicBezTo>
                    <a:pt x="62" y="15"/>
                    <a:pt x="48" y="0"/>
                    <a:pt x="31" y="0"/>
                  </a:cubicBezTo>
                  <a:close/>
                  <a:moveTo>
                    <a:pt x="34" y="54"/>
                  </a:moveTo>
                  <a:cubicBezTo>
                    <a:pt x="34" y="61"/>
                    <a:pt x="34" y="61"/>
                    <a:pt x="34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55"/>
                    <a:pt x="28" y="55"/>
                    <a:pt x="28" y="55"/>
                  </a:cubicBezTo>
                  <a:cubicBezTo>
                    <a:pt x="24" y="54"/>
                    <a:pt x="20" y="53"/>
                    <a:pt x="17" y="52"/>
                  </a:cubicBezTo>
                  <a:cubicBezTo>
                    <a:pt x="19" y="45"/>
                    <a:pt x="19" y="45"/>
                    <a:pt x="19" y="45"/>
                  </a:cubicBezTo>
                  <a:cubicBezTo>
                    <a:pt x="22" y="46"/>
                    <a:pt x="25" y="47"/>
                    <a:pt x="29" y="47"/>
                  </a:cubicBezTo>
                  <a:cubicBezTo>
                    <a:pt x="33" y="47"/>
                    <a:pt x="36" y="46"/>
                    <a:pt x="36" y="43"/>
                  </a:cubicBezTo>
                  <a:cubicBezTo>
                    <a:pt x="36" y="41"/>
                    <a:pt x="34" y="40"/>
                    <a:pt x="29" y="38"/>
                  </a:cubicBezTo>
                  <a:cubicBezTo>
                    <a:pt x="22" y="36"/>
                    <a:pt x="18" y="33"/>
                    <a:pt x="18" y="26"/>
                  </a:cubicBezTo>
                  <a:cubicBezTo>
                    <a:pt x="18" y="21"/>
                    <a:pt x="21" y="16"/>
                    <a:pt x="28" y="15"/>
                  </a:cubicBezTo>
                  <a:cubicBezTo>
                    <a:pt x="28" y="9"/>
                    <a:pt x="28" y="9"/>
                    <a:pt x="28" y="9"/>
                  </a:cubicBezTo>
                  <a:cubicBezTo>
                    <a:pt x="34" y="9"/>
                    <a:pt x="34" y="9"/>
                    <a:pt x="34" y="9"/>
                  </a:cubicBezTo>
                  <a:cubicBezTo>
                    <a:pt x="34" y="15"/>
                    <a:pt x="34" y="15"/>
                    <a:pt x="34" y="15"/>
                  </a:cubicBezTo>
                  <a:cubicBezTo>
                    <a:pt x="38" y="15"/>
                    <a:pt x="41" y="16"/>
                    <a:pt x="44" y="17"/>
                  </a:cubicBezTo>
                  <a:cubicBezTo>
                    <a:pt x="42" y="24"/>
                    <a:pt x="42" y="24"/>
                    <a:pt x="42" y="24"/>
                  </a:cubicBezTo>
                  <a:cubicBezTo>
                    <a:pt x="40" y="23"/>
                    <a:pt x="37" y="22"/>
                    <a:pt x="33" y="22"/>
                  </a:cubicBezTo>
                  <a:cubicBezTo>
                    <a:pt x="28" y="22"/>
                    <a:pt x="27" y="24"/>
                    <a:pt x="27" y="25"/>
                  </a:cubicBezTo>
                  <a:cubicBezTo>
                    <a:pt x="27" y="27"/>
                    <a:pt x="29" y="29"/>
                    <a:pt x="35" y="31"/>
                  </a:cubicBezTo>
                  <a:cubicBezTo>
                    <a:pt x="42" y="33"/>
                    <a:pt x="45" y="37"/>
                    <a:pt x="45" y="43"/>
                  </a:cubicBezTo>
                  <a:cubicBezTo>
                    <a:pt x="45" y="48"/>
                    <a:pt x="41" y="53"/>
                    <a:pt x="34" y="5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6" name="Freeform 19">
              <a:extLst>
                <a:ext uri="{FF2B5EF4-FFF2-40B4-BE49-F238E27FC236}">
                  <a16:creationId xmlns:a16="http://schemas.microsoft.com/office/drawing/2014/main" id="{993B2404-2A6D-4C55-B66A-D93F1065699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779638" y="1072086"/>
              <a:ext cx="436722" cy="250564"/>
            </a:xfrm>
            <a:custGeom>
              <a:avLst/>
              <a:gdLst>
                <a:gd name="T0" fmla="*/ 192 w 209"/>
                <a:gd name="T1" fmla="*/ 0 h 120"/>
                <a:gd name="T2" fmla="*/ 16 w 209"/>
                <a:gd name="T3" fmla="*/ 0 h 120"/>
                <a:gd name="T4" fmla="*/ 0 w 209"/>
                <a:gd name="T5" fmla="*/ 17 h 120"/>
                <a:gd name="T6" fmla="*/ 0 w 209"/>
                <a:gd name="T7" fmla="*/ 103 h 120"/>
                <a:gd name="T8" fmla="*/ 16 w 209"/>
                <a:gd name="T9" fmla="*/ 120 h 120"/>
                <a:gd name="T10" fmla="*/ 192 w 209"/>
                <a:gd name="T11" fmla="*/ 120 h 120"/>
                <a:gd name="T12" fmla="*/ 209 w 209"/>
                <a:gd name="T13" fmla="*/ 103 h 120"/>
                <a:gd name="T14" fmla="*/ 209 w 209"/>
                <a:gd name="T15" fmla="*/ 17 h 120"/>
                <a:gd name="T16" fmla="*/ 192 w 209"/>
                <a:gd name="T17" fmla="*/ 0 h 120"/>
                <a:gd name="T18" fmla="*/ 194 w 209"/>
                <a:gd name="T19" fmla="*/ 84 h 120"/>
                <a:gd name="T20" fmla="*/ 189 w 209"/>
                <a:gd name="T21" fmla="*/ 84 h 120"/>
                <a:gd name="T22" fmla="*/ 173 w 209"/>
                <a:gd name="T23" fmla="*/ 100 h 120"/>
                <a:gd name="T24" fmla="*/ 173 w 209"/>
                <a:gd name="T25" fmla="*/ 105 h 120"/>
                <a:gd name="T26" fmla="*/ 35 w 209"/>
                <a:gd name="T27" fmla="*/ 105 h 120"/>
                <a:gd name="T28" fmla="*/ 35 w 209"/>
                <a:gd name="T29" fmla="*/ 100 h 120"/>
                <a:gd name="T30" fmla="*/ 19 w 209"/>
                <a:gd name="T31" fmla="*/ 84 h 120"/>
                <a:gd name="T32" fmla="*/ 15 w 209"/>
                <a:gd name="T33" fmla="*/ 84 h 120"/>
                <a:gd name="T34" fmla="*/ 15 w 209"/>
                <a:gd name="T35" fmla="*/ 35 h 120"/>
                <a:gd name="T36" fmla="*/ 19 w 209"/>
                <a:gd name="T37" fmla="*/ 35 h 120"/>
                <a:gd name="T38" fmla="*/ 35 w 209"/>
                <a:gd name="T39" fmla="*/ 20 h 120"/>
                <a:gd name="T40" fmla="*/ 35 w 209"/>
                <a:gd name="T41" fmla="*/ 15 h 120"/>
                <a:gd name="T42" fmla="*/ 173 w 209"/>
                <a:gd name="T43" fmla="*/ 15 h 120"/>
                <a:gd name="T44" fmla="*/ 173 w 209"/>
                <a:gd name="T45" fmla="*/ 20 h 120"/>
                <a:gd name="T46" fmla="*/ 189 w 209"/>
                <a:gd name="T47" fmla="*/ 35 h 120"/>
                <a:gd name="T48" fmla="*/ 194 w 209"/>
                <a:gd name="T49" fmla="*/ 35 h 120"/>
                <a:gd name="T50" fmla="*/ 194 w 209"/>
                <a:gd name="T51" fmla="*/ 84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09" h="120">
                  <a:moveTo>
                    <a:pt x="192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7" y="0"/>
                    <a:pt x="0" y="8"/>
                    <a:pt x="0" y="17"/>
                  </a:cubicBezTo>
                  <a:cubicBezTo>
                    <a:pt x="0" y="103"/>
                    <a:pt x="0" y="103"/>
                    <a:pt x="0" y="103"/>
                  </a:cubicBezTo>
                  <a:cubicBezTo>
                    <a:pt x="0" y="112"/>
                    <a:pt x="7" y="120"/>
                    <a:pt x="16" y="120"/>
                  </a:cubicBezTo>
                  <a:cubicBezTo>
                    <a:pt x="192" y="120"/>
                    <a:pt x="192" y="120"/>
                    <a:pt x="192" y="120"/>
                  </a:cubicBezTo>
                  <a:cubicBezTo>
                    <a:pt x="201" y="120"/>
                    <a:pt x="209" y="112"/>
                    <a:pt x="209" y="103"/>
                  </a:cubicBezTo>
                  <a:cubicBezTo>
                    <a:pt x="209" y="17"/>
                    <a:pt x="209" y="17"/>
                    <a:pt x="209" y="17"/>
                  </a:cubicBezTo>
                  <a:cubicBezTo>
                    <a:pt x="209" y="8"/>
                    <a:pt x="201" y="0"/>
                    <a:pt x="192" y="0"/>
                  </a:cubicBezTo>
                  <a:close/>
                  <a:moveTo>
                    <a:pt x="194" y="84"/>
                  </a:moveTo>
                  <a:cubicBezTo>
                    <a:pt x="189" y="84"/>
                    <a:pt x="189" y="84"/>
                    <a:pt x="189" y="84"/>
                  </a:cubicBezTo>
                  <a:cubicBezTo>
                    <a:pt x="180" y="84"/>
                    <a:pt x="173" y="91"/>
                    <a:pt x="173" y="100"/>
                  </a:cubicBezTo>
                  <a:cubicBezTo>
                    <a:pt x="173" y="105"/>
                    <a:pt x="173" y="105"/>
                    <a:pt x="173" y="105"/>
                  </a:cubicBezTo>
                  <a:cubicBezTo>
                    <a:pt x="35" y="105"/>
                    <a:pt x="35" y="105"/>
                    <a:pt x="35" y="105"/>
                  </a:cubicBezTo>
                  <a:cubicBezTo>
                    <a:pt x="35" y="100"/>
                    <a:pt x="35" y="100"/>
                    <a:pt x="35" y="100"/>
                  </a:cubicBezTo>
                  <a:cubicBezTo>
                    <a:pt x="35" y="91"/>
                    <a:pt x="28" y="84"/>
                    <a:pt x="19" y="84"/>
                  </a:cubicBezTo>
                  <a:cubicBezTo>
                    <a:pt x="15" y="84"/>
                    <a:pt x="15" y="84"/>
                    <a:pt x="15" y="84"/>
                  </a:cubicBezTo>
                  <a:cubicBezTo>
                    <a:pt x="15" y="35"/>
                    <a:pt x="15" y="35"/>
                    <a:pt x="15" y="35"/>
                  </a:cubicBezTo>
                  <a:cubicBezTo>
                    <a:pt x="19" y="35"/>
                    <a:pt x="19" y="35"/>
                    <a:pt x="19" y="35"/>
                  </a:cubicBezTo>
                  <a:cubicBezTo>
                    <a:pt x="28" y="35"/>
                    <a:pt x="35" y="29"/>
                    <a:pt x="35" y="20"/>
                  </a:cubicBezTo>
                  <a:cubicBezTo>
                    <a:pt x="35" y="15"/>
                    <a:pt x="35" y="15"/>
                    <a:pt x="35" y="15"/>
                  </a:cubicBezTo>
                  <a:cubicBezTo>
                    <a:pt x="173" y="15"/>
                    <a:pt x="173" y="15"/>
                    <a:pt x="173" y="15"/>
                  </a:cubicBezTo>
                  <a:cubicBezTo>
                    <a:pt x="173" y="20"/>
                    <a:pt x="173" y="20"/>
                    <a:pt x="173" y="20"/>
                  </a:cubicBezTo>
                  <a:cubicBezTo>
                    <a:pt x="173" y="29"/>
                    <a:pt x="180" y="35"/>
                    <a:pt x="189" y="35"/>
                  </a:cubicBezTo>
                  <a:cubicBezTo>
                    <a:pt x="194" y="35"/>
                    <a:pt x="194" y="35"/>
                    <a:pt x="194" y="35"/>
                  </a:cubicBezTo>
                  <a:lnTo>
                    <a:pt x="194" y="8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98" name="TextBox 97">
            <a:extLst>
              <a:ext uri="{FF2B5EF4-FFF2-40B4-BE49-F238E27FC236}">
                <a16:creationId xmlns:a16="http://schemas.microsoft.com/office/drawing/2014/main" id="{698DFC18-4F67-4A16-8A95-DA99F926E92C}"/>
              </a:ext>
            </a:extLst>
          </p:cNvPr>
          <p:cNvSpPr txBox="1"/>
          <p:nvPr/>
        </p:nvSpPr>
        <p:spPr>
          <a:xfrm>
            <a:off x="6908449" y="5754343"/>
            <a:ext cx="109581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>
                <a:solidFill>
                  <a:schemeClr val="accent4"/>
                </a:solidFill>
                <a:latin typeface="Bebas" pitchFamily="2" charset="0"/>
              </a:rPr>
              <a:t>$9M</a:t>
            </a:r>
            <a:endParaRPr lang="id-ID" sz="4000" dirty="0">
              <a:solidFill>
                <a:schemeClr val="accent4"/>
              </a:solidFill>
              <a:latin typeface="Bebas" pitchFamily="2" charset="0"/>
            </a:endParaRPr>
          </a:p>
        </p:txBody>
      </p:sp>
      <p:sp>
        <p:nvSpPr>
          <p:cNvPr id="99" name="Rectangle 98">
            <a:extLst>
              <a:ext uri="{FF2B5EF4-FFF2-40B4-BE49-F238E27FC236}">
                <a16:creationId xmlns:a16="http://schemas.microsoft.com/office/drawing/2014/main" id="{BB718AFD-DAB3-4B03-9D2A-58AF8299572F}"/>
              </a:ext>
            </a:extLst>
          </p:cNvPr>
          <p:cNvSpPr/>
          <p:nvPr/>
        </p:nvSpPr>
        <p:spPr>
          <a:xfrm>
            <a:off x="6908449" y="5505217"/>
            <a:ext cx="2446656" cy="3401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From target</a:t>
            </a:r>
            <a:endParaRPr lang="id-ID" sz="1200" dirty="0">
              <a:solidFill>
                <a:schemeClr val="tx1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101367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00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500"/>
                            </p:stCondLst>
                            <p:childTnLst>
                              <p:par>
                                <p:cTn id="3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000"/>
                            </p:stCondLst>
                            <p:childTnLst>
                              <p:par>
                                <p:cTn id="4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2500"/>
                            </p:stCondLst>
                            <p:childTnLst>
                              <p:par>
                                <p:cTn id="48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3000"/>
                            </p:stCondLst>
                            <p:childTnLst>
                              <p:par>
                                <p:cTn id="5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3500"/>
                            </p:stCondLst>
                            <p:childTnLst>
                              <p:par>
                                <p:cTn id="5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4000"/>
                            </p:stCondLst>
                            <p:childTnLst>
                              <p:par>
                                <p:cTn id="6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4500"/>
                            </p:stCondLst>
                            <p:childTnLst>
                              <p:par>
                                <p:cTn id="6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5000"/>
                            </p:stCondLst>
                            <p:childTnLst>
                              <p:par>
                                <p:cTn id="7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5500"/>
                            </p:stCondLst>
                            <p:childTnLst>
                              <p:par>
                                <p:cTn id="7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6000"/>
                            </p:stCondLst>
                            <p:childTnLst>
                              <p:par>
                                <p:cTn id="7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6500"/>
                            </p:stCondLst>
                            <p:childTnLst>
                              <p:par>
                                <p:cTn id="84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7000"/>
                            </p:stCondLst>
                            <p:childTnLst>
                              <p:par>
                                <p:cTn id="8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7500"/>
                            </p:stCondLst>
                            <p:childTnLst>
                              <p:par>
                                <p:cTn id="9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8000"/>
                            </p:stCondLst>
                            <p:childTnLst>
                              <p:par>
                                <p:cTn id="9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8500"/>
                            </p:stCondLst>
                            <p:childTnLst>
                              <p:par>
                                <p:cTn id="10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4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9000"/>
                            </p:stCondLst>
                            <p:childTnLst>
                              <p:par>
                                <p:cTn id="10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9500"/>
                            </p:stCondLst>
                            <p:childTnLst>
                              <p:par>
                                <p:cTn id="1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10000"/>
                            </p:stCondLst>
                            <p:childTnLst>
                              <p:par>
                                <p:cTn id="11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8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1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3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6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8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" fill="hold">
                            <p:stCondLst>
                              <p:cond delay="10500"/>
                            </p:stCondLst>
                            <p:childTnLst>
                              <p:par>
                                <p:cTn id="14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" fill="hold">
                            <p:stCondLst>
                              <p:cond delay="11000"/>
                            </p:stCondLst>
                            <p:childTnLst>
                              <p:par>
                                <p:cTn id="14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6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/>
      <p:bldP spid="39" grpId="0"/>
      <p:bldP spid="44" grpId="0"/>
      <p:bldP spid="45" grpId="0"/>
      <p:bldP spid="46" grpId="0"/>
      <p:bldP spid="47" grpId="0"/>
      <p:bldP spid="48" grpId="0"/>
      <p:bldP spid="49" grpId="0"/>
      <p:bldP spid="50" grpId="0"/>
      <p:bldP spid="51" grpId="0"/>
      <p:bldP spid="98" grpId="0"/>
      <p:bldP spid="99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125960-F64C-4DB7-9A9E-44939961CA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/>
              <a:t>FUNNEL DIAGRAM</a:t>
            </a:r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F24A1D12-76EA-4B71-A27C-219E00FBE43F}"/>
              </a:ext>
            </a:extLst>
          </p:cNvPr>
          <p:cNvGrpSpPr/>
          <p:nvPr/>
        </p:nvGrpSpPr>
        <p:grpSpPr>
          <a:xfrm>
            <a:off x="4254860" y="3014659"/>
            <a:ext cx="3759994" cy="2532703"/>
            <a:chOff x="4254860" y="3014659"/>
            <a:chExt cx="3759994" cy="2532703"/>
          </a:xfrm>
        </p:grpSpPr>
        <p:sp>
          <p:nvSpPr>
            <p:cNvPr id="5" name="Freeform 5">
              <a:extLst>
                <a:ext uri="{FF2B5EF4-FFF2-40B4-BE49-F238E27FC236}">
                  <a16:creationId xmlns:a16="http://schemas.microsoft.com/office/drawing/2014/main" id="{ED972B55-A05A-4FB7-AF71-8EE079DE86CD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5051440" y="2583949"/>
              <a:ext cx="2166833" cy="3759994"/>
            </a:xfrm>
            <a:custGeom>
              <a:avLst/>
              <a:gdLst>
                <a:gd name="T0" fmla="*/ 0 w 687"/>
                <a:gd name="T1" fmla="*/ 891 h 891"/>
                <a:gd name="T2" fmla="*/ 545 w 687"/>
                <a:gd name="T3" fmla="*/ 575 h 891"/>
                <a:gd name="T4" fmla="*/ 545 w 687"/>
                <a:gd name="T5" fmla="*/ 574 h 891"/>
                <a:gd name="T6" fmla="*/ 687 w 687"/>
                <a:gd name="T7" fmla="*/ 574 h 891"/>
                <a:gd name="T8" fmla="*/ 687 w 687"/>
                <a:gd name="T9" fmla="*/ 317 h 891"/>
                <a:gd name="T10" fmla="*/ 545 w 687"/>
                <a:gd name="T11" fmla="*/ 317 h 891"/>
                <a:gd name="T12" fmla="*/ 545 w 687"/>
                <a:gd name="T13" fmla="*/ 316 h 891"/>
                <a:gd name="T14" fmla="*/ 0 w 687"/>
                <a:gd name="T15" fmla="*/ 0 h 891"/>
                <a:gd name="T16" fmla="*/ 0 w 687"/>
                <a:gd name="T17" fmla="*/ 891 h 8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87" h="891">
                  <a:moveTo>
                    <a:pt x="0" y="891"/>
                  </a:moveTo>
                  <a:lnTo>
                    <a:pt x="545" y="575"/>
                  </a:lnTo>
                  <a:lnTo>
                    <a:pt x="545" y="574"/>
                  </a:lnTo>
                  <a:lnTo>
                    <a:pt x="687" y="574"/>
                  </a:lnTo>
                  <a:lnTo>
                    <a:pt x="687" y="317"/>
                  </a:lnTo>
                  <a:lnTo>
                    <a:pt x="545" y="317"/>
                  </a:lnTo>
                  <a:lnTo>
                    <a:pt x="545" y="316"/>
                  </a:lnTo>
                  <a:lnTo>
                    <a:pt x="0" y="0"/>
                  </a:lnTo>
                  <a:lnTo>
                    <a:pt x="0" y="891"/>
                  </a:lnTo>
                  <a:close/>
                </a:path>
              </a:pathLst>
            </a:custGeom>
            <a:solidFill>
              <a:schemeClr val="tx1">
                <a:lumMod val="40000"/>
                <a:lumOff val="6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6525D3B9-C182-4497-B608-6C1665481C85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5791065" y="1478454"/>
              <a:ext cx="687583" cy="3759994"/>
            </a:xfrm>
            <a:prstGeom prst="ellipse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79A4422B-665B-49A3-94C0-E1FFF3DE7C57}"/>
              </a:ext>
            </a:extLst>
          </p:cNvPr>
          <p:cNvSpPr/>
          <p:nvPr/>
        </p:nvSpPr>
        <p:spPr>
          <a:xfrm>
            <a:off x="1330169" y="2344202"/>
            <a:ext cx="1847826" cy="555305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1A5E8BDD-2E99-4710-A4B7-BFA037247520}"/>
              </a:ext>
            </a:extLst>
          </p:cNvPr>
          <p:cNvSpPr txBox="1"/>
          <p:nvPr/>
        </p:nvSpPr>
        <p:spPr>
          <a:xfrm>
            <a:off x="1459062" y="2437188"/>
            <a:ext cx="15900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bg2"/>
                </a:solidFill>
                <a:latin typeface="+mj-lt"/>
              </a:rPr>
              <a:t>LEADS</a:t>
            </a:r>
            <a:endParaRPr lang="id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B72F4245-1883-4555-A18E-40C0202D5DF3}"/>
              </a:ext>
            </a:extLst>
          </p:cNvPr>
          <p:cNvSpPr/>
          <p:nvPr/>
        </p:nvSpPr>
        <p:spPr>
          <a:xfrm>
            <a:off x="3330945" y="1518763"/>
            <a:ext cx="1847826" cy="55530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2C1AC868-3524-4417-83ED-3CE609E09EC6}"/>
              </a:ext>
            </a:extLst>
          </p:cNvPr>
          <p:cNvSpPr txBox="1"/>
          <p:nvPr/>
        </p:nvSpPr>
        <p:spPr>
          <a:xfrm>
            <a:off x="3459838" y="1611749"/>
            <a:ext cx="15900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bg2"/>
                </a:solidFill>
                <a:latin typeface="+mj-lt"/>
              </a:rPr>
              <a:t>LEADS</a:t>
            </a:r>
            <a:endParaRPr lang="id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15A89D5C-95C9-43A8-9B6C-A322F33CAA9F}"/>
              </a:ext>
            </a:extLst>
          </p:cNvPr>
          <p:cNvSpPr/>
          <p:nvPr/>
        </p:nvSpPr>
        <p:spPr>
          <a:xfrm>
            <a:off x="5294297" y="2066550"/>
            <a:ext cx="1847826" cy="555305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26EA828-B894-4C41-9ED2-2FCFA395B85C}"/>
              </a:ext>
            </a:extLst>
          </p:cNvPr>
          <p:cNvSpPr txBox="1"/>
          <p:nvPr/>
        </p:nvSpPr>
        <p:spPr>
          <a:xfrm>
            <a:off x="5423190" y="2159536"/>
            <a:ext cx="15900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bg2"/>
                </a:solidFill>
                <a:latin typeface="+mj-lt"/>
              </a:rPr>
              <a:t>LEADS</a:t>
            </a:r>
            <a:endParaRPr lang="id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7CEDA0E5-F8BD-47F0-BECB-B5A114691A87}"/>
              </a:ext>
            </a:extLst>
          </p:cNvPr>
          <p:cNvSpPr/>
          <p:nvPr/>
        </p:nvSpPr>
        <p:spPr>
          <a:xfrm>
            <a:off x="7335713" y="1406360"/>
            <a:ext cx="1847826" cy="555305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83BAE337-E1AF-4BF4-8372-ACDF26954719}"/>
              </a:ext>
            </a:extLst>
          </p:cNvPr>
          <p:cNvSpPr txBox="1"/>
          <p:nvPr/>
        </p:nvSpPr>
        <p:spPr>
          <a:xfrm>
            <a:off x="7464606" y="1499346"/>
            <a:ext cx="15900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bg2"/>
                </a:solidFill>
                <a:latin typeface="+mj-lt"/>
              </a:rPr>
              <a:t>LEADS</a:t>
            </a:r>
            <a:endParaRPr lang="id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7347A6CC-935F-48FC-AFF7-056B7921E378}"/>
              </a:ext>
            </a:extLst>
          </p:cNvPr>
          <p:cNvSpPr/>
          <p:nvPr/>
        </p:nvSpPr>
        <p:spPr>
          <a:xfrm>
            <a:off x="8575233" y="2333280"/>
            <a:ext cx="1847826" cy="555305"/>
          </a:xfrm>
          <a:prstGeom prst="roundRect">
            <a:avLst>
              <a:gd name="adj" fmla="val 50000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7B5BD618-A928-44C6-8AD5-F8EFD1BFAF6D}"/>
              </a:ext>
            </a:extLst>
          </p:cNvPr>
          <p:cNvSpPr txBox="1"/>
          <p:nvPr/>
        </p:nvSpPr>
        <p:spPr>
          <a:xfrm>
            <a:off x="8704126" y="2426266"/>
            <a:ext cx="15900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bg2"/>
                </a:solidFill>
                <a:latin typeface="+mj-lt"/>
              </a:rPr>
              <a:t>LEADS</a:t>
            </a:r>
            <a:endParaRPr lang="id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3B436ADB-3434-41C4-92E1-C4DE6F82A2A5}"/>
              </a:ext>
            </a:extLst>
          </p:cNvPr>
          <p:cNvSpPr txBox="1"/>
          <p:nvPr/>
        </p:nvSpPr>
        <p:spPr>
          <a:xfrm>
            <a:off x="4951686" y="4095047"/>
            <a:ext cx="2366343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2400" b="1" dirty="0">
                <a:solidFill>
                  <a:schemeClr val="bg2"/>
                </a:solidFill>
                <a:latin typeface="+mj-lt"/>
              </a:rPr>
              <a:t>BUSINESS</a:t>
            </a:r>
            <a:endParaRPr lang="id-ID" sz="2400" b="1" dirty="0">
              <a:solidFill>
                <a:schemeClr val="bg2"/>
              </a:solidFill>
              <a:latin typeface="+mj-lt"/>
            </a:endParaRPr>
          </a:p>
        </p:txBody>
      </p: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86E08775-8DF9-43B8-A1AD-59C1786AAC03}"/>
              </a:ext>
            </a:extLst>
          </p:cNvPr>
          <p:cNvCxnSpPr>
            <a:cxnSpLocks/>
          </p:cNvCxnSpPr>
          <p:nvPr/>
        </p:nvCxnSpPr>
        <p:spPr>
          <a:xfrm>
            <a:off x="3177995" y="2610932"/>
            <a:ext cx="1580468" cy="747519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CC3E7751-D590-4191-AF0D-04F1D5E03673}"/>
              </a:ext>
            </a:extLst>
          </p:cNvPr>
          <p:cNvCxnSpPr>
            <a:cxnSpLocks/>
            <a:stCxn id="17" idx="2"/>
          </p:cNvCxnSpPr>
          <p:nvPr/>
        </p:nvCxnSpPr>
        <p:spPr>
          <a:xfrm>
            <a:off x="4254858" y="2074068"/>
            <a:ext cx="951187" cy="1106186"/>
          </a:xfrm>
          <a:prstGeom prst="straightConnector1">
            <a:avLst/>
          </a:prstGeom>
          <a:ln w="381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6F6D5800-8583-4F40-8455-F481EDEC3019}"/>
              </a:ext>
            </a:extLst>
          </p:cNvPr>
          <p:cNvCxnSpPr>
            <a:cxnSpLocks/>
            <a:stCxn id="20" idx="2"/>
          </p:cNvCxnSpPr>
          <p:nvPr/>
        </p:nvCxnSpPr>
        <p:spPr>
          <a:xfrm>
            <a:off x="6218211" y="2528868"/>
            <a:ext cx="0" cy="829583"/>
          </a:xfrm>
          <a:prstGeom prst="straightConnector1">
            <a:avLst/>
          </a:prstGeom>
          <a:ln w="38100">
            <a:solidFill>
              <a:schemeClr val="accent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72650274-43D7-41D7-A8FC-905CFEDB22B7}"/>
              </a:ext>
            </a:extLst>
          </p:cNvPr>
          <p:cNvCxnSpPr>
            <a:cxnSpLocks/>
            <a:stCxn id="21" idx="2"/>
          </p:cNvCxnSpPr>
          <p:nvPr/>
        </p:nvCxnSpPr>
        <p:spPr>
          <a:xfrm flipH="1">
            <a:off x="6967045" y="1961665"/>
            <a:ext cx="1292581" cy="1258652"/>
          </a:xfrm>
          <a:prstGeom prst="straightConnector1">
            <a:avLst/>
          </a:prstGeom>
          <a:ln w="38100">
            <a:solidFill>
              <a:schemeClr val="accent4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4C844964-1CBB-4796-8C36-28DFD307BA46}"/>
              </a:ext>
            </a:extLst>
          </p:cNvPr>
          <p:cNvCxnSpPr>
            <a:cxnSpLocks/>
            <a:stCxn id="23" idx="1"/>
          </p:cNvCxnSpPr>
          <p:nvPr/>
        </p:nvCxnSpPr>
        <p:spPr>
          <a:xfrm flipH="1">
            <a:off x="7119447" y="2610933"/>
            <a:ext cx="1455786" cy="761784"/>
          </a:xfrm>
          <a:prstGeom prst="straightConnector1">
            <a:avLst/>
          </a:prstGeom>
          <a:ln w="38100">
            <a:solidFill>
              <a:schemeClr val="accent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3" name="Group 42">
            <a:extLst>
              <a:ext uri="{FF2B5EF4-FFF2-40B4-BE49-F238E27FC236}">
                <a16:creationId xmlns:a16="http://schemas.microsoft.com/office/drawing/2014/main" id="{C043D2F7-93CF-4A96-9A68-E66F8733DD7B}"/>
              </a:ext>
            </a:extLst>
          </p:cNvPr>
          <p:cNvGrpSpPr/>
          <p:nvPr/>
        </p:nvGrpSpPr>
        <p:grpSpPr>
          <a:xfrm>
            <a:off x="5757998" y="5634226"/>
            <a:ext cx="753715" cy="945369"/>
            <a:chOff x="9985375" y="3051175"/>
            <a:chExt cx="649288" cy="814388"/>
          </a:xfrm>
          <a:solidFill>
            <a:schemeClr val="accent4"/>
          </a:solidFill>
        </p:grpSpPr>
        <p:sp>
          <p:nvSpPr>
            <p:cNvPr id="44" name="Freeform 16">
              <a:extLst>
                <a:ext uri="{FF2B5EF4-FFF2-40B4-BE49-F238E27FC236}">
                  <a16:creationId xmlns:a16="http://schemas.microsoft.com/office/drawing/2014/main" id="{6A30DA6D-CFE3-4D2C-AA5A-38F3987C36C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88563" y="3051175"/>
              <a:ext cx="442913" cy="198438"/>
            </a:xfrm>
            <a:custGeom>
              <a:avLst/>
              <a:gdLst>
                <a:gd name="T0" fmla="*/ 98 w 116"/>
                <a:gd name="T1" fmla="*/ 52 h 52"/>
                <a:gd name="T2" fmla="*/ 110 w 116"/>
                <a:gd name="T3" fmla="*/ 17 h 52"/>
                <a:gd name="T4" fmla="*/ 81 w 116"/>
                <a:gd name="T5" fmla="*/ 22 h 52"/>
                <a:gd name="T6" fmla="*/ 58 w 116"/>
                <a:gd name="T7" fmla="*/ 0 h 52"/>
                <a:gd name="T8" fmla="*/ 35 w 116"/>
                <a:gd name="T9" fmla="*/ 22 h 52"/>
                <a:gd name="T10" fmla="*/ 7 w 116"/>
                <a:gd name="T11" fmla="*/ 17 h 52"/>
                <a:gd name="T12" fmla="*/ 18 w 116"/>
                <a:gd name="T13" fmla="*/ 52 h 52"/>
                <a:gd name="T14" fmla="*/ 98 w 116"/>
                <a:gd name="T15" fmla="*/ 5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6" h="52">
                  <a:moveTo>
                    <a:pt x="98" y="52"/>
                  </a:moveTo>
                  <a:cubicBezTo>
                    <a:pt x="111" y="40"/>
                    <a:pt x="116" y="24"/>
                    <a:pt x="110" y="17"/>
                  </a:cubicBezTo>
                  <a:cubicBezTo>
                    <a:pt x="104" y="12"/>
                    <a:pt x="93" y="14"/>
                    <a:pt x="81" y="22"/>
                  </a:cubicBezTo>
                  <a:cubicBezTo>
                    <a:pt x="78" y="9"/>
                    <a:pt x="69" y="0"/>
                    <a:pt x="58" y="0"/>
                  </a:cubicBezTo>
                  <a:cubicBezTo>
                    <a:pt x="47" y="0"/>
                    <a:pt x="38" y="9"/>
                    <a:pt x="35" y="22"/>
                  </a:cubicBezTo>
                  <a:cubicBezTo>
                    <a:pt x="24" y="14"/>
                    <a:pt x="12" y="12"/>
                    <a:pt x="7" y="17"/>
                  </a:cubicBezTo>
                  <a:cubicBezTo>
                    <a:pt x="0" y="24"/>
                    <a:pt x="5" y="40"/>
                    <a:pt x="18" y="52"/>
                  </a:cubicBezTo>
                  <a:lnTo>
                    <a:pt x="98" y="5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5" name="Freeform 17">
              <a:extLst>
                <a:ext uri="{FF2B5EF4-FFF2-40B4-BE49-F238E27FC236}">
                  <a16:creationId xmlns:a16="http://schemas.microsoft.com/office/drawing/2014/main" id="{1BC9EEFA-46B2-4CCF-98E5-CA5A5ACF264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985375" y="3298825"/>
              <a:ext cx="649288" cy="566738"/>
            </a:xfrm>
            <a:custGeom>
              <a:avLst/>
              <a:gdLst>
                <a:gd name="T0" fmla="*/ 165 w 170"/>
                <a:gd name="T1" fmla="*/ 95 h 149"/>
                <a:gd name="T2" fmla="*/ 165 w 170"/>
                <a:gd name="T3" fmla="*/ 95 h 149"/>
                <a:gd name="T4" fmla="*/ 170 w 170"/>
                <a:gd name="T5" fmla="*/ 66 h 149"/>
                <a:gd name="T6" fmla="*/ 132 w 170"/>
                <a:gd name="T7" fmla="*/ 0 h 149"/>
                <a:gd name="T8" fmla="*/ 38 w 170"/>
                <a:gd name="T9" fmla="*/ 0 h 149"/>
                <a:gd name="T10" fmla="*/ 0 w 170"/>
                <a:gd name="T11" fmla="*/ 66 h 149"/>
                <a:gd name="T12" fmla="*/ 9 w 170"/>
                <a:gd name="T13" fmla="*/ 101 h 149"/>
                <a:gd name="T14" fmla="*/ 12 w 170"/>
                <a:gd name="T15" fmla="*/ 114 h 149"/>
                <a:gd name="T16" fmla="*/ 10 w 170"/>
                <a:gd name="T17" fmla="*/ 136 h 149"/>
                <a:gd name="T18" fmla="*/ 43 w 170"/>
                <a:gd name="T19" fmla="*/ 142 h 149"/>
                <a:gd name="T20" fmla="*/ 43 w 170"/>
                <a:gd name="T21" fmla="*/ 142 h 149"/>
                <a:gd name="T22" fmla="*/ 61 w 170"/>
                <a:gd name="T23" fmla="*/ 142 h 149"/>
                <a:gd name="T24" fmla="*/ 61 w 170"/>
                <a:gd name="T25" fmla="*/ 142 h 149"/>
                <a:gd name="T26" fmla="*/ 85 w 170"/>
                <a:gd name="T27" fmla="*/ 146 h 149"/>
                <a:gd name="T28" fmla="*/ 110 w 170"/>
                <a:gd name="T29" fmla="*/ 142 h 149"/>
                <a:gd name="T30" fmla="*/ 110 w 170"/>
                <a:gd name="T31" fmla="*/ 142 h 149"/>
                <a:gd name="T32" fmla="*/ 127 w 170"/>
                <a:gd name="T33" fmla="*/ 142 h 149"/>
                <a:gd name="T34" fmla="*/ 160 w 170"/>
                <a:gd name="T35" fmla="*/ 136 h 149"/>
                <a:gd name="T36" fmla="*/ 158 w 170"/>
                <a:gd name="T37" fmla="*/ 115 h 149"/>
                <a:gd name="T38" fmla="*/ 158 w 170"/>
                <a:gd name="T39" fmla="*/ 115 h 149"/>
                <a:gd name="T40" fmla="*/ 162 w 170"/>
                <a:gd name="T41" fmla="*/ 101 h 149"/>
                <a:gd name="T42" fmla="*/ 165 w 170"/>
                <a:gd name="T43" fmla="*/ 95 h 149"/>
                <a:gd name="T44" fmla="*/ 91 w 170"/>
                <a:gd name="T45" fmla="*/ 113 h 149"/>
                <a:gd name="T46" fmla="*/ 79 w 170"/>
                <a:gd name="T47" fmla="*/ 113 h 149"/>
                <a:gd name="T48" fmla="*/ 79 w 170"/>
                <a:gd name="T49" fmla="*/ 102 h 149"/>
                <a:gd name="T50" fmla="*/ 58 w 170"/>
                <a:gd name="T51" fmla="*/ 96 h 149"/>
                <a:gd name="T52" fmla="*/ 62 w 170"/>
                <a:gd name="T53" fmla="*/ 83 h 149"/>
                <a:gd name="T54" fmla="*/ 81 w 170"/>
                <a:gd name="T55" fmla="*/ 88 h 149"/>
                <a:gd name="T56" fmla="*/ 92 w 170"/>
                <a:gd name="T57" fmla="*/ 83 h 149"/>
                <a:gd name="T58" fmla="*/ 80 w 170"/>
                <a:gd name="T59" fmla="*/ 75 h 149"/>
                <a:gd name="T60" fmla="*/ 59 w 170"/>
                <a:gd name="T61" fmla="*/ 55 h 149"/>
                <a:gd name="T62" fmla="*/ 80 w 170"/>
                <a:gd name="T63" fmla="*/ 37 h 149"/>
                <a:gd name="T64" fmla="*/ 80 w 170"/>
                <a:gd name="T65" fmla="*/ 25 h 149"/>
                <a:gd name="T66" fmla="*/ 92 w 170"/>
                <a:gd name="T67" fmla="*/ 25 h 149"/>
                <a:gd name="T68" fmla="*/ 92 w 170"/>
                <a:gd name="T69" fmla="*/ 37 h 149"/>
                <a:gd name="T70" fmla="*/ 109 w 170"/>
                <a:gd name="T71" fmla="*/ 41 h 149"/>
                <a:gd name="T72" fmla="*/ 105 w 170"/>
                <a:gd name="T73" fmla="*/ 54 h 149"/>
                <a:gd name="T74" fmla="*/ 89 w 170"/>
                <a:gd name="T75" fmla="*/ 50 h 149"/>
                <a:gd name="T76" fmla="*/ 80 w 170"/>
                <a:gd name="T77" fmla="*/ 54 h 149"/>
                <a:gd name="T78" fmla="*/ 92 w 170"/>
                <a:gd name="T79" fmla="*/ 62 h 149"/>
                <a:gd name="T80" fmla="*/ 112 w 170"/>
                <a:gd name="T81" fmla="*/ 82 h 149"/>
                <a:gd name="T82" fmla="*/ 91 w 170"/>
                <a:gd name="T83" fmla="*/ 101 h 149"/>
                <a:gd name="T84" fmla="*/ 91 w 170"/>
                <a:gd name="T85" fmla="*/ 113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70" h="149">
                  <a:moveTo>
                    <a:pt x="165" y="95"/>
                  </a:moveTo>
                  <a:cubicBezTo>
                    <a:pt x="165" y="95"/>
                    <a:pt x="165" y="95"/>
                    <a:pt x="165" y="95"/>
                  </a:cubicBezTo>
                  <a:cubicBezTo>
                    <a:pt x="168" y="86"/>
                    <a:pt x="170" y="76"/>
                    <a:pt x="170" y="66"/>
                  </a:cubicBezTo>
                  <a:cubicBezTo>
                    <a:pt x="170" y="39"/>
                    <a:pt x="155" y="14"/>
                    <a:pt x="132" y="0"/>
                  </a:cubicBezTo>
                  <a:cubicBezTo>
                    <a:pt x="38" y="0"/>
                    <a:pt x="38" y="0"/>
                    <a:pt x="38" y="0"/>
                  </a:cubicBezTo>
                  <a:cubicBezTo>
                    <a:pt x="15" y="14"/>
                    <a:pt x="0" y="39"/>
                    <a:pt x="0" y="66"/>
                  </a:cubicBezTo>
                  <a:cubicBezTo>
                    <a:pt x="0" y="79"/>
                    <a:pt x="3" y="91"/>
                    <a:pt x="9" y="101"/>
                  </a:cubicBezTo>
                  <a:cubicBezTo>
                    <a:pt x="11" y="106"/>
                    <a:pt x="13" y="112"/>
                    <a:pt x="12" y="114"/>
                  </a:cubicBezTo>
                  <a:cubicBezTo>
                    <a:pt x="8" y="121"/>
                    <a:pt x="7" y="129"/>
                    <a:pt x="10" y="136"/>
                  </a:cubicBezTo>
                  <a:cubicBezTo>
                    <a:pt x="16" y="146"/>
                    <a:pt x="30" y="148"/>
                    <a:pt x="43" y="142"/>
                  </a:cubicBezTo>
                  <a:cubicBezTo>
                    <a:pt x="43" y="142"/>
                    <a:pt x="43" y="142"/>
                    <a:pt x="43" y="142"/>
                  </a:cubicBezTo>
                  <a:cubicBezTo>
                    <a:pt x="43" y="142"/>
                    <a:pt x="50" y="139"/>
                    <a:pt x="61" y="142"/>
                  </a:cubicBezTo>
                  <a:cubicBezTo>
                    <a:pt x="61" y="142"/>
                    <a:pt x="61" y="142"/>
                    <a:pt x="61" y="142"/>
                  </a:cubicBezTo>
                  <a:cubicBezTo>
                    <a:pt x="69" y="144"/>
                    <a:pt x="77" y="146"/>
                    <a:pt x="85" y="146"/>
                  </a:cubicBezTo>
                  <a:cubicBezTo>
                    <a:pt x="94" y="146"/>
                    <a:pt x="102" y="144"/>
                    <a:pt x="110" y="142"/>
                  </a:cubicBezTo>
                  <a:cubicBezTo>
                    <a:pt x="110" y="142"/>
                    <a:pt x="110" y="142"/>
                    <a:pt x="110" y="142"/>
                  </a:cubicBezTo>
                  <a:cubicBezTo>
                    <a:pt x="119" y="140"/>
                    <a:pt x="125" y="141"/>
                    <a:pt x="127" y="142"/>
                  </a:cubicBezTo>
                  <a:cubicBezTo>
                    <a:pt x="140" y="149"/>
                    <a:pt x="154" y="146"/>
                    <a:pt x="160" y="136"/>
                  </a:cubicBezTo>
                  <a:cubicBezTo>
                    <a:pt x="163" y="130"/>
                    <a:pt x="163" y="122"/>
                    <a:pt x="158" y="115"/>
                  </a:cubicBezTo>
                  <a:cubicBezTo>
                    <a:pt x="158" y="115"/>
                    <a:pt x="158" y="115"/>
                    <a:pt x="158" y="115"/>
                  </a:cubicBezTo>
                  <a:cubicBezTo>
                    <a:pt x="157" y="113"/>
                    <a:pt x="160" y="106"/>
                    <a:pt x="162" y="101"/>
                  </a:cubicBezTo>
                  <a:cubicBezTo>
                    <a:pt x="163" y="99"/>
                    <a:pt x="165" y="95"/>
                    <a:pt x="165" y="95"/>
                  </a:cubicBezTo>
                  <a:close/>
                  <a:moveTo>
                    <a:pt x="91" y="113"/>
                  </a:moveTo>
                  <a:cubicBezTo>
                    <a:pt x="79" y="113"/>
                    <a:pt x="79" y="113"/>
                    <a:pt x="79" y="113"/>
                  </a:cubicBezTo>
                  <a:cubicBezTo>
                    <a:pt x="79" y="102"/>
                    <a:pt x="79" y="102"/>
                    <a:pt x="79" y="102"/>
                  </a:cubicBezTo>
                  <a:cubicBezTo>
                    <a:pt x="71" y="101"/>
                    <a:pt x="63" y="99"/>
                    <a:pt x="58" y="96"/>
                  </a:cubicBezTo>
                  <a:cubicBezTo>
                    <a:pt x="62" y="83"/>
                    <a:pt x="62" y="83"/>
                    <a:pt x="62" y="83"/>
                  </a:cubicBezTo>
                  <a:cubicBezTo>
                    <a:pt x="66" y="85"/>
                    <a:pt x="75" y="88"/>
                    <a:pt x="81" y="88"/>
                  </a:cubicBezTo>
                  <a:cubicBezTo>
                    <a:pt x="87" y="88"/>
                    <a:pt x="92" y="86"/>
                    <a:pt x="92" y="83"/>
                  </a:cubicBezTo>
                  <a:cubicBezTo>
                    <a:pt x="92" y="80"/>
                    <a:pt x="90" y="78"/>
                    <a:pt x="80" y="75"/>
                  </a:cubicBezTo>
                  <a:cubicBezTo>
                    <a:pt x="65" y="70"/>
                    <a:pt x="59" y="65"/>
                    <a:pt x="59" y="55"/>
                  </a:cubicBezTo>
                  <a:cubicBezTo>
                    <a:pt x="59" y="46"/>
                    <a:pt x="67" y="39"/>
                    <a:pt x="80" y="37"/>
                  </a:cubicBezTo>
                  <a:cubicBezTo>
                    <a:pt x="80" y="25"/>
                    <a:pt x="80" y="25"/>
                    <a:pt x="80" y="25"/>
                  </a:cubicBezTo>
                  <a:cubicBezTo>
                    <a:pt x="92" y="25"/>
                    <a:pt x="92" y="25"/>
                    <a:pt x="92" y="25"/>
                  </a:cubicBezTo>
                  <a:cubicBezTo>
                    <a:pt x="92" y="37"/>
                    <a:pt x="92" y="37"/>
                    <a:pt x="92" y="37"/>
                  </a:cubicBezTo>
                  <a:cubicBezTo>
                    <a:pt x="99" y="37"/>
                    <a:pt x="106" y="39"/>
                    <a:pt x="109" y="41"/>
                  </a:cubicBezTo>
                  <a:cubicBezTo>
                    <a:pt x="105" y="54"/>
                    <a:pt x="105" y="54"/>
                    <a:pt x="105" y="54"/>
                  </a:cubicBezTo>
                  <a:cubicBezTo>
                    <a:pt x="102" y="52"/>
                    <a:pt x="96" y="50"/>
                    <a:pt x="89" y="50"/>
                  </a:cubicBezTo>
                  <a:cubicBezTo>
                    <a:pt x="84" y="50"/>
                    <a:pt x="80" y="51"/>
                    <a:pt x="80" y="54"/>
                  </a:cubicBezTo>
                  <a:cubicBezTo>
                    <a:pt x="80" y="57"/>
                    <a:pt x="81" y="59"/>
                    <a:pt x="92" y="62"/>
                  </a:cubicBezTo>
                  <a:cubicBezTo>
                    <a:pt x="107" y="67"/>
                    <a:pt x="112" y="73"/>
                    <a:pt x="112" y="82"/>
                  </a:cubicBezTo>
                  <a:cubicBezTo>
                    <a:pt x="112" y="91"/>
                    <a:pt x="105" y="99"/>
                    <a:pt x="91" y="101"/>
                  </a:cubicBezTo>
                  <a:lnTo>
                    <a:pt x="91" y="11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</p:spTree>
    <p:extLst>
      <p:ext uri="{BB962C8B-B14F-4D97-AF65-F5344CB8AC3E}">
        <p14:creationId xmlns:p14="http://schemas.microsoft.com/office/powerpoint/2010/main" val="144549879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1500"/>
                            </p:stCondLst>
                            <p:childTnLst>
                              <p:par>
                                <p:cTn id="6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2000"/>
                            </p:stCondLst>
                            <p:childTnLst>
                              <p:par>
                                <p:cTn id="8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6" grpId="0"/>
      <p:bldP spid="17" grpId="0" animBg="1"/>
      <p:bldP spid="18" grpId="0"/>
      <p:bldP spid="19" grpId="0" animBg="1"/>
      <p:bldP spid="20" grpId="0"/>
      <p:bldP spid="21" grpId="0" animBg="1"/>
      <p:bldP spid="22" grpId="0"/>
      <p:bldP spid="23" grpId="0" animBg="1"/>
      <p:bldP spid="2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Freeform: Shape 27">
            <a:extLst>
              <a:ext uri="{FF2B5EF4-FFF2-40B4-BE49-F238E27FC236}">
                <a16:creationId xmlns:a16="http://schemas.microsoft.com/office/drawing/2014/main" id="{7BFA6FF0-763E-43F5-AE6F-ADCA5CA37B2D}"/>
              </a:ext>
            </a:extLst>
          </p:cNvPr>
          <p:cNvSpPr>
            <a:spLocks/>
          </p:cNvSpPr>
          <p:nvPr/>
        </p:nvSpPr>
        <p:spPr bwMode="auto">
          <a:xfrm>
            <a:off x="0" y="2271405"/>
            <a:ext cx="4439687" cy="1060106"/>
          </a:xfrm>
          <a:custGeom>
            <a:avLst/>
            <a:gdLst>
              <a:gd name="connsiteX0" fmla="*/ 0 w 4458263"/>
              <a:gd name="connsiteY0" fmla="*/ 0 h 1060106"/>
              <a:gd name="connsiteX1" fmla="*/ 1180805 w 4458263"/>
              <a:gd name="connsiteY1" fmla="*/ 0 h 1060106"/>
              <a:gd name="connsiteX2" fmla="*/ 1459259 w 4458263"/>
              <a:gd name="connsiteY2" fmla="*/ 0 h 1060106"/>
              <a:gd name="connsiteX3" fmla="*/ 1463559 w 4458263"/>
              <a:gd name="connsiteY3" fmla="*/ 0 h 1060106"/>
              <a:gd name="connsiteX4" fmla="*/ 1474797 w 4458263"/>
              <a:gd name="connsiteY4" fmla="*/ 0 h 1060106"/>
              <a:gd name="connsiteX5" fmla="*/ 1493657 w 4458263"/>
              <a:gd name="connsiteY5" fmla="*/ 0 h 1060106"/>
              <a:gd name="connsiteX6" fmla="*/ 1575351 w 4458263"/>
              <a:gd name="connsiteY6" fmla="*/ 0 h 1060106"/>
              <a:gd name="connsiteX7" fmla="*/ 1734440 w 4458263"/>
              <a:gd name="connsiteY7" fmla="*/ 0 h 1060106"/>
              <a:gd name="connsiteX8" fmla="*/ 1813936 w 4458263"/>
              <a:gd name="connsiteY8" fmla="*/ 0 h 1060106"/>
              <a:gd name="connsiteX9" fmla="*/ 1851069 w 4458263"/>
              <a:gd name="connsiteY9" fmla="*/ 0 h 1060106"/>
              <a:gd name="connsiteX10" fmla="*/ 1996722 w 4458263"/>
              <a:gd name="connsiteY10" fmla="*/ 0 h 1060106"/>
              <a:gd name="connsiteX11" fmla="*/ 2174622 w 4458263"/>
              <a:gd name="connsiteY11" fmla="*/ 0 h 1060106"/>
              <a:gd name="connsiteX12" fmla="*/ 2201446 w 4458263"/>
              <a:gd name="connsiteY12" fmla="*/ 0 h 1060106"/>
              <a:gd name="connsiteX13" fmla="*/ 2387994 w 4458263"/>
              <a:gd name="connsiteY13" fmla="*/ 0 h 1060106"/>
              <a:gd name="connsiteX14" fmla="*/ 3660705 w 4458263"/>
              <a:gd name="connsiteY14" fmla="*/ 0 h 1060106"/>
              <a:gd name="connsiteX15" fmla="*/ 4458263 w 4458263"/>
              <a:gd name="connsiteY15" fmla="*/ 1060106 h 1060106"/>
              <a:gd name="connsiteX16" fmla="*/ 3193058 w 4458263"/>
              <a:gd name="connsiteY16" fmla="*/ 1060106 h 1060106"/>
              <a:gd name="connsiteX17" fmla="*/ 2999004 w 4458263"/>
              <a:gd name="connsiteY17" fmla="*/ 1060106 h 1060106"/>
              <a:gd name="connsiteX18" fmla="*/ 2952145 w 4458263"/>
              <a:gd name="connsiteY18" fmla="*/ 1060106 h 1060106"/>
              <a:gd name="connsiteX19" fmla="*/ 2849667 w 4458263"/>
              <a:gd name="connsiteY19" fmla="*/ 1060106 h 1060106"/>
              <a:gd name="connsiteX20" fmla="*/ 2840854 w 4458263"/>
              <a:gd name="connsiteY20" fmla="*/ 1060106 h 1060106"/>
              <a:gd name="connsiteX21" fmla="*/ 2465246 w 4458263"/>
              <a:gd name="connsiteY21" fmla="*/ 1060106 h 1060106"/>
              <a:gd name="connsiteX22" fmla="*/ 2449165 w 4458263"/>
              <a:gd name="connsiteY22" fmla="*/ 1060106 h 1060106"/>
              <a:gd name="connsiteX23" fmla="*/ 2266825 w 4458263"/>
              <a:gd name="connsiteY23" fmla="*/ 1060106 h 1060106"/>
              <a:gd name="connsiteX24" fmla="*/ 2024474 w 4458263"/>
              <a:gd name="connsiteY24" fmla="*/ 1060106 h 1060106"/>
              <a:gd name="connsiteX25" fmla="*/ 1987160 w 4458263"/>
              <a:gd name="connsiteY25" fmla="*/ 1060106 h 1060106"/>
              <a:gd name="connsiteX26" fmla="*/ 1733799 w 4458263"/>
              <a:gd name="connsiteY26" fmla="*/ 1060106 h 1060106"/>
              <a:gd name="connsiteX27" fmla="*/ 1459259 w 4458263"/>
              <a:gd name="connsiteY27" fmla="*/ 1060106 h 1060106"/>
              <a:gd name="connsiteX28" fmla="*/ 1390407 w 4458263"/>
              <a:gd name="connsiteY28" fmla="*/ 1060106 h 1060106"/>
              <a:gd name="connsiteX29" fmla="*/ 0 w 4458263"/>
              <a:gd name="connsiteY29" fmla="*/ 1060106 h 1060106"/>
              <a:gd name="connsiteX30" fmla="*/ 0 w 4458263"/>
              <a:gd name="connsiteY30" fmla="*/ 0 h 10601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4458263" h="1060106">
                <a:moveTo>
                  <a:pt x="0" y="0"/>
                </a:moveTo>
                <a:cubicBezTo>
                  <a:pt x="0" y="0"/>
                  <a:pt x="0" y="0"/>
                  <a:pt x="1180805" y="0"/>
                </a:cubicBezTo>
                <a:lnTo>
                  <a:pt x="1459259" y="0"/>
                </a:lnTo>
                <a:lnTo>
                  <a:pt x="1463559" y="0"/>
                </a:lnTo>
                <a:lnTo>
                  <a:pt x="1474797" y="0"/>
                </a:lnTo>
                <a:lnTo>
                  <a:pt x="1493657" y="0"/>
                </a:lnTo>
                <a:lnTo>
                  <a:pt x="1575351" y="0"/>
                </a:lnTo>
                <a:lnTo>
                  <a:pt x="1734440" y="0"/>
                </a:lnTo>
                <a:lnTo>
                  <a:pt x="1813936" y="0"/>
                </a:lnTo>
                <a:lnTo>
                  <a:pt x="1851069" y="0"/>
                </a:lnTo>
                <a:lnTo>
                  <a:pt x="1996722" y="0"/>
                </a:lnTo>
                <a:lnTo>
                  <a:pt x="2174622" y="0"/>
                </a:lnTo>
                <a:lnTo>
                  <a:pt x="2201446" y="0"/>
                </a:lnTo>
                <a:lnTo>
                  <a:pt x="2387994" y="0"/>
                </a:lnTo>
                <a:cubicBezTo>
                  <a:pt x="2697573" y="0"/>
                  <a:pt x="3110344" y="0"/>
                  <a:pt x="3660705" y="0"/>
                </a:cubicBezTo>
                <a:cubicBezTo>
                  <a:pt x="3795964" y="140102"/>
                  <a:pt x="4127113" y="504368"/>
                  <a:pt x="4458263" y="1060106"/>
                </a:cubicBezTo>
                <a:cubicBezTo>
                  <a:pt x="4458263" y="1060106"/>
                  <a:pt x="4458263" y="1060106"/>
                  <a:pt x="3193058" y="1060106"/>
                </a:cubicBezTo>
                <a:lnTo>
                  <a:pt x="2999004" y="1060106"/>
                </a:lnTo>
                <a:cubicBezTo>
                  <a:pt x="2999004" y="1060106"/>
                  <a:pt x="2999004" y="1060106"/>
                  <a:pt x="2952145" y="1060106"/>
                </a:cubicBezTo>
                <a:lnTo>
                  <a:pt x="2849667" y="1060106"/>
                </a:lnTo>
                <a:lnTo>
                  <a:pt x="2840854" y="1060106"/>
                </a:lnTo>
                <a:cubicBezTo>
                  <a:pt x="2761778" y="1060106"/>
                  <a:pt x="2643165" y="1060106"/>
                  <a:pt x="2465246" y="1060106"/>
                </a:cubicBezTo>
                <a:lnTo>
                  <a:pt x="2449165" y="1060106"/>
                </a:lnTo>
                <a:lnTo>
                  <a:pt x="2266825" y="1060106"/>
                </a:lnTo>
                <a:cubicBezTo>
                  <a:pt x="2193608" y="1060106"/>
                  <a:pt x="2113068" y="1060106"/>
                  <a:pt x="2024474" y="1060106"/>
                </a:cubicBezTo>
                <a:lnTo>
                  <a:pt x="1987160" y="1060106"/>
                </a:lnTo>
                <a:lnTo>
                  <a:pt x="1733799" y="1060106"/>
                </a:lnTo>
                <a:lnTo>
                  <a:pt x="1459259" y="1060106"/>
                </a:lnTo>
                <a:lnTo>
                  <a:pt x="1390407" y="1060106"/>
                </a:lnTo>
                <a:cubicBezTo>
                  <a:pt x="1019193" y="1060106"/>
                  <a:pt x="562313" y="1060106"/>
                  <a:pt x="0" y="1060106"/>
                </a:cubicBezTo>
                <a:cubicBezTo>
                  <a:pt x="0" y="1060106"/>
                  <a:pt x="0" y="1060106"/>
                  <a:pt x="0" y="0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id-ID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FUNNEL DIAGRAM</a:t>
            </a:r>
          </a:p>
        </p:txBody>
      </p:sp>
      <p:sp>
        <p:nvSpPr>
          <p:cNvPr id="244" name="Freeform 33"/>
          <p:cNvSpPr>
            <a:spLocks/>
          </p:cNvSpPr>
          <p:nvPr/>
        </p:nvSpPr>
        <p:spPr bwMode="auto">
          <a:xfrm>
            <a:off x="4720869" y="3324722"/>
            <a:ext cx="2722952" cy="1135245"/>
          </a:xfrm>
          <a:custGeom>
            <a:avLst/>
            <a:gdLst>
              <a:gd name="T0" fmla="*/ 287 w 584"/>
              <a:gd name="T1" fmla="*/ 243 h 243"/>
              <a:gd name="T2" fmla="*/ 498 w 584"/>
              <a:gd name="T3" fmla="*/ 208 h 243"/>
              <a:gd name="T4" fmla="*/ 584 w 584"/>
              <a:gd name="T5" fmla="*/ 0 h 243"/>
              <a:gd name="T6" fmla="*/ 291 w 584"/>
              <a:gd name="T7" fmla="*/ 33 h 243"/>
              <a:gd name="T8" fmla="*/ 0 w 584"/>
              <a:gd name="T9" fmla="*/ 0 h 243"/>
              <a:gd name="T10" fmla="*/ 84 w 584"/>
              <a:gd name="T11" fmla="*/ 211 h 243"/>
              <a:gd name="T12" fmla="*/ 287 w 584"/>
              <a:gd name="T13" fmla="*/ 243 h 2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84" h="243">
                <a:moveTo>
                  <a:pt x="287" y="243"/>
                </a:moveTo>
                <a:cubicBezTo>
                  <a:pt x="379" y="243"/>
                  <a:pt x="458" y="229"/>
                  <a:pt x="498" y="208"/>
                </a:cubicBezTo>
                <a:cubicBezTo>
                  <a:pt x="519" y="141"/>
                  <a:pt x="547" y="71"/>
                  <a:pt x="584" y="0"/>
                </a:cubicBezTo>
                <a:cubicBezTo>
                  <a:pt x="526" y="19"/>
                  <a:pt x="417" y="33"/>
                  <a:pt x="291" y="33"/>
                </a:cubicBezTo>
                <a:cubicBezTo>
                  <a:pt x="167" y="33"/>
                  <a:pt x="59" y="20"/>
                  <a:pt x="0" y="0"/>
                </a:cubicBezTo>
                <a:cubicBezTo>
                  <a:pt x="29" y="60"/>
                  <a:pt x="59" y="130"/>
                  <a:pt x="84" y="211"/>
                </a:cubicBezTo>
                <a:cubicBezTo>
                  <a:pt x="125" y="231"/>
                  <a:pt x="201" y="243"/>
                  <a:pt x="287" y="243"/>
                </a:cubicBezTo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45" name="Freeform 34"/>
          <p:cNvSpPr>
            <a:spLocks/>
          </p:cNvSpPr>
          <p:nvPr/>
        </p:nvSpPr>
        <p:spPr bwMode="auto">
          <a:xfrm>
            <a:off x="5112665" y="4288529"/>
            <a:ext cx="1930731" cy="1120543"/>
          </a:xfrm>
          <a:custGeom>
            <a:avLst/>
            <a:gdLst>
              <a:gd name="T0" fmla="*/ 203 w 414"/>
              <a:gd name="T1" fmla="*/ 35 h 240"/>
              <a:gd name="T2" fmla="*/ 0 w 414"/>
              <a:gd name="T3" fmla="*/ 3 h 240"/>
              <a:gd name="T4" fmla="*/ 46 w 414"/>
              <a:gd name="T5" fmla="*/ 204 h 240"/>
              <a:gd name="T6" fmla="*/ 49 w 414"/>
              <a:gd name="T7" fmla="*/ 215 h 240"/>
              <a:gd name="T8" fmla="*/ 205 w 414"/>
              <a:gd name="T9" fmla="*/ 240 h 240"/>
              <a:gd name="T10" fmla="*/ 354 w 414"/>
              <a:gd name="T11" fmla="*/ 217 h 240"/>
              <a:gd name="T12" fmla="*/ 362 w 414"/>
              <a:gd name="T13" fmla="*/ 214 h 240"/>
              <a:gd name="T14" fmla="*/ 376 w 414"/>
              <a:gd name="T15" fmla="*/ 139 h 240"/>
              <a:gd name="T16" fmla="*/ 414 w 414"/>
              <a:gd name="T17" fmla="*/ 0 h 240"/>
              <a:gd name="T18" fmla="*/ 203 w 414"/>
              <a:gd name="T19" fmla="*/ 35 h 2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14" h="240">
                <a:moveTo>
                  <a:pt x="203" y="35"/>
                </a:moveTo>
                <a:cubicBezTo>
                  <a:pt x="117" y="35"/>
                  <a:pt x="41" y="23"/>
                  <a:pt x="0" y="3"/>
                </a:cubicBezTo>
                <a:cubicBezTo>
                  <a:pt x="18" y="64"/>
                  <a:pt x="35" y="131"/>
                  <a:pt x="46" y="204"/>
                </a:cubicBezTo>
                <a:cubicBezTo>
                  <a:pt x="47" y="208"/>
                  <a:pt x="48" y="211"/>
                  <a:pt x="49" y="215"/>
                </a:cubicBezTo>
                <a:cubicBezTo>
                  <a:pt x="85" y="230"/>
                  <a:pt x="142" y="240"/>
                  <a:pt x="205" y="240"/>
                </a:cubicBezTo>
                <a:cubicBezTo>
                  <a:pt x="264" y="240"/>
                  <a:pt x="317" y="231"/>
                  <a:pt x="354" y="217"/>
                </a:cubicBezTo>
                <a:cubicBezTo>
                  <a:pt x="357" y="216"/>
                  <a:pt x="359" y="215"/>
                  <a:pt x="362" y="214"/>
                </a:cubicBezTo>
                <a:cubicBezTo>
                  <a:pt x="366" y="190"/>
                  <a:pt x="371" y="165"/>
                  <a:pt x="376" y="139"/>
                </a:cubicBezTo>
                <a:cubicBezTo>
                  <a:pt x="386" y="96"/>
                  <a:pt x="398" y="49"/>
                  <a:pt x="414" y="0"/>
                </a:cubicBezTo>
                <a:cubicBezTo>
                  <a:pt x="374" y="21"/>
                  <a:pt x="295" y="35"/>
                  <a:pt x="203" y="35"/>
                </a:cubicBezTo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BD0184B3-70BD-4F51-AAC5-4631A074D4B1}"/>
              </a:ext>
            </a:extLst>
          </p:cNvPr>
          <p:cNvGrpSpPr/>
          <p:nvPr/>
        </p:nvGrpSpPr>
        <p:grpSpPr>
          <a:xfrm>
            <a:off x="3990355" y="1893606"/>
            <a:ext cx="4208222" cy="1585475"/>
            <a:chOff x="3990355" y="1893606"/>
            <a:chExt cx="4208222" cy="1585475"/>
          </a:xfrm>
        </p:grpSpPr>
        <p:sp>
          <p:nvSpPr>
            <p:cNvPr id="242" name="Freeform 31"/>
            <p:cNvSpPr>
              <a:spLocks/>
            </p:cNvSpPr>
            <p:nvPr/>
          </p:nvSpPr>
          <p:spPr bwMode="auto">
            <a:xfrm>
              <a:off x="3990355" y="1893606"/>
              <a:ext cx="4208222" cy="612542"/>
            </a:xfrm>
            <a:custGeom>
              <a:avLst/>
              <a:gdLst>
                <a:gd name="T0" fmla="*/ 452 w 903"/>
                <a:gd name="T1" fmla="*/ 0 h 131"/>
                <a:gd name="T2" fmla="*/ 0 w 903"/>
                <a:gd name="T3" fmla="*/ 65 h 131"/>
                <a:gd name="T4" fmla="*/ 11 w 903"/>
                <a:gd name="T5" fmla="*/ 80 h 131"/>
                <a:gd name="T6" fmla="*/ 452 w 903"/>
                <a:gd name="T7" fmla="*/ 131 h 131"/>
                <a:gd name="T8" fmla="*/ 686 w 903"/>
                <a:gd name="T9" fmla="*/ 121 h 131"/>
                <a:gd name="T10" fmla="*/ 686 w 903"/>
                <a:gd name="T11" fmla="*/ 121 h 131"/>
                <a:gd name="T12" fmla="*/ 753 w 903"/>
                <a:gd name="T13" fmla="*/ 114 h 131"/>
                <a:gd name="T14" fmla="*/ 753 w 903"/>
                <a:gd name="T15" fmla="*/ 114 h 131"/>
                <a:gd name="T16" fmla="*/ 760 w 903"/>
                <a:gd name="T17" fmla="*/ 113 h 131"/>
                <a:gd name="T18" fmla="*/ 761 w 903"/>
                <a:gd name="T19" fmla="*/ 113 h 131"/>
                <a:gd name="T20" fmla="*/ 768 w 903"/>
                <a:gd name="T21" fmla="*/ 112 h 131"/>
                <a:gd name="T22" fmla="*/ 768 w 903"/>
                <a:gd name="T23" fmla="*/ 112 h 131"/>
                <a:gd name="T24" fmla="*/ 775 w 903"/>
                <a:gd name="T25" fmla="*/ 111 h 131"/>
                <a:gd name="T26" fmla="*/ 776 w 903"/>
                <a:gd name="T27" fmla="*/ 111 h 131"/>
                <a:gd name="T28" fmla="*/ 783 w 903"/>
                <a:gd name="T29" fmla="*/ 110 h 131"/>
                <a:gd name="T30" fmla="*/ 783 w 903"/>
                <a:gd name="T31" fmla="*/ 110 h 131"/>
                <a:gd name="T32" fmla="*/ 893 w 903"/>
                <a:gd name="T33" fmla="*/ 80 h 131"/>
                <a:gd name="T34" fmla="*/ 903 w 903"/>
                <a:gd name="T35" fmla="*/ 65 h 131"/>
                <a:gd name="T36" fmla="*/ 452 w 903"/>
                <a:gd name="T37" fmla="*/ 0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903" h="131">
                  <a:moveTo>
                    <a:pt x="452" y="0"/>
                  </a:moveTo>
                  <a:cubicBezTo>
                    <a:pt x="203" y="0"/>
                    <a:pt x="0" y="29"/>
                    <a:pt x="0" y="65"/>
                  </a:cubicBezTo>
                  <a:cubicBezTo>
                    <a:pt x="0" y="70"/>
                    <a:pt x="4" y="75"/>
                    <a:pt x="11" y="80"/>
                  </a:cubicBezTo>
                  <a:cubicBezTo>
                    <a:pt x="56" y="109"/>
                    <a:pt x="236" y="131"/>
                    <a:pt x="452" y="131"/>
                  </a:cubicBezTo>
                  <a:cubicBezTo>
                    <a:pt x="538" y="131"/>
                    <a:pt x="618" y="127"/>
                    <a:pt x="686" y="121"/>
                  </a:cubicBezTo>
                  <a:cubicBezTo>
                    <a:pt x="686" y="121"/>
                    <a:pt x="686" y="121"/>
                    <a:pt x="686" y="121"/>
                  </a:cubicBezTo>
                  <a:cubicBezTo>
                    <a:pt x="710" y="119"/>
                    <a:pt x="732" y="117"/>
                    <a:pt x="753" y="114"/>
                  </a:cubicBezTo>
                  <a:cubicBezTo>
                    <a:pt x="753" y="114"/>
                    <a:pt x="753" y="114"/>
                    <a:pt x="753" y="114"/>
                  </a:cubicBezTo>
                  <a:cubicBezTo>
                    <a:pt x="756" y="114"/>
                    <a:pt x="758" y="114"/>
                    <a:pt x="760" y="113"/>
                  </a:cubicBezTo>
                  <a:cubicBezTo>
                    <a:pt x="761" y="113"/>
                    <a:pt x="761" y="113"/>
                    <a:pt x="761" y="113"/>
                  </a:cubicBezTo>
                  <a:cubicBezTo>
                    <a:pt x="763" y="113"/>
                    <a:pt x="766" y="113"/>
                    <a:pt x="768" y="112"/>
                  </a:cubicBezTo>
                  <a:cubicBezTo>
                    <a:pt x="768" y="112"/>
                    <a:pt x="768" y="112"/>
                    <a:pt x="768" y="112"/>
                  </a:cubicBezTo>
                  <a:cubicBezTo>
                    <a:pt x="771" y="112"/>
                    <a:pt x="773" y="111"/>
                    <a:pt x="775" y="111"/>
                  </a:cubicBezTo>
                  <a:cubicBezTo>
                    <a:pt x="776" y="111"/>
                    <a:pt x="776" y="111"/>
                    <a:pt x="776" y="111"/>
                  </a:cubicBezTo>
                  <a:cubicBezTo>
                    <a:pt x="778" y="111"/>
                    <a:pt x="780" y="110"/>
                    <a:pt x="783" y="110"/>
                  </a:cubicBezTo>
                  <a:cubicBezTo>
                    <a:pt x="783" y="110"/>
                    <a:pt x="783" y="110"/>
                    <a:pt x="783" y="110"/>
                  </a:cubicBezTo>
                  <a:cubicBezTo>
                    <a:pt x="836" y="102"/>
                    <a:pt x="875" y="91"/>
                    <a:pt x="893" y="80"/>
                  </a:cubicBezTo>
                  <a:cubicBezTo>
                    <a:pt x="900" y="75"/>
                    <a:pt x="903" y="70"/>
                    <a:pt x="903" y="65"/>
                  </a:cubicBezTo>
                  <a:cubicBezTo>
                    <a:pt x="903" y="29"/>
                    <a:pt x="701" y="0"/>
                    <a:pt x="452" y="0"/>
                  </a:cubicBezTo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3" name="Oval 32"/>
            <p:cNvSpPr>
              <a:spLocks noChangeArrowheads="1"/>
            </p:cNvSpPr>
            <p:nvPr/>
          </p:nvSpPr>
          <p:spPr bwMode="auto">
            <a:xfrm>
              <a:off x="4633931" y="2053551"/>
              <a:ext cx="2857153" cy="341390"/>
            </a:xfrm>
            <a:prstGeom prst="ellips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6" name="Freeform 35"/>
            <p:cNvSpPr>
              <a:spLocks/>
            </p:cNvSpPr>
            <p:nvPr/>
          </p:nvSpPr>
          <p:spPr bwMode="auto">
            <a:xfrm>
              <a:off x="4042625" y="2265431"/>
              <a:ext cx="4108687" cy="1213650"/>
            </a:xfrm>
            <a:custGeom>
              <a:avLst/>
              <a:gdLst>
                <a:gd name="T0" fmla="*/ 882 w 882"/>
                <a:gd name="T1" fmla="*/ 0 h 260"/>
                <a:gd name="T2" fmla="*/ 798 w 882"/>
                <a:gd name="T3" fmla="*/ 25 h 260"/>
                <a:gd name="T4" fmla="*/ 675 w 882"/>
                <a:gd name="T5" fmla="*/ 41 h 260"/>
                <a:gd name="T6" fmla="*/ 441 w 882"/>
                <a:gd name="T7" fmla="*/ 51 h 260"/>
                <a:gd name="T8" fmla="*/ 0 w 882"/>
                <a:gd name="T9" fmla="*/ 0 h 260"/>
                <a:gd name="T10" fmla="*/ 0 w 882"/>
                <a:gd name="T11" fmla="*/ 0 h 260"/>
                <a:gd name="T12" fmla="*/ 146 w 882"/>
                <a:gd name="T13" fmla="*/ 227 h 260"/>
                <a:gd name="T14" fmla="*/ 437 w 882"/>
                <a:gd name="T15" fmla="*/ 260 h 260"/>
                <a:gd name="T16" fmla="*/ 604 w 882"/>
                <a:gd name="T17" fmla="*/ 251 h 260"/>
                <a:gd name="T18" fmla="*/ 683 w 882"/>
                <a:gd name="T19" fmla="*/ 239 h 260"/>
                <a:gd name="T20" fmla="*/ 730 w 882"/>
                <a:gd name="T21" fmla="*/ 227 h 260"/>
                <a:gd name="T22" fmla="*/ 882 w 882"/>
                <a:gd name="T23" fmla="*/ 0 h 260"/>
                <a:gd name="T24" fmla="*/ 882 w 882"/>
                <a:gd name="T25" fmla="*/ 0 h 2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82" h="260">
                  <a:moveTo>
                    <a:pt x="882" y="0"/>
                  </a:moveTo>
                  <a:cubicBezTo>
                    <a:pt x="867" y="9"/>
                    <a:pt x="838" y="18"/>
                    <a:pt x="798" y="25"/>
                  </a:cubicBezTo>
                  <a:cubicBezTo>
                    <a:pt x="765" y="32"/>
                    <a:pt x="723" y="37"/>
                    <a:pt x="675" y="41"/>
                  </a:cubicBezTo>
                  <a:cubicBezTo>
                    <a:pt x="607" y="47"/>
                    <a:pt x="527" y="51"/>
                    <a:pt x="441" y="51"/>
                  </a:cubicBezTo>
                  <a:cubicBezTo>
                    <a:pt x="225" y="51"/>
                    <a:pt x="45" y="29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73" y="78"/>
                    <a:pt x="146" y="227"/>
                  </a:cubicBezTo>
                  <a:cubicBezTo>
                    <a:pt x="205" y="247"/>
                    <a:pt x="313" y="260"/>
                    <a:pt x="437" y="260"/>
                  </a:cubicBezTo>
                  <a:cubicBezTo>
                    <a:pt x="498" y="260"/>
                    <a:pt x="555" y="257"/>
                    <a:pt x="604" y="251"/>
                  </a:cubicBezTo>
                  <a:cubicBezTo>
                    <a:pt x="634" y="248"/>
                    <a:pt x="660" y="244"/>
                    <a:pt x="683" y="239"/>
                  </a:cubicBezTo>
                  <a:cubicBezTo>
                    <a:pt x="701" y="235"/>
                    <a:pt x="717" y="231"/>
                    <a:pt x="730" y="227"/>
                  </a:cubicBezTo>
                  <a:cubicBezTo>
                    <a:pt x="770" y="150"/>
                    <a:pt x="819" y="73"/>
                    <a:pt x="882" y="0"/>
                  </a:cubicBezTo>
                  <a:cubicBezTo>
                    <a:pt x="882" y="0"/>
                    <a:pt x="882" y="0"/>
                    <a:pt x="882" y="0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247" name="Freeform 36"/>
          <p:cNvSpPr>
            <a:spLocks/>
          </p:cNvSpPr>
          <p:nvPr/>
        </p:nvSpPr>
        <p:spPr bwMode="auto">
          <a:xfrm>
            <a:off x="5339846" y="5284928"/>
            <a:ext cx="1463565" cy="1112376"/>
          </a:xfrm>
          <a:custGeom>
            <a:avLst/>
            <a:gdLst>
              <a:gd name="T0" fmla="*/ 314 w 314"/>
              <a:gd name="T1" fmla="*/ 0 h 238"/>
              <a:gd name="T2" fmla="*/ 306 w 314"/>
              <a:gd name="T3" fmla="*/ 3 h 238"/>
              <a:gd name="T4" fmla="*/ 293 w 314"/>
              <a:gd name="T5" fmla="*/ 8 h 238"/>
              <a:gd name="T6" fmla="*/ 248 w 314"/>
              <a:gd name="T7" fmla="*/ 18 h 238"/>
              <a:gd name="T8" fmla="*/ 157 w 314"/>
              <a:gd name="T9" fmla="*/ 26 h 238"/>
              <a:gd name="T10" fmla="*/ 1 w 314"/>
              <a:gd name="T11" fmla="*/ 1 h 238"/>
              <a:gd name="T12" fmla="*/ 0 w 314"/>
              <a:gd name="T13" fmla="*/ 0 h 238"/>
              <a:gd name="T14" fmla="*/ 16 w 314"/>
              <a:gd name="T15" fmla="*/ 153 h 238"/>
              <a:gd name="T16" fmla="*/ 18 w 314"/>
              <a:gd name="T17" fmla="*/ 208 h 238"/>
              <a:gd name="T18" fmla="*/ 31 w 314"/>
              <a:gd name="T19" fmla="*/ 221 h 238"/>
              <a:gd name="T20" fmla="*/ 47 w 314"/>
              <a:gd name="T21" fmla="*/ 227 h 238"/>
              <a:gd name="T22" fmla="*/ 157 w 314"/>
              <a:gd name="T23" fmla="*/ 238 h 238"/>
              <a:gd name="T24" fmla="*/ 235 w 314"/>
              <a:gd name="T25" fmla="*/ 233 h 238"/>
              <a:gd name="T26" fmla="*/ 258 w 314"/>
              <a:gd name="T27" fmla="*/ 229 h 238"/>
              <a:gd name="T28" fmla="*/ 273 w 314"/>
              <a:gd name="T29" fmla="*/ 225 h 238"/>
              <a:gd name="T30" fmla="*/ 279 w 314"/>
              <a:gd name="T31" fmla="*/ 223 h 238"/>
              <a:gd name="T32" fmla="*/ 296 w 314"/>
              <a:gd name="T33" fmla="*/ 208 h 238"/>
              <a:gd name="T34" fmla="*/ 298 w 314"/>
              <a:gd name="T35" fmla="*/ 142 h 238"/>
              <a:gd name="T36" fmla="*/ 314 w 314"/>
              <a:gd name="T37" fmla="*/ 0 h 2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314" h="238">
                <a:moveTo>
                  <a:pt x="314" y="0"/>
                </a:moveTo>
                <a:cubicBezTo>
                  <a:pt x="311" y="1"/>
                  <a:pt x="309" y="2"/>
                  <a:pt x="306" y="3"/>
                </a:cubicBezTo>
                <a:cubicBezTo>
                  <a:pt x="302" y="5"/>
                  <a:pt x="297" y="6"/>
                  <a:pt x="293" y="8"/>
                </a:cubicBezTo>
                <a:cubicBezTo>
                  <a:pt x="280" y="12"/>
                  <a:pt x="264" y="16"/>
                  <a:pt x="248" y="18"/>
                </a:cubicBezTo>
                <a:cubicBezTo>
                  <a:pt x="220" y="23"/>
                  <a:pt x="189" y="26"/>
                  <a:pt x="157" y="26"/>
                </a:cubicBezTo>
                <a:cubicBezTo>
                  <a:pt x="94" y="26"/>
                  <a:pt x="37" y="16"/>
                  <a:pt x="1" y="1"/>
                </a:cubicBezTo>
                <a:cubicBezTo>
                  <a:pt x="1" y="1"/>
                  <a:pt x="0" y="0"/>
                  <a:pt x="0" y="0"/>
                </a:cubicBezTo>
                <a:cubicBezTo>
                  <a:pt x="7" y="49"/>
                  <a:pt x="13" y="100"/>
                  <a:pt x="16" y="153"/>
                </a:cubicBezTo>
                <a:cubicBezTo>
                  <a:pt x="17" y="171"/>
                  <a:pt x="18" y="190"/>
                  <a:pt x="18" y="208"/>
                </a:cubicBezTo>
                <a:cubicBezTo>
                  <a:pt x="18" y="213"/>
                  <a:pt x="23" y="217"/>
                  <a:pt x="31" y="221"/>
                </a:cubicBezTo>
                <a:cubicBezTo>
                  <a:pt x="35" y="223"/>
                  <a:pt x="41" y="225"/>
                  <a:pt x="47" y="227"/>
                </a:cubicBezTo>
                <a:cubicBezTo>
                  <a:pt x="72" y="234"/>
                  <a:pt x="112" y="238"/>
                  <a:pt x="157" y="238"/>
                </a:cubicBezTo>
                <a:cubicBezTo>
                  <a:pt x="186" y="238"/>
                  <a:pt x="213" y="236"/>
                  <a:pt x="235" y="233"/>
                </a:cubicBezTo>
                <a:cubicBezTo>
                  <a:pt x="244" y="232"/>
                  <a:pt x="251" y="230"/>
                  <a:pt x="258" y="229"/>
                </a:cubicBezTo>
                <a:cubicBezTo>
                  <a:pt x="263" y="228"/>
                  <a:pt x="268" y="226"/>
                  <a:pt x="273" y="225"/>
                </a:cubicBezTo>
                <a:cubicBezTo>
                  <a:pt x="275" y="224"/>
                  <a:pt x="277" y="224"/>
                  <a:pt x="279" y="223"/>
                </a:cubicBezTo>
                <a:cubicBezTo>
                  <a:pt x="290" y="219"/>
                  <a:pt x="296" y="214"/>
                  <a:pt x="296" y="208"/>
                </a:cubicBezTo>
                <a:cubicBezTo>
                  <a:pt x="296" y="208"/>
                  <a:pt x="295" y="184"/>
                  <a:pt x="298" y="142"/>
                </a:cubicBezTo>
                <a:cubicBezTo>
                  <a:pt x="300" y="106"/>
                  <a:pt x="305" y="57"/>
                  <a:pt x="314" y="0"/>
                </a:cubicBezTo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48" name="Freeform 37"/>
          <p:cNvSpPr>
            <a:spLocks/>
          </p:cNvSpPr>
          <p:nvPr/>
        </p:nvSpPr>
        <p:spPr bwMode="auto">
          <a:xfrm>
            <a:off x="6860317" y="3379908"/>
            <a:ext cx="367138" cy="55537"/>
          </a:xfrm>
          <a:custGeom>
            <a:avLst/>
            <a:gdLst>
              <a:gd name="T0" fmla="*/ 79 w 79"/>
              <a:gd name="T1" fmla="*/ 0 h 12"/>
              <a:gd name="T2" fmla="*/ 0 w 79"/>
              <a:gd name="T3" fmla="*/ 12 h 12"/>
              <a:gd name="T4" fmla="*/ 0 w 79"/>
              <a:gd name="T5" fmla="*/ 12 h 12"/>
              <a:gd name="T6" fmla="*/ 0 w 79"/>
              <a:gd name="T7" fmla="*/ 12 h 12"/>
              <a:gd name="T8" fmla="*/ 79 w 79"/>
              <a:gd name="T9" fmla="*/ 0 h 12"/>
              <a:gd name="T10" fmla="*/ 79 w 79"/>
              <a:gd name="T11" fmla="*/ 0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79" h="12">
                <a:moveTo>
                  <a:pt x="79" y="0"/>
                </a:moveTo>
                <a:cubicBezTo>
                  <a:pt x="56" y="5"/>
                  <a:pt x="30" y="9"/>
                  <a:pt x="0" y="12"/>
                </a:cubicBezTo>
                <a:cubicBezTo>
                  <a:pt x="0" y="12"/>
                  <a:pt x="0" y="12"/>
                  <a:pt x="0" y="12"/>
                </a:cubicBezTo>
                <a:cubicBezTo>
                  <a:pt x="0" y="12"/>
                  <a:pt x="0" y="12"/>
                  <a:pt x="0" y="12"/>
                </a:cubicBezTo>
                <a:cubicBezTo>
                  <a:pt x="30" y="9"/>
                  <a:pt x="56" y="5"/>
                  <a:pt x="79" y="0"/>
                </a:cubicBezTo>
                <a:cubicBezTo>
                  <a:pt x="79" y="0"/>
                  <a:pt x="79" y="0"/>
                  <a:pt x="79" y="0"/>
                </a:cubicBezTo>
              </a:path>
            </a:pathLst>
          </a:custGeom>
          <a:solidFill>
            <a:srgbClr val="FDFDFD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4494F494-A5BC-4FBB-9C02-0D9FCBA58B43}"/>
              </a:ext>
            </a:extLst>
          </p:cNvPr>
          <p:cNvGrpSpPr/>
          <p:nvPr/>
        </p:nvGrpSpPr>
        <p:grpSpPr>
          <a:xfrm>
            <a:off x="6432489" y="2380591"/>
            <a:ext cx="1329624" cy="4003572"/>
            <a:chOff x="6432489" y="2380591"/>
            <a:chExt cx="1329624" cy="4003572"/>
          </a:xfrm>
          <a:solidFill>
            <a:schemeClr val="bg2">
              <a:alpha val="20000"/>
            </a:schemeClr>
          </a:solidFill>
        </p:grpSpPr>
        <p:sp>
          <p:nvSpPr>
            <p:cNvPr id="258" name="Freeform 38"/>
            <p:cNvSpPr>
              <a:spLocks/>
            </p:cNvSpPr>
            <p:nvPr/>
          </p:nvSpPr>
          <p:spPr bwMode="auto">
            <a:xfrm>
              <a:off x="6628502" y="3380259"/>
              <a:ext cx="596208" cy="1037238"/>
            </a:xfrm>
            <a:custGeom>
              <a:avLst/>
              <a:gdLst>
                <a:gd name="T0" fmla="*/ 128 w 128"/>
                <a:gd name="T1" fmla="*/ 0 h 222"/>
                <a:gd name="T2" fmla="*/ 49 w 128"/>
                <a:gd name="T3" fmla="*/ 12 h 222"/>
                <a:gd name="T4" fmla="*/ 0 w 128"/>
                <a:gd name="T5" fmla="*/ 222 h 222"/>
                <a:gd name="T6" fmla="*/ 59 w 128"/>
                <a:gd name="T7" fmla="*/ 208 h 222"/>
                <a:gd name="T8" fmla="*/ 128 w 128"/>
                <a:gd name="T9" fmla="*/ 0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8" h="222">
                  <a:moveTo>
                    <a:pt x="128" y="0"/>
                  </a:moveTo>
                  <a:cubicBezTo>
                    <a:pt x="105" y="5"/>
                    <a:pt x="79" y="9"/>
                    <a:pt x="49" y="12"/>
                  </a:cubicBezTo>
                  <a:cubicBezTo>
                    <a:pt x="32" y="72"/>
                    <a:pt x="15" y="142"/>
                    <a:pt x="0" y="222"/>
                  </a:cubicBezTo>
                  <a:cubicBezTo>
                    <a:pt x="22" y="218"/>
                    <a:pt x="42" y="214"/>
                    <a:pt x="59" y="208"/>
                  </a:cubicBezTo>
                  <a:cubicBezTo>
                    <a:pt x="76" y="140"/>
                    <a:pt x="99" y="70"/>
                    <a:pt x="128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9" name="Freeform 39"/>
            <p:cNvSpPr>
              <a:spLocks/>
            </p:cNvSpPr>
            <p:nvPr/>
          </p:nvSpPr>
          <p:spPr bwMode="auto">
            <a:xfrm>
              <a:off x="6492926" y="4352158"/>
              <a:ext cx="409995" cy="1027437"/>
            </a:xfrm>
            <a:custGeom>
              <a:avLst/>
              <a:gdLst>
                <a:gd name="T0" fmla="*/ 88 w 88"/>
                <a:gd name="T1" fmla="*/ 0 h 220"/>
                <a:gd name="T2" fmla="*/ 29 w 88"/>
                <a:gd name="T3" fmla="*/ 14 h 220"/>
                <a:gd name="T4" fmla="*/ 0 w 88"/>
                <a:gd name="T5" fmla="*/ 220 h 220"/>
                <a:gd name="T6" fmla="*/ 0 w 88"/>
                <a:gd name="T7" fmla="*/ 220 h 220"/>
                <a:gd name="T8" fmla="*/ 0 w 88"/>
                <a:gd name="T9" fmla="*/ 220 h 220"/>
                <a:gd name="T10" fmla="*/ 45 w 88"/>
                <a:gd name="T11" fmla="*/ 210 h 220"/>
                <a:gd name="T12" fmla="*/ 45 w 88"/>
                <a:gd name="T13" fmla="*/ 210 h 220"/>
                <a:gd name="T14" fmla="*/ 88 w 88"/>
                <a:gd name="T15" fmla="*/ 0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8" h="220">
                  <a:moveTo>
                    <a:pt x="88" y="0"/>
                  </a:moveTo>
                  <a:cubicBezTo>
                    <a:pt x="71" y="6"/>
                    <a:pt x="51" y="10"/>
                    <a:pt x="29" y="14"/>
                  </a:cubicBezTo>
                  <a:cubicBezTo>
                    <a:pt x="18" y="77"/>
                    <a:pt x="7" y="146"/>
                    <a:pt x="0" y="220"/>
                  </a:cubicBezTo>
                  <a:cubicBezTo>
                    <a:pt x="0" y="220"/>
                    <a:pt x="0" y="220"/>
                    <a:pt x="0" y="220"/>
                  </a:cubicBezTo>
                  <a:cubicBezTo>
                    <a:pt x="0" y="220"/>
                    <a:pt x="0" y="220"/>
                    <a:pt x="0" y="220"/>
                  </a:cubicBezTo>
                  <a:cubicBezTo>
                    <a:pt x="16" y="218"/>
                    <a:pt x="32" y="214"/>
                    <a:pt x="45" y="210"/>
                  </a:cubicBezTo>
                  <a:cubicBezTo>
                    <a:pt x="45" y="210"/>
                    <a:pt x="45" y="210"/>
                    <a:pt x="45" y="210"/>
                  </a:cubicBezTo>
                  <a:cubicBezTo>
                    <a:pt x="55" y="145"/>
                    <a:pt x="68" y="74"/>
                    <a:pt x="88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0" name="Freeform 40"/>
            <p:cNvSpPr>
              <a:spLocks/>
            </p:cNvSpPr>
            <p:nvPr/>
          </p:nvSpPr>
          <p:spPr bwMode="auto">
            <a:xfrm>
              <a:off x="6857185" y="2380591"/>
              <a:ext cx="904928" cy="1055205"/>
            </a:xfrm>
            <a:custGeom>
              <a:avLst/>
              <a:gdLst>
                <a:gd name="T0" fmla="*/ 194 w 194"/>
                <a:gd name="T1" fmla="*/ 0 h 226"/>
                <a:gd name="T2" fmla="*/ 180 w 194"/>
                <a:gd name="T3" fmla="*/ 3 h 226"/>
                <a:gd name="T4" fmla="*/ 180 w 194"/>
                <a:gd name="T5" fmla="*/ 3 h 226"/>
                <a:gd name="T6" fmla="*/ 180 w 194"/>
                <a:gd name="T7" fmla="*/ 3 h 226"/>
                <a:gd name="T8" fmla="*/ 168 w 194"/>
                <a:gd name="T9" fmla="*/ 5 h 226"/>
                <a:gd name="T10" fmla="*/ 166 w 194"/>
                <a:gd name="T11" fmla="*/ 5 h 226"/>
                <a:gd name="T12" fmla="*/ 164 w 194"/>
                <a:gd name="T13" fmla="*/ 6 h 226"/>
                <a:gd name="T14" fmla="*/ 140 w 194"/>
                <a:gd name="T15" fmla="*/ 9 h 226"/>
                <a:gd name="T16" fmla="*/ 138 w 194"/>
                <a:gd name="T17" fmla="*/ 9 h 226"/>
                <a:gd name="T18" fmla="*/ 71 w 194"/>
                <a:gd name="T19" fmla="*/ 16 h 226"/>
                <a:gd name="T20" fmla="*/ 71 w 194"/>
                <a:gd name="T21" fmla="*/ 16 h 226"/>
                <a:gd name="T22" fmla="*/ 71 w 194"/>
                <a:gd name="T23" fmla="*/ 16 h 226"/>
                <a:gd name="T24" fmla="*/ 0 w 194"/>
                <a:gd name="T25" fmla="*/ 226 h 226"/>
                <a:gd name="T26" fmla="*/ 0 w 194"/>
                <a:gd name="T27" fmla="*/ 226 h 226"/>
                <a:gd name="T28" fmla="*/ 0 w 194"/>
                <a:gd name="T29" fmla="*/ 226 h 226"/>
                <a:gd name="T30" fmla="*/ 79 w 194"/>
                <a:gd name="T31" fmla="*/ 214 h 226"/>
                <a:gd name="T32" fmla="*/ 79 w 194"/>
                <a:gd name="T33" fmla="*/ 214 h 226"/>
                <a:gd name="T34" fmla="*/ 194 w 194"/>
                <a:gd name="T35" fmla="*/ 0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94" h="226">
                  <a:moveTo>
                    <a:pt x="194" y="0"/>
                  </a:moveTo>
                  <a:cubicBezTo>
                    <a:pt x="190" y="1"/>
                    <a:pt x="185" y="2"/>
                    <a:pt x="180" y="3"/>
                  </a:cubicBezTo>
                  <a:cubicBezTo>
                    <a:pt x="180" y="3"/>
                    <a:pt x="180" y="3"/>
                    <a:pt x="180" y="3"/>
                  </a:cubicBezTo>
                  <a:cubicBezTo>
                    <a:pt x="180" y="3"/>
                    <a:pt x="180" y="3"/>
                    <a:pt x="180" y="3"/>
                  </a:cubicBezTo>
                  <a:cubicBezTo>
                    <a:pt x="176" y="4"/>
                    <a:pt x="172" y="4"/>
                    <a:pt x="168" y="5"/>
                  </a:cubicBezTo>
                  <a:cubicBezTo>
                    <a:pt x="167" y="5"/>
                    <a:pt x="167" y="5"/>
                    <a:pt x="166" y="5"/>
                  </a:cubicBezTo>
                  <a:cubicBezTo>
                    <a:pt x="165" y="5"/>
                    <a:pt x="165" y="5"/>
                    <a:pt x="164" y="6"/>
                  </a:cubicBezTo>
                  <a:cubicBezTo>
                    <a:pt x="156" y="7"/>
                    <a:pt x="148" y="8"/>
                    <a:pt x="140" y="9"/>
                  </a:cubicBezTo>
                  <a:cubicBezTo>
                    <a:pt x="139" y="9"/>
                    <a:pt x="139" y="9"/>
                    <a:pt x="138" y="9"/>
                  </a:cubicBezTo>
                  <a:cubicBezTo>
                    <a:pt x="118" y="12"/>
                    <a:pt x="95" y="14"/>
                    <a:pt x="71" y="16"/>
                  </a:cubicBezTo>
                  <a:cubicBezTo>
                    <a:pt x="71" y="16"/>
                    <a:pt x="71" y="16"/>
                    <a:pt x="71" y="16"/>
                  </a:cubicBezTo>
                  <a:cubicBezTo>
                    <a:pt x="71" y="16"/>
                    <a:pt x="71" y="16"/>
                    <a:pt x="71" y="16"/>
                  </a:cubicBezTo>
                  <a:cubicBezTo>
                    <a:pt x="71" y="16"/>
                    <a:pt x="37" y="93"/>
                    <a:pt x="0" y="226"/>
                  </a:cubicBezTo>
                  <a:cubicBezTo>
                    <a:pt x="0" y="226"/>
                    <a:pt x="0" y="226"/>
                    <a:pt x="0" y="226"/>
                  </a:cubicBezTo>
                  <a:cubicBezTo>
                    <a:pt x="0" y="226"/>
                    <a:pt x="0" y="226"/>
                    <a:pt x="0" y="226"/>
                  </a:cubicBezTo>
                  <a:cubicBezTo>
                    <a:pt x="30" y="223"/>
                    <a:pt x="56" y="219"/>
                    <a:pt x="79" y="214"/>
                  </a:cubicBezTo>
                  <a:cubicBezTo>
                    <a:pt x="79" y="214"/>
                    <a:pt x="79" y="214"/>
                    <a:pt x="79" y="214"/>
                  </a:cubicBezTo>
                  <a:cubicBezTo>
                    <a:pt x="110" y="140"/>
                    <a:pt x="148" y="68"/>
                    <a:pt x="194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dirty="0"/>
            </a:p>
          </p:txBody>
        </p:sp>
        <p:sp>
          <p:nvSpPr>
            <p:cNvPr id="261" name="Freeform 41"/>
            <p:cNvSpPr>
              <a:spLocks/>
            </p:cNvSpPr>
            <p:nvPr/>
          </p:nvSpPr>
          <p:spPr bwMode="auto">
            <a:xfrm>
              <a:off x="6432489" y="5332225"/>
              <a:ext cx="269519" cy="1051938"/>
            </a:xfrm>
            <a:custGeom>
              <a:avLst/>
              <a:gdLst>
                <a:gd name="T0" fmla="*/ 58 w 58"/>
                <a:gd name="T1" fmla="*/ 0 h 225"/>
                <a:gd name="T2" fmla="*/ 13 w 58"/>
                <a:gd name="T3" fmla="*/ 10 h 225"/>
                <a:gd name="T4" fmla="*/ 13 w 58"/>
                <a:gd name="T5" fmla="*/ 10 h 225"/>
                <a:gd name="T6" fmla="*/ 0 w 58"/>
                <a:gd name="T7" fmla="*/ 225 h 225"/>
                <a:gd name="T8" fmla="*/ 23 w 58"/>
                <a:gd name="T9" fmla="*/ 221 h 225"/>
                <a:gd name="T10" fmla="*/ 38 w 58"/>
                <a:gd name="T11" fmla="*/ 217 h 225"/>
                <a:gd name="T12" fmla="*/ 58 w 58"/>
                <a:gd name="T13" fmla="*/ 0 h 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8" h="225">
                  <a:moveTo>
                    <a:pt x="58" y="0"/>
                  </a:moveTo>
                  <a:cubicBezTo>
                    <a:pt x="45" y="4"/>
                    <a:pt x="29" y="8"/>
                    <a:pt x="13" y="10"/>
                  </a:cubicBezTo>
                  <a:cubicBezTo>
                    <a:pt x="13" y="10"/>
                    <a:pt x="13" y="10"/>
                    <a:pt x="13" y="10"/>
                  </a:cubicBezTo>
                  <a:cubicBezTo>
                    <a:pt x="6" y="78"/>
                    <a:pt x="1" y="150"/>
                    <a:pt x="0" y="225"/>
                  </a:cubicBezTo>
                  <a:cubicBezTo>
                    <a:pt x="9" y="224"/>
                    <a:pt x="16" y="222"/>
                    <a:pt x="23" y="221"/>
                  </a:cubicBezTo>
                  <a:cubicBezTo>
                    <a:pt x="28" y="220"/>
                    <a:pt x="33" y="218"/>
                    <a:pt x="38" y="217"/>
                  </a:cubicBezTo>
                  <a:cubicBezTo>
                    <a:pt x="40" y="166"/>
                    <a:pt x="45" y="90"/>
                    <a:pt x="58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24" name="Rectangle 23">
            <a:extLst>
              <a:ext uri="{FF2B5EF4-FFF2-40B4-BE49-F238E27FC236}">
                <a16:creationId xmlns:a16="http://schemas.microsoft.com/office/drawing/2014/main" id="{AF8191D7-6430-4F9A-A0A1-A59AE24911A1}"/>
              </a:ext>
            </a:extLst>
          </p:cNvPr>
          <p:cNvSpPr/>
          <p:nvPr/>
        </p:nvSpPr>
        <p:spPr>
          <a:xfrm>
            <a:off x="418139" y="2585903"/>
            <a:ext cx="2803814" cy="6168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200" dirty="0">
                <a:solidFill>
                  <a:schemeClr val="bg2"/>
                </a:solidFill>
              </a:rPr>
              <a:t>Suitable for all categories business and personal presentation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71FD6474-E104-4276-8879-B8404E1E8197}"/>
              </a:ext>
            </a:extLst>
          </p:cNvPr>
          <p:cNvSpPr txBox="1"/>
          <p:nvPr/>
        </p:nvSpPr>
        <p:spPr>
          <a:xfrm>
            <a:off x="436606" y="2392158"/>
            <a:ext cx="205199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bg2"/>
                </a:solidFill>
                <a:latin typeface="+mj-lt"/>
              </a:rPr>
              <a:t>Description</a:t>
            </a:r>
          </a:p>
        </p:txBody>
      </p:sp>
      <p:sp>
        <p:nvSpPr>
          <p:cNvPr id="31" name="Freeform 25">
            <a:extLst>
              <a:ext uri="{FF2B5EF4-FFF2-40B4-BE49-F238E27FC236}">
                <a16:creationId xmlns:a16="http://schemas.microsoft.com/office/drawing/2014/main" id="{B764548F-007E-4969-B16F-326314155B15}"/>
              </a:ext>
            </a:extLst>
          </p:cNvPr>
          <p:cNvSpPr>
            <a:spLocks noEditPoints="1"/>
          </p:cNvSpPr>
          <p:nvPr/>
        </p:nvSpPr>
        <p:spPr bwMode="auto">
          <a:xfrm>
            <a:off x="5810306" y="2816199"/>
            <a:ext cx="471128" cy="471624"/>
          </a:xfrm>
          <a:custGeom>
            <a:avLst/>
            <a:gdLst>
              <a:gd name="T0" fmla="*/ 62 w 63"/>
              <a:gd name="T1" fmla="*/ 54 h 63"/>
              <a:gd name="T2" fmla="*/ 51 w 63"/>
              <a:gd name="T3" fmla="*/ 43 h 63"/>
              <a:gd name="T4" fmla="*/ 56 w 63"/>
              <a:gd name="T5" fmla="*/ 28 h 63"/>
              <a:gd name="T6" fmla="*/ 28 w 63"/>
              <a:gd name="T7" fmla="*/ 0 h 63"/>
              <a:gd name="T8" fmla="*/ 0 w 63"/>
              <a:gd name="T9" fmla="*/ 28 h 63"/>
              <a:gd name="T10" fmla="*/ 28 w 63"/>
              <a:gd name="T11" fmla="*/ 56 h 63"/>
              <a:gd name="T12" fmla="*/ 43 w 63"/>
              <a:gd name="T13" fmla="*/ 51 h 63"/>
              <a:gd name="T14" fmla="*/ 54 w 63"/>
              <a:gd name="T15" fmla="*/ 62 h 63"/>
              <a:gd name="T16" fmla="*/ 57 w 63"/>
              <a:gd name="T17" fmla="*/ 62 h 63"/>
              <a:gd name="T18" fmla="*/ 62 w 63"/>
              <a:gd name="T19" fmla="*/ 57 h 63"/>
              <a:gd name="T20" fmla="*/ 62 w 63"/>
              <a:gd name="T21" fmla="*/ 54 h 63"/>
              <a:gd name="T22" fmla="*/ 28 w 63"/>
              <a:gd name="T23" fmla="*/ 48 h 63"/>
              <a:gd name="T24" fmla="*/ 8 w 63"/>
              <a:gd name="T25" fmla="*/ 28 h 63"/>
              <a:gd name="T26" fmla="*/ 28 w 63"/>
              <a:gd name="T27" fmla="*/ 8 h 63"/>
              <a:gd name="T28" fmla="*/ 48 w 63"/>
              <a:gd name="T29" fmla="*/ 28 h 63"/>
              <a:gd name="T30" fmla="*/ 28 w 63"/>
              <a:gd name="T31" fmla="*/ 48 h 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63" h="63">
                <a:moveTo>
                  <a:pt x="62" y="54"/>
                </a:moveTo>
                <a:cubicBezTo>
                  <a:pt x="51" y="43"/>
                  <a:pt x="51" y="43"/>
                  <a:pt x="51" y="43"/>
                </a:cubicBezTo>
                <a:cubicBezTo>
                  <a:pt x="54" y="39"/>
                  <a:pt x="56" y="33"/>
                  <a:pt x="56" y="28"/>
                </a:cubicBezTo>
                <a:cubicBezTo>
                  <a:pt x="56" y="12"/>
                  <a:pt x="43" y="0"/>
                  <a:pt x="28" y="0"/>
                </a:cubicBezTo>
                <a:cubicBezTo>
                  <a:pt x="12" y="0"/>
                  <a:pt x="0" y="12"/>
                  <a:pt x="0" y="28"/>
                </a:cubicBezTo>
                <a:cubicBezTo>
                  <a:pt x="0" y="43"/>
                  <a:pt x="12" y="56"/>
                  <a:pt x="28" y="56"/>
                </a:cubicBezTo>
                <a:cubicBezTo>
                  <a:pt x="33" y="56"/>
                  <a:pt x="39" y="54"/>
                  <a:pt x="43" y="51"/>
                </a:cubicBezTo>
                <a:cubicBezTo>
                  <a:pt x="54" y="62"/>
                  <a:pt x="54" y="62"/>
                  <a:pt x="54" y="62"/>
                </a:cubicBezTo>
                <a:cubicBezTo>
                  <a:pt x="55" y="63"/>
                  <a:pt x="56" y="63"/>
                  <a:pt x="57" y="62"/>
                </a:cubicBezTo>
                <a:cubicBezTo>
                  <a:pt x="62" y="57"/>
                  <a:pt x="62" y="57"/>
                  <a:pt x="62" y="57"/>
                </a:cubicBezTo>
                <a:cubicBezTo>
                  <a:pt x="63" y="56"/>
                  <a:pt x="63" y="55"/>
                  <a:pt x="62" y="54"/>
                </a:cubicBezTo>
                <a:close/>
                <a:moveTo>
                  <a:pt x="28" y="48"/>
                </a:moveTo>
                <a:cubicBezTo>
                  <a:pt x="17" y="48"/>
                  <a:pt x="8" y="39"/>
                  <a:pt x="8" y="28"/>
                </a:cubicBezTo>
                <a:cubicBezTo>
                  <a:pt x="8" y="17"/>
                  <a:pt x="17" y="8"/>
                  <a:pt x="28" y="8"/>
                </a:cubicBezTo>
                <a:cubicBezTo>
                  <a:pt x="39" y="8"/>
                  <a:pt x="48" y="17"/>
                  <a:pt x="48" y="28"/>
                </a:cubicBezTo>
                <a:cubicBezTo>
                  <a:pt x="48" y="39"/>
                  <a:pt x="39" y="48"/>
                  <a:pt x="28" y="48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32" name="Freeform 64">
            <a:extLst>
              <a:ext uri="{FF2B5EF4-FFF2-40B4-BE49-F238E27FC236}">
                <a16:creationId xmlns:a16="http://schemas.microsoft.com/office/drawing/2014/main" id="{8C4EE0E9-16A4-4588-B664-676CB838CD10}"/>
              </a:ext>
            </a:extLst>
          </p:cNvPr>
          <p:cNvSpPr>
            <a:spLocks noEditPoints="1"/>
          </p:cNvSpPr>
          <p:nvPr/>
        </p:nvSpPr>
        <p:spPr bwMode="auto">
          <a:xfrm>
            <a:off x="5805587" y="4695048"/>
            <a:ext cx="477954" cy="449466"/>
          </a:xfrm>
          <a:custGeom>
            <a:avLst/>
            <a:gdLst>
              <a:gd name="T0" fmla="*/ 36 w 64"/>
              <a:gd name="T1" fmla="*/ 0 h 60"/>
              <a:gd name="T2" fmla="*/ 0 w 64"/>
              <a:gd name="T3" fmla="*/ 40 h 60"/>
              <a:gd name="T4" fmla="*/ 12 w 64"/>
              <a:gd name="T5" fmla="*/ 40 h 60"/>
              <a:gd name="T6" fmla="*/ 24 w 64"/>
              <a:gd name="T7" fmla="*/ 44 h 60"/>
              <a:gd name="T8" fmla="*/ 36 w 64"/>
              <a:gd name="T9" fmla="*/ 60 h 60"/>
              <a:gd name="T10" fmla="*/ 64 w 64"/>
              <a:gd name="T11" fmla="*/ 28 h 60"/>
              <a:gd name="T12" fmla="*/ 36 w 64"/>
              <a:gd name="T13" fmla="*/ 0 h 60"/>
              <a:gd name="T14" fmla="*/ 16 w 64"/>
              <a:gd name="T15" fmla="*/ 29 h 60"/>
              <a:gd name="T16" fmla="*/ 11 w 64"/>
              <a:gd name="T17" fmla="*/ 24 h 60"/>
              <a:gd name="T18" fmla="*/ 16 w 64"/>
              <a:gd name="T19" fmla="*/ 19 h 60"/>
              <a:gd name="T20" fmla="*/ 21 w 64"/>
              <a:gd name="T21" fmla="*/ 24 h 60"/>
              <a:gd name="T22" fmla="*/ 16 w 64"/>
              <a:gd name="T23" fmla="*/ 29 h 60"/>
              <a:gd name="T24" fmla="*/ 25 w 64"/>
              <a:gd name="T25" fmla="*/ 14 h 60"/>
              <a:gd name="T26" fmla="*/ 30 w 64"/>
              <a:gd name="T27" fmla="*/ 9 h 60"/>
              <a:gd name="T28" fmla="*/ 35 w 64"/>
              <a:gd name="T29" fmla="*/ 14 h 60"/>
              <a:gd name="T30" fmla="*/ 30 w 64"/>
              <a:gd name="T31" fmla="*/ 19 h 60"/>
              <a:gd name="T32" fmla="*/ 25 w 64"/>
              <a:gd name="T33" fmla="*/ 14 h 60"/>
              <a:gd name="T34" fmla="*/ 38 w 64"/>
              <a:gd name="T35" fmla="*/ 49 h 60"/>
              <a:gd name="T36" fmla="*/ 31 w 64"/>
              <a:gd name="T37" fmla="*/ 42 h 60"/>
              <a:gd name="T38" fmla="*/ 38 w 64"/>
              <a:gd name="T39" fmla="*/ 35 h 60"/>
              <a:gd name="T40" fmla="*/ 45 w 64"/>
              <a:gd name="T41" fmla="*/ 42 h 60"/>
              <a:gd name="T42" fmla="*/ 38 w 64"/>
              <a:gd name="T43" fmla="*/ 49 h 60"/>
              <a:gd name="T44" fmla="*/ 50 w 64"/>
              <a:gd name="T45" fmla="*/ 37 h 60"/>
              <a:gd name="T46" fmla="*/ 47 w 64"/>
              <a:gd name="T47" fmla="*/ 34 h 60"/>
              <a:gd name="T48" fmla="*/ 50 w 64"/>
              <a:gd name="T49" fmla="*/ 31 h 60"/>
              <a:gd name="T50" fmla="*/ 53 w 64"/>
              <a:gd name="T51" fmla="*/ 34 h 60"/>
              <a:gd name="T52" fmla="*/ 50 w 64"/>
              <a:gd name="T53" fmla="*/ 37 h 60"/>
              <a:gd name="T54" fmla="*/ 46 w 64"/>
              <a:gd name="T55" fmla="*/ 25 h 60"/>
              <a:gd name="T56" fmla="*/ 39 w 64"/>
              <a:gd name="T57" fmla="*/ 18 h 60"/>
              <a:gd name="T58" fmla="*/ 46 w 64"/>
              <a:gd name="T59" fmla="*/ 11 h 60"/>
              <a:gd name="T60" fmla="*/ 53 w 64"/>
              <a:gd name="T61" fmla="*/ 18 h 60"/>
              <a:gd name="T62" fmla="*/ 46 w 64"/>
              <a:gd name="T63" fmla="*/ 25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64" h="60">
                <a:moveTo>
                  <a:pt x="36" y="0"/>
                </a:moveTo>
                <a:cubicBezTo>
                  <a:pt x="12" y="0"/>
                  <a:pt x="0" y="24"/>
                  <a:pt x="0" y="40"/>
                </a:cubicBezTo>
                <a:cubicBezTo>
                  <a:pt x="0" y="44"/>
                  <a:pt x="8" y="52"/>
                  <a:pt x="12" y="40"/>
                </a:cubicBezTo>
                <a:cubicBezTo>
                  <a:pt x="14" y="35"/>
                  <a:pt x="24" y="36"/>
                  <a:pt x="24" y="44"/>
                </a:cubicBezTo>
                <a:cubicBezTo>
                  <a:pt x="24" y="53"/>
                  <a:pt x="28" y="60"/>
                  <a:pt x="36" y="60"/>
                </a:cubicBezTo>
                <a:cubicBezTo>
                  <a:pt x="60" y="60"/>
                  <a:pt x="64" y="40"/>
                  <a:pt x="64" y="28"/>
                </a:cubicBezTo>
                <a:cubicBezTo>
                  <a:pt x="64" y="16"/>
                  <a:pt x="60" y="0"/>
                  <a:pt x="36" y="0"/>
                </a:cubicBezTo>
                <a:close/>
                <a:moveTo>
                  <a:pt x="16" y="29"/>
                </a:moveTo>
                <a:cubicBezTo>
                  <a:pt x="13" y="29"/>
                  <a:pt x="11" y="27"/>
                  <a:pt x="11" y="24"/>
                </a:cubicBezTo>
                <a:cubicBezTo>
                  <a:pt x="11" y="21"/>
                  <a:pt x="13" y="19"/>
                  <a:pt x="16" y="19"/>
                </a:cubicBezTo>
                <a:cubicBezTo>
                  <a:pt x="19" y="19"/>
                  <a:pt x="21" y="21"/>
                  <a:pt x="21" y="24"/>
                </a:cubicBezTo>
                <a:cubicBezTo>
                  <a:pt x="21" y="27"/>
                  <a:pt x="19" y="29"/>
                  <a:pt x="16" y="29"/>
                </a:cubicBezTo>
                <a:close/>
                <a:moveTo>
                  <a:pt x="25" y="14"/>
                </a:moveTo>
                <a:cubicBezTo>
                  <a:pt x="25" y="11"/>
                  <a:pt x="27" y="9"/>
                  <a:pt x="30" y="9"/>
                </a:cubicBezTo>
                <a:cubicBezTo>
                  <a:pt x="33" y="9"/>
                  <a:pt x="35" y="11"/>
                  <a:pt x="35" y="14"/>
                </a:cubicBezTo>
                <a:cubicBezTo>
                  <a:pt x="35" y="17"/>
                  <a:pt x="33" y="19"/>
                  <a:pt x="30" y="19"/>
                </a:cubicBezTo>
                <a:cubicBezTo>
                  <a:pt x="27" y="19"/>
                  <a:pt x="25" y="17"/>
                  <a:pt x="25" y="14"/>
                </a:cubicBezTo>
                <a:close/>
                <a:moveTo>
                  <a:pt x="38" y="49"/>
                </a:moveTo>
                <a:cubicBezTo>
                  <a:pt x="34" y="49"/>
                  <a:pt x="31" y="46"/>
                  <a:pt x="31" y="42"/>
                </a:cubicBezTo>
                <a:cubicBezTo>
                  <a:pt x="31" y="38"/>
                  <a:pt x="34" y="35"/>
                  <a:pt x="38" y="35"/>
                </a:cubicBezTo>
                <a:cubicBezTo>
                  <a:pt x="42" y="35"/>
                  <a:pt x="45" y="38"/>
                  <a:pt x="45" y="42"/>
                </a:cubicBezTo>
                <a:cubicBezTo>
                  <a:pt x="45" y="46"/>
                  <a:pt x="42" y="49"/>
                  <a:pt x="38" y="49"/>
                </a:cubicBezTo>
                <a:close/>
                <a:moveTo>
                  <a:pt x="50" y="37"/>
                </a:moveTo>
                <a:cubicBezTo>
                  <a:pt x="48" y="37"/>
                  <a:pt x="47" y="36"/>
                  <a:pt x="47" y="34"/>
                </a:cubicBezTo>
                <a:cubicBezTo>
                  <a:pt x="47" y="32"/>
                  <a:pt x="48" y="31"/>
                  <a:pt x="50" y="31"/>
                </a:cubicBezTo>
                <a:cubicBezTo>
                  <a:pt x="52" y="31"/>
                  <a:pt x="53" y="32"/>
                  <a:pt x="53" y="34"/>
                </a:cubicBezTo>
                <a:cubicBezTo>
                  <a:pt x="53" y="36"/>
                  <a:pt x="52" y="37"/>
                  <a:pt x="50" y="37"/>
                </a:cubicBezTo>
                <a:close/>
                <a:moveTo>
                  <a:pt x="46" y="25"/>
                </a:moveTo>
                <a:cubicBezTo>
                  <a:pt x="42" y="25"/>
                  <a:pt x="39" y="22"/>
                  <a:pt x="39" y="18"/>
                </a:cubicBezTo>
                <a:cubicBezTo>
                  <a:pt x="39" y="14"/>
                  <a:pt x="42" y="11"/>
                  <a:pt x="46" y="11"/>
                </a:cubicBezTo>
                <a:cubicBezTo>
                  <a:pt x="50" y="11"/>
                  <a:pt x="53" y="14"/>
                  <a:pt x="53" y="18"/>
                </a:cubicBezTo>
                <a:cubicBezTo>
                  <a:pt x="53" y="22"/>
                  <a:pt x="50" y="25"/>
                  <a:pt x="46" y="25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EFA68F8B-FBEE-466B-9618-FE1FC029DD7B}"/>
              </a:ext>
            </a:extLst>
          </p:cNvPr>
          <p:cNvGrpSpPr/>
          <p:nvPr/>
        </p:nvGrpSpPr>
        <p:grpSpPr>
          <a:xfrm>
            <a:off x="5822254" y="3671557"/>
            <a:ext cx="411485" cy="481119"/>
            <a:chOff x="4535488" y="1625601"/>
            <a:chExt cx="206376" cy="241300"/>
          </a:xfrm>
          <a:solidFill>
            <a:schemeClr val="bg2"/>
          </a:solidFill>
        </p:grpSpPr>
        <p:sp>
          <p:nvSpPr>
            <p:cNvPr id="34" name="Freeform 68">
              <a:extLst>
                <a:ext uri="{FF2B5EF4-FFF2-40B4-BE49-F238E27FC236}">
                  <a16:creationId xmlns:a16="http://schemas.microsoft.com/office/drawing/2014/main" id="{DC492D9F-7E06-439E-BB4F-9F457098F546}"/>
                </a:ext>
              </a:extLst>
            </p:cNvPr>
            <p:cNvSpPr>
              <a:spLocks/>
            </p:cNvSpPr>
            <p:nvPr/>
          </p:nvSpPr>
          <p:spPr bwMode="auto">
            <a:xfrm>
              <a:off x="4543426" y="1625601"/>
              <a:ext cx="198438" cy="188913"/>
            </a:xfrm>
            <a:custGeom>
              <a:avLst/>
              <a:gdLst>
                <a:gd name="T0" fmla="*/ 49 w 53"/>
                <a:gd name="T1" fmla="*/ 8 h 50"/>
                <a:gd name="T2" fmla="*/ 53 w 53"/>
                <a:gd name="T3" fmla="*/ 4 h 50"/>
                <a:gd name="T4" fmla="*/ 49 w 53"/>
                <a:gd name="T5" fmla="*/ 0 h 50"/>
                <a:gd name="T6" fmla="*/ 45 w 53"/>
                <a:gd name="T7" fmla="*/ 4 h 50"/>
                <a:gd name="T8" fmla="*/ 45 w 53"/>
                <a:gd name="T9" fmla="*/ 6 h 50"/>
                <a:gd name="T10" fmla="*/ 25 w 53"/>
                <a:gd name="T11" fmla="*/ 20 h 50"/>
                <a:gd name="T12" fmla="*/ 7 w 53"/>
                <a:gd name="T13" fmla="*/ 2 h 50"/>
                <a:gd name="T14" fmla="*/ 3 w 53"/>
                <a:gd name="T15" fmla="*/ 1 h 50"/>
                <a:gd name="T16" fmla="*/ 0 w 53"/>
                <a:gd name="T17" fmla="*/ 4 h 50"/>
                <a:gd name="T18" fmla="*/ 14 w 53"/>
                <a:gd name="T19" fmla="*/ 37 h 50"/>
                <a:gd name="T20" fmla="*/ 46 w 53"/>
                <a:gd name="T21" fmla="*/ 50 h 50"/>
                <a:gd name="T22" fmla="*/ 50 w 53"/>
                <a:gd name="T23" fmla="*/ 48 h 50"/>
                <a:gd name="T24" fmla="*/ 49 w 53"/>
                <a:gd name="T25" fmla="*/ 43 h 50"/>
                <a:gd name="T26" fmla="*/ 33 w 53"/>
                <a:gd name="T27" fmla="*/ 27 h 50"/>
                <a:gd name="T28" fmla="*/ 46 w 53"/>
                <a:gd name="T29" fmla="*/ 7 h 50"/>
                <a:gd name="T30" fmla="*/ 49 w 53"/>
                <a:gd name="T31" fmla="*/ 8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3" h="50">
                  <a:moveTo>
                    <a:pt x="49" y="8"/>
                  </a:moveTo>
                  <a:cubicBezTo>
                    <a:pt x="51" y="8"/>
                    <a:pt x="53" y="6"/>
                    <a:pt x="53" y="4"/>
                  </a:cubicBezTo>
                  <a:cubicBezTo>
                    <a:pt x="53" y="2"/>
                    <a:pt x="51" y="0"/>
                    <a:pt x="49" y="0"/>
                  </a:cubicBezTo>
                  <a:cubicBezTo>
                    <a:pt x="46" y="0"/>
                    <a:pt x="45" y="2"/>
                    <a:pt x="45" y="4"/>
                  </a:cubicBezTo>
                  <a:cubicBezTo>
                    <a:pt x="45" y="5"/>
                    <a:pt x="45" y="6"/>
                    <a:pt x="45" y="6"/>
                  </a:cubicBezTo>
                  <a:cubicBezTo>
                    <a:pt x="25" y="20"/>
                    <a:pt x="25" y="20"/>
                    <a:pt x="25" y="20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6" y="0"/>
                    <a:pt x="4" y="0"/>
                    <a:pt x="3" y="1"/>
                  </a:cubicBezTo>
                  <a:cubicBezTo>
                    <a:pt x="1" y="1"/>
                    <a:pt x="0" y="3"/>
                    <a:pt x="0" y="4"/>
                  </a:cubicBezTo>
                  <a:cubicBezTo>
                    <a:pt x="0" y="16"/>
                    <a:pt x="5" y="28"/>
                    <a:pt x="14" y="37"/>
                  </a:cubicBezTo>
                  <a:cubicBezTo>
                    <a:pt x="22" y="46"/>
                    <a:pt x="34" y="50"/>
                    <a:pt x="46" y="50"/>
                  </a:cubicBezTo>
                  <a:cubicBezTo>
                    <a:pt x="48" y="50"/>
                    <a:pt x="49" y="49"/>
                    <a:pt x="50" y="48"/>
                  </a:cubicBezTo>
                  <a:cubicBezTo>
                    <a:pt x="51" y="46"/>
                    <a:pt x="50" y="44"/>
                    <a:pt x="49" y="43"/>
                  </a:cubicBezTo>
                  <a:cubicBezTo>
                    <a:pt x="33" y="27"/>
                    <a:pt x="33" y="27"/>
                    <a:pt x="33" y="27"/>
                  </a:cubicBezTo>
                  <a:cubicBezTo>
                    <a:pt x="46" y="7"/>
                    <a:pt x="46" y="7"/>
                    <a:pt x="46" y="7"/>
                  </a:cubicBezTo>
                  <a:cubicBezTo>
                    <a:pt x="47" y="8"/>
                    <a:pt x="48" y="8"/>
                    <a:pt x="49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5" name="Freeform 69">
              <a:extLst>
                <a:ext uri="{FF2B5EF4-FFF2-40B4-BE49-F238E27FC236}">
                  <a16:creationId xmlns:a16="http://schemas.microsoft.com/office/drawing/2014/main" id="{8377BB8B-1A00-43CF-9A01-1E312432CBED}"/>
                </a:ext>
              </a:extLst>
            </p:cNvPr>
            <p:cNvSpPr>
              <a:spLocks/>
            </p:cNvSpPr>
            <p:nvPr/>
          </p:nvSpPr>
          <p:spPr bwMode="auto">
            <a:xfrm>
              <a:off x="4535488" y="1779588"/>
              <a:ext cx="96838" cy="87313"/>
            </a:xfrm>
            <a:custGeom>
              <a:avLst/>
              <a:gdLst>
                <a:gd name="T0" fmla="*/ 23 w 26"/>
                <a:gd name="T1" fmla="*/ 9 h 23"/>
                <a:gd name="T2" fmla="*/ 22 w 26"/>
                <a:gd name="T3" fmla="*/ 8 h 23"/>
                <a:gd name="T4" fmla="*/ 12 w 26"/>
                <a:gd name="T5" fmla="*/ 0 h 23"/>
                <a:gd name="T6" fmla="*/ 11 w 26"/>
                <a:gd name="T7" fmla="*/ 0 h 23"/>
                <a:gd name="T8" fmla="*/ 11 w 26"/>
                <a:gd name="T9" fmla="*/ 0 h 23"/>
                <a:gd name="T10" fmla="*/ 0 w 26"/>
                <a:gd name="T11" fmla="*/ 20 h 23"/>
                <a:gd name="T12" fmla="*/ 0 w 26"/>
                <a:gd name="T13" fmla="*/ 22 h 23"/>
                <a:gd name="T14" fmla="*/ 2 w 26"/>
                <a:gd name="T15" fmla="*/ 23 h 23"/>
                <a:gd name="T16" fmla="*/ 24 w 26"/>
                <a:gd name="T17" fmla="*/ 23 h 23"/>
                <a:gd name="T18" fmla="*/ 26 w 26"/>
                <a:gd name="T19" fmla="*/ 22 h 23"/>
                <a:gd name="T20" fmla="*/ 26 w 26"/>
                <a:gd name="T21" fmla="*/ 20 h 23"/>
                <a:gd name="T22" fmla="*/ 23 w 26"/>
                <a:gd name="T23" fmla="*/ 9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6" h="23">
                  <a:moveTo>
                    <a:pt x="23" y="9"/>
                  </a:moveTo>
                  <a:cubicBezTo>
                    <a:pt x="22" y="8"/>
                    <a:pt x="22" y="8"/>
                    <a:pt x="22" y="8"/>
                  </a:cubicBezTo>
                  <a:cubicBezTo>
                    <a:pt x="18" y="6"/>
                    <a:pt x="15" y="3"/>
                    <a:pt x="12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21"/>
                    <a:pt x="0" y="21"/>
                    <a:pt x="0" y="22"/>
                  </a:cubicBezTo>
                  <a:cubicBezTo>
                    <a:pt x="1" y="23"/>
                    <a:pt x="1" y="23"/>
                    <a:pt x="2" y="23"/>
                  </a:cubicBezTo>
                  <a:cubicBezTo>
                    <a:pt x="24" y="23"/>
                    <a:pt x="24" y="23"/>
                    <a:pt x="24" y="23"/>
                  </a:cubicBezTo>
                  <a:cubicBezTo>
                    <a:pt x="25" y="23"/>
                    <a:pt x="25" y="23"/>
                    <a:pt x="26" y="22"/>
                  </a:cubicBezTo>
                  <a:cubicBezTo>
                    <a:pt x="26" y="22"/>
                    <a:pt x="26" y="21"/>
                    <a:pt x="26" y="20"/>
                  </a:cubicBezTo>
                  <a:lnTo>
                    <a:pt x="23" y="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4A161189-FAEE-43EE-B181-2C580F268A77}"/>
              </a:ext>
            </a:extLst>
          </p:cNvPr>
          <p:cNvGrpSpPr/>
          <p:nvPr/>
        </p:nvGrpSpPr>
        <p:grpSpPr>
          <a:xfrm>
            <a:off x="5805587" y="5693695"/>
            <a:ext cx="477954" cy="436805"/>
            <a:chOff x="4054476" y="2609851"/>
            <a:chExt cx="239713" cy="219075"/>
          </a:xfrm>
          <a:solidFill>
            <a:schemeClr val="bg2"/>
          </a:solidFill>
        </p:grpSpPr>
        <p:sp>
          <p:nvSpPr>
            <p:cNvPr id="37" name="Rectangle 160">
              <a:extLst>
                <a:ext uri="{FF2B5EF4-FFF2-40B4-BE49-F238E27FC236}">
                  <a16:creationId xmlns:a16="http://schemas.microsoft.com/office/drawing/2014/main" id="{95950669-96A3-4FBF-974F-AC831715185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70351" y="2782888"/>
              <a:ext cx="44450" cy="4603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8" name="Rectangle 161">
              <a:extLst>
                <a:ext uri="{FF2B5EF4-FFF2-40B4-BE49-F238E27FC236}">
                  <a16:creationId xmlns:a16="http://schemas.microsoft.com/office/drawing/2014/main" id="{9821F3F1-4121-48E4-A5F8-74E5622B538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29088" y="2752726"/>
              <a:ext cx="46038" cy="762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9" name="Rectangle 162">
              <a:extLst>
                <a:ext uri="{FF2B5EF4-FFF2-40B4-BE49-F238E27FC236}">
                  <a16:creationId xmlns:a16="http://schemas.microsoft.com/office/drawing/2014/main" id="{0DB7E396-3707-4C35-A452-EF116555EA1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89413" y="2722563"/>
              <a:ext cx="46038" cy="1063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0" name="Rectangle 163">
              <a:extLst>
                <a:ext uri="{FF2B5EF4-FFF2-40B4-BE49-F238E27FC236}">
                  <a16:creationId xmlns:a16="http://schemas.microsoft.com/office/drawing/2014/main" id="{A3B5A925-B437-4AFB-A0CF-CA18427812A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49738" y="2692401"/>
              <a:ext cx="44450" cy="1365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1" name="Freeform 164">
              <a:extLst>
                <a:ext uri="{FF2B5EF4-FFF2-40B4-BE49-F238E27FC236}">
                  <a16:creationId xmlns:a16="http://schemas.microsoft.com/office/drawing/2014/main" id="{1DD8745D-8594-49C9-BADC-00279A9E27FD}"/>
                </a:ext>
              </a:extLst>
            </p:cNvPr>
            <p:cNvSpPr>
              <a:spLocks/>
            </p:cNvSpPr>
            <p:nvPr/>
          </p:nvSpPr>
          <p:spPr bwMode="auto">
            <a:xfrm>
              <a:off x="4054476" y="2609851"/>
              <a:ext cx="239713" cy="142875"/>
            </a:xfrm>
            <a:custGeom>
              <a:avLst/>
              <a:gdLst>
                <a:gd name="T0" fmla="*/ 130 w 151"/>
                <a:gd name="T1" fmla="*/ 22 h 90"/>
                <a:gd name="T2" fmla="*/ 102 w 151"/>
                <a:gd name="T3" fmla="*/ 22 h 90"/>
                <a:gd name="T4" fmla="*/ 66 w 151"/>
                <a:gd name="T5" fmla="*/ 48 h 90"/>
                <a:gd name="T6" fmla="*/ 47 w 151"/>
                <a:gd name="T7" fmla="*/ 38 h 90"/>
                <a:gd name="T8" fmla="*/ 0 w 151"/>
                <a:gd name="T9" fmla="*/ 78 h 90"/>
                <a:gd name="T10" fmla="*/ 0 w 151"/>
                <a:gd name="T11" fmla="*/ 90 h 90"/>
                <a:gd name="T12" fmla="*/ 47 w 151"/>
                <a:gd name="T13" fmla="*/ 50 h 90"/>
                <a:gd name="T14" fmla="*/ 66 w 151"/>
                <a:gd name="T15" fmla="*/ 59 h 90"/>
                <a:gd name="T16" fmla="*/ 107 w 151"/>
                <a:gd name="T17" fmla="*/ 31 h 90"/>
                <a:gd name="T18" fmla="*/ 135 w 151"/>
                <a:gd name="T19" fmla="*/ 31 h 90"/>
                <a:gd name="T20" fmla="*/ 151 w 151"/>
                <a:gd name="T21" fmla="*/ 15 h 90"/>
                <a:gd name="T22" fmla="*/ 151 w 151"/>
                <a:gd name="T23" fmla="*/ 0 h 90"/>
                <a:gd name="T24" fmla="*/ 130 w 151"/>
                <a:gd name="T25" fmla="*/ 22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1" h="90">
                  <a:moveTo>
                    <a:pt x="130" y="22"/>
                  </a:moveTo>
                  <a:lnTo>
                    <a:pt x="102" y="22"/>
                  </a:lnTo>
                  <a:lnTo>
                    <a:pt x="66" y="48"/>
                  </a:lnTo>
                  <a:lnTo>
                    <a:pt x="47" y="38"/>
                  </a:lnTo>
                  <a:lnTo>
                    <a:pt x="0" y="78"/>
                  </a:lnTo>
                  <a:lnTo>
                    <a:pt x="0" y="90"/>
                  </a:lnTo>
                  <a:lnTo>
                    <a:pt x="47" y="50"/>
                  </a:lnTo>
                  <a:lnTo>
                    <a:pt x="66" y="59"/>
                  </a:lnTo>
                  <a:lnTo>
                    <a:pt x="107" y="31"/>
                  </a:lnTo>
                  <a:lnTo>
                    <a:pt x="135" y="31"/>
                  </a:lnTo>
                  <a:lnTo>
                    <a:pt x="151" y="15"/>
                  </a:lnTo>
                  <a:lnTo>
                    <a:pt x="151" y="0"/>
                  </a:lnTo>
                  <a:lnTo>
                    <a:pt x="130" y="2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45" name="TextBox 44">
            <a:extLst>
              <a:ext uri="{FF2B5EF4-FFF2-40B4-BE49-F238E27FC236}">
                <a16:creationId xmlns:a16="http://schemas.microsoft.com/office/drawing/2014/main" id="{5DE622C3-1960-4378-A667-CC495F5E5611}"/>
              </a:ext>
            </a:extLst>
          </p:cNvPr>
          <p:cNvSpPr txBox="1"/>
          <p:nvPr/>
        </p:nvSpPr>
        <p:spPr>
          <a:xfrm>
            <a:off x="7704742" y="3828187"/>
            <a:ext cx="3540375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/>
              <a:t>Lorem ipsum dolor sit </a:t>
            </a:r>
            <a:r>
              <a:rPr lang="en-US" sz="1200" dirty="0" err="1"/>
              <a:t>amet</a:t>
            </a:r>
            <a:r>
              <a:rPr lang="en-US" sz="1200" dirty="0"/>
              <a:t>, </a:t>
            </a:r>
            <a:r>
              <a:rPr lang="en-US" sz="1200" dirty="0" err="1"/>
              <a:t>consectetur</a:t>
            </a:r>
            <a:r>
              <a:rPr lang="en-US" sz="1200" dirty="0"/>
              <a:t> </a:t>
            </a:r>
            <a:r>
              <a:rPr lang="en-US" sz="1200" dirty="0" err="1"/>
              <a:t>adipiscing</a:t>
            </a:r>
            <a:r>
              <a:rPr lang="en-US" sz="1200" dirty="0"/>
              <a:t> </a:t>
            </a:r>
            <a:r>
              <a:rPr lang="en-US" sz="1200" dirty="0" err="1"/>
              <a:t>elit</a:t>
            </a:r>
            <a:r>
              <a:rPr lang="en-US" sz="1200" dirty="0"/>
              <a:t>. </a:t>
            </a:r>
            <a:r>
              <a:rPr lang="en-US" sz="1200" dirty="0" err="1"/>
              <a:t>Nulla</a:t>
            </a:r>
            <a:r>
              <a:rPr lang="en-US" sz="1200" dirty="0"/>
              <a:t> </a:t>
            </a:r>
            <a:r>
              <a:rPr lang="en-US" sz="1200" dirty="0" err="1"/>
              <a:t>venenatis</a:t>
            </a:r>
            <a:r>
              <a:rPr lang="en-US" sz="1200" dirty="0"/>
              <a:t> </a:t>
            </a:r>
            <a:r>
              <a:rPr lang="en-US" sz="1200" dirty="0" err="1"/>
              <a:t>metus</a:t>
            </a:r>
            <a:r>
              <a:rPr lang="en-US" sz="1200" dirty="0"/>
              <a:t> </a:t>
            </a:r>
            <a:r>
              <a:rPr lang="en-US" sz="1200" dirty="0" err="1"/>
              <a:t>metus</a:t>
            </a:r>
            <a:r>
              <a:rPr lang="en-US" sz="1200" dirty="0"/>
              <a:t>, </a:t>
            </a:r>
            <a:r>
              <a:rPr lang="en-US" sz="1200" dirty="0" err="1"/>
              <a:t>ut</a:t>
            </a:r>
            <a:r>
              <a:rPr lang="en-US" sz="1200" dirty="0"/>
              <a:t> </a:t>
            </a:r>
            <a:r>
              <a:rPr lang="en-US" sz="1200" dirty="0" err="1"/>
              <a:t>congue</a:t>
            </a:r>
            <a:r>
              <a:rPr lang="en-US" sz="1200" dirty="0"/>
              <a:t> mi </a:t>
            </a:r>
            <a:r>
              <a:rPr lang="en-US" sz="1200" dirty="0" err="1"/>
              <a:t>iaculis</a:t>
            </a:r>
            <a:r>
              <a:rPr lang="en-US" sz="1200" dirty="0"/>
              <a:t> vel. </a:t>
            </a:r>
            <a:r>
              <a:rPr lang="en-US" sz="1200" dirty="0" err="1"/>
              <a:t>Vestibulum</a:t>
            </a:r>
            <a:r>
              <a:rPr lang="en-US" sz="1200" dirty="0"/>
              <a:t> in </a:t>
            </a:r>
            <a:r>
              <a:rPr lang="en-US" sz="1200" dirty="0" err="1"/>
              <a:t>enim</a:t>
            </a:r>
            <a:r>
              <a:rPr lang="en-US" sz="1200" dirty="0"/>
              <a:t> </a:t>
            </a:r>
            <a:r>
              <a:rPr lang="en-US" sz="1200" dirty="0" err="1"/>
              <a:t>urna</a:t>
            </a:r>
            <a:r>
              <a:rPr lang="en-US" sz="1200" dirty="0"/>
              <a:t>. Cras </a:t>
            </a:r>
            <a:r>
              <a:rPr lang="en-US" sz="1200" dirty="0" err="1"/>
              <a:t>quis</a:t>
            </a:r>
            <a:r>
              <a:rPr lang="en-US" sz="1200" dirty="0"/>
              <a:t> </a:t>
            </a:r>
            <a:r>
              <a:rPr lang="en-US" sz="1200" dirty="0" err="1"/>
              <a:t>venenatis</a:t>
            </a:r>
            <a:r>
              <a:rPr lang="en-US" sz="1200" dirty="0"/>
              <a:t> </a:t>
            </a:r>
            <a:r>
              <a:rPr lang="en-US" sz="1200" dirty="0" err="1"/>
              <a:t>turpis</a:t>
            </a:r>
            <a:r>
              <a:rPr lang="en-US" sz="1200" dirty="0"/>
              <a:t>, non </a:t>
            </a:r>
            <a:r>
              <a:rPr lang="en-US" sz="1200" dirty="0" err="1"/>
              <a:t>sodales</a:t>
            </a:r>
            <a:r>
              <a:rPr lang="en-US" sz="1200" dirty="0"/>
              <a:t> </a:t>
            </a:r>
            <a:r>
              <a:rPr lang="en-US" sz="1200" dirty="0" err="1"/>
              <a:t>velit</a:t>
            </a:r>
            <a:r>
              <a:rPr lang="en-US" sz="1200" dirty="0"/>
              <a:t>. Aenean </a:t>
            </a:r>
            <a:r>
              <a:rPr lang="en-US" sz="1200" dirty="0" err="1"/>
              <a:t>vel</a:t>
            </a:r>
            <a:r>
              <a:rPr lang="en-US" sz="1200" dirty="0"/>
              <a:t> </a:t>
            </a:r>
            <a:r>
              <a:rPr lang="en-US" sz="1200" dirty="0" err="1"/>
              <a:t>turpis</a:t>
            </a:r>
            <a:r>
              <a:rPr lang="en-US" sz="1200" dirty="0"/>
              <a:t> </a:t>
            </a:r>
            <a:r>
              <a:rPr lang="en-US" sz="1200" dirty="0" err="1"/>
              <a:t>vestibulum</a:t>
            </a:r>
            <a:r>
              <a:rPr lang="en-US" sz="1200" dirty="0"/>
              <a:t>, </a:t>
            </a:r>
            <a:r>
              <a:rPr lang="en-US" sz="1200" dirty="0" err="1"/>
              <a:t>elementum</a:t>
            </a:r>
            <a:r>
              <a:rPr lang="en-US" sz="1200" dirty="0"/>
              <a:t> </a:t>
            </a:r>
            <a:r>
              <a:rPr lang="en-US" sz="1200" dirty="0" err="1"/>
              <a:t>metus</a:t>
            </a:r>
            <a:r>
              <a:rPr lang="en-US" sz="1200" dirty="0"/>
              <a:t> ac.</a:t>
            </a:r>
            <a:r>
              <a:rPr lang="id-ID" sz="1200" dirty="0"/>
              <a:t>Donec condimentum mi mi, nec lobortis metus porta vulputate. Etiam id lobortis ipsum. Aliquam erat volutpat. 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66143BCF-6724-4E90-A19B-E24F3A7BA0CD}"/>
              </a:ext>
            </a:extLst>
          </p:cNvPr>
          <p:cNvSpPr txBox="1"/>
          <p:nvPr/>
        </p:nvSpPr>
        <p:spPr>
          <a:xfrm>
            <a:off x="7704742" y="3504316"/>
            <a:ext cx="14542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+mj-lt"/>
              </a:rPr>
              <a:t>Description</a:t>
            </a:r>
            <a:endParaRPr lang="id-ID" b="1" dirty="0">
              <a:latin typeface="+mj-lt"/>
            </a:endParaRPr>
          </a:p>
        </p:txBody>
      </p:sp>
      <p:sp>
        <p:nvSpPr>
          <p:cNvPr id="51" name="Freeform 50"/>
          <p:cNvSpPr>
            <a:spLocks/>
          </p:cNvSpPr>
          <p:nvPr/>
        </p:nvSpPr>
        <p:spPr bwMode="auto">
          <a:xfrm>
            <a:off x="-7314" y="3329841"/>
            <a:ext cx="4925289" cy="962292"/>
          </a:xfrm>
          <a:custGeom>
            <a:avLst/>
            <a:gdLst>
              <a:gd name="connsiteX0" fmla="*/ 0 w 4925289"/>
              <a:gd name="connsiteY0" fmla="*/ 0 h 985392"/>
              <a:gd name="connsiteX1" fmla="*/ 2142907 w 4925289"/>
              <a:gd name="connsiteY1" fmla="*/ 0 h 985392"/>
              <a:gd name="connsiteX2" fmla="*/ 2142907 w 4925289"/>
              <a:gd name="connsiteY2" fmla="*/ 425 h 985392"/>
              <a:gd name="connsiteX3" fmla="*/ 2178196 w 4925289"/>
              <a:gd name="connsiteY3" fmla="*/ 425 h 985392"/>
              <a:gd name="connsiteX4" fmla="*/ 4444912 w 4925289"/>
              <a:gd name="connsiteY4" fmla="*/ 425 h 985392"/>
              <a:gd name="connsiteX5" fmla="*/ 4925289 w 4925289"/>
              <a:gd name="connsiteY5" fmla="*/ 985392 h 985392"/>
              <a:gd name="connsiteX6" fmla="*/ 2594473 w 4925289"/>
              <a:gd name="connsiteY6" fmla="*/ 985392 h 985392"/>
              <a:gd name="connsiteX7" fmla="*/ 2142907 w 4925289"/>
              <a:gd name="connsiteY7" fmla="*/ 985392 h 985392"/>
              <a:gd name="connsiteX8" fmla="*/ 2058487 w 4925289"/>
              <a:gd name="connsiteY8" fmla="*/ 985392 h 985392"/>
              <a:gd name="connsiteX9" fmla="*/ 1446053 w 4925289"/>
              <a:gd name="connsiteY9" fmla="*/ 985392 h 985392"/>
              <a:gd name="connsiteX10" fmla="*/ 0 w 4925289"/>
              <a:gd name="connsiteY10" fmla="*/ 985392 h 9853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4925289" h="985392">
                <a:moveTo>
                  <a:pt x="0" y="0"/>
                </a:moveTo>
                <a:lnTo>
                  <a:pt x="2142907" y="0"/>
                </a:lnTo>
                <a:lnTo>
                  <a:pt x="2142907" y="425"/>
                </a:lnTo>
                <a:lnTo>
                  <a:pt x="2178196" y="425"/>
                </a:lnTo>
                <a:cubicBezTo>
                  <a:pt x="2617482" y="425"/>
                  <a:pt x="3320340" y="425"/>
                  <a:pt x="4444912" y="425"/>
                </a:cubicBezTo>
                <a:cubicBezTo>
                  <a:pt x="4612811" y="280511"/>
                  <a:pt x="4785373" y="611945"/>
                  <a:pt x="4925289" y="985392"/>
                </a:cubicBezTo>
                <a:cubicBezTo>
                  <a:pt x="4925289" y="985392"/>
                  <a:pt x="4925289" y="985392"/>
                  <a:pt x="2594473" y="985392"/>
                </a:cubicBezTo>
                <a:lnTo>
                  <a:pt x="2142907" y="985392"/>
                </a:lnTo>
                <a:lnTo>
                  <a:pt x="2058487" y="985392"/>
                </a:lnTo>
                <a:cubicBezTo>
                  <a:pt x="1867367" y="985392"/>
                  <a:pt x="1663505" y="985392"/>
                  <a:pt x="1446053" y="985392"/>
                </a:cubicBezTo>
                <a:lnTo>
                  <a:pt x="0" y="98539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id-ID"/>
          </a:p>
        </p:txBody>
      </p:sp>
      <p:sp>
        <p:nvSpPr>
          <p:cNvPr id="48" name="Freeform 47"/>
          <p:cNvSpPr/>
          <p:nvPr/>
        </p:nvSpPr>
        <p:spPr>
          <a:xfrm>
            <a:off x="-2" y="4294272"/>
            <a:ext cx="5200872" cy="989869"/>
          </a:xfrm>
          <a:custGeom>
            <a:avLst/>
            <a:gdLst>
              <a:gd name="connsiteX0" fmla="*/ 0 w 5200872"/>
              <a:gd name="connsiteY0" fmla="*/ 0 h 989869"/>
              <a:gd name="connsiteX1" fmla="*/ 2142907 w 5200872"/>
              <a:gd name="connsiteY1" fmla="*/ 0 h 989869"/>
              <a:gd name="connsiteX2" fmla="*/ 2142907 w 5200872"/>
              <a:gd name="connsiteY2" fmla="*/ 1 h 989869"/>
              <a:gd name="connsiteX3" fmla="*/ 4920957 w 5200872"/>
              <a:gd name="connsiteY3" fmla="*/ 1 h 989869"/>
              <a:gd name="connsiteX4" fmla="*/ 5200872 w 5200872"/>
              <a:gd name="connsiteY4" fmla="*/ 989869 h 989869"/>
              <a:gd name="connsiteX5" fmla="*/ 2681840 w 5200872"/>
              <a:gd name="connsiteY5" fmla="*/ 989869 h 989869"/>
              <a:gd name="connsiteX6" fmla="*/ 2142907 w 5200872"/>
              <a:gd name="connsiteY6" fmla="*/ 989869 h 989869"/>
              <a:gd name="connsiteX7" fmla="*/ 2102573 w 5200872"/>
              <a:gd name="connsiteY7" fmla="*/ 989869 h 989869"/>
              <a:gd name="connsiteX8" fmla="*/ 1440684 w 5200872"/>
              <a:gd name="connsiteY8" fmla="*/ 989869 h 989869"/>
              <a:gd name="connsiteX9" fmla="*/ 0 w 5200872"/>
              <a:gd name="connsiteY9" fmla="*/ 989869 h 9898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5200872" h="989869">
                <a:moveTo>
                  <a:pt x="0" y="0"/>
                </a:moveTo>
                <a:lnTo>
                  <a:pt x="2142907" y="0"/>
                </a:lnTo>
                <a:lnTo>
                  <a:pt x="2142907" y="1"/>
                </a:lnTo>
                <a:lnTo>
                  <a:pt x="4920957" y="1"/>
                </a:lnTo>
                <a:cubicBezTo>
                  <a:pt x="5037589" y="303498"/>
                  <a:pt x="5130893" y="635011"/>
                  <a:pt x="5200872" y="989869"/>
                </a:cubicBezTo>
                <a:cubicBezTo>
                  <a:pt x="5200872" y="989869"/>
                  <a:pt x="5200872" y="989869"/>
                  <a:pt x="2681840" y="989869"/>
                </a:cubicBezTo>
                <a:lnTo>
                  <a:pt x="2142907" y="989869"/>
                </a:lnTo>
                <a:lnTo>
                  <a:pt x="2102573" y="989869"/>
                </a:lnTo>
                <a:lnTo>
                  <a:pt x="1440684" y="989869"/>
                </a:lnTo>
                <a:lnTo>
                  <a:pt x="0" y="989869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6" name="Freeform 55"/>
          <p:cNvSpPr/>
          <p:nvPr/>
        </p:nvSpPr>
        <p:spPr>
          <a:xfrm>
            <a:off x="0" y="5284928"/>
            <a:ext cx="5293980" cy="962100"/>
          </a:xfrm>
          <a:custGeom>
            <a:avLst/>
            <a:gdLst>
              <a:gd name="connsiteX0" fmla="*/ 0 w 5293980"/>
              <a:gd name="connsiteY0" fmla="*/ 0 h 962100"/>
              <a:gd name="connsiteX1" fmla="*/ 1440685 w 5293980"/>
              <a:gd name="connsiteY1" fmla="*/ 0 h 962100"/>
              <a:gd name="connsiteX2" fmla="*/ 1448029 w 5293980"/>
              <a:gd name="connsiteY2" fmla="*/ 0 h 962100"/>
              <a:gd name="connsiteX3" fmla="*/ 1499435 w 5293980"/>
              <a:gd name="connsiteY3" fmla="*/ 0 h 962100"/>
              <a:gd name="connsiteX4" fmla="*/ 1638966 w 5293980"/>
              <a:gd name="connsiteY4" fmla="*/ 0 h 962100"/>
              <a:gd name="connsiteX5" fmla="*/ 1755548 w 5293980"/>
              <a:gd name="connsiteY5" fmla="*/ 0 h 962100"/>
              <a:gd name="connsiteX6" fmla="*/ 1910685 w 5293980"/>
              <a:gd name="connsiteY6" fmla="*/ 0 h 962100"/>
              <a:gd name="connsiteX7" fmla="*/ 2109884 w 5293980"/>
              <a:gd name="connsiteY7" fmla="*/ 0 h 962100"/>
              <a:gd name="connsiteX8" fmla="*/ 2142907 w 5293980"/>
              <a:gd name="connsiteY8" fmla="*/ 0 h 962100"/>
              <a:gd name="connsiteX9" fmla="*/ 2358653 w 5293980"/>
              <a:gd name="connsiteY9" fmla="*/ 0 h 962100"/>
              <a:gd name="connsiteX10" fmla="*/ 5200680 w 5293980"/>
              <a:gd name="connsiteY10" fmla="*/ 0 h 962100"/>
              <a:gd name="connsiteX11" fmla="*/ 5293980 w 5293980"/>
              <a:gd name="connsiteY11" fmla="*/ 962100 h 962100"/>
              <a:gd name="connsiteX12" fmla="*/ 2712574 w 5293980"/>
              <a:gd name="connsiteY12" fmla="*/ 962100 h 962100"/>
              <a:gd name="connsiteX13" fmla="*/ 2142907 w 5293980"/>
              <a:gd name="connsiteY13" fmla="*/ 962100 h 962100"/>
              <a:gd name="connsiteX14" fmla="*/ 2118963 w 5293980"/>
              <a:gd name="connsiteY14" fmla="*/ 962100 h 962100"/>
              <a:gd name="connsiteX15" fmla="*/ 1440685 w 5293980"/>
              <a:gd name="connsiteY15" fmla="*/ 962100 h 962100"/>
              <a:gd name="connsiteX16" fmla="*/ 0 w 5293980"/>
              <a:gd name="connsiteY16" fmla="*/ 962100 h 962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5293980" h="962100">
                <a:moveTo>
                  <a:pt x="0" y="0"/>
                </a:moveTo>
                <a:lnTo>
                  <a:pt x="1440685" y="0"/>
                </a:lnTo>
                <a:lnTo>
                  <a:pt x="1448029" y="0"/>
                </a:lnTo>
                <a:lnTo>
                  <a:pt x="1499435" y="0"/>
                </a:lnTo>
                <a:lnTo>
                  <a:pt x="1638966" y="0"/>
                </a:lnTo>
                <a:lnTo>
                  <a:pt x="1755548" y="0"/>
                </a:lnTo>
                <a:lnTo>
                  <a:pt x="1910685" y="0"/>
                </a:lnTo>
                <a:lnTo>
                  <a:pt x="2109884" y="0"/>
                </a:lnTo>
                <a:lnTo>
                  <a:pt x="2142907" y="0"/>
                </a:lnTo>
                <a:lnTo>
                  <a:pt x="2358653" y="0"/>
                </a:lnTo>
                <a:cubicBezTo>
                  <a:pt x="2909433" y="0"/>
                  <a:pt x="3790682" y="0"/>
                  <a:pt x="5200680" y="0"/>
                </a:cubicBezTo>
                <a:cubicBezTo>
                  <a:pt x="5256660" y="303575"/>
                  <a:pt x="5289315" y="621162"/>
                  <a:pt x="5293980" y="962100"/>
                </a:cubicBezTo>
                <a:cubicBezTo>
                  <a:pt x="5293980" y="962100"/>
                  <a:pt x="5293980" y="962100"/>
                  <a:pt x="2712574" y="962100"/>
                </a:cubicBezTo>
                <a:lnTo>
                  <a:pt x="2142907" y="962100"/>
                </a:lnTo>
                <a:lnTo>
                  <a:pt x="2118963" y="962100"/>
                </a:lnTo>
                <a:lnTo>
                  <a:pt x="1440685" y="962100"/>
                </a:lnTo>
                <a:lnTo>
                  <a:pt x="0" y="96210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1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AF8191D7-6430-4F9A-A0A1-A59AE24911A1}"/>
              </a:ext>
            </a:extLst>
          </p:cNvPr>
          <p:cNvSpPr/>
          <p:nvPr/>
        </p:nvSpPr>
        <p:spPr>
          <a:xfrm>
            <a:off x="386288" y="3604111"/>
            <a:ext cx="2803814" cy="6168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200" dirty="0">
                <a:solidFill>
                  <a:schemeClr val="bg2"/>
                </a:solidFill>
              </a:rPr>
              <a:t>Suitable for all categories business and personal presentation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71FD6474-E104-4276-8879-B8404E1E8197}"/>
              </a:ext>
            </a:extLst>
          </p:cNvPr>
          <p:cNvSpPr txBox="1"/>
          <p:nvPr/>
        </p:nvSpPr>
        <p:spPr>
          <a:xfrm>
            <a:off x="404755" y="3410366"/>
            <a:ext cx="205199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bg2"/>
                </a:solidFill>
                <a:latin typeface="+mj-lt"/>
              </a:rPr>
              <a:t>Description</a:t>
            </a: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AF8191D7-6430-4F9A-A0A1-A59AE24911A1}"/>
              </a:ext>
            </a:extLst>
          </p:cNvPr>
          <p:cNvSpPr/>
          <p:nvPr/>
        </p:nvSpPr>
        <p:spPr>
          <a:xfrm>
            <a:off x="378413" y="4574894"/>
            <a:ext cx="2803814" cy="6168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200" dirty="0">
                <a:solidFill>
                  <a:schemeClr val="bg2"/>
                </a:solidFill>
              </a:rPr>
              <a:t>Suitable for all categories business and personal presentation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71FD6474-E104-4276-8879-B8404E1E8197}"/>
              </a:ext>
            </a:extLst>
          </p:cNvPr>
          <p:cNvSpPr txBox="1"/>
          <p:nvPr/>
        </p:nvSpPr>
        <p:spPr>
          <a:xfrm>
            <a:off x="396880" y="4381149"/>
            <a:ext cx="205199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bg2"/>
                </a:solidFill>
                <a:latin typeface="+mj-lt"/>
              </a:rPr>
              <a:t>Description</a:t>
            </a:r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AF8191D7-6430-4F9A-A0A1-A59AE24911A1}"/>
              </a:ext>
            </a:extLst>
          </p:cNvPr>
          <p:cNvSpPr/>
          <p:nvPr/>
        </p:nvSpPr>
        <p:spPr>
          <a:xfrm>
            <a:off x="346562" y="5565392"/>
            <a:ext cx="2803814" cy="6168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200" dirty="0">
                <a:solidFill>
                  <a:schemeClr val="bg2"/>
                </a:solidFill>
              </a:rPr>
              <a:t>Suitable for all categories business and personal presentation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71FD6474-E104-4276-8879-B8404E1E8197}"/>
              </a:ext>
            </a:extLst>
          </p:cNvPr>
          <p:cNvSpPr txBox="1"/>
          <p:nvPr/>
        </p:nvSpPr>
        <p:spPr>
          <a:xfrm>
            <a:off x="365029" y="5371647"/>
            <a:ext cx="205199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bg2"/>
                </a:solidFill>
                <a:latin typeface="+mj-lt"/>
              </a:rPr>
              <a:t>Description</a:t>
            </a:r>
          </a:p>
        </p:txBody>
      </p:sp>
    </p:spTree>
    <p:extLst>
      <p:ext uri="{BB962C8B-B14F-4D97-AF65-F5344CB8AC3E}">
        <p14:creationId xmlns:p14="http://schemas.microsoft.com/office/powerpoint/2010/main" val="37078726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2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000"/>
                            </p:stCondLst>
                            <p:childTnLst>
                              <p:par>
                                <p:cTn id="46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500"/>
                            </p:stCondLst>
                            <p:childTnLst>
                              <p:par>
                                <p:cTn id="50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000"/>
                            </p:stCondLst>
                            <p:childTnLst>
                              <p:par>
                                <p:cTn id="5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6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4500"/>
                            </p:stCondLst>
                            <p:childTnLst>
                              <p:par>
                                <p:cTn id="5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0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000"/>
                            </p:stCondLst>
                            <p:childTnLst>
                              <p:par>
                                <p:cTn id="6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5500"/>
                            </p:stCondLst>
                            <p:childTnLst>
                              <p:par>
                                <p:cTn id="7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6000"/>
                            </p:stCondLst>
                            <p:childTnLst>
                              <p:par>
                                <p:cTn id="8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6500"/>
                            </p:stCondLst>
                            <p:childTnLst>
                              <p:par>
                                <p:cTn id="9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244" grpId="0" animBg="1"/>
      <p:bldP spid="245" grpId="0" animBg="1"/>
      <p:bldP spid="247" grpId="0" animBg="1"/>
      <p:bldP spid="24" grpId="0"/>
      <p:bldP spid="25" grpId="0"/>
      <p:bldP spid="31" grpId="0" animBg="1"/>
      <p:bldP spid="32" grpId="0" animBg="1"/>
      <p:bldP spid="45" grpId="0"/>
      <p:bldP spid="46" grpId="0"/>
      <p:bldP spid="51" grpId="0" animBg="1"/>
      <p:bldP spid="48" grpId="0" animBg="1"/>
      <p:bldP spid="56" grpId="0" animBg="1"/>
      <p:bldP spid="44" grpId="0"/>
      <p:bldP spid="47" grpId="0"/>
      <p:bldP spid="52" grpId="0"/>
      <p:bldP spid="53" grpId="0"/>
      <p:bldP spid="54" grpId="0"/>
      <p:bldP spid="5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93" name="Straight Arrow Connector 192">
            <a:extLst>
              <a:ext uri="{FF2B5EF4-FFF2-40B4-BE49-F238E27FC236}">
                <a16:creationId xmlns:a16="http://schemas.microsoft.com/office/drawing/2014/main" id="{37A569A1-7CE1-4FE7-9470-9D244F0EEC7E}"/>
              </a:ext>
            </a:extLst>
          </p:cNvPr>
          <p:cNvCxnSpPr>
            <a:cxnSpLocks/>
          </p:cNvCxnSpPr>
          <p:nvPr/>
        </p:nvCxnSpPr>
        <p:spPr>
          <a:xfrm>
            <a:off x="7313246" y="2212818"/>
            <a:ext cx="833427" cy="0"/>
          </a:xfrm>
          <a:prstGeom prst="straightConnector1">
            <a:avLst/>
          </a:prstGeom>
          <a:ln w="12700">
            <a:solidFill>
              <a:schemeClr val="accent1">
                <a:lumMod val="75000"/>
              </a:schemeClr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5" name="Straight Arrow Connector 194">
            <a:extLst>
              <a:ext uri="{FF2B5EF4-FFF2-40B4-BE49-F238E27FC236}">
                <a16:creationId xmlns:a16="http://schemas.microsoft.com/office/drawing/2014/main" id="{37A569A1-7CE1-4FE7-9470-9D244F0EEC7E}"/>
              </a:ext>
            </a:extLst>
          </p:cNvPr>
          <p:cNvCxnSpPr>
            <a:cxnSpLocks/>
          </p:cNvCxnSpPr>
          <p:nvPr/>
        </p:nvCxnSpPr>
        <p:spPr>
          <a:xfrm>
            <a:off x="7325040" y="3377030"/>
            <a:ext cx="821633" cy="0"/>
          </a:xfrm>
          <a:prstGeom prst="straightConnector1">
            <a:avLst/>
          </a:prstGeom>
          <a:ln w="12700">
            <a:solidFill>
              <a:schemeClr val="accent2">
                <a:lumMod val="75000"/>
              </a:schemeClr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7" name="Straight Arrow Connector 196">
            <a:extLst>
              <a:ext uri="{FF2B5EF4-FFF2-40B4-BE49-F238E27FC236}">
                <a16:creationId xmlns:a16="http://schemas.microsoft.com/office/drawing/2014/main" id="{37A569A1-7CE1-4FE7-9470-9D244F0EEC7E}"/>
              </a:ext>
            </a:extLst>
          </p:cNvPr>
          <p:cNvCxnSpPr>
            <a:cxnSpLocks/>
          </p:cNvCxnSpPr>
          <p:nvPr/>
        </p:nvCxnSpPr>
        <p:spPr>
          <a:xfrm>
            <a:off x="7301167" y="4501431"/>
            <a:ext cx="845506" cy="0"/>
          </a:xfrm>
          <a:prstGeom prst="straightConnector1">
            <a:avLst/>
          </a:prstGeom>
          <a:ln w="12700">
            <a:solidFill>
              <a:schemeClr val="accent3">
                <a:lumMod val="75000"/>
              </a:schemeClr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7" name="Straight Arrow Connector 206">
            <a:extLst>
              <a:ext uri="{FF2B5EF4-FFF2-40B4-BE49-F238E27FC236}">
                <a16:creationId xmlns:a16="http://schemas.microsoft.com/office/drawing/2014/main" id="{37A569A1-7CE1-4FE7-9470-9D244F0EEC7E}"/>
              </a:ext>
            </a:extLst>
          </p:cNvPr>
          <p:cNvCxnSpPr>
            <a:cxnSpLocks/>
          </p:cNvCxnSpPr>
          <p:nvPr/>
        </p:nvCxnSpPr>
        <p:spPr>
          <a:xfrm>
            <a:off x="7302592" y="5678761"/>
            <a:ext cx="845506" cy="0"/>
          </a:xfrm>
          <a:prstGeom prst="straightConnector1">
            <a:avLst/>
          </a:prstGeom>
          <a:ln w="12700">
            <a:solidFill>
              <a:schemeClr val="accent4">
                <a:lumMod val="75000"/>
              </a:schemeClr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6609284" y="2819296"/>
            <a:ext cx="260563" cy="1128529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6609284" y="2819296"/>
            <a:ext cx="260563" cy="11285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6609284" y="3947825"/>
            <a:ext cx="260563" cy="1128529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>
            <a:off x="6609284" y="1514758"/>
            <a:ext cx="260563" cy="1304538"/>
          </a:xfrm>
          <a:custGeom>
            <a:avLst/>
            <a:gdLst>
              <a:gd name="T0" fmla="*/ 113 w 113"/>
              <a:gd name="T1" fmla="*/ 76 h 564"/>
              <a:gd name="T2" fmla="*/ 113 w 113"/>
              <a:gd name="T3" fmla="*/ 57 h 564"/>
              <a:gd name="T4" fmla="*/ 57 w 113"/>
              <a:gd name="T5" fmla="*/ 0 h 564"/>
              <a:gd name="T6" fmla="*/ 0 w 113"/>
              <a:gd name="T7" fmla="*/ 57 h 564"/>
              <a:gd name="T8" fmla="*/ 0 w 113"/>
              <a:gd name="T9" fmla="*/ 76 h 564"/>
              <a:gd name="T10" fmla="*/ 0 w 113"/>
              <a:gd name="T11" fmla="*/ 341 h 564"/>
              <a:gd name="T12" fmla="*/ 0 w 113"/>
              <a:gd name="T13" fmla="*/ 564 h 564"/>
              <a:gd name="T14" fmla="*/ 113 w 113"/>
              <a:gd name="T15" fmla="*/ 564 h 564"/>
              <a:gd name="T16" fmla="*/ 113 w 113"/>
              <a:gd name="T17" fmla="*/ 76 h 5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13" h="564">
                <a:moveTo>
                  <a:pt x="113" y="76"/>
                </a:moveTo>
                <a:cubicBezTo>
                  <a:pt x="113" y="57"/>
                  <a:pt x="113" y="57"/>
                  <a:pt x="113" y="57"/>
                </a:cubicBezTo>
                <a:cubicBezTo>
                  <a:pt x="113" y="26"/>
                  <a:pt x="88" y="0"/>
                  <a:pt x="57" y="0"/>
                </a:cubicBezTo>
                <a:cubicBezTo>
                  <a:pt x="25" y="0"/>
                  <a:pt x="0" y="26"/>
                  <a:pt x="0" y="57"/>
                </a:cubicBezTo>
                <a:cubicBezTo>
                  <a:pt x="0" y="76"/>
                  <a:pt x="0" y="76"/>
                  <a:pt x="0" y="76"/>
                </a:cubicBezTo>
                <a:cubicBezTo>
                  <a:pt x="0" y="341"/>
                  <a:pt x="0" y="341"/>
                  <a:pt x="0" y="341"/>
                </a:cubicBezTo>
                <a:cubicBezTo>
                  <a:pt x="0" y="564"/>
                  <a:pt x="0" y="564"/>
                  <a:pt x="0" y="564"/>
                </a:cubicBezTo>
                <a:cubicBezTo>
                  <a:pt x="113" y="564"/>
                  <a:pt x="113" y="564"/>
                  <a:pt x="113" y="564"/>
                </a:cubicBezTo>
                <a:cubicBezTo>
                  <a:pt x="113" y="76"/>
                  <a:pt x="113" y="76"/>
                  <a:pt x="113" y="76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>
            <a:off x="6609284" y="5076353"/>
            <a:ext cx="260563" cy="1304538"/>
          </a:xfrm>
          <a:custGeom>
            <a:avLst/>
            <a:gdLst>
              <a:gd name="T0" fmla="*/ 113 w 113"/>
              <a:gd name="T1" fmla="*/ 507 h 564"/>
              <a:gd name="T2" fmla="*/ 113 w 113"/>
              <a:gd name="T3" fmla="*/ 488 h 564"/>
              <a:gd name="T4" fmla="*/ 113 w 113"/>
              <a:gd name="T5" fmla="*/ 0 h 564"/>
              <a:gd name="T6" fmla="*/ 0 w 113"/>
              <a:gd name="T7" fmla="*/ 0 h 564"/>
              <a:gd name="T8" fmla="*/ 0 w 113"/>
              <a:gd name="T9" fmla="*/ 299 h 564"/>
              <a:gd name="T10" fmla="*/ 0 w 113"/>
              <a:gd name="T11" fmla="*/ 488 h 564"/>
              <a:gd name="T12" fmla="*/ 0 w 113"/>
              <a:gd name="T13" fmla="*/ 507 h 564"/>
              <a:gd name="T14" fmla="*/ 57 w 113"/>
              <a:gd name="T15" fmla="*/ 564 h 564"/>
              <a:gd name="T16" fmla="*/ 113 w 113"/>
              <a:gd name="T17" fmla="*/ 507 h 5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13" h="564">
                <a:moveTo>
                  <a:pt x="113" y="507"/>
                </a:moveTo>
                <a:cubicBezTo>
                  <a:pt x="113" y="488"/>
                  <a:pt x="113" y="488"/>
                  <a:pt x="113" y="488"/>
                </a:cubicBezTo>
                <a:cubicBezTo>
                  <a:pt x="113" y="0"/>
                  <a:pt x="113" y="0"/>
                  <a:pt x="113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299"/>
                  <a:pt x="0" y="299"/>
                  <a:pt x="0" y="299"/>
                </a:cubicBezTo>
                <a:cubicBezTo>
                  <a:pt x="0" y="488"/>
                  <a:pt x="0" y="488"/>
                  <a:pt x="0" y="488"/>
                </a:cubicBezTo>
                <a:cubicBezTo>
                  <a:pt x="0" y="507"/>
                  <a:pt x="0" y="507"/>
                  <a:pt x="0" y="507"/>
                </a:cubicBezTo>
                <a:cubicBezTo>
                  <a:pt x="0" y="538"/>
                  <a:pt x="25" y="564"/>
                  <a:pt x="57" y="564"/>
                </a:cubicBezTo>
                <a:cubicBezTo>
                  <a:pt x="88" y="564"/>
                  <a:pt x="113" y="538"/>
                  <a:pt x="113" y="507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3" name="Freeform 14"/>
          <p:cNvSpPr>
            <a:spLocks/>
          </p:cNvSpPr>
          <p:nvPr/>
        </p:nvSpPr>
        <p:spPr bwMode="auto">
          <a:xfrm>
            <a:off x="6128710" y="2030706"/>
            <a:ext cx="1221710" cy="388256"/>
          </a:xfrm>
          <a:custGeom>
            <a:avLst/>
            <a:gdLst>
              <a:gd name="T0" fmla="*/ 528 w 528"/>
              <a:gd name="T1" fmla="*/ 152 h 168"/>
              <a:gd name="T2" fmla="*/ 511 w 528"/>
              <a:gd name="T3" fmla="*/ 168 h 168"/>
              <a:gd name="T4" fmla="*/ 19 w 528"/>
              <a:gd name="T5" fmla="*/ 168 h 168"/>
              <a:gd name="T6" fmla="*/ 0 w 528"/>
              <a:gd name="T7" fmla="*/ 152 h 168"/>
              <a:gd name="T8" fmla="*/ 0 w 528"/>
              <a:gd name="T9" fmla="*/ 18 h 168"/>
              <a:gd name="T10" fmla="*/ 19 w 528"/>
              <a:gd name="T11" fmla="*/ 0 h 168"/>
              <a:gd name="T12" fmla="*/ 511 w 528"/>
              <a:gd name="T13" fmla="*/ 0 h 168"/>
              <a:gd name="T14" fmla="*/ 528 w 528"/>
              <a:gd name="T15" fmla="*/ 18 h 168"/>
              <a:gd name="T16" fmla="*/ 528 w 528"/>
              <a:gd name="T17" fmla="*/ 152 h 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528" h="168">
                <a:moveTo>
                  <a:pt x="528" y="152"/>
                </a:moveTo>
                <a:cubicBezTo>
                  <a:pt x="528" y="162"/>
                  <a:pt x="521" y="168"/>
                  <a:pt x="511" y="168"/>
                </a:cubicBezTo>
                <a:cubicBezTo>
                  <a:pt x="19" y="168"/>
                  <a:pt x="19" y="168"/>
                  <a:pt x="19" y="168"/>
                </a:cubicBezTo>
                <a:cubicBezTo>
                  <a:pt x="9" y="168"/>
                  <a:pt x="0" y="162"/>
                  <a:pt x="0" y="152"/>
                </a:cubicBezTo>
                <a:cubicBezTo>
                  <a:pt x="0" y="18"/>
                  <a:pt x="0" y="18"/>
                  <a:pt x="0" y="18"/>
                </a:cubicBezTo>
                <a:cubicBezTo>
                  <a:pt x="0" y="8"/>
                  <a:pt x="9" y="0"/>
                  <a:pt x="19" y="0"/>
                </a:cubicBezTo>
                <a:cubicBezTo>
                  <a:pt x="511" y="0"/>
                  <a:pt x="511" y="0"/>
                  <a:pt x="511" y="0"/>
                </a:cubicBezTo>
                <a:cubicBezTo>
                  <a:pt x="521" y="0"/>
                  <a:pt x="528" y="8"/>
                  <a:pt x="528" y="18"/>
                </a:cubicBezTo>
                <a:lnTo>
                  <a:pt x="528" y="152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5" name="Freeform 18"/>
          <p:cNvSpPr>
            <a:spLocks/>
          </p:cNvSpPr>
          <p:nvPr/>
        </p:nvSpPr>
        <p:spPr bwMode="auto">
          <a:xfrm>
            <a:off x="6128710" y="3186844"/>
            <a:ext cx="1221710" cy="388256"/>
          </a:xfrm>
          <a:custGeom>
            <a:avLst/>
            <a:gdLst>
              <a:gd name="T0" fmla="*/ 528 w 528"/>
              <a:gd name="T1" fmla="*/ 152 h 168"/>
              <a:gd name="T2" fmla="*/ 511 w 528"/>
              <a:gd name="T3" fmla="*/ 168 h 168"/>
              <a:gd name="T4" fmla="*/ 19 w 528"/>
              <a:gd name="T5" fmla="*/ 168 h 168"/>
              <a:gd name="T6" fmla="*/ 0 w 528"/>
              <a:gd name="T7" fmla="*/ 152 h 168"/>
              <a:gd name="T8" fmla="*/ 0 w 528"/>
              <a:gd name="T9" fmla="*/ 15 h 168"/>
              <a:gd name="T10" fmla="*/ 19 w 528"/>
              <a:gd name="T11" fmla="*/ 0 h 168"/>
              <a:gd name="T12" fmla="*/ 511 w 528"/>
              <a:gd name="T13" fmla="*/ 0 h 168"/>
              <a:gd name="T14" fmla="*/ 528 w 528"/>
              <a:gd name="T15" fmla="*/ 15 h 168"/>
              <a:gd name="T16" fmla="*/ 528 w 528"/>
              <a:gd name="T17" fmla="*/ 152 h 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528" h="168">
                <a:moveTo>
                  <a:pt x="528" y="152"/>
                </a:moveTo>
                <a:cubicBezTo>
                  <a:pt x="528" y="161"/>
                  <a:pt x="521" y="168"/>
                  <a:pt x="511" y="168"/>
                </a:cubicBezTo>
                <a:cubicBezTo>
                  <a:pt x="19" y="168"/>
                  <a:pt x="19" y="168"/>
                  <a:pt x="19" y="168"/>
                </a:cubicBezTo>
                <a:cubicBezTo>
                  <a:pt x="9" y="168"/>
                  <a:pt x="0" y="161"/>
                  <a:pt x="0" y="152"/>
                </a:cubicBezTo>
                <a:cubicBezTo>
                  <a:pt x="0" y="15"/>
                  <a:pt x="0" y="15"/>
                  <a:pt x="0" y="15"/>
                </a:cubicBezTo>
                <a:cubicBezTo>
                  <a:pt x="0" y="6"/>
                  <a:pt x="9" y="0"/>
                  <a:pt x="19" y="0"/>
                </a:cubicBezTo>
                <a:cubicBezTo>
                  <a:pt x="511" y="0"/>
                  <a:pt x="511" y="0"/>
                  <a:pt x="511" y="0"/>
                </a:cubicBezTo>
                <a:cubicBezTo>
                  <a:pt x="521" y="0"/>
                  <a:pt x="528" y="6"/>
                  <a:pt x="528" y="15"/>
                </a:cubicBezTo>
                <a:lnTo>
                  <a:pt x="528" y="15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7" name="Freeform 22"/>
          <p:cNvSpPr>
            <a:spLocks/>
          </p:cNvSpPr>
          <p:nvPr/>
        </p:nvSpPr>
        <p:spPr bwMode="auto">
          <a:xfrm>
            <a:off x="6120082" y="4306745"/>
            <a:ext cx="1238966" cy="388256"/>
          </a:xfrm>
          <a:custGeom>
            <a:avLst/>
            <a:gdLst>
              <a:gd name="T0" fmla="*/ 536 w 536"/>
              <a:gd name="T1" fmla="*/ 150 h 168"/>
              <a:gd name="T2" fmla="*/ 518 w 536"/>
              <a:gd name="T3" fmla="*/ 168 h 168"/>
              <a:gd name="T4" fmla="*/ 18 w 536"/>
              <a:gd name="T5" fmla="*/ 168 h 168"/>
              <a:gd name="T6" fmla="*/ 0 w 536"/>
              <a:gd name="T7" fmla="*/ 150 h 168"/>
              <a:gd name="T8" fmla="*/ 0 w 536"/>
              <a:gd name="T9" fmla="*/ 18 h 168"/>
              <a:gd name="T10" fmla="*/ 18 w 536"/>
              <a:gd name="T11" fmla="*/ 0 h 168"/>
              <a:gd name="T12" fmla="*/ 518 w 536"/>
              <a:gd name="T13" fmla="*/ 0 h 168"/>
              <a:gd name="T14" fmla="*/ 536 w 536"/>
              <a:gd name="T15" fmla="*/ 18 h 168"/>
              <a:gd name="T16" fmla="*/ 536 w 536"/>
              <a:gd name="T17" fmla="*/ 150 h 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536" h="168">
                <a:moveTo>
                  <a:pt x="536" y="150"/>
                </a:moveTo>
                <a:cubicBezTo>
                  <a:pt x="536" y="160"/>
                  <a:pt x="528" y="168"/>
                  <a:pt x="518" y="168"/>
                </a:cubicBezTo>
                <a:cubicBezTo>
                  <a:pt x="18" y="168"/>
                  <a:pt x="18" y="168"/>
                  <a:pt x="18" y="168"/>
                </a:cubicBezTo>
                <a:cubicBezTo>
                  <a:pt x="8" y="168"/>
                  <a:pt x="0" y="160"/>
                  <a:pt x="0" y="150"/>
                </a:cubicBezTo>
                <a:cubicBezTo>
                  <a:pt x="0" y="18"/>
                  <a:pt x="0" y="18"/>
                  <a:pt x="0" y="18"/>
                </a:cubicBezTo>
                <a:cubicBezTo>
                  <a:pt x="0" y="8"/>
                  <a:pt x="8" y="0"/>
                  <a:pt x="18" y="0"/>
                </a:cubicBezTo>
                <a:cubicBezTo>
                  <a:pt x="518" y="0"/>
                  <a:pt x="518" y="0"/>
                  <a:pt x="518" y="0"/>
                </a:cubicBezTo>
                <a:cubicBezTo>
                  <a:pt x="528" y="0"/>
                  <a:pt x="536" y="8"/>
                  <a:pt x="536" y="18"/>
                </a:cubicBezTo>
                <a:lnTo>
                  <a:pt x="536" y="15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9" name="Freeform 26"/>
          <p:cNvSpPr>
            <a:spLocks/>
          </p:cNvSpPr>
          <p:nvPr/>
        </p:nvSpPr>
        <p:spPr bwMode="auto">
          <a:xfrm>
            <a:off x="6111454" y="5480139"/>
            <a:ext cx="1256222" cy="388256"/>
          </a:xfrm>
          <a:custGeom>
            <a:avLst/>
            <a:gdLst>
              <a:gd name="T0" fmla="*/ 544 w 544"/>
              <a:gd name="T1" fmla="*/ 150 h 168"/>
              <a:gd name="T2" fmla="*/ 526 w 544"/>
              <a:gd name="T3" fmla="*/ 168 h 168"/>
              <a:gd name="T4" fmla="*/ 18 w 544"/>
              <a:gd name="T5" fmla="*/ 168 h 168"/>
              <a:gd name="T6" fmla="*/ 0 w 544"/>
              <a:gd name="T7" fmla="*/ 150 h 168"/>
              <a:gd name="T8" fmla="*/ 0 w 544"/>
              <a:gd name="T9" fmla="*/ 18 h 168"/>
              <a:gd name="T10" fmla="*/ 18 w 544"/>
              <a:gd name="T11" fmla="*/ 0 h 168"/>
              <a:gd name="T12" fmla="*/ 526 w 544"/>
              <a:gd name="T13" fmla="*/ 0 h 168"/>
              <a:gd name="T14" fmla="*/ 544 w 544"/>
              <a:gd name="T15" fmla="*/ 18 h 168"/>
              <a:gd name="T16" fmla="*/ 544 w 544"/>
              <a:gd name="T17" fmla="*/ 150 h 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544" h="168">
                <a:moveTo>
                  <a:pt x="544" y="150"/>
                </a:moveTo>
                <a:cubicBezTo>
                  <a:pt x="544" y="160"/>
                  <a:pt x="536" y="168"/>
                  <a:pt x="526" y="168"/>
                </a:cubicBezTo>
                <a:cubicBezTo>
                  <a:pt x="18" y="168"/>
                  <a:pt x="18" y="168"/>
                  <a:pt x="18" y="168"/>
                </a:cubicBezTo>
                <a:cubicBezTo>
                  <a:pt x="8" y="168"/>
                  <a:pt x="0" y="160"/>
                  <a:pt x="0" y="150"/>
                </a:cubicBezTo>
                <a:cubicBezTo>
                  <a:pt x="0" y="18"/>
                  <a:pt x="0" y="18"/>
                  <a:pt x="0" y="18"/>
                </a:cubicBezTo>
                <a:cubicBezTo>
                  <a:pt x="0" y="8"/>
                  <a:pt x="8" y="0"/>
                  <a:pt x="18" y="0"/>
                </a:cubicBezTo>
                <a:cubicBezTo>
                  <a:pt x="526" y="0"/>
                  <a:pt x="526" y="0"/>
                  <a:pt x="526" y="0"/>
                </a:cubicBezTo>
                <a:cubicBezTo>
                  <a:pt x="536" y="0"/>
                  <a:pt x="544" y="8"/>
                  <a:pt x="544" y="18"/>
                </a:cubicBezTo>
                <a:lnTo>
                  <a:pt x="544" y="15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768350"/>
          </a:xfrm>
        </p:spPr>
        <p:txBody>
          <a:bodyPr/>
          <a:lstStyle/>
          <a:p>
            <a:r>
              <a:rPr lang="en-US" dirty="0"/>
              <a:t>FUNNEL DIAGRAM</a:t>
            </a:r>
          </a:p>
        </p:txBody>
      </p:sp>
      <p:sp>
        <p:nvSpPr>
          <p:cNvPr id="171" name="Rectangle 110"/>
          <p:cNvSpPr>
            <a:spLocks noChangeArrowheads="1"/>
          </p:cNvSpPr>
          <p:nvPr/>
        </p:nvSpPr>
        <p:spPr bwMode="auto">
          <a:xfrm>
            <a:off x="6199381" y="2132499"/>
            <a:ext cx="1080369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algn="ctr"/>
            <a:r>
              <a:rPr lang="en-US" sz="1200" b="1" dirty="0">
                <a:solidFill>
                  <a:schemeClr val="bg2"/>
                </a:solidFill>
                <a:latin typeface="+mj-lt"/>
              </a:rPr>
              <a:t>Description</a:t>
            </a:r>
            <a:endParaRPr kumimoji="0" lang="id-ID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</p:txBody>
      </p:sp>
      <p:sp>
        <p:nvSpPr>
          <p:cNvPr id="172" name="Rectangle 110"/>
          <p:cNvSpPr>
            <a:spLocks noChangeArrowheads="1"/>
          </p:cNvSpPr>
          <p:nvPr/>
        </p:nvSpPr>
        <p:spPr bwMode="auto">
          <a:xfrm>
            <a:off x="6199381" y="3271949"/>
            <a:ext cx="1080369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algn="ctr"/>
            <a:r>
              <a:rPr lang="en-US" sz="1200" b="1" dirty="0">
                <a:solidFill>
                  <a:schemeClr val="bg2"/>
                </a:solidFill>
                <a:latin typeface="+mj-lt"/>
              </a:rPr>
              <a:t>Description</a:t>
            </a:r>
            <a:endParaRPr kumimoji="0" lang="id-ID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</p:txBody>
      </p:sp>
      <p:sp>
        <p:nvSpPr>
          <p:cNvPr id="173" name="Rectangle 110"/>
          <p:cNvSpPr>
            <a:spLocks noChangeArrowheads="1"/>
          </p:cNvSpPr>
          <p:nvPr/>
        </p:nvSpPr>
        <p:spPr bwMode="auto">
          <a:xfrm>
            <a:off x="6199381" y="4408538"/>
            <a:ext cx="1080369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algn="ctr"/>
            <a:r>
              <a:rPr lang="en-US" sz="1200" b="1" dirty="0">
                <a:solidFill>
                  <a:schemeClr val="bg2"/>
                </a:solidFill>
                <a:latin typeface="+mj-lt"/>
              </a:rPr>
              <a:t>Description</a:t>
            </a:r>
            <a:endParaRPr kumimoji="0" lang="id-ID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</p:txBody>
      </p:sp>
      <p:sp>
        <p:nvSpPr>
          <p:cNvPr id="174" name="Rectangle 110"/>
          <p:cNvSpPr>
            <a:spLocks noChangeArrowheads="1"/>
          </p:cNvSpPr>
          <p:nvPr/>
        </p:nvSpPr>
        <p:spPr bwMode="auto">
          <a:xfrm>
            <a:off x="6199381" y="5575715"/>
            <a:ext cx="1080369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algn="ctr"/>
            <a:r>
              <a:rPr lang="en-US" sz="1200" b="1" dirty="0">
                <a:solidFill>
                  <a:schemeClr val="bg2"/>
                </a:solidFill>
                <a:latin typeface="+mj-lt"/>
              </a:rPr>
              <a:t>Description</a:t>
            </a:r>
            <a:endParaRPr kumimoji="0" lang="id-ID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</p:txBody>
      </p:sp>
      <p:sp>
        <p:nvSpPr>
          <p:cNvPr id="194" name="Rectangle 193">
            <a:extLst>
              <a:ext uri="{FF2B5EF4-FFF2-40B4-BE49-F238E27FC236}">
                <a16:creationId xmlns:a16="http://schemas.microsoft.com/office/drawing/2014/main" id="{452809E9-86D6-4ADF-85BC-013B90010FE7}"/>
              </a:ext>
            </a:extLst>
          </p:cNvPr>
          <p:cNvSpPr/>
          <p:nvPr/>
        </p:nvSpPr>
        <p:spPr>
          <a:xfrm>
            <a:off x="8253156" y="1763853"/>
            <a:ext cx="311886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/>
              <a:t>Suitable for all categories business and personal presentation</a:t>
            </a:r>
            <a:r>
              <a:rPr lang="id-ID" sz="1200" b="1" dirty="0"/>
              <a:t>, </a:t>
            </a:r>
            <a:r>
              <a:rPr lang="id-ID" sz="1200" dirty="0"/>
              <a:t>Suitable for all categories business and personal</a:t>
            </a:r>
            <a:r>
              <a:rPr lang="en-ID" sz="1200" dirty="0"/>
              <a:t>.</a:t>
            </a:r>
            <a:endParaRPr lang="id-ID" sz="1200" dirty="0"/>
          </a:p>
        </p:txBody>
      </p:sp>
      <p:sp>
        <p:nvSpPr>
          <p:cNvPr id="196" name="Rectangle 195">
            <a:extLst>
              <a:ext uri="{FF2B5EF4-FFF2-40B4-BE49-F238E27FC236}">
                <a16:creationId xmlns:a16="http://schemas.microsoft.com/office/drawing/2014/main" id="{452809E9-86D6-4ADF-85BC-013B90010FE7}"/>
              </a:ext>
            </a:extLst>
          </p:cNvPr>
          <p:cNvSpPr/>
          <p:nvPr/>
        </p:nvSpPr>
        <p:spPr>
          <a:xfrm>
            <a:off x="8253156" y="2925383"/>
            <a:ext cx="305114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/>
              <a:t>Suitable for all categories business and personal presentation</a:t>
            </a:r>
            <a:r>
              <a:rPr lang="id-ID" sz="1200" b="1" dirty="0"/>
              <a:t>, </a:t>
            </a:r>
            <a:r>
              <a:rPr lang="id-ID" sz="1200" dirty="0"/>
              <a:t>Suitable for all categories business and personal</a:t>
            </a:r>
            <a:r>
              <a:rPr lang="en-ID" sz="1200" dirty="0"/>
              <a:t>.</a:t>
            </a:r>
            <a:endParaRPr lang="id-ID" sz="1200" dirty="0"/>
          </a:p>
        </p:txBody>
      </p:sp>
      <p:sp>
        <p:nvSpPr>
          <p:cNvPr id="198" name="Rectangle 197">
            <a:extLst>
              <a:ext uri="{FF2B5EF4-FFF2-40B4-BE49-F238E27FC236}">
                <a16:creationId xmlns:a16="http://schemas.microsoft.com/office/drawing/2014/main" id="{452809E9-86D6-4ADF-85BC-013B90010FE7}"/>
              </a:ext>
            </a:extLst>
          </p:cNvPr>
          <p:cNvSpPr/>
          <p:nvPr/>
        </p:nvSpPr>
        <p:spPr>
          <a:xfrm>
            <a:off x="8253156" y="4074681"/>
            <a:ext cx="305114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/>
              <a:t>Suitable for all categories business and personal presentation</a:t>
            </a:r>
            <a:r>
              <a:rPr lang="id-ID" sz="1200" b="1" dirty="0"/>
              <a:t>, </a:t>
            </a:r>
            <a:r>
              <a:rPr lang="id-ID" sz="1200" dirty="0"/>
              <a:t>Suitable for all categories business and personal</a:t>
            </a:r>
            <a:r>
              <a:rPr lang="en-ID" sz="1200" dirty="0"/>
              <a:t>.</a:t>
            </a:r>
            <a:endParaRPr lang="id-ID" sz="1200" dirty="0"/>
          </a:p>
        </p:txBody>
      </p:sp>
      <p:sp>
        <p:nvSpPr>
          <p:cNvPr id="209" name="Rectangle 208">
            <a:extLst>
              <a:ext uri="{FF2B5EF4-FFF2-40B4-BE49-F238E27FC236}">
                <a16:creationId xmlns:a16="http://schemas.microsoft.com/office/drawing/2014/main" id="{452809E9-86D6-4ADF-85BC-013B90010FE7}"/>
              </a:ext>
            </a:extLst>
          </p:cNvPr>
          <p:cNvSpPr/>
          <p:nvPr/>
        </p:nvSpPr>
        <p:spPr>
          <a:xfrm>
            <a:off x="8253156" y="5225077"/>
            <a:ext cx="305114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/>
              <a:t>Suitable for all categories business and personal presentation</a:t>
            </a:r>
            <a:r>
              <a:rPr lang="id-ID" sz="1200" b="1" dirty="0"/>
              <a:t>, </a:t>
            </a:r>
            <a:r>
              <a:rPr lang="id-ID" sz="1200" dirty="0"/>
              <a:t>Suitable for all categories business and personal</a:t>
            </a:r>
            <a:r>
              <a:rPr lang="en-ID" sz="1200" dirty="0"/>
              <a:t>.</a:t>
            </a:r>
            <a:endParaRPr lang="id-ID" sz="1200" dirty="0"/>
          </a:p>
        </p:txBody>
      </p:sp>
      <p:cxnSp>
        <p:nvCxnSpPr>
          <p:cNvPr id="67" name="Straight Connector 66">
            <a:extLst>
              <a:ext uri="{FF2B5EF4-FFF2-40B4-BE49-F238E27FC236}">
                <a16:creationId xmlns:a16="http://schemas.microsoft.com/office/drawing/2014/main" id="{52AC7DC6-9269-4A5F-885B-C44F616F0937}"/>
              </a:ext>
            </a:extLst>
          </p:cNvPr>
          <p:cNvCxnSpPr>
            <a:cxnSpLocks/>
          </p:cNvCxnSpPr>
          <p:nvPr/>
        </p:nvCxnSpPr>
        <p:spPr>
          <a:xfrm flipH="1">
            <a:off x="1062963" y="1862866"/>
            <a:ext cx="2478245" cy="0"/>
          </a:xfrm>
          <a:prstGeom prst="line">
            <a:avLst/>
          </a:prstGeom>
          <a:ln w="19050">
            <a:solidFill>
              <a:schemeClr val="tx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Connector 67">
            <a:extLst>
              <a:ext uri="{FF2B5EF4-FFF2-40B4-BE49-F238E27FC236}">
                <a16:creationId xmlns:a16="http://schemas.microsoft.com/office/drawing/2014/main" id="{3A3AFD7A-7F93-4131-A758-1D15D5A26AE1}"/>
              </a:ext>
            </a:extLst>
          </p:cNvPr>
          <p:cNvCxnSpPr>
            <a:cxnSpLocks/>
          </p:cNvCxnSpPr>
          <p:nvPr/>
        </p:nvCxnSpPr>
        <p:spPr>
          <a:xfrm>
            <a:off x="3593276" y="1853508"/>
            <a:ext cx="0" cy="1333336"/>
          </a:xfrm>
          <a:prstGeom prst="line">
            <a:avLst/>
          </a:prstGeom>
          <a:ln w="19050">
            <a:solidFill>
              <a:schemeClr val="tx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Freeform 29"/>
          <p:cNvSpPr>
            <a:spLocks/>
          </p:cNvSpPr>
          <p:nvPr/>
        </p:nvSpPr>
        <p:spPr bwMode="auto">
          <a:xfrm>
            <a:off x="4674816" y="1595860"/>
            <a:ext cx="449558" cy="1399445"/>
          </a:xfrm>
          <a:custGeom>
            <a:avLst/>
            <a:gdLst>
              <a:gd name="T0" fmla="*/ 0 w 209"/>
              <a:gd name="T1" fmla="*/ 728 h 811"/>
              <a:gd name="T2" fmla="*/ 0 w 209"/>
              <a:gd name="T3" fmla="*/ 0 h 811"/>
              <a:gd name="T4" fmla="*/ 209 w 209"/>
              <a:gd name="T5" fmla="*/ 0 h 811"/>
              <a:gd name="T6" fmla="*/ 209 w 209"/>
              <a:gd name="T7" fmla="*/ 728 h 811"/>
              <a:gd name="T8" fmla="*/ 105 w 209"/>
              <a:gd name="T9" fmla="*/ 811 h 811"/>
              <a:gd name="T10" fmla="*/ 0 w 209"/>
              <a:gd name="T11" fmla="*/ 728 h 8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09" h="811">
                <a:moveTo>
                  <a:pt x="0" y="728"/>
                </a:moveTo>
                <a:lnTo>
                  <a:pt x="0" y="0"/>
                </a:lnTo>
                <a:lnTo>
                  <a:pt x="209" y="0"/>
                </a:lnTo>
                <a:lnTo>
                  <a:pt x="209" y="728"/>
                </a:lnTo>
                <a:lnTo>
                  <a:pt x="105" y="811"/>
                </a:lnTo>
                <a:lnTo>
                  <a:pt x="0" y="728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4" name="Freeform 31"/>
          <p:cNvSpPr>
            <a:spLocks/>
          </p:cNvSpPr>
          <p:nvPr/>
        </p:nvSpPr>
        <p:spPr bwMode="auto">
          <a:xfrm>
            <a:off x="2131313" y="1595860"/>
            <a:ext cx="449558" cy="1399445"/>
          </a:xfrm>
          <a:custGeom>
            <a:avLst/>
            <a:gdLst>
              <a:gd name="T0" fmla="*/ 0 w 209"/>
              <a:gd name="T1" fmla="*/ 722 h 811"/>
              <a:gd name="T2" fmla="*/ 0 w 209"/>
              <a:gd name="T3" fmla="*/ 0 h 811"/>
              <a:gd name="T4" fmla="*/ 209 w 209"/>
              <a:gd name="T5" fmla="*/ 0 h 811"/>
              <a:gd name="T6" fmla="*/ 209 w 209"/>
              <a:gd name="T7" fmla="*/ 729 h 811"/>
              <a:gd name="T8" fmla="*/ 109 w 209"/>
              <a:gd name="T9" fmla="*/ 811 h 811"/>
              <a:gd name="T10" fmla="*/ 0 w 209"/>
              <a:gd name="T11" fmla="*/ 722 h 8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09" h="811">
                <a:moveTo>
                  <a:pt x="0" y="722"/>
                </a:moveTo>
                <a:lnTo>
                  <a:pt x="0" y="0"/>
                </a:lnTo>
                <a:lnTo>
                  <a:pt x="209" y="0"/>
                </a:lnTo>
                <a:lnTo>
                  <a:pt x="209" y="729"/>
                </a:lnTo>
                <a:lnTo>
                  <a:pt x="109" y="811"/>
                </a:lnTo>
                <a:lnTo>
                  <a:pt x="0" y="722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6" name="Freeform 33"/>
          <p:cNvSpPr>
            <a:spLocks/>
          </p:cNvSpPr>
          <p:nvPr/>
        </p:nvSpPr>
        <p:spPr bwMode="auto">
          <a:xfrm>
            <a:off x="2992377" y="1595860"/>
            <a:ext cx="438802" cy="1399445"/>
          </a:xfrm>
          <a:custGeom>
            <a:avLst/>
            <a:gdLst>
              <a:gd name="T0" fmla="*/ 0 w 204"/>
              <a:gd name="T1" fmla="*/ 725 h 811"/>
              <a:gd name="T2" fmla="*/ 0 w 204"/>
              <a:gd name="T3" fmla="*/ 0 h 811"/>
              <a:gd name="T4" fmla="*/ 204 w 204"/>
              <a:gd name="T5" fmla="*/ 0 h 811"/>
              <a:gd name="T6" fmla="*/ 204 w 204"/>
              <a:gd name="T7" fmla="*/ 731 h 811"/>
              <a:gd name="T8" fmla="*/ 104 w 204"/>
              <a:gd name="T9" fmla="*/ 811 h 811"/>
              <a:gd name="T10" fmla="*/ 0 w 204"/>
              <a:gd name="T11" fmla="*/ 725 h 8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04" h="811">
                <a:moveTo>
                  <a:pt x="0" y="725"/>
                </a:moveTo>
                <a:lnTo>
                  <a:pt x="0" y="0"/>
                </a:lnTo>
                <a:lnTo>
                  <a:pt x="204" y="0"/>
                </a:lnTo>
                <a:lnTo>
                  <a:pt x="204" y="731"/>
                </a:lnTo>
                <a:lnTo>
                  <a:pt x="104" y="811"/>
                </a:lnTo>
                <a:lnTo>
                  <a:pt x="0" y="725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8" name="Freeform 35"/>
          <p:cNvSpPr>
            <a:spLocks/>
          </p:cNvSpPr>
          <p:nvPr/>
        </p:nvSpPr>
        <p:spPr bwMode="auto">
          <a:xfrm>
            <a:off x="3843087" y="1595860"/>
            <a:ext cx="438802" cy="1399445"/>
          </a:xfrm>
          <a:custGeom>
            <a:avLst/>
            <a:gdLst>
              <a:gd name="T0" fmla="*/ 0 w 204"/>
              <a:gd name="T1" fmla="*/ 724 h 811"/>
              <a:gd name="T2" fmla="*/ 0 w 204"/>
              <a:gd name="T3" fmla="*/ 0 h 811"/>
              <a:gd name="T4" fmla="*/ 204 w 204"/>
              <a:gd name="T5" fmla="*/ 0 h 811"/>
              <a:gd name="T6" fmla="*/ 204 w 204"/>
              <a:gd name="T7" fmla="*/ 732 h 811"/>
              <a:gd name="T8" fmla="*/ 107 w 204"/>
              <a:gd name="T9" fmla="*/ 811 h 811"/>
              <a:gd name="T10" fmla="*/ 0 w 204"/>
              <a:gd name="T11" fmla="*/ 724 h 8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04" h="811">
                <a:moveTo>
                  <a:pt x="0" y="724"/>
                </a:moveTo>
                <a:lnTo>
                  <a:pt x="0" y="0"/>
                </a:lnTo>
                <a:lnTo>
                  <a:pt x="204" y="0"/>
                </a:lnTo>
                <a:lnTo>
                  <a:pt x="204" y="732"/>
                </a:lnTo>
                <a:lnTo>
                  <a:pt x="107" y="811"/>
                </a:lnTo>
                <a:lnTo>
                  <a:pt x="0" y="724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30" name="Freeform 39"/>
          <p:cNvSpPr>
            <a:spLocks/>
          </p:cNvSpPr>
          <p:nvPr/>
        </p:nvSpPr>
        <p:spPr bwMode="auto">
          <a:xfrm>
            <a:off x="2768052" y="5115477"/>
            <a:ext cx="1732481" cy="683329"/>
          </a:xfrm>
          <a:custGeom>
            <a:avLst/>
            <a:gdLst>
              <a:gd name="T0" fmla="*/ 198 w 1004"/>
              <a:gd name="T1" fmla="*/ 396 h 396"/>
              <a:gd name="T2" fmla="*/ 0 w 1004"/>
              <a:gd name="T3" fmla="*/ 0 h 396"/>
              <a:gd name="T4" fmla="*/ 1004 w 1004"/>
              <a:gd name="T5" fmla="*/ 0 h 396"/>
              <a:gd name="T6" fmla="*/ 807 w 1004"/>
              <a:gd name="T7" fmla="*/ 396 h 396"/>
              <a:gd name="T8" fmla="*/ 198 w 1004"/>
              <a:gd name="T9" fmla="*/ 396 h 3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04" h="396">
                <a:moveTo>
                  <a:pt x="198" y="396"/>
                </a:moveTo>
                <a:lnTo>
                  <a:pt x="0" y="0"/>
                </a:lnTo>
                <a:lnTo>
                  <a:pt x="1004" y="0"/>
                </a:lnTo>
                <a:lnTo>
                  <a:pt x="807" y="396"/>
                </a:lnTo>
                <a:lnTo>
                  <a:pt x="198" y="396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31" name="Freeform 40"/>
          <p:cNvSpPr>
            <a:spLocks/>
          </p:cNvSpPr>
          <p:nvPr/>
        </p:nvSpPr>
        <p:spPr bwMode="auto">
          <a:xfrm>
            <a:off x="2869861" y="5291024"/>
            <a:ext cx="1525412" cy="560814"/>
          </a:xfrm>
          <a:custGeom>
            <a:avLst/>
            <a:gdLst>
              <a:gd name="T0" fmla="*/ 0 w 884"/>
              <a:gd name="T1" fmla="*/ 0 h 325"/>
              <a:gd name="T2" fmla="*/ 161 w 884"/>
              <a:gd name="T3" fmla="*/ 325 h 325"/>
              <a:gd name="T4" fmla="*/ 723 w 884"/>
              <a:gd name="T5" fmla="*/ 325 h 325"/>
              <a:gd name="T6" fmla="*/ 884 w 884"/>
              <a:gd name="T7" fmla="*/ 0 h 325"/>
              <a:gd name="T8" fmla="*/ 0 w 884"/>
              <a:gd name="T9" fmla="*/ 0 h 3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84" h="325">
                <a:moveTo>
                  <a:pt x="0" y="0"/>
                </a:moveTo>
                <a:lnTo>
                  <a:pt x="161" y="325"/>
                </a:lnTo>
                <a:lnTo>
                  <a:pt x="723" y="325"/>
                </a:lnTo>
                <a:lnTo>
                  <a:pt x="884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024" name="Freeform 41"/>
          <p:cNvSpPr>
            <a:spLocks/>
          </p:cNvSpPr>
          <p:nvPr/>
        </p:nvSpPr>
        <p:spPr bwMode="auto">
          <a:xfrm>
            <a:off x="2869861" y="5174147"/>
            <a:ext cx="1525412" cy="560814"/>
          </a:xfrm>
          <a:custGeom>
            <a:avLst/>
            <a:gdLst>
              <a:gd name="T0" fmla="*/ 0 w 884"/>
              <a:gd name="T1" fmla="*/ 0 h 325"/>
              <a:gd name="T2" fmla="*/ 161 w 884"/>
              <a:gd name="T3" fmla="*/ 325 h 325"/>
              <a:gd name="T4" fmla="*/ 723 w 884"/>
              <a:gd name="T5" fmla="*/ 325 h 325"/>
              <a:gd name="T6" fmla="*/ 884 w 884"/>
              <a:gd name="T7" fmla="*/ 0 h 325"/>
              <a:gd name="T8" fmla="*/ 0 w 884"/>
              <a:gd name="T9" fmla="*/ 0 h 3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84" h="325">
                <a:moveTo>
                  <a:pt x="0" y="0"/>
                </a:moveTo>
                <a:lnTo>
                  <a:pt x="161" y="325"/>
                </a:lnTo>
                <a:lnTo>
                  <a:pt x="723" y="325"/>
                </a:lnTo>
                <a:lnTo>
                  <a:pt x="884" y="0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027" name="Freeform 48"/>
          <p:cNvSpPr>
            <a:spLocks/>
          </p:cNvSpPr>
          <p:nvPr/>
        </p:nvSpPr>
        <p:spPr bwMode="auto">
          <a:xfrm>
            <a:off x="2566159" y="4652640"/>
            <a:ext cx="2132816" cy="600502"/>
          </a:xfrm>
          <a:custGeom>
            <a:avLst/>
            <a:gdLst>
              <a:gd name="T0" fmla="*/ 0 w 1236"/>
              <a:gd name="T1" fmla="*/ 0 h 348"/>
              <a:gd name="T2" fmla="*/ 173 w 1236"/>
              <a:gd name="T3" fmla="*/ 348 h 348"/>
              <a:gd name="T4" fmla="*/ 1062 w 1236"/>
              <a:gd name="T5" fmla="*/ 348 h 348"/>
              <a:gd name="T6" fmla="*/ 1236 w 1236"/>
              <a:gd name="T7" fmla="*/ 0 h 348"/>
              <a:gd name="T8" fmla="*/ 0 w 1236"/>
              <a:gd name="T9" fmla="*/ 0 h 3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36" h="348">
                <a:moveTo>
                  <a:pt x="0" y="0"/>
                </a:moveTo>
                <a:lnTo>
                  <a:pt x="173" y="348"/>
                </a:lnTo>
                <a:lnTo>
                  <a:pt x="1062" y="348"/>
                </a:lnTo>
                <a:lnTo>
                  <a:pt x="1236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031" name="Freeform 57"/>
          <p:cNvSpPr>
            <a:spLocks/>
          </p:cNvSpPr>
          <p:nvPr/>
        </p:nvSpPr>
        <p:spPr bwMode="auto">
          <a:xfrm>
            <a:off x="2212416" y="3974488"/>
            <a:ext cx="2840303" cy="638464"/>
          </a:xfrm>
          <a:custGeom>
            <a:avLst/>
            <a:gdLst>
              <a:gd name="T0" fmla="*/ 0 w 1646"/>
              <a:gd name="T1" fmla="*/ 0 h 370"/>
              <a:gd name="T2" fmla="*/ 184 w 1646"/>
              <a:gd name="T3" fmla="*/ 370 h 370"/>
              <a:gd name="T4" fmla="*/ 1461 w 1646"/>
              <a:gd name="T5" fmla="*/ 370 h 370"/>
              <a:gd name="T6" fmla="*/ 1646 w 1646"/>
              <a:gd name="T7" fmla="*/ 0 h 370"/>
              <a:gd name="T8" fmla="*/ 0 w 1646"/>
              <a:gd name="T9" fmla="*/ 0 h 3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46" h="370">
                <a:moveTo>
                  <a:pt x="0" y="0"/>
                </a:moveTo>
                <a:lnTo>
                  <a:pt x="184" y="370"/>
                </a:lnTo>
                <a:lnTo>
                  <a:pt x="1461" y="370"/>
                </a:lnTo>
                <a:lnTo>
                  <a:pt x="1646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032" name="Freeform 58"/>
          <p:cNvSpPr>
            <a:spLocks/>
          </p:cNvSpPr>
          <p:nvPr/>
        </p:nvSpPr>
        <p:spPr bwMode="auto">
          <a:xfrm>
            <a:off x="2212416" y="3935181"/>
            <a:ext cx="2840303" cy="638464"/>
          </a:xfrm>
          <a:custGeom>
            <a:avLst/>
            <a:gdLst>
              <a:gd name="T0" fmla="*/ 0 w 1646"/>
              <a:gd name="T1" fmla="*/ 0 h 370"/>
              <a:gd name="T2" fmla="*/ 184 w 1646"/>
              <a:gd name="T3" fmla="*/ 370 h 370"/>
              <a:gd name="T4" fmla="*/ 1461 w 1646"/>
              <a:gd name="T5" fmla="*/ 370 h 370"/>
              <a:gd name="T6" fmla="*/ 1646 w 1646"/>
              <a:gd name="T7" fmla="*/ 0 h 370"/>
              <a:gd name="T8" fmla="*/ 0 w 1646"/>
              <a:gd name="T9" fmla="*/ 0 h 3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46" h="370">
                <a:moveTo>
                  <a:pt x="0" y="0"/>
                </a:moveTo>
                <a:lnTo>
                  <a:pt x="184" y="370"/>
                </a:lnTo>
                <a:lnTo>
                  <a:pt x="1461" y="370"/>
                </a:lnTo>
                <a:lnTo>
                  <a:pt x="1646" y="0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037" name="Freeform 67"/>
          <p:cNvSpPr>
            <a:spLocks/>
          </p:cNvSpPr>
          <p:nvPr/>
        </p:nvSpPr>
        <p:spPr bwMode="auto">
          <a:xfrm>
            <a:off x="1858671" y="3260479"/>
            <a:ext cx="3547791" cy="674702"/>
          </a:xfrm>
          <a:custGeom>
            <a:avLst/>
            <a:gdLst>
              <a:gd name="T0" fmla="*/ 1861 w 2056"/>
              <a:gd name="T1" fmla="*/ 391 h 391"/>
              <a:gd name="T2" fmla="*/ 2056 w 2056"/>
              <a:gd name="T3" fmla="*/ 0 h 391"/>
              <a:gd name="T4" fmla="*/ 0 w 2056"/>
              <a:gd name="T5" fmla="*/ 0 h 391"/>
              <a:gd name="T6" fmla="*/ 195 w 2056"/>
              <a:gd name="T7" fmla="*/ 391 h 391"/>
              <a:gd name="T8" fmla="*/ 1861 w 2056"/>
              <a:gd name="T9" fmla="*/ 391 h 3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56" h="391">
                <a:moveTo>
                  <a:pt x="1861" y="391"/>
                </a:moveTo>
                <a:lnTo>
                  <a:pt x="2056" y="0"/>
                </a:lnTo>
                <a:lnTo>
                  <a:pt x="0" y="0"/>
                </a:lnTo>
                <a:lnTo>
                  <a:pt x="195" y="391"/>
                </a:lnTo>
                <a:lnTo>
                  <a:pt x="1861" y="39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038" name="Freeform 68"/>
          <p:cNvSpPr>
            <a:spLocks/>
          </p:cNvSpPr>
          <p:nvPr/>
        </p:nvSpPr>
        <p:spPr bwMode="auto">
          <a:xfrm>
            <a:off x="1858671" y="3260479"/>
            <a:ext cx="3547791" cy="674702"/>
          </a:xfrm>
          <a:custGeom>
            <a:avLst/>
            <a:gdLst>
              <a:gd name="T0" fmla="*/ 1861 w 2056"/>
              <a:gd name="T1" fmla="*/ 391 h 391"/>
              <a:gd name="T2" fmla="*/ 2056 w 2056"/>
              <a:gd name="T3" fmla="*/ 0 h 391"/>
              <a:gd name="T4" fmla="*/ 0 w 2056"/>
              <a:gd name="T5" fmla="*/ 0 h 391"/>
              <a:gd name="T6" fmla="*/ 195 w 2056"/>
              <a:gd name="T7" fmla="*/ 391 h 391"/>
              <a:gd name="T8" fmla="*/ 1861 w 2056"/>
              <a:gd name="T9" fmla="*/ 391 h 3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56" h="391">
                <a:moveTo>
                  <a:pt x="1861" y="391"/>
                </a:moveTo>
                <a:lnTo>
                  <a:pt x="2056" y="0"/>
                </a:lnTo>
                <a:lnTo>
                  <a:pt x="0" y="0"/>
                </a:lnTo>
                <a:lnTo>
                  <a:pt x="195" y="391"/>
                </a:lnTo>
                <a:lnTo>
                  <a:pt x="1861" y="391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042" name="Oval 75"/>
          <p:cNvSpPr>
            <a:spLocks noChangeArrowheads="1"/>
          </p:cNvSpPr>
          <p:nvPr/>
        </p:nvSpPr>
        <p:spPr bwMode="auto">
          <a:xfrm>
            <a:off x="1752122" y="3379834"/>
            <a:ext cx="522851" cy="521125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045" name="Rectangle 76"/>
          <p:cNvSpPr>
            <a:spLocks noChangeArrowheads="1"/>
          </p:cNvSpPr>
          <p:nvPr/>
        </p:nvSpPr>
        <p:spPr bwMode="auto">
          <a:xfrm>
            <a:off x="1845971" y="3547804"/>
            <a:ext cx="289639" cy="2174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d-ID" sz="1400" b="1" i="0" u="none" strike="noStrike" cap="none" normalizeH="0" baseline="0" dirty="0">
                <a:ln>
                  <a:noFill/>
                </a:ln>
                <a:solidFill>
                  <a:srgbClr val="FFFFFF"/>
                </a:solidFill>
                <a:effectLst/>
                <a:latin typeface="+mj-lt"/>
              </a:rPr>
              <a:t>01</a:t>
            </a:r>
            <a:endParaRPr kumimoji="0" lang="id-ID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</p:txBody>
      </p:sp>
      <p:sp>
        <p:nvSpPr>
          <p:cNvPr id="1049" name="Oval 95"/>
          <p:cNvSpPr>
            <a:spLocks noChangeArrowheads="1"/>
          </p:cNvSpPr>
          <p:nvPr/>
        </p:nvSpPr>
        <p:spPr bwMode="auto">
          <a:xfrm>
            <a:off x="2084773" y="4062970"/>
            <a:ext cx="521125" cy="521125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050" name="Rectangle 96"/>
          <p:cNvSpPr>
            <a:spLocks noChangeArrowheads="1"/>
          </p:cNvSpPr>
          <p:nvPr/>
        </p:nvSpPr>
        <p:spPr bwMode="auto">
          <a:xfrm>
            <a:off x="2183987" y="4242002"/>
            <a:ext cx="320006" cy="2174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d-ID" sz="1400" b="1" i="0" u="none" strike="noStrike" cap="none" normalizeH="0" baseline="0" dirty="0">
                <a:ln>
                  <a:noFill/>
                </a:ln>
                <a:solidFill>
                  <a:srgbClr val="FFFFFF"/>
                </a:solidFill>
                <a:effectLst/>
                <a:latin typeface="+mj-lt"/>
              </a:rPr>
              <a:t>02</a:t>
            </a:r>
            <a:endParaRPr kumimoji="0" lang="id-ID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</p:txBody>
      </p:sp>
      <p:pic>
        <p:nvPicPr>
          <p:cNvPr id="1129" name="Picture 10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2015" y="4702707"/>
            <a:ext cx="17256" cy="103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52" name="Oval 111"/>
          <p:cNvSpPr>
            <a:spLocks noChangeArrowheads="1"/>
          </p:cNvSpPr>
          <p:nvPr/>
        </p:nvSpPr>
        <p:spPr bwMode="auto">
          <a:xfrm>
            <a:off x="2418800" y="4726794"/>
            <a:ext cx="522851" cy="522851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053" name="Rectangle 112"/>
          <p:cNvSpPr>
            <a:spLocks noChangeArrowheads="1"/>
          </p:cNvSpPr>
          <p:nvPr/>
        </p:nvSpPr>
        <p:spPr bwMode="auto">
          <a:xfrm>
            <a:off x="2516992" y="4883241"/>
            <a:ext cx="329350" cy="2174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d-ID" sz="1400" b="1" i="0" u="none" strike="noStrike" cap="none" normalizeH="0" baseline="0" dirty="0">
                <a:ln>
                  <a:noFill/>
                </a:ln>
                <a:solidFill>
                  <a:srgbClr val="FFFFFF"/>
                </a:solidFill>
                <a:effectLst/>
                <a:latin typeface="+mj-lt"/>
              </a:rPr>
              <a:t>03</a:t>
            </a:r>
            <a:endParaRPr kumimoji="0" lang="id-ID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</p:txBody>
      </p:sp>
      <p:pic>
        <p:nvPicPr>
          <p:cNvPr id="1150" name="Picture 12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5492" y="5194446"/>
            <a:ext cx="6902" cy="86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55" name="Oval 131"/>
          <p:cNvSpPr>
            <a:spLocks noChangeArrowheads="1"/>
          </p:cNvSpPr>
          <p:nvPr/>
        </p:nvSpPr>
        <p:spPr bwMode="auto">
          <a:xfrm>
            <a:off x="2690244" y="5338602"/>
            <a:ext cx="519400" cy="522851"/>
          </a:xfrm>
          <a:prstGeom prst="ellipse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120" name="Rectangle 132"/>
          <p:cNvSpPr>
            <a:spLocks noChangeArrowheads="1"/>
          </p:cNvSpPr>
          <p:nvPr/>
        </p:nvSpPr>
        <p:spPr bwMode="auto">
          <a:xfrm>
            <a:off x="2784667" y="5489618"/>
            <a:ext cx="348035" cy="2174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d-ID" sz="1400" b="1" i="0" u="none" strike="noStrike" cap="none" normalizeH="0" baseline="0" dirty="0">
                <a:ln>
                  <a:noFill/>
                </a:ln>
                <a:solidFill>
                  <a:srgbClr val="FFFFFF"/>
                </a:solidFill>
                <a:effectLst/>
                <a:latin typeface="+mj-lt"/>
              </a:rPr>
              <a:t>04</a:t>
            </a:r>
            <a:endParaRPr kumimoji="0" lang="id-ID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</p:txBody>
      </p:sp>
      <p:sp>
        <p:nvSpPr>
          <p:cNvPr id="162" name="Freeform 136"/>
          <p:cNvSpPr>
            <a:spLocks noEditPoints="1"/>
          </p:cNvSpPr>
          <p:nvPr/>
        </p:nvSpPr>
        <p:spPr bwMode="auto">
          <a:xfrm>
            <a:off x="3464996" y="4837539"/>
            <a:ext cx="352326" cy="241861"/>
          </a:xfrm>
          <a:custGeom>
            <a:avLst/>
            <a:gdLst>
              <a:gd name="T0" fmla="*/ 120 w 128"/>
              <a:gd name="T1" fmla="*/ 4 h 88"/>
              <a:gd name="T2" fmla="*/ 116 w 128"/>
              <a:gd name="T3" fmla="*/ 4 h 88"/>
              <a:gd name="T4" fmla="*/ 111 w 128"/>
              <a:gd name="T5" fmla="*/ 6 h 88"/>
              <a:gd name="T6" fmla="*/ 100 w 128"/>
              <a:gd name="T7" fmla="*/ 17 h 88"/>
              <a:gd name="T8" fmla="*/ 100 w 128"/>
              <a:gd name="T9" fmla="*/ 12 h 88"/>
              <a:gd name="T10" fmla="*/ 88 w 128"/>
              <a:gd name="T11" fmla="*/ 0 h 88"/>
              <a:gd name="T12" fmla="*/ 12 w 128"/>
              <a:gd name="T13" fmla="*/ 0 h 88"/>
              <a:gd name="T14" fmla="*/ 0 w 128"/>
              <a:gd name="T15" fmla="*/ 12 h 88"/>
              <a:gd name="T16" fmla="*/ 0 w 128"/>
              <a:gd name="T17" fmla="*/ 40 h 88"/>
              <a:gd name="T18" fmla="*/ 0 w 128"/>
              <a:gd name="T19" fmla="*/ 76 h 88"/>
              <a:gd name="T20" fmla="*/ 12 w 128"/>
              <a:gd name="T21" fmla="*/ 88 h 88"/>
              <a:gd name="T22" fmla="*/ 88 w 128"/>
              <a:gd name="T23" fmla="*/ 88 h 88"/>
              <a:gd name="T24" fmla="*/ 100 w 128"/>
              <a:gd name="T25" fmla="*/ 76 h 88"/>
              <a:gd name="T26" fmla="*/ 100 w 128"/>
              <a:gd name="T27" fmla="*/ 71 h 88"/>
              <a:gd name="T28" fmla="*/ 111 w 128"/>
              <a:gd name="T29" fmla="*/ 82 h 88"/>
              <a:gd name="T30" fmla="*/ 116 w 128"/>
              <a:gd name="T31" fmla="*/ 84 h 88"/>
              <a:gd name="T32" fmla="*/ 120 w 128"/>
              <a:gd name="T33" fmla="*/ 84 h 88"/>
              <a:gd name="T34" fmla="*/ 128 w 128"/>
              <a:gd name="T35" fmla="*/ 76 h 88"/>
              <a:gd name="T36" fmla="*/ 128 w 128"/>
              <a:gd name="T37" fmla="*/ 12 h 88"/>
              <a:gd name="T38" fmla="*/ 120 w 128"/>
              <a:gd name="T39" fmla="*/ 4 h 88"/>
              <a:gd name="T40" fmla="*/ 12 w 128"/>
              <a:gd name="T41" fmla="*/ 80 h 88"/>
              <a:gd name="T42" fmla="*/ 8 w 128"/>
              <a:gd name="T43" fmla="*/ 76 h 88"/>
              <a:gd name="T44" fmla="*/ 8 w 128"/>
              <a:gd name="T45" fmla="*/ 12 h 88"/>
              <a:gd name="T46" fmla="*/ 12 w 128"/>
              <a:gd name="T47" fmla="*/ 8 h 88"/>
              <a:gd name="T48" fmla="*/ 88 w 128"/>
              <a:gd name="T49" fmla="*/ 8 h 88"/>
              <a:gd name="T50" fmla="*/ 92 w 128"/>
              <a:gd name="T51" fmla="*/ 12 h 88"/>
              <a:gd name="T52" fmla="*/ 92 w 128"/>
              <a:gd name="T53" fmla="*/ 76 h 88"/>
              <a:gd name="T54" fmla="*/ 88 w 128"/>
              <a:gd name="T55" fmla="*/ 80 h 88"/>
              <a:gd name="T56" fmla="*/ 12 w 128"/>
              <a:gd name="T57" fmla="*/ 80 h 88"/>
              <a:gd name="T58" fmla="*/ 120 w 128"/>
              <a:gd name="T59" fmla="*/ 76 h 88"/>
              <a:gd name="T60" fmla="*/ 116 w 128"/>
              <a:gd name="T61" fmla="*/ 76 h 88"/>
              <a:gd name="T62" fmla="*/ 116 w 128"/>
              <a:gd name="T63" fmla="*/ 76 h 88"/>
              <a:gd name="T64" fmla="*/ 100 w 128"/>
              <a:gd name="T65" fmla="*/ 60 h 88"/>
              <a:gd name="T66" fmla="*/ 100 w 128"/>
              <a:gd name="T67" fmla="*/ 60 h 88"/>
              <a:gd name="T68" fmla="*/ 96 w 128"/>
              <a:gd name="T69" fmla="*/ 56 h 88"/>
              <a:gd name="T70" fmla="*/ 96 w 128"/>
              <a:gd name="T71" fmla="*/ 32 h 88"/>
              <a:gd name="T72" fmla="*/ 116 w 128"/>
              <a:gd name="T73" fmla="*/ 12 h 88"/>
              <a:gd name="T74" fmla="*/ 116 w 128"/>
              <a:gd name="T75" fmla="*/ 12 h 88"/>
              <a:gd name="T76" fmla="*/ 120 w 128"/>
              <a:gd name="T77" fmla="*/ 12 h 88"/>
              <a:gd name="T78" fmla="*/ 120 w 128"/>
              <a:gd name="T79" fmla="*/ 76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28" h="88">
                <a:moveTo>
                  <a:pt x="120" y="4"/>
                </a:moveTo>
                <a:cubicBezTo>
                  <a:pt x="116" y="4"/>
                  <a:pt x="116" y="4"/>
                  <a:pt x="116" y="4"/>
                </a:cubicBezTo>
                <a:cubicBezTo>
                  <a:pt x="114" y="4"/>
                  <a:pt x="112" y="5"/>
                  <a:pt x="111" y="6"/>
                </a:cubicBezTo>
                <a:cubicBezTo>
                  <a:pt x="100" y="17"/>
                  <a:pt x="100" y="17"/>
                  <a:pt x="100" y="17"/>
                </a:cubicBezTo>
                <a:cubicBezTo>
                  <a:pt x="100" y="12"/>
                  <a:pt x="100" y="12"/>
                  <a:pt x="100" y="12"/>
                </a:cubicBezTo>
                <a:cubicBezTo>
                  <a:pt x="100" y="5"/>
                  <a:pt x="95" y="0"/>
                  <a:pt x="88" y="0"/>
                </a:cubicBezTo>
                <a:cubicBezTo>
                  <a:pt x="12" y="0"/>
                  <a:pt x="12" y="0"/>
                  <a:pt x="12" y="0"/>
                </a:cubicBezTo>
                <a:cubicBezTo>
                  <a:pt x="5" y="0"/>
                  <a:pt x="0" y="5"/>
                  <a:pt x="0" y="12"/>
                </a:cubicBezTo>
                <a:cubicBezTo>
                  <a:pt x="0" y="40"/>
                  <a:pt x="0" y="40"/>
                  <a:pt x="0" y="40"/>
                </a:cubicBezTo>
                <a:cubicBezTo>
                  <a:pt x="0" y="76"/>
                  <a:pt x="0" y="76"/>
                  <a:pt x="0" y="76"/>
                </a:cubicBezTo>
                <a:cubicBezTo>
                  <a:pt x="0" y="83"/>
                  <a:pt x="5" y="88"/>
                  <a:pt x="12" y="88"/>
                </a:cubicBezTo>
                <a:cubicBezTo>
                  <a:pt x="88" y="88"/>
                  <a:pt x="88" y="88"/>
                  <a:pt x="88" y="88"/>
                </a:cubicBezTo>
                <a:cubicBezTo>
                  <a:pt x="95" y="88"/>
                  <a:pt x="100" y="83"/>
                  <a:pt x="100" y="76"/>
                </a:cubicBezTo>
                <a:cubicBezTo>
                  <a:pt x="100" y="71"/>
                  <a:pt x="100" y="71"/>
                  <a:pt x="100" y="71"/>
                </a:cubicBezTo>
                <a:cubicBezTo>
                  <a:pt x="111" y="82"/>
                  <a:pt x="111" y="82"/>
                  <a:pt x="111" y="82"/>
                </a:cubicBezTo>
                <a:cubicBezTo>
                  <a:pt x="112" y="83"/>
                  <a:pt x="114" y="84"/>
                  <a:pt x="116" y="84"/>
                </a:cubicBezTo>
                <a:cubicBezTo>
                  <a:pt x="120" y="84"/>
                  <a:pt x="120" y="84"/>
                  <a:pt x="120" y="84"/>
                </a:cubicBezTo>
                <a:cubicBezTo>
                  <a:pt x="124" y="84"/>
                  <a:pt x="128" y="81"/>
                  <a:pt x="128" y="76"/>
                </a:cubicBezTo>
                <a:cubicBezTo>
                  <a:pt x="128" y="12"/>
                  <a:pt x="128" y="12"/>
                  <a:pt x="128" y="12"/>
                </a:cubicBezTo>
                <a:cubicBezTo>
                  <a:pt x="128" y="8"/>
                  <a:pt x="124" y="4"/>
                  <a:pt x="120" y="4"/>
                </a:cubicBezTo>
                <a:close/>
                <a:moveTo>
                  <a:pt x="12" y="80"/>
                </a:moveTo>
                <a:cubicBezTo>
                  <a:pt x="10" y="80"/>
                  <a:pt x="8" y="78"/>
                  <a:pt x="8" y="76"/>
                </a:cubicBezTo>
                <a:cubicBezTo>
                  <a:pt x="8" y="12"/>
                  <a:pt x="8" y="12"/>
                  <a:pt x="8" y="12"/>
                </a:cubicBezTo>
                <a:cubicBezTo>
                  <a:pt x="8" y="10"/>
                  <a:pt x="10" y="8"/>
                  <a:pt x="12" y="8"/>
                </a:cubicBezTo>
                <a:cubicBezTo>
                  <a:pt x="88" y="8"/>
                  <a:pt x="88" y="8"/>
                  <a:pt x="88" y="8"/>
                </a:cubicBezTo>
                <a:cubicBezTo>
                  <a:pt x="90" y="8"/>
                  <a:pt x="92" y="10"/>
                  <a:pt x="92" y="12"/>
                </a:cubicBezTo>
                <a:cubicBezTo>
                  <a:pt x="92" y="76"/>
                  <a:pt x="92" y="76"/>
                  <a:pt x="92" y="76"/>
                </a:cubicBezTo>
                <a:cubicBezTo>
                  <a:pt x="92" y="78"/>
                  <a:pt x="90" y="80"/>
                  <a:pt x="88" y="80"/>
                </a:cubicBezTo>
                <a:lnTo>
                  <a:pt x="12" y="80"/>
                </a:lnTo>
                <a:close/>
                <a:moveTo>
                  <a:pt x="120" y="76"/>
                </a:moveTo>
                <a:cubicBezTo>
                  <a:pt x="116" y="76"/>
                  <a:pt x="116" y="76"/>
                  <a:pt x="116" y="76"/>
                </a:cubicBezTo>
                <a:cubicBezTo>
                  <a:pt x="116" y="76"/>
                  <a:pt x="116" y="76"/>
                  <a:pt x="116" y="76"/>
                </a:cubicBezTo>
                <a:cubicBezTo>
                  <a:pt x="100" y="60"/>
                  <a:pt x="100" y="60"/>
                  <a:pt x="100" y="60"/>
                </a:cubicBezTo>
                <a:cubicBezTo>
                  <a:pt x="100" y="60"/>
                  <a:pt x="100" y="60"/>
                  <a:pt x="100" y="60"/>
                </a:cubicBezTo>
                <a:cubicBezTo>
                  <a:pt x="96" y="56"/>
                  <a:pt x="96" y="56"/>
                  <a:pt x="96" y="56"/>
                </a:cubicBezTo>
                <a:cubicBezTo>
                  <a:pt x="96" y="32"/>
                  <a:pt x="96" y="32"/>
                  <a:pt x="96" y="32"/>
                </a:cubicBezTo>
                <a:cubicBezTo>
                  <a:pt x="116" y="12"/>
                  <a:pt x="116" y="12"/>
                  <a:pt x="116" y="12"/>
                </a:cubicBezTo>
                <a:cubicBezTo>
                  <a:pt x="116" y="12"/>
                  <a:pt x="116" y="12"/>
                  <a:pt x="116" y="12"/>
                </a:cubicBezTo>
                <a:cubicBezTo>
                  <a:pt x="120" y="12"/>
                  <a:pt x="120" y="12"/>
                  <a:pt x="120" y="12"/>
                </a:cubicBezTo>
                <a:lnTo>
                  <a:pt x="120" y="76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63" name="Freeform 48"/>
          <p:cNvSpPr>
            <a:spLocks noEditPoints="1"/>
          </p:cNvSpPr>
          <p:nvPr/>
        </p:nvSpPr>
        <p:spPr bwMode="auto">
          <a:xfrm>
            <a:off x="3427353" y="4137741"/>
            <a:ext cx="331846" cy="328593"/>
          </a:xfrm>
          <a:custGeom>
            <a:avLst/>
            <a:gdLst>
              <a:gd name="T0" fmla="*/ 126 w 129"/>
              <a:gd name="T1" fmla="*/ 2 h 128"/>
              <a:gd name="T2" fmla="*/ 121 w 129"/>
              <a:gd name="T3" fmla="*/ 0 h 128"/>
              <a:gd name="T4" fmla="*/ 120 w 129"/>
              <a:gd name="T5" fmla="*/ 0 h 128"/>
              <a:gd name="T6" fmla="*/ 52 w 129"/>
              <a:gd name="T7" fmla="*/ 12 h 128"/>
              <a:gd name="T8" fmla="*/ 45 w 129"/>
              <a:gd name="T9" fmla="*/ 20 h 128"/>
              <a:gd name="T10" fmla="*/ 45 w 129"/>
              <a:gd name="T11" fmla="*/ 28 h 128"/>
              <a:gd name="T12" fmla="*/ 45 w 129"/>
              <a:gd name="T13" fmla="*/ 32 h 128"/>
              <a:gd name="T14" fmla="*/ 45 w 129"/>
              <a:gd name="T15" fmla="*/ 89 h 128"/>
              <a:gd name="T16" fmla="*/ 30 w 129"/>
              <a:gd name="T17" fmla="*/ 84 h 128"/>
              <a:gd name="T18" fmla="*/ 20 w 129"/>
              <a:gd name="T19" fmla="*/ 86 h 128"/>
              <a:gd name="T20" fmla="*/ 3 w 129"/>
              <a:gd name="T21" fmla="*/ 100 h 128"/>
              <a:gd name="T22" fmla="*/ 2 w 129"/>
              <a:gd name="T23" fmla="*/ 115 h 128"/>
              <a:gd name="T24" fmla="*/ 24 w 129"/>
              <a:gd name="T25" fmla="*/ 128 h 128"/>
              <a:gd name="T26" fmla="*/ 34 w 129"/>
              <a:gd name="T27" fmla="*/ 126 h 128"/>
              <a:gd name="T28" fmla="*/ 51 w 129"/>
              <a:gd name="T29" fmla="*/ 112 h 128"/>
              <a:gd name="T30" fmla="*/ 53 w 129"/>
              <a:gd name="T31" fmla="*/ 104 h 128"/>
              <a:gd name="T32" fmla="*/ 53 w 129"/>
              <a:gd name="T33" fmla="*/ 104 h 128"/>
              <a:gd name="T34" fmla="*/ 53 w 129"/>
              <a:gd name="T35" fmla="*/ 40 h 128"/>
              <a:gd name="T36" fmla="*/ 54 w 129"/>
              <a:gd name="T37" fmla="*/ 40 h 128"/>
              <a:gd name="T38" fmla="*/ 121 w 129"/>
              <a:gd name="T39" fmla="*/ 28 h 128"/>
              <a:gd name="T40" fmla="*/ 121 w 129"/>
              <a:gd name="T41" fmla="*/ 77 h 128"/>
              <a:gd name="T42" fmla="*/ 106 w 129"/>
              <a:gd name="T43" fmla="*/ 72 h 128"/>
              <a:gd name="T44" fmla="*/ 96 w 129"/>
              <a:gd name="T45" fmla="*/ 74 h 128"/>
              <a:gd name="T46" fmla="*/ 79 w 129"/>
              <a:gd name="T47" fmla="*/ 88 h 128"/>
              <a:gd name="T48" fmla="*/ 78 w 129"/>
              <a:gd name="T49" fmla="*/ 103 h 128"/>
              <a:gd name="T50" fmla="*/ 100 w 129"/>
              <a:gd name="T51" fmla="*/ 116 h 128"/>
              <a:gd name="T52" fmla="*/ 110 w 129"/>
              <a:gd name="T53" fmla="*/ 114 h 128"/>
              <a:gd name="T54" fmla="*/ 127 w 129"/>
              <a:gd name="T55" fmla="*/ 100 h 128"/>
              <a:gd name="T56" fmla="*/ 129 w 129"/>
              <a:gd name="T57" fmla="*/ 92 h 128"/>
              <a:gd name="T58" fmla="*/ 129 w 129"/>
              <a:gd name="T59" fmla="*/ 92 h 128"/>
              <a:gd name="T60" fmla="*/ 129 w 129"/>
              <a:gd name="T61" fmla="*/ 20 h 128"/>
              <a:gd name="T62" fmla="*/ 129 w 129"/>
              <a:gd name="T63" fmla="*/ 16 h 128"/>
              <a:gd name="T64" fmla="*/ 129 w 129"/>
              <a:gd name="T65" fmla="*/ 8 h 128"/>
              <a:gd name="T66" fmla="*/ 126 w 129"/>
              <a:gd name="T67" fmla="*/ 2 h 128"/>
              <a:gd name="T68" fmla="*/ 32 w 129"/>
              <a:gd name="T69" fmla="*/ 119 h 128"/>
              <a:gd name="T70" fmla="*/ 10 w 129"/>
              <a:gd name="T71" fmla="*/ 112 h 128"/>
              <a:gd name="T72" fmla="*/ 22 w 129"/>
              <a:gd name="T73" fmla="*/ 93 h 128"/>
              <a:gd name="T74" fmla="*/ 44 w 129"/>
              <a:gd name="T75" fmla="*/ 100 h 128"/>
              <a:gd name="T76" fmla="*/ 32 w 129"/>
              <a:gd name="T77" fmla="*/ 119 h 128"/>
              <a:gd name="T78" fmla="*/ 108 w 129"/>
              <a:gd name="T79" fmla="*/ 107 h 128"/>
              <a:gd name="T80" fmla="*/ 85 w 129"/>
              <a:gd name="T81" fmla="*/ 100 h 128"/>
              <a:gd name="T82" fmla="*/ 98 w 129"/>
              <a:gd name="T83" fmla="*/ 81 h 128"/>
              <a:gd name="T84" fmla="*/ 120 w 129"/>
              <a:gd name="T85" fmla="*/ 88 h 128"/>
              <a:gd name="T86" fmla="*/ 108 w 129"/>
              <a:gd name="T87" fmla="*/ 107 h 128"/>
              <a:gd name="T88" fmla="*/ 121 w 129"/>
              <a:gd name="T89" fmla="*/ 20 h 128"/>
              <a:gd name="T90" fmla="*/ 53 w 129"/>
              <a:gd name="T91" fmla="*/ 32 h 128"/>
              <a:gd name="T92" fmla="*/ 53 w 129"/>
              <a:gd name="T93" fmla="*/ 28 h 128"/>
              <a:gd name="T94" fmla="*/ 53 w 129"/>
              <a:gd name="T95" fmla="*/ 20 h 128"/>
              <a:gd name="T96" fmla="*/ 121 w 129"/>
              <a:gd name="T97" fmla="*/ 8 h 128"/>
              <a:gd name="T98" fmla="*/ 121 w 129"/>
              <a:gd name="T99" fmla="*/ 16 h 128"/>
              <a:gd name="T100" fmla="*/ 121 w 129"/>
              <a:gd name="T101" fmla="*/ 2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129" h="128">
                <a:moveTo>
                  <a:pt x="126" y="2"/>
                </a:moveTo>
                <a:cubicBezTo>
                  <a:pt x="125" y="1"/>
                  <a:pt x="123" y="0"/>
                  <a:pt x="121" y="0"/>
                </a:cubicBezTo>
                <a:cubicBezTo>
                  <a:pt x="121" y="0"/>
                  <a:pt x="120" y="0"/>
                  <a:pt x="120" y="0"/>
                </a:cubicBezTo>
                <a:cubicBezTo>
                  <a:pt x="52" y="12"/>
                  <a:pt x="52" y="12"/>
                  <a:pt x="52" y="12"/>
                </a:cubicBezTo>
                <a:cubicBezTo>
                  <a:pt x="48" y="13"/>
                  <a:pt x="45" y="16"/>
                  <a:pt x="45" y="20"/>
                </a:cubicBezTo>
                <a:cubicBezTo>
                  <a:pt x="45" y="28"/>
                  <a:pt x="45" y="28"/>
                  <a:pt x="45" y="28"/>
                </a:cubicBezTo>
                <a:cubicBezTo>
                  <a:pt x="45" y="32"/>
                  <a:pt x="45" y="32"/>
                  <a:pt x="45" y="32"/>
                </a:cubicBezTo>
                <a:cubicBezTo>
                  <a:pt x="45" y="89"/>
                  <a:pt x="45" y="89"/>
                  <a:pt x="45" y="89"/>
                </a:cubicBezTo>
                <a:cubicBezTo>
                  <a:pt x="41" y="86"/>
                  <a:pt x="36" y="84"/>
                  <a:pt x="30" y="84"/>
                </a:cubicBezTo>
                <a:cubicBezTo>
                  <a:pt x="26" y="84"/>
                  <a:pt x="23" y="85"/>
                  <a:pt x="20" y="86"/>
                </a:cubicBezTo>
                <a:cubicBezTo>
                  <a:pt x="12" y="88"/>
                  <a:pt x="6" y="93"/>
                  <a:pt x="3" y="100"/>
                </a:cubicBezTo>
                <a:cubicBezTo>
                  <a:pt x="1" y="104"/>
                  <a:pt x="0" y="110"/>
                  <a:pt x="2" y="115"/>
                </a:cubicBezTo>
                <a:cubicBezTo>
                  <a:pt x="5" y="123"/>
                  <a:pt x="14" y="128"/>
                  <a:pt x="24" y="128"/>
                </a:cubicBezTo>
                <a:cubicBezTo>
                  <a:pt x="28" y="128"/>
                  <a:pt x="31" y="127"/>
                  <a:pt x="34" y="126"/>
                </a:cubicBezTo>
                <a:cubicBezTo>
                  <a:pt x="42" y="124"/>
                  <a:pt x="48" y="119"/>
                  <a:pt x="51" y="112"/>
                </a:cubicBezTo>
                <a:cubicBezTo>
                  <a:pt x="52" y="110"/>
                  <a:pt x="53" y="107"/>
                  <a:pt x="53" y="104"/>
                </a:cubicBezTo>
                <a:cubicBezTo>
                  <a:pt x="53" y="104"/>
                  <a:pt x="53" y="104"/>
                  <a:pt x="53" y="104"/>
                </a:cubicBezTo>
                <a:cubicBezTo>
                  <a:pt x="53" y="40"/>
                  <a:pt x="53" y="40"/>
                  <a:pt x="53" y="40"/>
                </a:cubicBezTo>
                <a:cubicBezTo>
                  <a:pt x="53" y="40"/>
                  <a:pt x="54" y="40"/>
                  <a:pt x="54" y="40"/>
                </a:cubicBezTo>
                <a:cubicBezTo>
                  <a:pt x="121" y="28"/>
                  <a:pt x="121" y="28"/>
                  <a:pt x="121" y="28"/>
                </a:cubicBezTo>
                <a:cubicBezTo>
                  <a:pt x="121" y="77"/>
                  <a:pt x="121" y="77"/>
                  <a:pt x="121" y="77"/>
                </a:cubicBezTo>
                <a:cubicBezTo>
                  <a:pt x="117" y="74"/>
                  <a:pt x="112" y="72"/>
                  <a:pt x="106" y="72"/>
                </a:cubicBezTo>
                <a:cubicBezTo>
                  <a:pt x="102" y="72"/>
                  <a:pt x="99" y="73"/>
                  <a:pt x="96" y="74"/>
                </a:cubicBezTo>
                <a:cubicBezTo>
                  <a:pt x="88" y="76"/>
                  <a:pt x="82" y="81"/>
                  <a:pt x="79" y="88"/>
                </a:cubicBezTo>
                <a:cubicBezTo>
                  <a:pt x="77" y="92"/>
                  <a:pt x="76" y="98"/>
                  <a:pt x="78" y="103"/>
                </a:cubicBezTo>
                <a:cubicBezTo>
                  <a:pt x="81" y="111"/>
                  <a:pt x="90" y="116"/>
                  <a:pt x="100" y="116"/>
                </a:cubicBezTo>
                <a:cubicBezTo>
                  <a:pt x="104" y="116"/>
                  <a:pt x="107" y="115"/>
                  <a:pt x="110" y="114"/>
                </a:cubicBezTo>
                <a:cubicBezTo>
                  <a:pt x="118" y="112"/>
                  <a:pt x="124" y="107"/>
                  <a:pt x="127" y="100"/>
                </a:cubicBezTo>
                <a:cubicBezTo>
                  <a:pt x="128" y="98"/>
                  <a:pt x="129" y="95"/>
                  <a:pt x="129" y="92"/>
                </a:cubicBezTo>
                <a:cubicBezTo>
                  <a:pt x="129" y="92"/>
                  <a:pt x="129" y="92"/>
                  <a:pt x="129" y="92"/>
                </a:cubicBezTo>
                <a:cubicBezTo>
                  <a:pt x="129" y="20"/>
                  <a:pt x="129" y="20"/>
                  <a:pt x="129" y="20"/>
                </a:cubicBezTo>
                <a:cubicBezTo>
                  <a:pt x="129" y="16"/>
                  <a:pt x="129" y="16"/>
                  <a:pt x="129" y="16"/>
                </a:cubicBezTo>
                <a:cubicBezTo>
                  <a:pt x="129" y="8"/>
                  <a:pt x="129" y="8"/>
                  <a:pt x="129" y="8"/>
                </a:cubicBezTo>
                <a:cubicBezTo>
                  <a:pt x="129" y="6"/>
                  <a:pt x="128" y="3"/>
                  <a:pt x="126" y="2"/>
                </a:cubicBezTo>
                <a:close/>
                <a:moveTo>
                  <a:pt x="32" y="119"/>
                </a:moveTo>
                <a:cubicBezTo>
                  <a:pt x="22" y="122"/>
                  <a:pt x="12" y="119"/>
                  <a:pt x="10" y="112"/>
                </a:cubicBezTo>
                <a:cubicBezTo>
                  <a:pt x="7" y="105"/>
                  <a:pt x="13" y="96"/>
                  <a:pt x="22" y="93"/>
                </a:cubicBezTo>
                <a:cubicBezTo>
                  <a:pt x="32" y="90"/>
                  <a:pt x="42" y="93"/>
                  <a:pt x="44" y="100"/>
                </a:cubicBezTo>
                <a:cubicBezTo>
                  <a:pt x="47" y="107"/>
                  <a:pt x="41" y="116"/>
                  <a:pt x="32" y="119"/>
                </a:cubicBezTo>
                <a:close/>
                <a:moveTo>
                  <a:pt x="108" y="107"/>
                </a:moveTo>
                <a:cubicBezTo>
                  <a:pt x="98" y="110"/>
                  <a:pt x="88" y="107"/>
                  <a:pt x="85" y="100"/>
                </a:cubicBezTo>
                <a:cubicBezTo>
                  <a:pt x="83" y="93"/>
                  <a:pt x="88" y="84"/>
                  <a:pt x="98" y="81"/>
                </a:cubicBezTo>
                <a:cubicBezTo>
                  <a:pt x="108" y="78"/>
                  <a:pt x="118" y="81"/>
                  <a:pt x="120" y="88"/>
                </a:cubicBezTo>
                <a:cubicBezTo>
                  <a:pt x="123" y="95"/>
                  <a:pt x="117" y="104"/>
                  <a:pt x="108" y="107"/>
                </a:cubicBezTo>
                <a:close/>
                <a:moveTo>
                  <a:pt x="121" y="20"/>
                </a:moveTo>
                <a:cubicBezTo>
                  <a:pt x="53" y="32"/>
                  <a:pt x="53" y="32"/>
                  <a:pt x="53" y="32"/>
                </a:cubicBezTo>
                <a:cubicBezTo>
                  <a:pt x="53" y="28"/>
                  <a:pt x="53" y="28"/>
                  <a:pt x="53" y="28"/>
                </a:cubicBezTo>
                <a:cubicBezTo>
                  <a:pt x="53" y="20"/>
                  <a:pt x="53" y="20"/>
                  <a:pt x="53" y="20"/>
                </a:cubicBezTo>
                <a:cubicBezTo>
                  <a:pt x="121" y="8"/>
                  <a:pt x="121" y="8"/>
                  <a:pt x="121" y="8"/>
                </a:cubicBezTo>
                <a:cubicBezTo>
                  <a:pt x="121" y="16"/>
                  <a:pt x="121" y="16"/>
                  <a:pt x="121" y="16"/>
                </a:cubicBezTo>
                <a:lnTo>
                  <a:pt x="121" y="2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64" name="Freeform 10"/>
          <p:cNvSpPr>
            <a:spLocks noEditPoints="1"/>
          </p:cNvSpPr>
          <p:nvPr/>
        </p:nvSpPr>
        <p:spPr bwMode="auto">
          <a:xfrm>
            <a:off x="3460737" y="5413186"/>
            <a:ext cx="331322" cy="319752"/>
          </a:xfrm>
          <a:custGeom>
            <a:avLst/>
            <a:gdLst>
              <a:gd name="T0" fmla="*/ 94 w 132"/>
              <a:gd name="T1" fmla="*/ 0 h 128"/>
              <a:gd name="T2" fmla="*/ 56 w 132"/>
              <a:gd name="T3" fmla="*/ 27 h 128"/>
              <a:gd name="T4" fmla="*/ 55 w 132"/>
              <a:gd name="T5" fmla="*/ 27 h 128"/>
              <a:gd name="T6" fmla="*/ 14 w 132"/>
              <a:gd name="T7" fmla="*/ 69 h 128"/>
              <a:gd name="T8" fmla="*/ 1 w 132"/>
              <a:gd name="T9" fmla="*/ 110 h 128"/>
              <a:gd name="T10" fmla="*/ 14 w 132"/>
              <a:gd name="T11" fmla="*/ 128 h 128"/>
              <a:gd name="T12" fmla="*/ 53 w 132"/>
              <a:gd name="T13" fmla="*/ 118 h 128"/>
              <a:gd name="T14" fmla="*/ 120 w 132"/>
              <a:gd name="T15" fmla="*/ 53 h 128"/>
              <a:gd name="T16" fmla="*/ 64 w 132"/>
              <a:gd name="T17" fmla="*/ 95 h 128"/>
              <a:gd name="T18" fmla="*/ 99 w 132"/>
              <a:gd name="T19" fmla="*/ 47 h 128"/>
              <a:gd name="T20" fmla="*/ 95 w 132"/>
              <a:gd name="T21" fmla="*/ 67 h 128"/>
              <a:gd name="T22" fmla="*/ 64 w 132"/>
              <a:gd name="T23" fmla="*/ 98 h 128"/>
              <a:gd name="T24" fmla="*/ 59 w 132"/>
              <a:gd name="T25" fmla="*/ 81 h 128"/>
              <a:gd name="T26" fmla="*/ 46 w 132"/>
              <a:gd name="T27" fmla="*/ 68 h 128"/>
              <a:gd name="T28" fmla="*/ 92 w 132"/>
              <a:gd name="T29" fmla="*/ 36 h 128"/>
              <a:gd name="T30" fmla="*/ 59 w 132"/>
              <a:gd name="T31" fmla="*/ 81 h 128"/>
              <a:gd name="T32" fmla="*/ 30 w 132"/>
              <a:gd name="T33" fmla="*/ 64 h 128"/>
              <a:gd name="T34" fmla="*/ 80 w 132"/>
              <a:gd name="T35" fmla="*/ 29 h 128"/>
              <a:gd name="T36" fmla="*/ 17 w 132"/>
              <a:gd name="T37" fmla="*/ 119 h 128"/>
              <a:gd name="T38" fmla="*/ 8 w 132"/>
              <a:gd name="T39" fmla="*/ 114 h 128"/>
              <a:gd name="T40" fmla="*/ 13 w 132"/>
              <a:gd name="T41" fmla="*/ 96 h 128"/>
              <a:gd name="T42" fmla="*/ 32 w 132"/>
              <a:gd name="T43" fmla="*/ 116 h 128"/>
              <a:gd name="T44" fmla="*/ 35 w 132"/>
              <a:gd name="T45" fmla="*/ 115 h 128"/>
              <a:gd name="T46" fmla="*/ 14 w 132"/>
              <a:gd name="T47" fmla="*/ 92 h 128"/>
              <a:gd name="T48" fmla="*/ 19 w 132"/>
              <a:gd name="T49" fmla="*/ 75 h 128"/>
              <a:gd name="T50" fmla="*/ 52 w 132"/>
              <a:gd name="T51" fmla="*/ 110 h 128"/>
              <a:gd name="T52" fmla="*/ 35 w 132"/>
              <a:gd name="T53" fmla="*/ 115 h 128"/>
              <a:gd name="T54" fmla="*/ 108 w 132"/>
              <a:gd name="T55" fmla="*/ 54 h 128"/>
              <a:gd name="T56" fmla="*/ 98 w 132"/>
              <a:gd name="T57" fmla="*/ 30 h 128"/>
              <a:gd name="T58" fmla="*/ 81 w 132"/>
              <a:gd name="T59" fmla="*/ 13 h 128"/>
              <a:gd name="T60" fmla="*/ 112 w 132"/>
              <a:gd name="T61" fmla="*/ 16 h 128"/>
              <a:gd name="T62" fmla="*/ 115 w 132"/>
              <a:gd name="T63" fmla="*/ 47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32" h="128">
                <a:moveTo>
                  <a:pt x="118" y="10"/>
                </a:moveTo>
                <a:cubicBezTo>
                  <a:pt x="111" y="4"/>
                  <a:pt x="102" y="0"/>
                  <a:pt x="94" y="0"/>
                </a:cubicBezTo>
                <a:cubicBezTo>
                  <a:pt x="87" y="0"/>
                  <a:pt x="80" y="3"/>
                  <a:pt x="75" y="8"/>
                </a:cubicBezTo>
                <a:cubicBezTo>
                  <a:pt x="56" y="27"/>
                  <a:pt x="56" y="27"/>
                  <a:pt x="56" y="27"/>
                </a:cubicBezTo>
                <a:cubicBezTo>
                  <a:pt x="56" y="27"/>
                  <a:pt x="56" y="27"/>
                  <a:pt x="55" y="27"/>
                </a:cubicBezTo>
                <a:cubicBezTo>
                  <a:pt x="55" y="27"/>
                  <a:pt x="55" y="27"/>
                  <a:pt x="55" y="27"/>
                </a:cubicBezTo>
                <a:cubicBezTo>
                  <a:pt x="55" y="27"/>
                  <a:pt x="55" y="27"/>
                  <a:pt x="55" y="27"/>
                </a:cubicBezTo>
                <a:cubicBezTo>
                  <a:pt x="14" y="69"/>
                  <a:pt x="14" y="69"/>
                  <a:pt x="14" y="69"/>
                </a:cubicBezTo>
                <a:cubicBezTo>
                  <a:pt x="12" y="71"/>
                  <a:pt x="11" y="73"/>
                  <a:pt x="10" y="76"/>
                </a:cubicBezTo>
                <a:cubicBezTo>
                  <a:pt x="1" y="110"/>
                  <a:pt x="1" y="110"/>
                  <a:pt x="1" y="110"/>
                </a:cubicBezTo>
                <a:cubicBezTo>
                  <a:pt x="1" y="110"/>
                  <a:pt x="0" y="113"/>
                  <a:pt x="0" y="114"/>
                </a:cubicBezTo>
                <a:cubicBezTo>
                  <a:pt x="0" y="122"/>
                  <a:pt x="6" y="128"/>
                  <a:pt x="14" y="128"/>
                </a:cubicBezTo>
                <a:cubicBezTo>
                  <a:pt x="16" y="128"/>
                  <a:pt x="19" y="127"/>
                  <a:pt x="19" y="127"/>
                </a:cubicBezTo>
                <a:cubicBezTo>
                  <a:pt x="53" y="118"/>
                  <a:pt x="53" y="118"/>
                  <a:pt x="53" y="118"/>
                </a:cubicBezTo>
                <a:cubicBezTo>
                  <a:pt x="55" y="118"/>
                  <a:pt x="57" y="116"/>
                  <a:pt x="59" y="114"/>
                </a:cubicBezTo>
                <a:cubicBezTo>
                  <a:pt x="120" y="53"/>
                  <a:pt x="120" y="53"/>
                  <a:pt x="120" y="53"/>
                </a:cubicBezTo>
                <a:cubicBezTo>
                  <a:pt x="132" y="42"/>
                  <a:pt x="130" y="23"/>
                  <a:pt x="118" y="10"/>
                </a:cubicBezTo>
                <a:close/>
                <a:moveTo>
                  <a:pt x="64" y="95"/>
                </a:moveTo>
                <a:cubicBezTo>
                  <a:pt x="64" y="92"/>
                  <a:pt x="63" y="88"/>
                  <a:pt x="61" y="85"/>
                </a:cubicBezTo>
                <a:cubicBezTo>
                  <a:pt x="99" y="47"/>
                  <a:pt x="99" y="47"/>
                  <a:pt x="99" y="47"/>
                </a:cubicBezTo>
                <a:cubicBezTo>
                  <a:pt x="101" y="54"/>
                  <a:pt x="100" y="62"/>
                  <a:pt x="95" y="67"/>
                </a:cubicBezTo>
                <a:cubicBezTo>
                  <a:pt x="95" y="67"/>
                  <a:pt x="95" y="67"/>
                  <a:pt x="95" y="67"/>
                </a:cubicBezTo>
                <a:cubicBezTo>
                  <a:pt x="95" y="67"/>
                  <a:pt x="95" y="67"/>
                  <a:pt x="95" y="67"/>
                </a:cubicBezTo>
                <a:cubicBezTo>
                  <a:pt x="64" y="98"/>
                  <a:pt x="64" y="98"/>
                  <a:pt x="64" y="98"/>
                </a:cubicBezTo>
                <a:cubicBezTo>
                  <a:pt x="64" y="97"/>
                  <a:pt x="64" y="96"/>
                  <a:pt x="64" y="95"/>
                </a:cubicBezTo>
                <a:close/>
                <a:moveTo>
                  <a:pt x="59" y="81"/>
                </a:moveTo>
                <a:cubicBezTo>
                  <a:pt x="58" y="79"/>
                  <a:pt x="56" y="76"/>
                  <a:pt x="54" y="74"/>
                </a:cubicBezTo>
                <a:cubicBezTo>
                  <a:pt x="51" y="72"/>
                  <a:pt x="49" y="70"/>
                  <a:pt x="46" y="68"/>
                </a:cubicBezTo>
                <a:cubicBezTo>
                  <a:pt x="84" y="30"/>
                  <a:pt x="84" y="30"/>
                  <a:pt x="84" y="30"/>
                </a:cubicBezTo>
                <a:cubicBezTo>
                  <a:pt x="87" y="31"/>
                  <a:pt x="90" y="33"/>
                  <a:pt x="92" y="36"/>
                </a:cubicBezTo>
                <a:cubicBezTo>
                  <a:pt x="94" y="38"/>
                  <a:pt x="96" y="40"/>
                  <a:pt x="97" y="43"/>
                </a:cubicBezTo>
                <a:lnTo>
                  <a:pt x="59" y="81"/>
                </a:lnTo>
                <a:close/>
                <a:moveTo>
                  <a:pt x="42" y="66"/>
                </a:moveTo>
                <a:cubicBezTo>
                  <a:pt x="38" y="65"/>
                  <a:pt x="34" y="64"/>
                  <a:pt x="30" y="64"/>
                </a:cubicBezTo>
                <a:cubicBezTo>
                  <a:pt x="61" y="33"/>
                  <a:pt x="61" y="33"/>
                  <a:pt x="61" y="33"/>
                </a:cubicBezTo>
                <a:cubicBezTo>
                  <a:pt x="66" y="28"/>
                  <a:pt x="73" y="27"/>
                  <a:pt x="80" y="29"/>
                </a:cubicBezTo>
                <a:lnTo>
                  <a:pt x="42" y="66"/>
                </a:lnTo>
                <a:close/>
                <a:moveTo>
                  <a:pt x="17" y="119"/>
                </a:moveTo>
                <a:cubicBezTo>
                  <a:pt x="16" y="120"/>
                  <a:pt x="15" y="120"/>
                  <a:pt x="14" y="120"/>
                </a:cubicBezTo>
                <a:cubicBezTo>
                  <a:pt x="11" y="120"/>
                  <a:pt x="8" y="117"/>
                  <a:pt x="8" y="114"/>
                </a:cubicBezTo>
                <a:cubicBezTo>
                  <a:pt x="8" y="113"/>
                  <a:pt x="8" y="112"/>
                  <a:pt x="8" y="112"/>
                </a:cubicBezTo>
                <a:cubicBezTo>
                  <a:pt x="13" y="96"/>
                  <a:pt x="13" y="96"/>
                  <a:pt x="13" y="96"/>
                </a:cubicBezTo>
                <a:cubicBezTo>
                  <a:pt x="17" y="96"/>
                  <a:pt x="22" y="98"/>
                  <a:pt x="26" y="102"/>
                </a:cubicBezTo>
                <a:cubicBezTo>
                  <a:pt x="30" y="106"/>
                  <a:pt x="32" y="111"/>
                  <a:pt x="32" y="116"/>
                </a:cubicBezTo>
                <a:lnTo>
                  <a:pt x="17" y="119"/>
                </a:lnTo>
                <a:close/>
                <a:moveTo>
                  <a:pt x="35" y="115"/>
                </a:moveTo>
                <a:cubicBezTo>
                  <a:pt x="35" y="109"/>
                  <a:pt x="33" y="104"/>
                  <a:pt x="29" y="99"/>
                </a:cubicBezTo>
                <a:cubicBezTo>
                  <a:pt x="25" y="95"/>
                  <a:pt x="19" y="93"/>
                  <a:pt x="14" y="92"/>
                </a:cubicBezTo>
                <a:cubicBezTo>
                  <a:pt x="18" y="78"/>
                  <a:pt x="18" y="78"/>
                  <a:pt x="18" y="78"/>
                </a:cubicBezTo>
                <a:cubicBezTo>
                  <a:pt x="18" y="77"/>
                  <a:pt x="19" y="76"/>
                  <a:pt x="19" y="75"/>
                </a:cubicBezTo>
                <a:cubicBezTo>
                  <a:pt x="27" y="69"/>
                  <a:pt x="40" y="71"/>
                  <a:pt x="48" y="80"/>
                </a:cubicBezTo>
                <a:cubicBezTo>
                  <a:pt x="57" y="89"/>
                  <a:pt x="59" y="102"/>
                  <a:pt x="52" y="110"/>
                </a:cubicBezTo>
                <a:cubicBezTo>
                  <a:pt x="51" y="110"/>
                  <a:pt x="51" y="111"/>
                  <a:pt x="50" y="111"/>
                </a:cubicBezTo>
                <a:lnTo>
                  <a:pt x="35" y="115"/>
                </a:lnTo>
                <a:close/>
                <a:moveTo>
                  <a:pt x="115" y="47"/>
                </a:moveTo>
                <a:cubicBezTo>
                  <a:pt x="108" y="54"/>
                  <a:pt x="108" y="54"/>
                  <a:pt x="108" y="54"/>
                </a:cubicBezTo>
                <a:cubicBezTo>
                  <a:pt x="108" y="53"/>
                  <a:pt x="108" y="52"/>
                  <a:pt x="108" y="51"/>
                </a:cubicBezTo>
                <a:cubicBezTo>
                  <a:pt x="107" y="43"/>
                  <a:pt x="104" y="36"/>
                  <a:pt x="98" y="30"/>
                </a:cubicBezTo>
                <a:cubicBezTo>
                  <a:pt x="91" y="24"/>
                  <a:pt x="83" y="20"/>
                  <a:pt x="74" y="20"/>
                </a:cubicBezTo>
                <a:cubicBezTo>
                  <a:pt x="81" y="13"/>
                  <a:pt x="81" y="13"/>
                  <a:pt x="81" y="13"/>
                </a:cubicBezTo>
                <a:cubicBezTo>
                  <a:pt x="84" y="10"/>
                  <a:pt x="89" y="8"/>
                  <a:pt x="94" y="8"/>
                </a:cubicBezTo>
                <a:cubicBezTo>
                  <a:pt x="100" y="8"/>
                  <a:pt x="107" y="11"/>
                  <a:pt x="112" y="16"/>
                </a:cubicBezTo>
                <a:cubicBezTo>
                  <a:pt x="117" y="21"/>
                  <a:pt x="120" y="27"/>
                  <a:pt x="120" y="33"/>
                </a:cubicBezTo>
                <a:cubicBezTo>
                  <a:pt x="120" y="38"/>
                  <a:pt x="118" y="43"/>
                  <a:pt x="115" y="47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165" name="Group 164"/>
          <p:cNvGrpSpPr/>
          <p:nvPr/>
        </p:nvGrpSpPr>
        <p:grpSpPr>
          <a:xfrm>
            <a:off x="3456450" y="3437589"/>
            <a:ext cx="359469" cy="342915"/>
            <a:chOff x="8875713" y="2687638"/>
            <a:chExt cx="1447800" cy="1381125"/>
          </a:xfrm>
          <a:solidFill>
            <a:schemeClr val="bg2"/>
          </a:solidFill>
        </p:grpSpPr>
        <p:sp>
          <p:nvSpPr>
            <p:cNvPr id="166" name="Freeform 18"/>
            <p:cNvSpPr>
              <a:spLocks noEditPoints="1"/>
            </p:cNvSpPr>
            <p:nvPr/>
          </p:nvSpPr>
          <p:spPr bwMode="auto">
            <a:xfrm>
              <a:off x="8875713" y="2687638"/>
              <a:ext cx="1447800" cy="1381125"/>
            </a:xfrm>
            <a:custGeom>
              <a:avLst/>
              <a:gdLst>
                <a:gd name="T0" fmla="*/ 117 w 128"/>
                <a:gd name="T1" fmla="*/ 0 h 122"/>
                <a:gd name="T2" fmla="*/ 11 w 128"/>
                <a:gd name="T3" fmla="*/ 0 h 122"/>
                <a:gd name="T4" fmla="*/ 0 w 128"/>
                <a:gd name="T5" fmla="*/ 11 h 122"/>
                <a:gd name="T6" fmla="*/ 0 w 128"/>
                <a:gd name="T7" fmla="*/ 93 h 122"/>
                <a:gd name="T8" fmla="*/ 11 w 128"/>
                <a:gd name="T9" fmla="*/ 104 h 122"/>
                <a:gd name="T10" fmla="*/ 43 w 128"/>
                <a:gd name="T11" fmla="*/ 104 h 122"/>
                <a:gd name="T12" fmla="*/ 37 w 128"/>
                <a:gd name="T13" fmla="*/ 110 h 122"/>
                <a:gd name="T14" fmla="*/ 34 w 128"/>
                <a:gd name="T15" fmla="*/ 113 h 122"/>
                <a:gd name="T16" fmla="*/ 34 w 128"/>
                <a:gd name="T17" fmla="*/ 118 h 122"/>
                <a:gd name="T18" fmla="*/ 42 w 128"/>
                <a:gd name="T19" fmla="*/ 122 h 122"/>
                <a:gd name="T20" fmla="*/ 86 w 128"/>
                <a:gd name="T21" fmla="*/ 122 h 122"/>
                <a:gd name="T22" fmla="*/ 94 w 128"/>
                <a:gd name="T23" fmla="*/ 118 h 122"/>
                <a:gd name="T24" fmla="*/ 94 w 128"/>
                <a:gd name="T25" fmla="*/ 113 h 122"/>
                <a:gd name="T26" fmla="*/ 91 w 128"/>
                <a:gd name="T27" fmla="*/ 110 h 122"/>
                <a:gd name="T28" fmla="*/ 85 w 128"/>
                <a:gd name="T29" fmla="*/ 104 h 122"/>
                <a:gd name="T30" fmla="*/ 117 w 128"/>
                <a:gd name="T31" fmla="*/ 104 h 122"/>
                <a:gd name="T32" fmla="*/ 128 w 128"/>
                <a:gd name="T33" fmla="*/ 93 h 122"/>
                <a:gd name="T34" fmla="*/ 128 w 128"/>
                <a:gd name="T35" fmla="*/ 11 h 122"/>
                <a:gd name="T36" fmla="*/ 117 w 128"/>
                <a:gd name="T37" fmla="*/ 0 h 122"/>
                <a:gd name="T38" fmla="*/ 88 w 128"/>
                <a:gd name="T39" fmla="*/ 113 h 122"/>
                <a:gd name="T40" fmla="*/ 90 w 128"/>
                <a:gd name="T41" fmla="*/ 116 h 122"/>
                <a:gd name="T42" fmla="*/ 90 w 128"/>
                <a:gd name="T43" fmla="*/ 116 h 122"/>
                <a:gd name="T44" fmla="*/ 86 w 128"/>
                <a:gd name="T45" fmla="*/ 118 h 122"/>
                <a:gd name="T46" fmla="*/ 42 w 128"/>
                <a:gd name="T47" fmla="*/ 118 h 122"/>
                <a:gd name="T48" fmla="*/ 38 w 128"/>
                <a:gd name="T49" fmla="*/ 116 h 122"/>
                <a:gd name="T50" fmla="*/ 38 w 128"/>
                <a:gd name="T51" fmla="*/ 116 h 122"/>
                <a:gd name="T52" fmla="*/ 38 w 128"/>
                <a:gd name="T53" fmla="*/ 116 h 122"/>
                <a:gd name="T54" fmla="*/ 40 w 128"/>
                <a:gd name="T55" fmla="*/ 113 h 122"/>
                <a:gd name="T56" fmla="*/ 48 w 128"/>
                <a:gd name="T57" fmla="*/ 104 h 122"/>
                <a:gd name="T58" fmla="*/ 80 w 128"/>
                <a:gd name="T59" fmla="*/ 104 h 122"/>
                <a:gd name="T60" fmla="*/ 88 w 128"/>
                <a:gd name="T61" fmla="*/ 113 h 122"/>
                <a:gd name="T62" fmla="*/ 120 w 128"/>
                <a:gd name="T63" fmla="*/ 93 h 122"/>
                <a:gd name="T64" fmla="*/ 117 w 128"/>
                <a:gd name="T65" fmla="*/ 96 h 122"/>
                <a:gd name="T66" fmla="*/ 11 w 128"/>
                <a:gd name="T67" fmla="*/ 96 h 122"/>
                <a:gd name="T68" fmla="*/ 8 w 128"/>
                <a:gd name="T69" fmla="*/ 93 h 122"/>
                <a:gd name="T70" fmla="*/ 8 w 128"/>
                <a:gd name="T71" fmla="*/ 11 h 122"/>
                <a:gd name="T72" fmla="*/ 11 w 128"/>
                <a:gd name="T73" fmla="*/ 8 h 122"/>
                <a:gd name="T74" fmla="*/ 117 w 128"/>
                <a:gd name="T75" fmla="*/ 8 h 122"/>
                <a:gd name="T76" fmla="*/ 120 w 128"/>
                <a:gd name="T77" fmla="*/ 11 h 122"/>
                <a:gd name="T78" fmla="*/ 120 w 128"/>
                <a:gd name="T79" fmla="*/ 93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28" h="122">
                  <a:moveTo>
                    <a:pt x="117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5"/>
                    <a:pt x="0" y="11"/>
                  </a:cubicBezTo>
                  <a:cubicBezTo>
                    <a:pt x="0" y="93"/>
                    <a:pt x="0" y="93"/>
                    <a:pt x="0" y="93"/>
                  </a:cubicBezTo>
                  <a:cubicBezTo>
                    <a:pt x="0" y="99"/>
                    <a:pt x="5" y="104"/>
                    <a:pt x="11" y="104"/>
                  </a:cubicBezTo>
                  <a:cubicBezTo>
                    <a:pt x="43" y="104"/>
                    <a:pt x="43" y="104"/>
                    <a:pt x="43" y="104"/>
                  </a:cubicBezTo>
                  <a:cubicBezTo>
                    <a:pt x="41" y="106"/>
                    <a:pt x="39" y="109"/>
                    <a:pt x="37" y="110"/>
                  </a:cubicBezTo>
                  <a:cubicBezTo>
                    <a:pt x="36" y="111"/>
                    <a:pt x="35" y="112"/>
                    <a:pt x="34" y="113"/>
                  </a:cubicBezTo>
                  <a:cubicBezTo>
                    <a:pt x="34" y="114"/>
                    <a:pt x="33" y="116"/>
                    <a:pt x="34" y="118"/>
                  </a:cubicBezTo>
                  <a:cubicBezTo>
                    <a:pt x="35" y="120"/>
                    <a:pt x="37" y="122"/>
                    <a:pt x="42" y="122"/>
                  </a:cubicBezTo>
                  <a:cubicBezTo>
                    <a:pt x="86" y="122"/>
                    <a:pt x="86" y="122"/>
                    <a:pt x="86" y="122"/>
                  </a:cubicBezTo>
                  <a:cubicBezTo>
                    <a:pt x="91" y="122"/>
                    <a:pt x="93" y="120"/>
                    <a:pt x="94" y="118"/>
                  </a:cubicBezTo>
                  <a:cubicBezTo>
                    <a:pt x="95" y="116"/>
                    <a:pt x="94" y="114"/>
                    <a:pt x="94" y="113"/>
                  </a:cubicBezTo>
                  <a:cubicBezTo>
                    <a:pt x="93" y="112"/>
                    <a:pt x="92" y="111"/>
                    <a:pt x="91" y="110"/>
                  </a:cubicBezTo>
                  <a:cubicBezTo>
                    <a:pt x="89" y="109"/>
                    <a:pt x="87" y="106"/>
                    <a:pt x="85" y="104"/>
                  </a:cubicBezTo>
                  <a:cubicBezTo>
                    <a:pt x="117" y="104"/>
                    <a:pt x="117" y="104"/>
                    <a:pt x="117" y="104"/>
                  </a:cubicBezTo>
                  <a:cubicBezTo>
                    <a:pt x="123" y="104"/>
                    <a:pt x="128" y="99"/>
                    <a:pt x="128" y="93"/>
                  </a:cubicBezTo>
                  <a:cubicBezTo>
                    <a:pt x="128" y="11"/>
                    <a:pt x="128" y="11"/>
                    <a:pt x="128" y="11"/>
                  </a:cubicBezTo>
                  <a:cubicBezTo>
                    <a:pt x="128" y="5"/>
                    <a:pt x="123" y="0"/>
                    <a:pt x="117" y="0"/>
                  </a:cubicBezTo>
                  <a:close/>
                  <a:moveTo>
                    <a:pt x="88" y="113"/>
                  </a:moveTo>
                  <a:cubicBezTo>
                    <a:pt x="89" y="114"/>
                    <a:pt x="90" y="115"/>
                    <a:pt x="90" y="116"/>
                  </a:cubicBezTo>
                  <a:cubicBezTo>
                    <a:pt x="90" y="116"/>
                    <a:pt x="91" y="116"/>
                    <a:pt x="90" y="116"/>
                  </a:cubicBezTo>
                  <a:cubicBezTo>
                    <a:pt x="90" y="117"/>
                    <a:pt x="88" y="118"/>
                    <a:pt x="86" y="118"/>
                  </a:cubicBezTo>
                  <a:cubicBezTo>
                    <a:pt x="42" y="118"/>
                    <a:pt x="42" y="118"/>
                    <a:pt x="42" y="118"/>
                  </a:cubicBezTo>
                  <a:cubicBezTo>
                    <a:pt x="40" y="118"/>
                    <a:pt x="38" y="117"/>
                    <a:pt x="38" y="116"/>
                  </a:cubicBezTo>
                  <a:cubicBezTo>
                    <a:pt x="38" y="116"/>
                    <a:pt x="38" y="116"/>
                    <a:pt x="38" y="116"/>
                  </a:cubicBezTo>
                  <a:cubicBezTo>
                    <a:pt x="38" y="116"/>
                    <a:pt x="38" y="116"/>
                    <a:pt x="38" y="116"/>
                  </a:cubicBezTo>
                  <a:cubicBezTo>
                    <a:pt x="38" y="115"/>
                    <a:pt x="39" y="114"/>
                    <a:pt x="40" y="113"/>
                  </a:cubicBezTo>
                  <a:cubicBezTo>
                    <a:pt x="44" y="109"/>
                    <a:pt x="47" y="106"/>
                    <a:pt x="48" y="104"/>
                  </a:cubicBezTo>
                  <a:cubicBezTo>
                    <a:pt x="80" y="104"/>
                    <a:pt x="80" y="104"/>
                    <a:pt x="80" y="104"/>
                  </a:cubicBezTo>
                  <a:cubicBezTo>
                    <a:pt x="81" y="106"/>
                    <a:pt x="84" y="109"/>
                    <a:pt x="88" y="113"/>
                  </a:cubicBezTo>
                  <a:close/>
                  <a:moveTo>
                    <a:pt x="120" y="93"/>
                  </a:moveTo>
                  <a:cubicBezTo>
                    <a:pt x="120" y="95"/>
                    <a:pt x="119" y="96"/>
                    <a:pt x="117" y="96"/>
                  </a:cubicBezTo>
                  <a:cubicBezTo>
                    <a:pt x="11" y="96"/>
                    <a:pt x="11" y="96"/>
                    <a:pt x="11" y="96"/>
                  </a:cubicBezTo>
                  <a:cubicBezTo>
                    <a:pt x="9" y="96"/>
                    <a:pt x="8" y="95"/>
                    <a:pt x="8" y="93"/>
                  </a:cubicBezTo>
                  <a:cubicBezTo>
                    <a:pt x="8" y="11"/>
                    <a:pt x="8" y="11"/>
                    <a:pt x="8" y="11"/>
                  </a:cubicBezTo>
                  <a:cubicBezTo>
                    <a:pt x="8" y="9"/>
                    <a:pt x="9" y="8"/>
                    <a:pt x="11" y="8"/>
                  </a:cubicBezTo>
                  <a:cubicBezTo>
                    <a:pt x="117" y="8"/>
                    <a:pt x="117" y="8"/>
                    <a:pt x="117" y="8"/>
                  </a:cubicBezTo>
                  <a:cubicBezTo>
                    <a:pt x="119" y="8"/>
                    <a:pt x="120" y="9"/>
                    <a:pt x="120" y="11"/>
                  </a:cubicBezTo>
                  <a:lnTo>
                    <a:pt x="120" y="9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schemeClr val="bg1"/>
                </a:solidFill>
              </a:endParaRPr>
            </a:p>
          </p:txBody>
        </p:sp>
        <p:sp>
          <p:nvSpPr>
            <p:cNvPr id="167" name="Freeform 19"/>
            <p:cNvSpPr>
              <a:spLocks noEditPoints="1"/>
            </p:cNvSpPr>
            <p:nvPr/>
          </p:nvSpPr>
          <p:spPr bwMode="auto">
            <a:xfrm>
              <a:off x="9056688" y="2868613"/>
              <a:ext cx="1085850" cy="723900"/>
            </a:xfrm>
            <a:custGeom>
              <a:avLst/>
              <a:gdLst>
                <a:gd name="T0" fmla="*/ 89 w 96"/>
                <a:gd name="T1" fmla="*/ 0 h 64"/>
                <a:gd name="T2" fmla="*/ 7 w 96"/>
                <a:gd name="T3" fmla="*/ 0 h 64"/>
                <a:gd name="T4" fmla="*/ 0 w 96"/>
                <a:gd name="T5" fmla="*/ 7 h 64"/>
                <a:gd name="T6" fmla="*/ 0 w 96"/>
                <a:gd name="T7" fmla="*/ 57 h 64"/>
                <a:gd name="T8" fmla="*/ 7 w 96"/>
                <a:gd name="T9" fmla="*/ 64 h 64"/>
                <a:gd name="T10" fmla="*/ 89 w 96"/>
                <a:gd name="T11" fmla="*/ 64 h 64"/>
                <a:gd name="T12" fmla="*/ 96 w 96"/>
                <a:gd name="T13" fmla="*/ 57 h 64"/>
                <a:gd name="T14" fmla="*/ 96 w 96"/>
                <a:gd name="T15" fmla="*/ 7 h 64"/>
                <a:gd name="T16" fmla="*/ 89 w 96"/>
                <a:gd name="T17" fmla="*/ 0 h 64"/>
                <a:gd name="T18" fmla="*/ 92 w 96"/>
                <a:gd name="T19" fmla="*/ 57 h 64"/>
                <a:gd name="T20" fmla="*/ 89 w 96"/>
                <a:gd name="T21" fmla="*/ 60 h 64"/>
                <a:gd name="T22" fmla="*/ 7 w 96"/>
                <a:gd name="T23" fmla="*/ 60 h 64"/>
                <a:gd name="T24" fmla="*/ 4 w 96"/>
                <a:gd name="T25" fmla="*/ 57 h 64"/>
                <a:gd name="T26" fmla="*/ 4 w 96"/>
                <a:gd name="T27" fmla="*/ 7 h 64"/>
                <a:gd name="T28" fmla="*/ 7 w 96"/>
                <a:gd name="T29" fmla="*/ 4 h 64"/>
                <a:gd name="T30" fmla="*/ 89 w 96"/>
                <a:gd name="T31" fmla="*/ 4 h 64"/>
                <a:gd name="T32" fmla="*/ 92 w 96"/>
                <a:gd name="T33" fmla="*/ 7 h 64"/>
                <a:gd name="T34" fmla="*/ 92 w 96"/>
                <a:gd name="T35" fmla="*/ 57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6" h="64">
                  <a:moveTo>
                    <a:pt x="89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57"/>
                    <a:pt x="0" y="57"/>
                    <a:pt x="0" y="57"/>
                  </a:cubicBezTo>
                  <a:cubicBezTo>
                    <a:pt x="0" y="61"/>
                    <a:pt x="3" y="64"/>
                    <a:pt x="7" y="64"/>
                  </a:cubicBezTo>
                  <a:cubicBezTo>
                    <a:pt x="89" y="64"/>
                    <a:pt x="89" y="64"/>
                    <a:pt x="89" y="64"/>
                  </a:cubicBezTo>
                  <a:cubicBezTo>
                    <a:pt x="93" y="64"/>
                    <a:pt x="96" y="61"/>
                    <a:pt x="96" y="57"/>
                  </a:cubicBezTo>
                  <a:cubicBezTo>
                    <a:pt x="96" y="7"/>
                    <a:pt x="96" y="7"/>
                    <a:pt x="96" y="7"/>
                  </a:cubicBezTo>
                  <a:cubicBezTo>
                    <a:pt x="96" y="3"/>
                    <a:pt x="93" y="0"/>
                    <a:pt x="89" y="0"/>
                  </a:cubicBezTo>
                  <a:close/>
                  <a:moveTo>
                    <a:pt x="92" y="57"/>
                  </a:moveTo>
                  <a:cubicBezTo>
                    <a:pt x="92" y="59"/>
                    <a:pt x="91" y="60"/>
                    <a:pt x="89" y="60"/>
                  </a:cubicBezTo>
                  <a:cubicBezTo>
                    <a:pt x="7" y="60"/>
                    <a:pt x="7" y="60"/>
                    <a:pt x="7" y="60"/>
                  </a:cubicBezTo>
                  <a:cubicBezTo>
                    <a:pt x="5" y="60"/>
                    <a:pt x="4" y="59"/>
                    <a:pt x="4" y="5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5"/>
                    <a:pt x="5" y="4"/>
                    <a:pt x="7" y="4"/>
                  </a:cubicBezTo>
                  <a:cubicBezTo>
                    <a:pt x="89" y="4"/>
                    <a:pt x="89" y="4"/>
                    <a:pt x="89" y="4"/>
                  </a:cubicBezTo>
                  <a:cubicBezTo>
                    <a:pt x="91" y="4"/>
                    <a:pt x="92" y="5"/>
                    <a:pt x="92" y="7"/>
                  </a:cubicBezTo>
                  <a:lnTo>
                    <a:pt x="92" y="5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schemeClr val="bg1"/>
                </a:solidFill>
              </a:endParaRPr>
            </a:p>
          </p:txBody>
        </p:sp>
        <p:sp>
          <p:nvSpPr>
            <p:cNvPr id="168" name="Freeform 20"/>
            <p:cNvSpPr>
              <a:spLocks noEditPoints="1"/>
            </p:cNvSpPr>
            <p:nvPr/>
          </p:nvSpPr>
          <p:spPr bwMode="auto">
            <a:xfrm>
              <a:off x="9531350" y="3616325"/>
              <a:ext cx="136525" cy="134938"/>
            </a:xfrm>
            <a:custGeom>
              <a:avLst/>
              <a:gdLst>
                <a:gd name="T0" fmla="*/ 6 w 12"/>
                <a:gd name="T1" fmla="*/ 0 h 12"/>
                <a:gd name="T2" fmla="*/ 0 w 12"/>
                <a:gd name="T3" fmla="*/ 6 h 12"/>
                <a:gd name="T4" fmla="*/ 6 w 12"/>
                <a:gd name="T5" fmla="*/ 12 h 12"/>
                <a:gd name="T6" fmla="*/ 12 w 12"/>
                <a:gd name="T7" fmla="*/ 6 h 12"/>
                <a:gd name="T8" fmla="*/ 6 w 12"/>
                <a:gd name="T9" fmla="*/ 0 h 12"/>
                <a:gd name="T10" fmla="*/ 6 w 12"/>
                <a:gd name="T11" fmla="*/ 8 h 12"/>
                <a:gd name="T12" fmla="*/ 4 w 12"/>
                <a:gd name="T13" fmla="*/ 6 h 12"/>
                <a:gd name="T14" fmla="*/ 6 w 12"/>
                <a:gd name="T15" fmla="*/ 4 h 12"/>
                <a:gd name="T16" fmla="*/ 8 w 12"/>
                <a:gd name="T17" fmla="*/ 6 h 12"/>
                <a:gd name="T18" fmla="*/ 6 w 12"/>
                <a:gd name="T19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12">
                  <a:moveTo>
                    <a:pt x="6" y="0"/>
                  </a:moveTo>
                  <a:cubicBezTo>
                    <a:pt x="3" y="0"/>
                    <a:pt x="0" y="3"/>
                    <a:pt x="0" y="6"/>
                  </a:cubicBezTo>
                  <a:cubicBezTo>
                    <a:pt x="0" y="9"/>
                    <a:pt x="3" y="12"/>
                    <a:pt x="6" y="12"/>
                  </a:cubicBezTo>
                  <a:cubicBezTo>
                    <a:pt x="9" y="12"/>
                    <a:pt x="12" y="9"/>
                    <a:pt x="12" y="6"/>
                  </a:cubicBezTo>
                  <a:cubicBezTo>
                    <a:pt x="12" y="3"/>
                    <a:pt x="9" y="0"/>
                    <a:pt x="6" y="0"/>
                  </a:cubicBezTo>
                  <a:close/>
                  <a:moveTo>
                    <a:pt x="6" y="8"/>
                  </a:moveTo>
                  <a:cubicBezTo>
                    <a:pt x="5" y="8"/>
                    <a:pt x="4" y="7"/>
                    <a:pt x="4" y="6"/>
                  </a:cubicBezTo>
                  <a:cubicBezTo>
                    <a:pt x="4" y="5"/>
                    <a:pt x="5" y="4"/>
                    <a:pt x="6" y="4"/>
                  </a:cubicBezTo>
                  <a:cubicBezTo>
                    <a:pt x="7" y="4"/>
                    <a:pt x="8" y="5"/>
                    <a:pt x="8" y="6"/>
                  </a:cubicBezTo>
                  <a:cubicBezTo>
                    <a:pt x="8" y="7"/>
                    <a:pt x="7" y="8"/>
                    <a:pt x="6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schemeClr val="bg1"/>
                </a:solidFill>
              </a:endParaRPr>
            </a:p>
          </p:txBody>
        </p:sp>
        <p:sp>
          <p:nvSpPr>
            <p:cNvPr id="169" name="Freeform 21"/>
            <p:cNvSpPr>
              <a:spLocks/>
            </p:cNvSpPr>
            <p:nvPr/>
          </p:nvSpPr>
          <p:spPr bwMode="auto">
            <a:xfrm>
              <a:off x="9509125" y="3095625"/>
              <a:ext cx="227013" cy="271463"/>
            </a:xfrm>
            <a:custGeom>
              <a:avLst/>
              <a:gdLst>
                <a:gd name="T0" fmla="*/ 2 w 20"/>
                <a:gd name="T1" fmla="*/ 0 h 24"/>
                <a:gd name="T2" fmla="*/ 0 w 20"/>
                <a:gd name="T3" fmla="*/ 1 h 24"/>
                <a:gd name="T4" fmla="*/ 0 w 20"/>
                <a:gd name="T5" fmla="*/ 23 h 24"/>
                <a:gd name="T6" fmla="*/ 2 w 20"/>
                <a:gd name="T7" fmla="*/ 24 h 24"/>
                <a:gd name="T8" fmla="*/ 19 w 20"/>
                <a:gd name="T9" fmla="*/ 13 h 24"/>
                <a:gd name="T10" fmla="*/ 19 w 20"/>
                <a:gd name="T11" fmla="*/ 11 h 24"/>
                <a:gd name="T12" fmla="*/ 2 w 20"/>
                <a:gd name="T13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" h="24">
                  <a:moveTo>
                    <a:pt x="2" y="0"/>
                  </a:moveTo>
                  <a:cubicBezTo>
                    <a:pt x="1" y="0"/>
                    <a:pt x="0" y="0"/>
                    <a:pt x="0" y="1"/>
                  </a:cubicBezTo>
                  <a:cubicBezTo>
                    <a:pt x="0" y="2"/>
                    <a:pt x="0" y="21"/>
                    <a:pt x="0" y="23"/>
                  </a:cubicBezTo>
                  <a:cubicBezTo>
                    <a:pt x="0" y="24"/>
                    <a:pt x="1" y="24"/>
                    <a:pt x="2" y="24"/>
                  </a:cubicBezTo>
                  <a:cubicBezTo>
                    <a:pt x="3" y="23"/>
                    <a:pt x="18" y="14"/>
                    <a:pt x="19" y="13"/>
                  </a:cubicBezTo>
                  <a:cubicBezTo>
                    <a:pt x="20" y="13"/>
                    <a:pt x="20" y="11"/>
                    <a:pt x="19" y="11"/>
                  </a:cubicBezTo>
                  <a:cubicBezTo>
                    <a:pt x="18" y="10"/>
                    <a:pt x="3" y="1"/>
                    <a:pt x="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schemeClr val="bg1"/>
                </a:solidFill>
              </a:endParaRPr>
            </a:p>
          </p:txBody>
        </p:sp>
      </p:grpSp>
      <p:sp>
        <p:nvSpPr>
          <p:cNvPr id="175" name="Rectangle 110"/>
          <p:cNvSpPr>
            <a:spLocks noChangeArrowheads="1"/>
          </p:cNvSpPr>
          <p:nvPr/>
        </p:nvSpPr>
        <p:spPr bwMode="auto">
          <a:xfrm rot="5400000">
            <a:off x="3639295" y="2219653"/>
            <a:ext cx="846386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/>
            <a:r>
              <a:rPr lang="en-US" sz="1200" b="1" dirty="0">
                <a:solidFill>
                  <a:schemeClr val="bg2"/>
                </a:solidFill>
                <a:latin typeface="+mj-lt"/>
              </a:rPr>
              <a:t>Description</a:t>
            </a:r>
            <a:endParaRPr kumimoji="0" lang="id-ID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</p:txBody>
      </p:sp>
      <p:sp>
        <p:nvSpPr>
          <p:cNvPr id="176" name="Rectangle 110"/>
          <p:cNvSpPr>
            <a:spLocks noChangeArrowheads="1"/>
          </p:cNvSpPr>
          <p:nvPr/>
        </p:nvSpPr>
        <p:spPr bwMode="auto">
          <a:xfrm rot="5400000">
            <a:off x="4476402" y="2207807"/>
            <a:ext cx="846386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/>
            <a:r>
              <a:rPr lang="en-US" sz="1200" b="1" dirty="0">
                <a:solidFill>
                  <a:schemeClr val="bg2"/>
                </a:solidFill>
                <a:latin typeface="+mj-lt"/>
              </a:rPr>
              <a:t>Description</a:t>
            </a:r>
            <a:endParaRPr kumimoji="0" lang="id-ID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</p:txBody>
      </p:sp>
      <p:sp>
        <p:nvSpPr>
          <p:cNvPr id="191" name="Rectangle 110"/>
          <p:cNvSpPr>
            <a:spLocks noChangeArrowheads="1"/>
          </p:cNvSpPr>
          <p:nvPr/>
        </p:nvSpPr>
        <p:spPr bwMode="auto">
          <a:xfrm rot="5400000">
            <a:off x="1932899" y="2205572"/>
            <a:ext cx="846386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/>
            <a:r>
              <a:rPr lang="en-US" sz="1200" b="1" dirty="0">
                <a:solidFill>
                  <a:schemeClr val="bg2"/>
                </a:solidFill>
                <a:latin typeface="+mj-lt"/>
              </a:rPr>
              <a:t>Description</a:t>
            </a:r>
            <a:endParaRPr kumimoji="0" lang="id-ID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</p:txBody>
      </p:sp>
      <p:sp>
        <p:nvSpPr>
          <p:cNvPr id="192" name="Rectangle 110"/>
          <p:cNvSpPr>
            <a:spLocks noChangeArrowheads="1"/>
          </p:cNvSpPr>
          <p:nvPr/>
        </p:nvSpPr>
        <p:spPr bwMode="auto">
          <a:xfrm rot="5400000">
            <a:off x="2788585" y="2193726"/>
            <a:ext cx="846386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/>
            <a:r>
              <a:rPr lang="en-US" sz="1200" b="1" dirty="0">
                <a:solidFill>
                  <a:schemeClr val="bg2"/>
                </a:solidFill>
                <a:latin typeface="+mj-lt"/>
              </a:rPr>
              <a:t>Description</a:t>
            </a:r>
            <a:endParaRPr kumimoji="0" lang="id-ID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1D285968-9D4F-40A5-B3D0-F3CAF68F7F5D}"/>
              </a:ext>
            </a:extLst>
          </p:cNvPr>
          <p:cNvCxnSpPr/>
          <p:nvPr/>
        </p:nvCxnSpPr>
        <p:spPr>
          <a:xfrm>
            <a:off x="3593276" y="5865775"/>
            <a:ext cx="0" cy="458478"/>
          </a:xfrm>
          <a:prstGeom prst="line">
            <a:avLst/>
          </a:prstGeom>
          <a:ln w="19050">
            <a:solidFill>
              <a:schemeClr val="tx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62">
            <a:extLst>
              <a:ext uri="{FF2B5EF4-FFF2-40B4-BE49-F238E27FC236}">
                <a16:creationId xmlns:a16="http://schemas.microsoft.com/office/drawing/2014/main" id="{4BB74E76-526E-4702-BCD3-D989F54ABDA6}"/>
              </a:ext>
            </a:extLst>
          </p:cNvPr>
          <p:cNvCxnSpPr>
            <a:cxnSpLocks/>
          </p:cNvCxnSpPr>
          <p:nvPr/>
        </p:nvCxnSpPr>
        <p:spPr>
          <a:xfrm flipH="1">
            <a:off x="1062963" y="6342152"/>
            <a:ext cx="2478245" cy="0"/>
          </a:xfrm>
          <a:prstGeom prst="line">
            <a:avLst/>
          </a:prstGeom>
          <a:ln w="19050">
            <a:solidFill>
              <a:schemeClr val="tx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64">
            <a:extLst>
              <a:ext uri="{FF2B5EF4-FFF2-40B4-BE49-F238E27FC236}">
                <a16:creationId xmlns:a16="http://schemas.microsoft.com/office/drawing/2014/main" id="{5FDA6A41-A473-4308-9386-E495CC2D3F1A}"/>
              </a:ext>
            </a:extLst>
          </p:cNvPr>
          <p:cNvCxnSpPr>
            <a:cxnSpLocks/>
          </p:cNvCxnSpPr>
          <p:nvPr/>
        </p:nvCxnSpPr>
        <p:spPr>
          <a:xfrm>
            <a:off x="1048015" y="1862866"/>
            <a:ext cx="0" cy="4461387"/>
          </a:xfrm>
          <a:prstGeom prst="line">
            <a:avLst/>
          </a:prstGeom>
          <a:ln w="19050">
            <a:solidFill>
              <a:schemeClr val="tx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77" name="Isosceles Triangle 1176"/>
          <p:cNvSpPr/>
          <p:nvPr/>
        </p:nvSpPr>
        <p:spPr>
          <a:xfrm>
            <a:off x="849471" y="3370306"/>
            <a:ext cx="415637" cy="395939"/>
          </a:xfrm>
          <a:prstGeom prst="triangl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211" name="Isosceles Triangle 210"/>
          <p:cNvSpPr/>
          <p:nvPr/>
        </p:nvSpPr>
        <p:spPr>
          <a:xfrm>
            <a:off x="860818" y="4390624"/>
            <a:ext cx="415637" cy="395939"/>
          </a:xfrm>
          <a:prstGeom prst="triangl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66354807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0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0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0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0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0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0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500"/>
                            </p:stCondLst>
                            <p:childTnLst>
                              <p:par>
                                <p:cTn id="5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0"/>
                            </p:stCondLst>
                            <p:childTnLst>
                              <p:par>
                                <p:cTn id="5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500"/>
                            </p:stCondLst>
                            <p:childTnLst>
                              <p:par>
                                <p:cTn id="5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000"/>
                            </p:stCondLst>
                            <p:childTnLst>
                              <p:par>
                                <p:cTn id="6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0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0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0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6500"/>
                            </p:stCondLst>
                            <p:childTnLst>
                              <p:par>
                                <p:cTn id="7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000"/>
                            </p:stCondLst>
                            <p:childTnLst>
                              <p:par>
                                <p:cTn id="7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7500"/>
                            </p:stCondLst>
                            <p:childTnLst>
                              <p:par>
                                <p:cTn id="7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8000"/>
                            </p:stCondLst>
                            <p:childTnLst>
                              <p:par>
                                <p:cTn id="8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8500"/>
                            </p:stCondLst>
                            <p:childTnLst>
                              <p:par>
                                <p:cTn id="8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1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9000"/>
                            </p:stCondLst>
                            <p:childTnLst>
                              <p:par>
                                <p:cTn id="9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5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9500"/>
                            </p:stCondLst>
                            <p:childTnLst>
                              <p:par>
                                <p:cTn id="9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9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0000"/>
                            </p:stCondLst>
                            <p:childTnLst>
                              <p:par>
                                <p:cTn id="10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3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10500"/>
                            </p:stCondLst>
                            <p:childTnLst>
                              <p:par>
                                <p:cTn id="10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2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2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2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11000"/>
                            </p:stCondLst>
                            <p:childTnLst>
                              <p:par>
                                <p:cTn id="1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11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11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11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11500"/>
                            </p:stCondLst>
                            <p:childTnLst>
                              <p:par>
                                <p:cTn id="11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2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7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2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7" fill="hold">
                            <p:stCondLst>
                              <p:cond delay="12000"/>
                            </p:stCondLst>
                            <p:childTnLst>
                              <p:par>
                                <p:cTn id="13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500"/>
                                        <p:tgtEl>
                                          <p:spTgt spid="1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3" dur="500"/>
                                        <p:tgtEl>
                                          <p:spTgt spid="1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6" dur="500"/>
                                        <p:tgtEl>
                                          <p:spTgt spid="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9" dur="500"/>
                                        <p:tgtEl>
                                          <p:spTgt spid="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0" fill="hold">
                            <p:stCondLst>
                              <p:cond delay="12500"/>
                            </p:stCondLst>
                            <p:childTnLst>
                              <p:par>
                                <p:cTn id="15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" fill="hold">
                            <p:stCondLst>
                              <p:cond delay="13000"/>
                            </p:stCondLst>
                            <p:childTnLst>
                              <p:par>
                                <p:cTn id="15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8" fill="hold">
                            <p:stCondLst>
                              <p:cond delay="13500"/>
                            </p:stCondLst>
                            <p:childTnLst>
                              <p:par>
                                <p:cTn id="15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2" fill="hold">
                            <p:stCondLst>
                              <p:cond delay="14000"/>
                            </p:stCondLst>
                            <p:childTnLst>
                              <p:par>
                                <p:cTn id="16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6" fill="hold">
                            <p:stCondLst>
                              <p:cond delay="14500"/>
                            </p:stCondLst>
                            <p:childTnLst>
                              <p:par>
                                <p:cTn id="16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7" fill="hold">
                            <p:stCondLst>
                              <p:cond delay="15000"/>
                            </p:stCondLst>
                            <p:childTnLst>
                              <p:par>
                                <p:cTn id="18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0" dur="500"/>
                                        <p:tgtEl>
                                          <p:spTgt spid="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3" dur="500"/>
                                        <p:tgtEl>
                                          <p:spTgt spid="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6" dur="500"/>
                                        <p:tgtEl>
                                          <p:spTgt spid="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9" dur="500"/>
                                        <p:tgtEl>
                                          <p:spTgt spid="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0" fill="hold">
                            <p:stCondLst>
                              <p:cond delay="15500"/>
                            </p:stCondLst>
                            <p:childTnLst>
                              <p:par>
                                <p:cTn id="20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3" dur="500"/>
                                        <p:tgtEl>
                                          <p:spTgt spid="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6" dur="500"/>
                                        <p:tgtEl>
                                          <p:spTgt spid="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9" dur="500"/>
                                        <p:tgtEl>
                                          <p:spTgt spid="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2" dur="500"/>
                                        <p:tgtEl>
                                          <p:spTgt spid="2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3" fill="hold">
                            <p:stCondLst>
                              <p:cond delay="16000"/>
                            </p:stCondLst>
                            <p:childTnLst>
                              <p:par>
                                <p:cTn id="2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6" dur="500"/>
                                        <p:tgtEl>
                                          <p:spTgt spid="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9" dur="500"/>
                                        <p:tgtEl>
                                          <p:spTgt spid="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2" dur="500"/>
                                        <p:tgtEl>
                                          <p:spTgt spid="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5" dur="500"/>
                                        <p:tgtEl>
                                          <p:spTgt spid="2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  <p:bldP spid="10" grpId="0" animBg="1"/>
      <p:bldP spid="11" grpId="0" animBg="1"/>
      <p:bldP spid="13" grpId="0" animBg="1"/>
      <p:bldP spid="15" grpId="0" animBg="1"/>
      <p:bldP spid="17" grpId="0" animBg="1"/>
      <p:bldP spid="19" grpId="0" animBg="1"/>
      <p:bldP spid="171" grpId="0"/>
      <p:bldP spid="172" grpId="0"/>
      <p:bldP spid="173" grpId="0"/>
      <p:bldP spid="174" grpId="0"/>
      <p:bldP spid="194" grpId="0"/>
      <p:bldP spid="196" grpId="0"/>
      <p:bldP spid="198" grpId="0"/>
      <p:bldP spid="209" grpId="0"/>
      <p:bldP spid="22" grpId="0" animBg="1"/>
      <p:bldP spid="24" grpId="0" animBg="1"/>
      <p:bldP spid="26" grpId="0" animBg="1"/>
      <p:bldP spid="28" grpId="0" animBg="1"/>
      <p:bldP spid="31" grpId="0" animBg="1"/>
      <p:bldP spid="1027" grpId="0" animBg="1"/>
      <p:bldP spid="1031" grpId="0" animBg="1"/>
      <p:bldP spid="1037" grpId="0" animBg="1"/>
      <p:bldP spid="1042" grpId="0" animBg="1"/>
      <p:bldP spid="1045" grpId="0"/>
      <p:bldP spid="1049" grpId="0" animBg="1"/>
      <p:bldP spid="1050" grpId="0"/>
      <p:bldP spid="1052" grpId="0" animBg="1"/>
      <p:bldP spid="1053" grpId="0"/>
      <p:bldP spid="1055" grpId="0" animBg="1"/>
      <p:bldP spid="1120" grpId="0"/>
      <p:bldP spid="162" grpId="0" animBg="1"/>
      <p:bldP spid="163" grpId="0" animBg="1"/>
      <p:bldP spid="164" grpId="0" animBg="1"/>
      <p:bldP spid="175" grpId="0"/>
      <p:bldP spid="176" grpId="0"/>
      <p:bldP spid="191" grpId="0"/>
      <p:bldP spid="192" grpId="0"/>
      <p:bldP spid="1177" grpId="0" animBg="1"/>
      <p:bldP spid="211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FUNNEL DIAGRAM</a:t>
            </a:r>
          </a:p>
        </p:txBody>
      </p:sp>
      <p:sp>
        <p:nvSpPr>
          <p:cNvPr id="35" name="Rectangle 176"/>
          <p:cNvSpPr>
            <a:spLocks noChangeArrowheads="1"/>
          </p:cNvSpPr>
          <p:nvPr/>
        </p:nvSpPr>
        <p:spPr bwMode="auto">
          <a:xfrm>
            <a:off x="2705493" y="4764798"/>
            <a:ext cx="4513322" cy="737946"/>
          </a:xfrm>
          <a:prstGeom prst="rect">
            <a:avLst/>
          </a:prstGeom>
          <a:gradFill>
            <a:gsLst>
              <a:gs pos="0">
                <a:schemeClr val="bg2"/>
              </a:gs>
              <a:gs pos="100000">
                <a:schemeClr val="accent4"/>
              </a:gs>
              <a:gs pos="0">
                <a:schemeClr val="accent1">
                  <a:lumMod val="75000"/>
                </a:schemeClr>
              </a:gs>
              <a:gs pos="0">
                <a:schemeClr val="accent4">
                  <a:lumMod val="75000"/>
                </a:schemeClr>
              </a:gs>
            </a:gsLst>
            <a:lin ang="0" scaled="0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36" name="Rectangle 178"/>
          <p:cNvSpPr>
            <a:spLocks noChangeArrowheads="1"/>
          </p:cNvSpPr>
          <p:nvPr/>
        </p:nvSpPr>
        <p:spPr bwMode="auto">
          <a:xfrm>
            <a:off x="2694763" y="5738960"/>
            <a:ext cx="4524052" cy="738701"/>
          </a:xfrm>
          <a:prstGeom prst="rect">
            <a:avLst/>
          </a:prstGeom>
          <a:gradFill>
            <a:gsLst>
              <a:gs pos="0">
                <a:schemeClr val="bg2"/>
              </a:gs>
              <a:gs pos="100000">
                <a:schemeClr val="accent5"/>
              </a:gs>
              <a:gs pos="0">
                <a:schemeClr val="accent1">
                  <a:lumMod val="75000"/>
                </a:schemeClr>
              </a:gs>
              <a:gs pos="0">
                <a:schemeClr val="accent5">
                  <a:lumMod val="75000"/>
                </a:schemeClr>
              </a:gs>
            </a:gsLst>
            <a:lin ang="0" scaled="0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37" name="Group 36"/>
          <p:cNvGrpSpPr/>
          <p:nvPr/>
        </p:nvGrpSpPr>
        <p:grpSpPr>
          <a:xfrm>
            <a:off x="1857905" y="4621887"/>
            <a:ext cx="1698755" cy="917862"/>
            <a:chOff x="3411301" y="4528590"/>
            <a:chExt cx="1698755" cy="917862"/>
          </a:xfrm>
        </p:grpSpPr>
        <p:sp>
          <p:nvSpPr>
            <p:cNvPr id="62" name="Freeform 149"/>
            <p:cNvSpPr>
              <a:spLocks/>
            </p:cNvSpPr>
            <p:nvPr/>
          </p:nvSpPr>
          <p:spPr bwMode="auto">
            <a:xfrm>
              <a:off x="3417262" y="4530483"/>
              <a:ext cx="1684450" cy="915969"/>
            </a:xfrm>
            <a:custGeom>
              <a:avLst/>
              <a:gdLst>
                <a:gd name="T0" fmla="*/ 595 w 597"/>
                <a:gd name="T1" fmla="*/ 53 h 409"/>
                <a:gd name="T2" fmla="*/ 588 w 597"/>
                <a:gd name="T3" fmla="*/ 46 h 409"/>
                <a:gd name="T4" fmla="*/ 577 w 597"/>
                <a:gd name="T5" fmla="*/ 39 h 409"/>
                <a:gd name="T6" fmla="*/ 565 w 597"/>
                <a:gd name="T7" fmla="*/ 34 h 409"/>
                <a:gd name="T8" fmla="*/ 537 w 597"/>
                <a:gd name="T9" fmla="*/ 24 h 409"/>
                <a:gd name="T10" fmla="*/ 518 w 597"/>
                <a:gd name="T11" fmla="*/ 20 h 409"/>
                <a:gd name="T12" fmla="*/ 486 w 597"/>
                <a:gd name="T13" fmla="*/ 13 h 409"/>
                <a:gd name="T14" fmla="*/ 460 w 597"/>
                <a:gd name="T15" fmla="*/ 10 h 409"/>
                <a:gd name="T16" fmla="*/ 425 w 597"/>
                <a:gd name="T17" fmla="*/ 5 h 409"/>
                <a:gd name="T18" fmla="*/ 392 w 597"/>
                <a:gd name="T19" fmla="*/ 3 h 409"/>
                <a:gd name="T20" fmla="*/ 372 w 597"/>
                <a:gd name="T21" fmla="*/ 2 h 409"/>
                <a:gd name="T22" fmla="*/ 353 w 597"/>
                <a:gd name="T23" fmla="*/ 1 h 409"/>
                <a:gd name="T24" fmla="*/ 335 w 597"/>
                <a:gd name="T25" fmla="*/ 0 h 409"/>
                <a:gd name="T26" fmla="*/ 312 w 597"/>
                <a:gd name="T27" fmla="*/ 0 h 409"/>
                <a:gd name="T28" fmla="*/ 289 w 597"/>
                <a:gd name="T29" fmla="*/ 0 h 409"/>
                <a:gd name="T30" fmla="*/ 273 w 597"/>
                <a:gd name="T31" fmla="*/ 0 h 409"/>
                <a:gd name="T32" fmla="*/ 244 w 597"/>
                <a:gd name="T33" fmla="*/ 1 h 409"/>
                <a:gd name="T34" fmla="*/ 203 w 597"/>
                <a:gd name="T35" fmla="*/ 3 h 409"/>
                <a:gd name="T36" fmla="*/ 187 w 597"/>
                <a:gd name="T37" fmla="*/ 4 h 409"/>
                <a:gd name="T38" fmla="*/ 173 w 597"/>
                <a:gd name="T39" fmla="*/ 5 h 409"/>
                <a:gd name="T40" fmla="*/ 155 w 597"/>
                <a:gd name="T41" fmla="*/ 7 h 409"/>
                <a:gd name="T42" fmla="*/ 140 w 597"/>
                <a:gd name="T43" fmla="*/ 9 h 409"/>
                <a:gd name="T44" fmla="*/ 119 w 597"/>
                <a:gd name="T45" fmla="*/ 12 h 409"/>
                <a:gd name="T46" fmla="*/ 103 w 597"/>
                <a:gd name="T47" fmla="*/ 15 h 409"/>
                <a:gd name="T48" fmla="*/ 77 w 597"/>
                <a:gd name="T49" fmla="*/ 20 h 409"/>
                <a:gd name="T50" fmla="*/ 60 w 597"/>
                <a:gd name="T51" fmla="*/ 25 h 409"/>
                <a:gd name="T52" fmla="*/ 42 w 597"/>
                <a:gd name="T53" fmla="*/ 30 h 409"/>
                <a:gd name="T54" fmla="*/ 27 w 597"/>
                <a:gd name="T55" fmla="*/ 36 h 409"/>
                <a:gd name="T56" fmla="*/ 13 w 597"/>
                <a:gd name="T57" fmla="*/ 44 h 409"/>
                <a:gd name="T58" fmla="*/ 4 w 597"/>
                <a:gd name="T59" fmla="*/ 52 h 409"/>
                <a:gd name="T60" fmla="*/ 1 w 597"/>
                <a:gd name="T61" fmla="*/ 59 h 409"/>
                <a:gd name="T62" fmla="*/ 1 w 597"/>
                <a:gd name="T63" fmla="*/ 65 h 409"/>
                <a:gd name="T64" fmla="*/ 139 w 597"/>
                <a:gd name="T65" fmla="*/ 367 h 409"/>
                <a:gd name="T66" fmla="*/ 148 w 597"/>
                <a:gd name="T67" fmla="*/ 384 h 409"/>
                <a:gd name="T68" fmla="*/ 153 w 597"/>
                <a:gd name="T69" fmla="*/ 388 h 409"/>
                <a:gd name="T70" fmla="*/ 161 w 597"/>
                <a:gd name="T71" fmla="*/ 392 h 409"/>
                <a:gd name="T72" fmla="*/ 172 w 597"/>
                <a:gd name="T73" fmla="*/ 396 h 409"/>
                <a:gd name="T74" fmla="*/ 183 w 597"/>
                <a:gd name="T75" fmla="*/ 398 h 409"/>
                <a:gd name="T76" fmla="*/ 197 w 597"/>
                <a:gd name="T77" fmla="*/ 401 h 409"/>
                <a:gd name="T78" fmla="*/ 212 w 597"/>
                <a:gd name="T79" fmla="*/ 404 h 409"/>
                <a:gd name="T80" fmla="*/ 226 w 597"/>
                <a:gd name="T81" fmla="*/ 406 h 409"/>
                <a:gd name="T82" fmla="*/ 243 w 597"/>
                <a:gd name="T83" fmla="*/ 407 h 409"/>
                <a:gd name="T84" fmla="*/ 263 w 597"/>
                <a:gd name="T85" fmla="*/ 408 h 409"/>
                <a:gd name="T86" fmla="*/ 279 w 597"/>
                <a:gd name="T87" fmla="*/ 409 h 409"/>
                <a:gd name="T88" fmla="*/ 307 w 597"/>
                <a:gd name="T89" fmla="*/ 409 h 409"/>
                <a:gd name="T90" fmla="*/ 327 w 597"/>
                <a:gd name="T91" fmla="*/ 409 h 409"/>
                <a:gd name="T92" fmla="*/ 341 w 597"/>
                <a:gd name="T93" fmla="*/ 408 h 409"/>
                <a:gd name="T94" fmla="*/ 362 w 597"/>
                <a:gd name="T95" fmla="*/ 407 h 409"/>
                <a:gd name="T96" fmla="*/ 381 w 597"/>
                <a:gd name="T97" fmla="*/ 404 h 409"/>
                <a:gd name="T98" fmla="*/ 396 w 597"/>
                <a:gd name="T99" fmla="*/ 402 h 409"/>
                <a:gd name="T100" fmla="*/ 407 w 597"/>
                <a:gd name="T101" fmla="*/ 400 h 409"/>
                <a:gd name="T102" fmla="*/ 419 w 597"/>
                <a:gd name="T103" fmla="*/ 397 h 409"/>
                <a:gd name="T104" fmla="*/ 431 w 597"/>
                <a:gd name="T105" fmla="*/ 394 h 409"/>
                <a:gd name="T106" fmla="*/ 440 w 597"/>
                <a:gd name="T107" fmla="*/ 390 h 409"/>
                <a:gd name="T108" fmla="*/ 446 w 597"/>
                <a:gd name="T109" fmla="*/ 387 h 409"/>
                <a:gd name="T110" fmla="*/ 450 w 597"/>
                <a:gd name="T111" fmla="*/ 384 h 409"/>
                <a:gd name="T112" fmla="*/ 453 w 597"/>
                <a:gd name="T113" fmla="*/ 380 h 4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597" h="409">
                  <a:moveTo>
                    <a:pt x="597" y="60"/>
                  </a:moveTo>
                  <a:cubicBezTo>
                    <a:pt x="597" y="60"/>
                    <a:pt x="597" y="60"/>
                    <a:pt x="597" y="59"/>
                  </a:cubicBezTo>
                  <a:cubicBezTo>
                    <a:pt x="597" y="59"/>
                    <a:pt x="597" y="59"/>
                    <a:pt x="597" y="59"/>
                  </a:cubicBezTo>
                  <a:cubicBezTo>
                    <a:pt x="597" y="58"/>
                    <a:pt x="597" y="58"/>
                    <a:pt x="597" y="57"/>
                  </a:cubicBezTo>
                  <a:cubicBezTo>
                    <a:pt x="597" y="57"/>
                    <a:pt x="597" y="57"/>
                    <a:pt x="597" y="57"/>
                  </a:cubicBezTo>
                  <a:cubicBezTo>
                    <a:pt x="596" y="56"/>
                    <a:pt x="596" y="56"/>
                    <a:pt x="596" y="56"/>
                  </a:cubicBezTo>
                  <a:cubicBezTo>
                    <a:pt x="596" y="55"/>
                    <a:pt x="596" y="55"/>
                    <a:pt x="596" y="55"/>
                  </a:cubicBezTo>
                  <a:cubicBezTo>
                    <a:pt x="595" y="54"/>
                    <a:pt x="595" y="54"/>
                    <a:pt x="595" y="53"/>
                  </a:cubicBezTo>
                  <a:cubicBezTo>
                    <a:pt x="594" y="53"/>
                    <a:pt x="594" y="53"/>
                    <a:pt x="594" y="53"/>
                  </a:cubicBezTo>
                  <a:cubicBezTo>
                    <a:pt x="594" y="53"/>
                    <a:pt x="594" y="52"/>
                    <a:pt x="593" y="52"/>
                  </a:cubicBezTo>
                  <a:cubicBezTo>
                    <a:pt x="593" y="51"/>
                    <a:pt x="593" y="51"/>
                    <a:pt x="593" y="51"/>
                  </a:cubicBezTo>
                  <a:cubicBezTo>
                    <a:pt x="592" y="50"/>
                    <a:pt x="592" y="50"/>
                    <a:pt x="592" y="50"/>
                  </a:cubicBezTo>
                  <a:cubicBezTo>
                    <a:pt x="591" y="49"/>
                    <a:pt x="591" y="49"/>
                    <a:pt x="591" y="49"/>
                  </a:cubicBezTo>
                  <a:cubicBezTo>
                    <a:pt x="591" y="49"/>
                    <a:pt x="591" y="49"/>
                    <a:pt x="590" y="48"/>
                  </a:cubicBezTo>
                  <a:cubicBezTo>
                    <a:pt x="590" y="48"/>
                    <a:pt x="590" y="48"/>
                    <a:pt x="590" y="48"/>
                  </a:cubicBezTo>
                  <a:cubicBezTo>
                    <a:pt x="589" y="47"/>
                    <a:pt x="589" y="47"/>
                    <a:pt x="588" y="46"/>
                  </a:cubicBezTo>
                  <a:cubicBezTo>
                    <a:pt x="588" y="46"/>
                    <a:pt x="588" y="46"/>
                    <a:pt x="588" y="46"/>
                  </a:cubicBezTo>
                  <a:cubicBezTo>
                    <a:pt x="587" y="45"/>
                    <a:pt x="586" y="45"/>
                    <a:pt x="585" y="44"/>
                  </a:cubicBezTo>
                  <a:cubicBezTo>
                    <a:pt x="585" y="44"/>
                    <a:pt x="585" y="44"/>
                    <a:pt x="585" y="44"/>
                  </a:cubicBezTo>
                  <a:cubicBezTo>
                    <a:pt x="584" y="43"/>
                    <a:pt x="584" y="43"/>
                    <a:pt x="583" y="43"/>
                  </a:cubicBezTo>
                  <a:cubicBezTo>
                    <a:pt x="582" y="42"/>
                    <a:pt x="582" y="42"/>
                    <a:pt x="582" y="42"/>
                  </a:cubicBezTo>
                  <a:cubicBezTo>
                    <a:pt x="581" y="42"/>
                    <a:pt x="581" y="41"/>
                    <a:pt x="580" y="41"/>
                  </a:cubicBezTo>
                  <a:cubicBezTo>
                    <a:pt x="579" y="40"/>
                    <a:pt x="579" y="40"/>
                    <a:pt x="579" y="40"/>
                  </a:cubicBezTo>
                  <a:cubicBezTo>
                    <a:pt x="579" y="40"/>
                    <a:pt x="578" y="40"/>
                    <a:pt x="577" y="39"/>
                  </a:cubicBezTo>
                  <a:cubicBezTo>
                    <a:pt x="576" y="39"/>
                    <a:pt x="576" y="39"/>
                    <a:pt x="576" y="39"/>
                  </a:cubicBezTo>
                  <a:cubicBezTo>
                    <a:pt x="576" y="38"/>
                    <a:pt x="575" y="38"/>
                    <a:pt x="574" y="37"/>
                  </a:cubicBezTo>
                  <a:cubicBezTo>
                    <a:pt x="573" y="37"/>
                    <a:pt x="573" y="37"/>
                    <a:pt x="573" y="37"/>
                  </a:cubicBezTo>
                  <a:cubicBezTo>
                    <a:pt x="572" y="37"/>
                    <a:pt x="571" y="36"/>
                    <a:pt x="570" y="36"/>
                  </a:cubicBezTo>
                  <a:cubicBezTo>
                    <a:pt x="569" y="35"/>
                    <a:pt x="569" y="35"/>
                    <a:pt x="569" y="35"/>
                  </a:cubicBezTo>
                  <a:cubicBezTo>
                    <a:pt x="568" y="35"/>
                    <a:pt x="567" y="35"/>
                    <a:pt x="566" y="34"/>
                  </a:cubicBezTo>
                  <a:cubicBezTo>
                    <a:pt x="566" y="34"/>
                    <a:pt x="566" y="34"/>
                    <a:pt x="566" y="34"/>
                  </a:cubicBezTo>
                  <a:cubicBezTo>
                    <a:pt x="565" y="34"/>
                    <a:pt x="565" y="34"/>
                    <a:pt x="565" y="34"/>
                  </a:cubicBezTo>
                  <a:cubicBezTo>
                    <a:pt x="563" y="33"/>
                    <a:pt x="561" y="32"/>
                    <a:pt x="559" y="31"/>
                  </a:cubicBezTo>
                  <a:cubicBezTo>
                    <a:pt x="558" y="31"/>
                    <a:pt x="558" y="31"/>
                    <a:pt x="558" y="31"/>
                  </a:cubicBezTo>
                  <a:cubicBezTo>
                    <a:pt x="556" y="30"/>
                    <a:pt x="554" y="29"/>
                    <a:pt x="551" y="29"/>
                  </a:cubicBezTo>
                  <a:cubicBezTo>
                    <a:pt x="551" y="28"/>
                    <a:pt x="551" y="28"/>
                    <a:pt x="551" y="28"/>
                  </a:cubicBezTo>
                  <a:cubicBezTo>
                    <a:pt x="550" y="28"/>
                    <a:pt x="550" y="28"/>
                    <a:pt x="550" y="28"/>
                  </a:cubicBezTo>
                  <a:cubicBezTo>
                    <a:pt x="548" y="28"/>
                    <a:pt x="546" y="27"/>
                    <a:pt x="544" y="26"/>
                  </a:cubicBezTo>
                  <a:cubicBezTo>
                    <a:pt x="544" y="26"/>
                    <a:pt x="543" y="26"/>
                    <a:pt x="543" y="26"/>
                  </a:cubicBezTo>
                  <a:cubicBezTo>
                    <a:pt x="541" y="25"/>
                    <a:pt x="539" y="25"/>
                    <a:pt x="537" y="24"/>
                  </a:cubicBezTo>
                  <a:cubicBezTo>
                    <a:pt x="537" y="24"/>
                    <a:pt x="537" y="24"/>
                    <a:pt x="537" y="24"/>
                  </a:cubicBezTo>
                  <a:cubicBezTo>
                    <a:pt x="535" y="24"/>
                    <a:pt x="535" y="24"/>
                    <a:pt x="535" y="24"/>
                  </a:cubicBezTo>
                  <a:cubicBezTo>
                    <a:pt x="534" y="23"/>
                    <a:pt x="532" y="23"/>
                    <a:pt x="531" y="23"/>
                  </a:cubicBezTo>
                  <a:cubicBezTo>
                    <a:pt x="530" y="23"/>
                    <a:pt x="530" y="22"/>
                    <a:pt x="529" y="22"/>
                  </a:cubicBezTo>
                  <a:cubicBezTo>
                    <a:pt x="527" y="22"/>
                    <a:pt x="525" y="21"/>
                    <a:pt x="523" y="21"/>
                  </a:cubicBezTo>
                  <a:cubicBezTo>
                    <a:pt x="523" y="21"/>
                    <a:pt x="523" y="21"/>
                    <a:pt x="523" y="21"/>
                  </a:cubicBezTo>
                  <a:cubicBezTo>
                    <a:pt x="522" y="21"/>
                    <a:pt x="522" y="21"/>
                    <a:pt x="522" y="21"/>
                  </a:cubicBezTo>
                  <a:cubicBezTo>
                    <a:pt x="521" y="20"/>
                    <a:pt x="519" y="20"/>
                    <a:pt x="518" y="20"/>
                  </a:cubicBezTo>
                  <a:cubicBezTo>
                    <a:pt x="517" y="19"/>
                    <a:pt x="516" y="19"/>
                    <a:pt x="516" y="19"/>
                  </a:cubicBezTo>
                  <a:cubicBezTo>
                    <a:pt x="514" y="19"/>
                    <a:pt x="513" y="19"/>
                    <a:pt x="512" y="18"/>
                  </a:cubicBezTo>
                  <a:cubicBezTo>
                    <a:pt x="511" y="18"/>
                    <a:pt x="511" y="18"/>
                    <a:pt x="510" y="18"/>
                  </a:cubicBezTo>
                  <a:cubicBezTo>
                    <a:pt x="510" y="18"/>
                    <a:pt x="510" y="18"/>
                    <a:pt x="510" y="18"/>
                  </a:cubicBezTo>
                  <a:cubicBezTo>
                    <a:pt x="506" y="17"/>
                    <a:pt x="502" y="16"/>
                    <a:pt x="498" y="15"/>
                  </a:cubicBezTo>
                  <a:cubicBezTo>
                    <a:pt x="498" y="15"/>
                    <a:pt x="498" y="15"/>
                    <a:pt x="498" y="15"/>
                  </a:cubicBezTo>
                  <a:cubicBezTo>
                    <a:pt x="497" y="15"/>
                    <a:pt x="497" y="15"/>
                    <a:pt x="497" y="15"/>
                  </a:cubicBezTo>
                  <a:cubicBezTo>
                    <a:pt x="494" y="15"/>
                    <a:pt x="490" y="14"/>
                    <a:pt x="486" y="13"/>
                  </a:cubicBezTo>
                  <a:cubicBezTo>
                    <a:pt x="486" y="13"/>
                    <a:pt x="486" y="13"/>
                    <a:pt x="486" y="13"/>
                  </a:cubicBezTo>
                  <a:cubicBezTo>
                    <a:pt x="485" y="13"/>
                    <a:pt x="485" y="13"/>
                    <a:pt x="485" y="13"/>
                  </a:cubicBezTo>
                  <a:cubicBezTo>
                    <a:pt x="481" y="13"/>
                    <a:pt x="478" y="12"/>
                    <a:pt x="474" y="12"/>
                  </a:cubicBezTo>
                  <a:cubicBezTo>
                    <a:pt x="473" y="11"/>
                    <a:pt x="473" y="11"/>
                    <a:pt x="473" y="11"/>
                  </a:cubicBezTo>
                  <a:cubicBezTo>
                    <a:pt x="472" y="11"/>
                    <a:pt x="472" y="11"/>
                    <a:pt x="472" y="11"/>
                  </a:cubicBezTo>
                  <a:cubicBezTo>
                    <a:pt x="469" y="11"/>
                    <a:pt x="465" y="10"/>
                    <a:pt x="462" y="10"/>
                  </a:cubicBezTo>
                  <a:cubicBezTo>
                    <a:pt x="461" y="10"/>
                    <a:pt x="461" y="10"/>
                    <a:pt x="461" y="10"/>
                  </a:cubicBezTo>
                  <a:cubicBezTo>
                    <a:pt x="460" y="10"/>
                    <a:pt x="460" y="10"/>
                    <a:pt x="460" y="10"/>
                  </a:cubicBezTo>
                  <a:cubicBezTo>
                    <a:pt x="457" y="9"/>
                    <a:pt x="453" y="9"/>
                    <a:pt x="450" y="8"/>
                  </a:cubicBezTo>
                  <a:cubicBezTo>
                    <a:pt x="449" y="8"/>
                    <a:pt x="449" y="8"/>
                    <a:pt x="449" y="8"/>
                  </a:cubicBezTo>
                  <a:cubicBezTo>
                    <a:pt x="448" y="8"/>
                    <a:pt x="448" y="8"/>
                    <a:pt x="448" y="8"/>
                  </a:cubicBezTo>
                  <a:cubicBezTo>
                    <a:pt x="445" y="8"/>
                    <a:pt x="441" y="7"/>
                    <a:pt x="438" y="7"/>
                  </a:cubicBezTo>
                  <a:cubicBezTo>
                    <a:pt x="437" y="7"/>
                    <a:pt x="437" y="7"/>
                    <a:pt x="437" y="7"/>
                  </a:cubicBezTo>
                  <a:cubicBezTo>
                    <a:pt x="436" y="7"/>
                    <a:pt x="436" y="7"/>
                    <a:pt x="435" y="7"/>
                  </a:cubicBezTo>
                  <a:cubicBezTo>
                    <a:pt x="432" y="6"/>
                    <a:pt x="429" y="6"/>
                    <a:pt x="426" y="6"/>
                  </a:cubicBezTo>
                  <a:cubicBezTo>
                    <a:pt x="425" y="5"/>
                    <a:pt x="425" y="5"/>
                    <a:pt x="425" y="5"/>
                  </a:cubicBezTo>
                  <a:cubicBezTo>
                    <a:pt x="424" y="5"/>
                    <a:pt x="424" y="5"/>
                    <a:pt x="423" y="5"/>
                  </a:cubicBezTo>
                  <a:cubicBezTo>
                    <a:pt x="420" y="5"/>
                    <a:pt x="417" y="5"/>
                    <a:pt x="414" y="4"/>
                  </a:cubicBezTo>
                  <a:cubicBezTo>
                    <a:pt x="413" y="4"/>
                    <a:pt x="413" y="4"/>
                    <a:pt x="413" y="4"/>
                  </a:cubicBezTo>
                  <a:cubicBezTo>
                    <a:pt x="413" y="4"/>
                    <a:pt x="413" y="4"/>
                    <a:pt x="413" y="4"/>
                  </a:cubicBezTo>
                  <a:cubicBezTo>
                    <a:pt x="410" y="4"/>
                    <a:pt x="407" y="4"/>
                    <a:pt x="404" y="4"/>
                  </a:cubicBezTo>
                  <a:cubicBezTo>
                    <a:pt x="403" y="4"/>
                    <a:pt x="403" y="4"/>
                    <a:pt x="402" y="4"/>
                  </a:cubicBezTo>
                  <a:cubicBezTo>
                    <a:pt x="402" y="3"/>
                    <a:pt x="402" y="3"/>
                    <a:pt x="401" y="3"/>
                  </a:cubicBezTo>
                  <a:cubicBezTo>
                    <a:pt x="398" y="3"/>
                    <a:pt x="395" y="3"/>
                    <a:pt x="392" y="3"/>
                  </a:cubicBezTo>
                  <a:cubicBezTo>
                    <a:pt x="392" y="3"/>
                    <a:pt x="392" y="3"/>
                    <a:pt x="392" y="3"/>
                  </a:cubicBezTo>
                  <a:cubicBezTo>
                    <a:pt x="391" y="3"/>
                    <a:pt x="391" y="3"/>
                    <a:pt x="391" y="3"/>
                  </a:cubicBezTo>
                  <a:cubicBezTo>
                    <a:pt x="389" y="3"/>
                    <a:pt x="387" y="2"/>
                    <a:pt x="384" y="2"/>
                  </a:cubicBezTo>
                  <a:cubicBezTo>
                    <a:pt x="384" y="2"/>
                    <a:pt x="383" y="2"/>
                    <a:pt x="383" y="2"/>
                  </a:cubicBezTo>
                  <a:cubicBezTo>
                    <a:pt x="382" y="2"/>
                    <a:pt x="382" y="2"/>
                    <a:pt x="381" y="2"/>
                  </a:cubicBezTo>
                  <a:cubicBezTo>
                    <a:pt x="380" y="2"/>
                    <a:pt x="378" y="2"/>
                    <a:pt x="376" y="2"/>
                  </a:cubicBezTo>
                  <a:cubicBezTo>
                    <a:pt x="376" y="2"/>
                    <a:pt x="375" y="2"/>
                    <a:pt x="374" y="2"/>
                  </a:cubicBezTo>
                  <a:cubicBezTo>
                    <a:pt x="374" y="2"/>
                    <a:pt x="373" y="2"/>
                    <a:pt x="372" y="2"/>
                  </a:cubicBezTo>
                  <a:cubicBezTo>
                    <a:pt x="372" y="2"/>
                    <a:pt x="371" y="1"/>
                    <a:pt x="370" y="1"/>
                  </a:cubicBezTo>
                  <a:cubicBezTo>
                    <a:pt x="369" y="1"/>
                    <a:pt x="368" y="1"/>
                    <a:pt x="367" y="1"/>
                  </a:cubicBezTo>
                  <a:cubicBezTo>
                    <a:pt x="367" y="1"/>
                    <a:pt x="366" y="1"/>
                    <a:pt x="365" y="1"/>
                  </a:cubicBezTo>
                  <a:cubicBezTo>
                    <a:pt x="364" y="1"/>
                    <a:pt x="363" y="1"/>
                    <a:pt x="362" y="1"/>
                  </a:cubicBezTo>
                  <a:cubicBezTo>
                    <a:pt x="362" y="1"/>
                    <a:pt x="361" y="1"/>
                    <a:pt x="360" y="1"/>
                  </a:cubicBezTo>
                  <a:cubicBezTo>
                    <a:pt x="360" y="1"/>
                    <a:pt x="359" y="1"/>
                    <a:pt x="358" y="1"/>
                  </a:cubicBezTo>
                  <a:cubicBezTo>
                    <a:pt x="357" y="1"/>
                    <a:pt x="356" y="1"/>
                    <a:pt x="355" y="1"/>
                  </a:cubicBezTo>
                  <a:cubicBezTo>
                    <a:pt x="355" y="1"/>
                    <a:pt x="354" y="1"/>
                    <a:pt x="353" y="1"/>
                  </a:cubicBezTo>
                  <a:cubicBezTo>
                    <a:pt x="352" y="1"/>
                    <a:pt x="351" y="1"/>
                    <a:pt x="350" y="1"/>
                  </a:cubicBezTo>
                  <a:cubicBezTo>
                    <a:pt x="349" y="1"/>
                    <a:pt x="349" y="1"/>
                    <a:pt x="349" y="1"/>
                  </a:cubicBezTo>
                  <a:cubicBezTo>
                    <a:pt x="349" y="1"/>
                    <a:pt x="348" y="1"/>
                    <a:pt x="348" y="1"/>
                  </a:cubicBezTo>
                  <a:cubicBezTo>
                    <a:pt x="346" y="0"/>
                    <a:pt x="344" y="0"/>
                    <a:pt x="343" y="0"/>
                  </a:cubicBezTo>
                  <a:cubicBezTo>
                    <a:pt x="342" y="0"/>
                    <a:pt x="342" y="0"/>
                    <a:pt x="342" y="0"/>
                  </a:cubicBezTo>
                  <a:cubicBezTo>
                    <a:pt x="342" y="0"/>
                    <a:pt x="342" y="0"/>
                    <a:pt x="341" y="0"/>
                  </a:cubicBezTo>
                  <a:cubicBezTo>
                    <a:pt x="340" y="0"/>
                    <a:pt x="339" y="0"/>
                    <a:pt x="338" y="0"/>
                  </a:cubicBezTo>
                  <a:cubicBezTo>
                    <a:pt x="337" y="0"/>
                    <a:pt x="336" y="0"/>
                    <a:pt x="335" y="0"/>
                  </a:cubicBezTo>
                  <a:cubicBezTo>
                    <a:pt x="335" y="0"/>
                    <a:pt x="334" y="0"/>
                    <a:pt x="334" y="0"/>
                  </a:cubicBezTo>
                  <a:cubicBezTo>
                    <a:pt x="334" y="0"/>
                    <a:pt x="333" y="0"/>
                    <a:pt x="333" y="0"/>
                  </a:cubicBezTo>
                  <a:cubicBezTo>
                    <a:pt x="331" y="0"/>
                    <a:pt x="329" y="0"/>
                    <a:pt x="328" y="0"/>
                  </a:cubicBezTo>
                  <a:cubicBezTo>
                    <a:pt x="326" y="0"/>
                    <a:pt x="325" y="0"/>
                    <a:pt x="324" y="0"/>
                  </a:cubicBezTo>
                  <a:cubicBezTo>
                    <a:pt x="322" y="0"/>
                    <a:pt x="321" y="0"/>
                    <a:pt x="320" y="0"/>
                  </a:cubicBezTo>
                  <a:cubicBezTo>
                    <a:pt x="318" y="0"/>
                    <a:pt x="317" y="0"/>
                    <a:pt x="316" y="0"/>
                  </a:cubicBezTo>
                  <a:cubicBezTo>
                    <a:pt x="314" y="0"/>
                    <a:pt x="313" y="0"/>
                    <a:pt x="312" y="0"/>
                  </a:cubicBezTo>
                  <a:cubicBezTo>
                    <a:pt x="312" y="0"/>
                    <a:pt x="312" y="0"/>
                    <a:pt x="312" y="0"/>
                  </a:cubicBezTo>
                  <a:cubicBezTo>
                    <a:pt x="312" y="0"/>
                    <a:pt x="312" y="0"/>
                    <a:pt x="312" y="0"/>
                  </a:cubicBezTo>
                  <a:cubicBezTo>
                    <a:pt x="310" y="0"/>
                    <a:pt x="309" y="0"/>
                    <a:pt x="308" y="0"/>
                  </a:cubicBezTo>
                  <a:cubicBezTo>
                    <a:pt x="306" y="0"/>
                    <a:pt x="305" y="0"/>
                    <a:pt x="304" y="0"/>
                  </a:cubicBezTo>
                  <a:cubicBezTo>
                    <a:pt x="304" y="0"/>
                    <a:pt x="304" y="0"/>
                    <a:pt x="304" y="0"/>
                  </a:cubicBezTo>
                  <a:cubicBezTo>
                    <a:pt x="302" y="0"/>
                    <a:pt x="301" y="0"/>
                    <a:pt x="300" y="0"/>
                  </a:cubicBezTo>
                  <a:cubicBezTo>
                    <a:pt x="299" y="0"/>
                    <a:pt x="298" y="0"/>
                    <a:pt x="296" y="0"/>
                  </a:cubicBezTo>
                  <a:cubicBezTo>
                    <a:pt x="295" y="0"/>
                    <a:pt x="294" y="0"/>
                    <a:pt x="293" y="0"/>
                  </a:cubicBezTo>
                  <a:cubicBezTo>
                    <a:pt x="292" y="0"/>
                    <a:pt x="290" y="0"/>
                    <a:pt x="289" y="0"/>
                  </a:cubicBezTo>
                  <a:cubicBezTo>
                    <a:pt x="289" y="0"/>
                    <a:pt x="289" y="0"/>
                    <a:pt x="289" y="0"/>
                  </a:cubicBezTo>
                  <a:cubicBezTo>
                    <a:pt x="288" y="0"/>
                    <a:pt x="288" y="0"/>
                    <a:pt x="288" y="0"/>
                  </a:cubicBezTo>
                  <a:cubicBezTo>
                    <a:pt x="287" y="0"/>
                    <a:pt x="287" y="0"/>
                    <a:pt x="286" y="0"/>
                  </a:cubicBezTo>
                  <a:cubicBezTo>
                    <a:pt x="284" y="0"/>
                    <a:pt x="283" y="0"/>
                    <a:pt x="282" y="0"/>
                  </a:cubicBezTo>
                  <a:cubicBezTo>
                    <a:pt x="281" y="0"/>
                    <a:pt x="280" y="0"/>
                    <a:pt x="278" y="0"/>
                  </a:cubicBezTo>
                  <a:cubicBezTo>
                    <a:pt x="277" y="0"/>
                    <a:pt x="275" y="0"/>
                    <a:pt x="274" y="0"/>
                  </a:cubicBezTo>
                  <a:cubicBezTo>
                    <a:pt x="274" y="0"/>
                    <a:pt x="274" y="0"/>
                    <a:pt x="274" y="0"/>
                  </a:cubicBezTo>
                  <a:cubicBezTo>
                    <a:pt x="274" y="0"/>
                    <a:pt x="273" y="0"/>
                    <a:pt x="273" y="0"/>
                  </a:cubicBezTo>
                  <a:cubicBezTo>
                    <a:pt x="272" y="0"/>
                    <a:pt x="271" y="0"/>
                    <a:pt x="270" y="0"/>
                  </a:cubicBezTo>
                  <a:cubicBezTo>
                    <a:pt x="269" y="0"/>
                    <a:pt x="267" y="0"/>
                    <a:pt x="266" y="0"/>
                  </a:cubicBezTo>
                  <a:cubicBezTo>
                    <a:pt x="264" y="0"/>
                    <a:pt x="263" y="0"/>
                    <a:pt x="262" y="0"/>
                  </a:cubicBezTo>
                  <a:cubicBezTo>
                    <a:pt x="261" y="0"/>
                    <a:pt x="260" y="0"/>
                    <a:pt x="259" y="0"/>
                  </a:cubicBezTo>
                  <a:cubicBezTo>
                    <a:pt x="258" y="0"/>
                    <a:pt x="258" y="0"/>
                    <a:pt x="258" y="0"/>
                  </a:cubicBezTo>
                  <a:cubicBezTo>
                    <a:pt x="258" y="0"/>
                    <a:pt x="258" y="0"/>
                    <a:pt x="258" y="0"/>
                  </a:cubicBezTo>
                  <a:cubicBezTo>
                    <a:pt x="256" y="0"/>
                    <a:pt x="254" y="0"/>
                    <a:pt x="252" y="0"/>
                  </a:cubicBezTo>
                  <a:cubicBezTo>
                    <a:pt x="249" y="1"/>
                    <a:pt x="247" y="1"/>
                    <a:pt x="244" y="1"/>
                  </a:cubicBezTo>
                  <a:cubicBezTo>
                    <a:pt x="244" y="1"/>
                    <a:pt x="244" y="1"/>
                    <a:pt x="244" y="1"/>
                  </a:cubicBezTo>
                  <a:cubicBezTo>
                    <a:pt x="237" y="1"/>
                    <a:pt x="230" y="1"/>
                    <a:pt x="223" y="2"/>
                  </a:cubicBezTo>
                  <a:cubicBezTo>
                    <a:pt x="223" y="2"/>
                    <a:pt x="223" y="2"/>
                    <a:pt x="223" y="2"/>
                  </a:cubicBezTo>
                  <a:cubicBezTo>
                    <a:pt x="219" y="2"/>
                    <a:pt x="215" y="2"/>
                    <a:pt x="211" y="2"/>
                  </a:cubicBezTo>
                  <a:cubicBezTo>
                    <a:pt x="210" y="2"/>
                    <a:pt x="210" y="2"/>
                    <a:pt x="209" y="3"/>
                  </a:cubicBezTo>
                  <a:cubicBezTo>
                    <a:pt x="208" y="3"/>
                    <a:pt x="208" y="3"/>
                    <a:pt x="208" y="3"/>
                  </a:cubicBezTo>
                  <a:cubicBezTo>
                    <a:pt x="208" y="3"/>
                    <a:pt x="207" y="3"/>
                    <a:pt x="207" y="3"/>
                  </a:cubicBezTo>
                  <a:cubicBezTo>
                    <a:pt x="206" y="3"/>
                    <a:pt x="205" y="3"/>
                    <a:pt x="203" y="3"/>
                  </a:cubicBezTo>
                  <a:cubicBezTo>
                    <a:pt x="203" y="3"/>
                    <a:pt x="203" y="3"/>
                    <a:pt x="202" y="3"/>
                  </a:cubicBezTo>
                  <a:cubicBezTo>
                    <a:pt x="201" y="3"/>
                    <a:pt x="200" y="3"/>
                    <a:pt x="199" y="3"/>
                  </a:cubicBezTo>
                  <a:cubicBezTo>
                    <a:pt x="199" y="3"/>
                    <a:pt x="198" y="3"/>
                    <a:pt x="197" y="3"/>
                  </a:cubicBezTo>
                  <a:cubicBezTo>
                    <a:pt x="197" y="3"/>
                    <a:pt x="196" y="3"/>
                    <a:pt x="196" y="3"/>
                  </a:cubicBezTo>
                  <a:cubicBezTo>
                    <a:pt x="195" y="4"/>
                    <a:pt x="194" y="4"/>
                    <a:pt x="193" y="4"/>
                  </a:cubicBezTo>
                  <a:cubicBezTo>
                    <a:pt x="192" y="4"/>
                    <a:pt x="192" y="4"/>
                    <a:pt x="191" y="4"/>
                  </a:cubicBezTo>
                  <a:cubicBezTo>
                    <a:pt x="191" y="4"/>
                    <a:pt x="190" y="4"/>
                    <a:pt x="189" y="4"/>
                  </a:cubicBezTo>
                  <a:cubicBezTo>
                    <a:pt x="188" y="4"/>
                    <a:pt x="188" y="4"/>
                    <a:pt x="187" y="4"/>
                  </a:cubicBezTo>
                  <a:cubicBezTo>
                    <a:pt x="186" y="4"/>
                    <a:pt x="186" y="4"/>
                    <a:pt x="186" y="4"/>
                  </a:cubicBezTo>
                  <a:cubicBezTo>
                    <a:pt x="185" y="4"/>
                    <a:pt x="183" y="5"/>
                    <a:pt x="182" y="5"/>
                  </a:cubicBezTo>
                  <a:cubicBezTo>
                    <a:pt x="181" y="5"/>
                    <a:pt x="181" y="5"/>
                    <a:pt x="181" y="5"/>
                  </a:cubicBezTo>
                  <a:cubicBezTo>
                    <a:pt x="181" y="5"/>
                    <a:pt x="181" y="5"/>
                    <a:pt x="181" y="5"/>
                  </a:cubicBezTo>
                  <a:cubicBezTo>
                    <a:pt x="180" y="5"/>
                    <a:pt x="179" y="5"/>
                    <a:pt x="178" y="5"/>
                  </a:cubicBezTo>
                  <a:cubicBezTo>
                    <a:pt x="177" y="5"/>
                    <a:pt x="176" y="5"/>
                    <a:pt x="175" y="5"/>
                  </a:cubicBezTo>
                  <a:cubicBezTo>
                    <a:pt x="175" y="5"/>
                    <a:pt x="174" y="5"/>
                    <a:pt x="174" y="5"/>
                  </a:cubicBezTo>
                  <a:cubicBezTo>
                    <a:pt x="173" y="5"/>
                    <a:pt x="173" y="5"/>
                    <a:pt x="173" y="5"/>
                  </a:cubicBezTo>
                  <a:cubicBezTo>
                    <a:pt x="172" y="6"/>
                    <a:pt x="171" y="6"/>
                    <a:pt x="169" y="6"/>
                  </a:cubicBezTo>
                  <a:cubicBezTo>
                    <a:pt x="169" y="6"/>
                    <a:pt x="168" y="6"/>
                    <a:pt x="168" y="6"/>
                  </a:cubicBezTo>
                  <a:cubicBezTo>
                    <a:pt x="168" y="6"/>
                    <a:pt x="168" y="6"/>
                    <a:pt x="168" y="6"/>
                  </a:cubicBezTo>
                  <a:cubicBezTo>
                    <a:pt x="167" y="6"/>
                    <a:pt x="166" y="6"/>
                    <a:pt x="165" y="6"/>
                  </a:cubicBezTo>
                  <a:cubicBezTo>
                    <a:pt x="164" y="6"/>
                    <a:pt x="163" y="7"/>
                    <a:pt x="161" y="7"/>
                  </a:cubicBezTo>
                  <a:cubicBezTo>
                    <a:pt x="160" y="7"/>
                    <a:pt x="159" y="7"/>
                    <a:pt x="157" y="7"/>
                  </a:cubicBezTo>
                  <a:cubicBezTo>
                    <a:pt x="157" y="7"/>
                    <a:pt x="156" y="7"/>
                    <a:pt x="155" y="7"/>
                  </a:cubicBezTo>
                  <a:cubicBezTo>
                    <a:pt x="155" y="7"/>
                    <a:pt x="155" y="7"/>
                    <a:pt x="155" y="7"/>
                  </a:cubicBezTo>
                  <a:cubicBezTo>
                    <a:pt x="154" y="7"/>
                    <a:pt x="154" y="8"/>
                    <a:pt x="153" y="8"/>
                  </a:cubicBezTo>
                  <a:cubicBezTo>
                    <a:pt x="152" y="8"/>
                    <a:pt x="151" y="8"/>
                    <a:pt x="149" y="8"/>
                  </a:cubicBezTo>
                  <a:cubicBezTo>
                    <a:pt x="149" y="8"/>
                    <a:pt x="149" y="8"/>
                    <a:pt x="149" y="8"/>
                  </a:cubicBezTo>
                  <a:cubicBezTo>
                    <a:pt x="148" y="8"/>
                    <a:pt x="148" y="8"/>
                    <a:pt x="148" y="8"/>
                  </a:cubicBezTo>
                  <a:cubicBezTo>
                    <a:pt x="147" y="8"/>
                    <a:pt x="146" y="8"/>
                    <a:pt x="145" y="9"/>
                  </a:cubicBezTo>
                  <a:cubicBezTo>
                    <a:pt x="145" y="9"/>
                    <a:pt x="144" y="9"/>
                    <a:pt x="144" y="9"/>
                  </a:cubicBezTo>
                  <a:cubicBezTo>
                    <a:pt x="143" y="9"/>
                    <a:pt x="142" y="9"/>
                    <a:pt x="141" y="9"/>
                  </a:cubicBezTo>
                  <a:cubicBezTo>
                    <a:pt x="141" y="9"/>
                    <a:pt x="140" y="9"/>
                    <a:pt x="140" y="9"/>
                  </a:cubicBezTo>
                  <a:cubicBezTo>
                    <a:pt x="139" y="9"/>
                    <a:pt x="139" y="9"/>
                    <a:pt x="138" y="9"/>
                  </a:cubicBezTo>
                  <a:cubicBezTo>
                    <a:pt x="137" y="10"/>
                    <a:pt x="137" y="10"/>
                    <a:pt x="136" y="10"/>
                  </a:cubicBezTo>
                  <a:cubicBezTo>
                    <a:pt x="135" y="10"/>
                    <a:pt x="135" y="10"/>
                    <a:pt x="135" y="10"/>
                  </a:cubicBezTo>
                  <a:cubicBezTo>
                    <a:pt x="134" y="10"/>
                    <a:pt x="133" y="10"/>
                    <a:pt x="132" y="10"/>
                  </a:cubicBezTo>
                  <a:cubicBezTo>
                    <a:pt x="130" y="11"/>
                    <a:pt x="129" y="11"/>
                    <a:pt x="128" y="11"/>
                  </a:cubicBezTo>
                  <a:cubicBezTo>
                    <a:pt x="127" y="11"/>
                    <a:pt x="126" y="11"/>
                    <a:pt x="125" y="11"/>
                  </a:cubicBezTo>
                  <a:cubicBezTo>
                    <a:pt x="125" y="11"/>
                    <a:pt x="125" y="11"/>
                    <a:pt x="125" y="11"/>
                  </a:cubicBezTo>
                  <a:cubicBezTo>
                    <a:pt x="123" y="12"/>
                    <a:pt x="121" y="12"/>
                    <a:pt x="119" y="12"/>
                  </a:cubicBezTo>
                  <a:cubicBezTo>
                    <a:pt x="118" y="12"/>
                    <a:pt x="118" y="12"/>
                    <a:pt x="118" y="12"/>
                  </a:cubicBezTo>
                  <a:cubicBezTo>
                    <a:pt x="118" y="12"/>
                    <a:pt x="117" y="12"/>
                    <a:pt x="117" y="13"/>
                  </a:cubicBezTo>
                  <a:cubicBezTo>
                    <a:pt x="115" y="13"/>
                    <a:pt x="114" y="13"/>
                    <a:pt x="112" y="13"/>
                  </a:cubicBezTo>
                  <a:cubicBezTo>
                    <a:pt x="112" y="13"/>
                    <a:pt x="112" y="13"/>
                    <a:pt x="112" y="13"/>
                  </a:cubicBezTo>
                  <a:cubicBezTo>
                    <a:pt x="111" y="13"/>
                    <a:pt x="111" y="14"/>
                    <a:pt x="111" y="14"/>
                  </a:cubicBezTo>
                  <a:cubicBezTo>
                    <a:pt x="109" y="14"/>
                    <a:pt x="107" y="14"/>
                    <a:pt x="105" y="15"/>
                  </a:cubicBezTo>
                  <a:cubicBezTo>
                    <a:pt x="105" y="15"/>
                    <a:pt x="104" y="15"/>
                    <a:pt x="104" y="15"/>
                  </a:cubicBezTo>
                  <a:cubicBezTo>
                    <a:pt x="103" y="15"/>
                    <a:pt x="103" y="15"/>
                    <a:pt x="103" y="15"/>
                  </a:cubicBezTo>
                  <a:cubicBezTo>
                    <a:pt x="100" y="15"/>
                    <a:pt x="98" y="16"/>
                    <a:pt x="95" y="16"/>
                  </a:cubicBezTo>
                  <a:cubicBezTo>
                    <a:pt x="94" y="17"/>
                    <a:pt x="94" y="17"/>
                    <a:pt x="94" y="17"/>
                  </a:cubicBezTo>
                  <a:cubicBezTo>
                    <a:pt x="94" y="17"/>
                    <a:pt x="94" y="17"/>
                    <a:pt x="94" y="17"/>
                  </a:cubicBezTo>
                  <a:cubicBezTo>
                    <a:pt x="90" y="17"/>
                    <a:pt x="87" y="18"/>
                    <a:pt x="84" y="19"/>
                  </a:cubicBezTo>
                  <a:cubicBezTo>
                    <a:pt x="84" y="19"/>
                    <a:pt x="84" y="19"/>
                    <a:pt x="84" y="19"/>
                  </a:cubicBezTo>
                  <a:cubicBezTo>
                    <a:pt x="83" y="19"/>
                    <a:pt x="83" y="19"/>
                    <a:pt x="83" y="19"/>
                  </a:cubicBezTo>
                  <a:cubicBezTo>
                    <a:pt x="82" y="19"/>
                    <a:pt x="80" y="20"/>
                    <a:pt x="79" y="20"/>
                  </a:cubicBezTo>
                  <a:cubicBezTo>
                    <a:pt x="78" y="20"/>
                    <a:pt x="78" y="20"/>
                    <a:pt x="77" y="20"/>
                  </a:cubicBezTo>
                  <a:cubicBezTo>
                    <a:pt x="76" y="21"/>
                    <a:pt x="74" y="21"/>
                    <a:pt x="72" y="21"/>
                  </a:cubicBezTo>
                  <a:cubicBezTo>
                    <a:pt x="72" y="21"/>
                    <a:pt x="72" y="21"/>
                    <a:pt x="72" y="21"/>
                  </a:cubicBezTo>
                  <a:cubicBezTo>
                    <a:pt x="72" y="21"/>
                    <a:pt x="72" y="21"/>
                    <a:pt x="72" y="21"/>
                  </a:cubicBezTo>
                  <a:cubicBezTo>
                    <a:pt x="70" y="22"/>
                    <a:pt x="68" y="22"/>
                    <a:pt x="67" y="23"/>
                  </a:cubicBezTo>
                  <a:cubicBezTo>
                    <a:pt x="66" y="23"/>
                    <a:pt x="66" y="23"/>
                    <a:pt x="65" y="23"/>
                  </a:cubicBezTo>
                  <a:cubicBezTo>
                    <a:pt x="64" y="23"/>
                    <a:pt x="63" y="24"/>
                    <a:pt x="61" y="24"/>
                  </a:cubicBezTo>
                  <a:cubicBezTo>
                    <a:pt x="61" y="24"/>
                    <a:pt x="61" y="24"/>
                    <a:pt x="61" y="24"/>
                  </a:cubicBezTo>
                  <a:cubicBezTo>
                    <a:pt x="60" y="25"/>
                    <a:pt x="60" y="25"/>
                    <a:pt x="60" y="25"/>
                  </a:cubicBezTo>
                  <a:cubicBezTo>
                    <a:pt x="59" y="25"/>
                    <a:pt x="58" y="25"/>
                    <a:pt x="56" y="26"/>
                  </a:cubicBezTo>
                  <a:cubicBezTo>
                    <a:pt x="56" y="26"/>
                    <a:pt x="56" y="26"/>
                    <a:pt x="55" y="26"/>
                  </a:cubicBezTo>
                  <a:cubicBezTo>
                    <a:pt x="54" y="26"/>
                    <a:pt x="52" y="27"/>
                    <a:pt x="51" y="27"/>
                  </a:cubicBezTo>
                  <a:cubicBezTo>
                    <a:pt x="51" y="27"/>
                    <a:pt x="51" y="27"/>
                    <a:pt x="51" y="27"/>
                  </a:cubicBezTo>
                  <a:cubicBezTo>
                    <a:pt x="51" y="27"/>
                    <a:pt x="51" y="27"/>
                    <a:pt x="51" y="27"/>
                  </a:cubicBezTo>
                  <a:cubicBezTo>
                    <a:pt x="49" y="28"/>
                    <a:pt x="48" y="28"/>
                    <a:pt x="46" y="29"/>
                  </a:cubicBezTo>
                  <a:cubicBezTo>
                    <a:pt x="45" y="29"/>
                    <a:pt x="45" y="29"/>
                    <a:pt x="45" y="29"/>
                  </a:cubicBezTo>
                  <a:cubicBezTo>
                    <a:pt x="44" y="29"/>
                    <a:pt x="43" y="30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39" y="31"/>
                    <a:pt x="37" y="32"/>
                    <a:pt x="34" y="33"/>
                  </a:cubicBezTo>
                  <a:cubicBezTo>
                    <a:pt x="34" y="33"/>
                    <a:pt x="34" y="33"/>
                    <a:pt x="34" y="33"/>
                  </a:cubicBezTo>
                  <a:cubicBezTo>
                    <a:pt x="34" y="33"/>
                    <a:pt x="34" y="33"/>
                    <a:pt x="34" y="33"/>
                  </a:cubicBezTo>
                  <a:cubicBezTo>
                    <a:pt x="32" y="34"/>
                    <a:pt x="30" y="35"/>
                    <a:pt x="28" y="36"/>
                  </a:cubicBezTo>
                  <a:cubicBezTo>
                    <a:pt x="27" y="36"/>
                    <a:pt x="27" y="36"/>
                    <a:pt x="27" y="36"/>
                  </a:cubicBezTo>
                  <a:cubicBezTo>
                    <a:pt x="27" y="36"/>
                    <a:pt x="27" y="36"/>
                    <a:pt x="27" y="36"/>
                  </a:cubicBezTo>
                  <a:cubicBezTo>
                    <a:pt x="25" y="37"/>
                    <a:pt x="24" y="38"/>
                    <a:pt x="22" y="38"/>
                  </a:cubicBezTo>
                  <a:cubicBezTo>
                    <a:pt x="22" y="39"/>
                    <a:pt x="22" y="39"/>
                    <a:pt x="22" y="39"/>
                  </a:cubicBezTo>
                  <a:cubicBezTo>
                    <a:pt x="21" y="39"/>
                    <a:pt x="21" y="39"/>
                    <a:pt x="21" y="39"/>
                  </a:cubicBezTo>
                  <a:cubicBezTo>
                    <a:pt x="20" y="40"/>
                    <a:pt x="18" y="40"/>
                    <a:pt x="17" y="41"/>
                  </a:cubicBezTo>
                  <a:cubicBezTo>
                    <a:pt x="17" y="41"/>
                    <a:pt x="17" y="41"/>
                    <a:pt x="17" y="41"/>
                  </a:cubicBezTo>
                  <a:cubicBezTo>
                    <a:pt x="16" y="42"/>
                    <a:pt x="16" y="42"/>
                    <a:pt x="16" y="42"/>
                  </a:cubicBezTo>
                  <a:cubicBezTo>
                    <a:pt x="15" y="42"/>
                    <a:pt x="14" y="43"/>
                    <a:pt x="13" y="44"/>
                  </a:cubicBezTo>
                  <a:cubicBezTo>
                    <a:pt x="13" y="44"/>
                    <a:pt x="13" y="44"/>
                    <a:pt x="13" y="44"/>
                  </a:cubicBezTo>
                  <a:cubicBezTo>
                    <a:pt x="12" y="44"/>
                    <a:pt x="12" y="44"/>
                    <a:pt x="12" y="44"/>
                  </a:cubicBezTo>
                  <a:cubicBezTo>
                    <a:pt x="11" y="45"/>
                    <a:pt x="10" y="46"/>
                    <a:pt x="9" y="47"/>
                  </a:cubicBezTo>
                  <a:cubicBezTo>
                    <a:pt x="9" y="47"/>
                    <a:pt x="9" y="47"/>
                    <a:pt x="9" y="47"/>
                  </a:cubicBezTo>
                  <a:cubicBezTo>
                    <a:pt x="9" y="47"/>
                    <a:pt x="9" y="47"/>
                    <a:pt x="9" y="47"/>
                  </a:cubicBezTo>
                  <a:cubicBezTo>
                    <a:pt x="8" y="48"/>
                    <a:pt x="7" y="49"/>
                    <a:pt x="6" y="50"/>
                  </a:cubicBezTo>
                  <a:cubicBezTo>
                    <a:pt x="6" y="50"/>
                    <a:pt x="6" y="50"/>
                    <a:pt x="6" y="50"/>
                  </a:cubicBezTo>
                  <a:cubicBezTo>
                    <a:pt x="6" y="50"/>
                    <a:pt x="6" y="50"/>
                    <a:pt x="6" y="50"/>
                  </a:cubicBezTo>
                  <a:cubicBezTo>
                    <a:pt x="5" y="51"/>
                    <a:pt x="4" y="52"/>
                    <a:pt x="4" y="52"/>
                  </a:cubicBezTo>
                  <a:cubicBezTo>
                    <a:pt x="4" y="53"/>
                    <a:pt x="4" y="53"/>
                    <a:pt x="4" y="53"/>
                  </a:cubicBezTo>
                  <a:cubicBezTo>
                    <a:pt x="4" y="53"/>
                    <a:pt x="4" y="53"/>
                    <a:pt x="4" y="53"/>
                  </a:cubicBezTo>
                  <a:cubicBezTo>
                    <a:pt x="3" y="54"/>
                    <a:pt x="2" y="54"/>
                    <a:pt x="2" y="55"/>
                  </a:cubicBezTo>
                  <a:cubicBezTo>
                    <a:pt x="2" y="56"/>
                    <a:pt x="2" y="56"/>
                    <a:pt x="2" y="56"/>
                  </a:cubicBezTo>
                  <a:cubicBezTo>
                    <a:pt x="2" y="56"/>
                    <a:pt x="2" y="56"/>
                    <a:pt x="2" y="56"/>
                  </a:cubicBezTo>
                  <a:cubicBezTo>
                    <a:pt x="1" y="57"/>
                    <a:pt x="1" y="57"/>
                    <a:pt x="1" y="58"/>
                  </a:cubicBezTo>
                  <a:cubicBezTo>
                    <a:pt x="1" y="59"/>
                    <a:pt x="1" y="59"/>
                    <a:pt x="1" y="59"/>
                  </a:cubicBezTo>
                  <a:cubicBezTo>
                    <a:pt x="1" y="59"/>
                    <a:pt x="1" y="59"/>
                    <a:pt x="1" y="59"/>
                  </a:cubicBezTo>
                  <a:cubicBezTo>
                    <a:pt x="1" y="59"/>
                    <a:pt x="0" y="60"/>
                    <a:pt x="0" y="61"/>
                  </a:cubicBezTo>
                  <a:cubicBezTo>
                    <a:pt x="0" y="62"/>
                    <a:pt x="0" y="62"/>
                    <a:pt x="0" y="62"/>
                  </a:cubicBezTo>
                  <a:cubicBezTo>
                    <a:pt x="0" y="62"/>
                    <a:pt x="0" y="62"/>
                    <a:pt x="0" y="62"/>
                  </a:cubicBezTo>
                  <a:cubicBezTo>
                    <a:pt x="0" y="63"/>
                    <a:pt x="0" y="63"/>
                    <a:pt x="0" y="63"/>
                  </a:cubicBezTo>
                  <a:cubicBezTo>
                    <a:pt x="1" y="64"/>
                    <a:pt x="1" y="64"/>
                    <a:pt x="1" y="64"/>
                  </a:cubicBezTo>
                  <a:cubicBezTo>
                    <a:pt x="1" y="65"/>
                    <a:pt x="1" y="65"/>
                    <a:pt x="1" y="65"/>
                  </a:cubicBezTo>
                  <a:cubicBezTo>
                    <a:pt x="1" y="65"/>
                    <a:pt x="1" y="65"/>
                    <a:pt x="1" y="65"/>
                  </a:cubicBezTo>
                  <a:cubicBezTo>
                    <a:pt x="1" y="65"/>
                    <a:pt x="1" y="65"/>
                    <a:pt x="1" y="65"/>
                  </a:cubicBezTo>
                  <a:cubicBezTo>
                    <a:pt x="1" y="66"/>
                    <a:pt x="1" y="67"/>
                    <a:pt x="2" y="68"/>
                  </a:cubicBezTo>
                  <a:cubicBezTo>
                    <a:pt x="35" y="141"/>
                    <a:pt x="35" y="141"/>
                    <a:pt x="35" y="141"/>
                  </a:cubicBezTo>
                  <a:cubicBezTo>
                    <a:pt x="63" y="200"/>
                    <a:pt x="63" y="200"/>
                    <a:pt x="63" y="200"/>
                  </a:cubicBezTo>
                  <a:cubicBezTo>
                    <a:pt x="66" y="208"/>
                    <a:pt x="70" y="216"/>
                    <a:pt x="73" y="224"/>
                  </a:cubicBezTo>
                  <a:cubicBezTo>
                    <a:pt x="84" y="248"/>
                    <a:pt x="84" y="248"/>
                    <a:pt x="84" y="248"/>
                  </a:cubicBezTo>
                  <a:cubicBezTo>
                    <a:pt x="92" y="264"/>
                    <a:pt x="100" y="281"/>
                    <a:pt x="107" y="297"/>
                  </a:cubicBezTo>
                  <a:cubicBezTo>
                    <a:pt x="113" y="309"/>
                    <a:pt x="113" y="309"/>
                    <a:pt x="113" y="309"/>
                  </a:cubicBezTo>
                  <a:cubicBezTo>
                    <a:pt x="122" y="329"/>
                    <a:pt x="131" y="349"/>
                    <a:pt x="139" y="367"/>
                  </a:cubicBezTo>
                  <a:cubicBezTo>
                    <a:pt x="141" y="372"/>
                    <a:pt x="143" y="376"/>
                    <a:pt x="145" y="380"/>
                  </a:cubicBezTo>
                  <a:cubicBezTo>
                    <a:pt x="146" y="381"/>
                    <a:pt x="146" y="381"/>
                    <a:pt x="146" y="381"/>
                  </a:cubicBezTo>
                  <a:cubicBezTo>
                    <a:pt x="146" y="382"/>
                    <a:pt x="146" y="382"/>
                    <a:pt x="146" y="382"/>
                  </a:cubicBezTo>
                  <a:cubicBezTo>
                    <a:pt x="146" y="382"/>
                    <a:pt x="146" y="382"/>
                    <a:pt x="146" y="382"/>
                  </a:cubicBezTo>
                  <a:cubicBezTo>
                    <a:pt x="147" y="383"/>
                    <a:pt x="147" y="383"/>
                    <a:pt x="147" y="383"/>
                  </a:cubicBezTo>
                  <a:cubicBezTo>
                    <a:pt x="147" y="383"/>
                    <a:pt x="147" y="383"/>
                    <a:pt x="147" y="383"/>
                  </a:cubicBezTo>
                  <a:cubicBezTo>
                    <a:pt x="147" y="383"/>
                    <a:pt x="147" y="383"/>
                    <a:pt x="147" y="383"/>
                  </a:cubicBezTo>
                  <a:cubicBezTo>
                    <a:pt x="148" y="384"/>
                    <a:pt x="148" y="384"/>
                    <a:pt x="148" y="384"/>
                  </a:cubicBezTo>
                  <a:cubicBezTo>
                    <a:pt x="148" y="384"/>
                    <a:pt x="148" y="384"/>
                    <a:pt x="148" y="384"/>
                  </a:cubicBezTo>
                  <a:cubicBezTo>
                    <a:pt x="149" y="385"/>
                    <a:pt x="149" y="385"/>
                    <a:pt x="149" y="385"/>
                  </a:cubicBezTo>
                  <a:cubicBezTo>
                    <a:pt x="150" y="385"/>
                    <a:pt x="150" y="385"/>
                    <a:pt x="150" y="385"/>
                  </a:cubicBezTo>
                  <a:cubicBezTo>
                    <a:pt x="150" y="386"/>
                    <a:pt x="150" y="386"/>
                    <a:pt x="150" y="386"/>
                  </a:cubicBezTo>
                  <a:cubicBezTo>
                    <a:pt x="151" y="386"/>
                    <a:pt x="151" y="386"/>
                    <a:pt x="151" y="386"/>
                  </a:cubicBezTo>
                  <a:cubicBezTo>
                    <a:pt x="151" y="387"/>
                    <a:pt x="151" y="387"/>
                    <a:pt x="151" y="387"/>
                  </a:cubicBezTo>
                  <a:cubicBezTo>
                    <a:pt x="152" y="387"/>
                    <a:pt x="152" y="387"/>
                    <a:pt x="153" y="388"/>
                  </a:cubicBezTo>
                  <a:cubicBezTo>
                    <a:pt x="153" y="388"/>
                    <a:pt x="153" y="388"/>
                    <a:pt x="153" y="388"/>
                  </a:cubicBezTo>
                  <a:cubicBezTo>
                    <a:pt x="154" y="388"/>
                    <a:pt x="154" y="388"/>
                    <a:pt x="154" y="388"/>
                  </a:cubicBezTo>
                  <a:cubicBezTo>
                    <a:pt x="154" y="388"/>
                    <a:pt x="155" y="389"/>
                    <a:pt x="155" y="389"/>
                  </a:cubicBezTo>
                  <a:cubicBezTo>
                    <a:pt x="156" y="389"/>
                    <a:pt x="156" y="389"/>
                    <a:pt x="156" y="389"/>
                  </a:cubicBezTo>
                  <a:cubicBezTo>
                    <a:pt x="157" y="390"/>
                    <a:pt x="157" y="390"/>
                    <a:pt x="157" y="390"/>
                  </a:cubicBezTo>
                  <a:cubicBezTo>
                    <a:pt x="157" y="390"/>
                    <a:pt x="158" y="390"/>
                    <a:pt x="158" y="390"/>
                  </a:cubicBezTo>
                  <a:cubicBezTo>
                    <a:pt x="159" y="391"/>
                    <a:pt x="159" y="391"/>
                    <a:pt x="159" y="391"/>
                  </a:cubicBezTo>
                  <a:cubicBezTo>
                    <a:pt x="160" y="391"/>
                    <a:pt x="160" y="391"/>
                    <a:pt x="160" y="391"/>
                  </a:cubicBezTo>
                  <a:cubicBezTo>
                    <a:pt x="160" y="391"/>
                    <a:pt x="161" y="392"/>
                    <a:pt x="161" y="392"/>
                  </a:cubicBezTo>
                  <a:cubicBezTo>
                    <a:pt x="162" y="392"/>
                    <a:pt x="162" y="392"/>
                    <a:pt x="163" y="392"/>
                  </a:cubicBezTo>
                  <a:cubicBezTo>
                    <a:pt x="164" y="393"/>
                    <a:pt x="164" y="393"/>
                    <a:pt x="164" y="393"/>
                  </a:cubicBezTo>
                  <a:cubicBezTo>
                    <a:pt x="165" y="393"/>
                    <a:pt x="165" y="393"/>
                    <a:pt x="165" y="393"/>
                  </a:cubicBezTo>
                  <a:cubicBezTo>
                    <a:pt x="165" y="393"/>
                    <a:pt x="166" y="393"/>
                    <a:pt x="166" y="394"/>
                  </a:cubicBezTo>
                  <a:cubicBezTo>
                    <a:pt x="167" y="394"/>
                    <a:pt x="167" y="394"/>
                    <a:pt x="168" y="394"/>
                  </a:cubicBezTo>
                  <a:cubicBezTo>
                    <a:pt x="169" y="394"/>
                    <a:pt x="169" y="394"/>
                    <a:pt x="169" y="394"/>
                  </a:cubicBezTo>
                  <a:cubicBezTo>
                    <a:pt x="169" y="395"/>
                    <a:pt x="170" y="395"/>
                    <a:pt x="170" y="395"/>
                  </a:cubicBezTo>
                  <a:cubicBezTo>
                    <a:pt x="171" y="395"/>
                    <a:pt x="172" y="395"/>
                    <a:pt x="172" y="396"/>
                  </a:cubicBezTo>
                  <a:cubicBezTo>
                    <a:pt x="173" y="396"/>
                    <a:pt x="173" y="396"/>
                    <a:pt x="173" y="396"/>
                  </a:cubicBezTo>
                  <a:cubicBezTo>
                    <a:pt x="174" y="396"/>
                    <a:pt x="174" y="396"/>
                    <a:pt x="174" y="396"/>
                  </a:cubicBezTo>
                  <a:cubicBezTo>
                    <a:pt x="175" y="396"/>
                    <a:pt x="176" y="397"/>
                    <a:pt x="177" y="397"/>
                  </a:cubicBezTo>
                  <a:cubicBezTo>
                    <a:pt x="177" y="397"/>
                    <a:pt x="178" y="397"/>
                    <a:pt x="178" y="397"/>
                  </a:cubicBezTo>
                  <a:cubicBezTo>
                    <a:pt x="179" y="397"/>
                    <a:pt x="179" y="397"/>
                    <a:pt x="179" y="397"/>
                  </a:cubicBezTo>
                  <a:cubicBezTo>
                    <a:pt x="179" y="397"/>
                    <a:pt x="179" y="397"/>
                    <a:pt x="179" y="397"/>
                  </a:cubicBezTo>
                  <a:cubicBezTo>
                    <a:pt x="180" y="398"/>
                    <a:pt x="180" y="398"/>
                    <a:pt x="181" y="398"/>
                  </a:cubicBezTo>
                  <a:cubicBezTo>
                    <a:pt x="182" y="398"/>
                    <a:pt x="183" y="398"/>
                    <a:pt x="183" y="398"/>
                  </a:cubicBezTo>
                  <a:cubicBezTo>
                    <a:pt x="184" y="399"/>
                    <a:pt x="184" y="399"/>
                    <a:pt x="184" y="399"/>
                  </a:cubicBezTo>
                  <a:cubicBezTo>
                    <a:pt x="185" y="399"/>
                    <a:pt x="185" y="399"/>
                    <a:pt x="186" y="399"/>
                  </a:cubicBezTo>
                  <a:cubicBezTo>
                    <a:pt x="187" y="399"/>
                    <a:pt x="188" y="399"/>
                    <a:pt x="188" y="400"/>
                  </a:cubicBezTo>
                  <a:cubicBezTo>
                    <a:pt x="189" y="400"/>
                    <a:pt x="189" y="400"/>
                    <a:pt x="189" y="400"/>
                  </a:cubicBezTo>
                  <a:cubicBezTo>
                    <a:pt x="190" y="400"/>
                    <a:pt x="191" y="400"/>
                    <a:pt x="191" y="400"/>
                  </a:cubicBezTo>
                  <a:cubicBezTo>
                    <a:pt x="192" y="400"/>
                    <a:pt x="193" y="400"/>
                    <a:pt x="193" y="401"/>
                  </a:cubicBezTo>
                  <a:cubicBezTo>
                    <a:pt x="194" y="401"/>
                    <a:pt x="194" y="401"/>
                    <a:pt x="195" y="401"/>
                  </a:cubicBezTo>
                  <a:cubicBezTo>
                    <a:pt x="196" y="401"/>
                    <a:pt x="196" y="401"/>
                    <a:pt x="197" y="401"/>
                  </a:cubicBezTo>
                  <a:cubicBezTo>
                    <a:pt x="198" y="401"/>
                    <a:pt x="198" y="402"/>
                    <a:pt x="199" y="402"/>
                  </a:cubicBezTo>
                  <a:cubicBezTo>
                    <a:pt x="200" y="402"/>
                    <a:pt x="200" y="402"/>
                    <a:pt x="201" y="402"/>
                  </a:cubicBezTo>
                  <a:cubicBezTo>
                    <a:pt x="202" y="402"/>
                    <a:pt x="203" y="402"/>
                    <a:pt x="203" y="402"/>
                  </a:cubicBezTo>
                  <a:cubicBezTo>
                    <a:pt x="204" y="403"/>
                    <a:pt x="204" y="403"/>
                    <a:pt x="204" y="403"/>
                  </a:cubicBezTo>
                  <a:cubicBezTo>
                    <a:pt x="205" y="403"/>
                    <a:pt x="206" y="403"/>
                    <a:pt x="206" y="403"/>
                  </a:cubicBezTo>
                  <a:cubicBezTo>
                    <a:pt x="207" y="403"/>
                    <a:pt x="208" y="403"/>
                    <a:pt x="209" y="403"/>
                  </a:cubicBezTo>
                  <a:cubicBezTo>
                    <a:pt x="210" y="403"/>
                    <a:pt x="210" y="403"/>
                    <a:pt x="210" y="403"/>
                  </a:cubicBezTo>
                  <a:cubicBezTo>
                    <a:pt x="211" y="404"/>
                    <a:pt x="212" y="404"/>
                    <a:pt x="212" y="404"/>
                  </a:cubicBezTo>
                  <a:cubicBezTo>
                    <a:pt x="214" y="404"/>
                    <a:pt x="215" y="404"/>
                    <a:pt x="216" y="404"/>
                  </a:cubicBezTo>
                  <a:cubicBezTo>
                    <a:pt x="217" y="404"/>
                    <a:pt x="217" y="404"/>
                    <a:pt x="217" y="404"/>
                  </a:cubicBezTo>
                  <a:cubicBezTo>
                    <a:pt x="217" y="404"/>
                    <a:pt x="217" y="404"/>
                    <a:pt x="217" y="404"/>
                  </a:cubicBezTo>
                  <a:cubicBezTo>
                    <a:pt x="217" y="404"/>
                    <a:pt x="218" y="404"/>
                    <a:pt x="218" y="405"/>
                  </a:cubicBezTo>
                  <a:cubicBezTo>
                    <a:pt x="219" y="405"/>
                    <a:pt x="219" y="405"/>
                    <a:pt x="219" y="405"/>
                  </a:cubicBezTo>
                  <a:cubicBezTo>
                    <a:pt x="220" y="405"/>
                    <a:pt x="221" y="405"/>
                    <a:pt x="222" y="405"/>
                  </a:cubicBezTo>
                  <a:cubicBezTo>
                    <a:pt x="223" y="405"/>
                    <a:pt x="224" y="405"/>
                    <a:pt x="225" y="405"/>
                  </a:cubicBezTo>
                  <a:cubicBezTo>
                    <a:pt x="225" y="405"/>
                    <a:pt x="226" y="405"/>
                    <a:pt x="226" y="406"/>
                  </a:cubicBezTo>
                  <a:cubicBezTo>
                    <a:pt x="227" y="406"/>
                    <a:pt x="228" y="406"/>
                    <a:pt x="229" y="406"/>
                  </a:cubicBezTo>
                  <a:cubicBezTo>
                    <a:pt x="230" y="406"/>
                    <a:pt x="231" y="406"/>
                    <a:pt x="231" y="406"/>
                  </a:cubicBezTo>
                  <a:cubicBezTo>
                    <a:pt x="232" y="406"/>
                    <a:pt x="233" y="406"/>
                    <a:pt x="234" y="406"/>
                  </a:cubicBezTo>
                  <a:cubicBezTo>
                    <a:pt x="234" y="406"/>
                    <a:pt x="234" y="406"/>
                    <a:pt x="234" y="406"/>
                  </a:cubicBezTo>
                  <a:cubicBezTo>
                    <a:pt x="235" y="406"/>
                    <a:pt x="235" y="406"/>
                    <a:pt x="235" y="406"/>
                  </a:cubicBezTo>
                  <a:cubicBezTo>
                    <a:pt x="236" y="407"/>
                    <a:pt x="237" y="407"/>
                    <a:pt x="238" y="407"/>
                  </a:cubicBezTo>
                  <a:cubicBezTo>
                    <a:pt x="239" y="407"/>
                    <a:pt x="240" y="407"/>
                    <a:pt x="241" y="407"/>
                  </a:cubicBezTo>
                  <a:cubicBezTo>
                    <a:pt x="242" y="407"/>
                    <a:pt x="242" y="407"/>
                    <a:pt x="243" y="407"/>
                  </a:cubicBezTo>
                  <a:cubicBezTo>
                    <a:pt x="243" y="407"/>
                    <a:pt x="244" y="407"/>
                    <a:pt x="245" y="407"/>
                  </a:cubicBezTo>
                  <a:cubicBezTo>
                    <a:pt x="246" y="407"/>
                    <a:pt x="247" y="407"/>
                    <a:pt x="248" y="408"/>
                  </a:cubicBezTo>
                  <a:cubicBezTo>
                    <a:pt x="249" y="408"/>
                    <a:pt x="249" y="408"/>
                    <a:pt x="250" y="408"/>
                  </a:cubicBezTo>
                  <a:cubicBezTo>
                    <a:pt x="250" y="408"/>
                    <a:pt x="250" y="408"/>
                    <a:pt x="250" y="408"/>
                  </a:cubicBezTo>
                  <a:cubicBezTo>
                    <a:pt x="251" y="408"/>
                    <a:pt x="251" y="408"/>
                    <a:pt x="252" y="408"/>
                  </a:cubicBezTo>
                  <a:cubicBezTo>
                    <a:pt x="253" y="408"/>
                    <a:pt x="254" y="408"/>
                    <a:pt x="256" y="408"/>
                  </a:cubicBezTo>
                  <a:cubicBezTo>
                    <a:pt x="257" y="408"/>
                    <a:pt x="258" y="408"/>
                    <a:pt x="259" y="408"/>
                  </a:cubicBezTo>
                  <a:cubicBezTo>
                    <a:pt x="260" y="408"/>
                    <a:pt x="262" y="408"/>
                    <a:pt x="263" y="408"/>
                  </a:cubicBezTo>
                  <a:cubicBezTo>
                    <a:pt x="263" y="408"/>
                    <a:pt x="264" y="408"/>
                    <a:pt x="264" y="408"/>
                  </a:cubicBezTo>
                  <a:cubicBezTo>
                    <a:pt x="265" y="408"/>
                    <a:pt x="265" y="408"/>
                    <a:pt x="265" y="408"/>
                  </a:cubicBezTo>
                  <a:cubicBezTo>
                    <a:pt x="265" y="408"/>
                    <a:pt x="265" y="408"/>
                    <a:pt x="265" y="408"/>
                  </a:cubicBezTo>
                  <a:cubicBezTo>
                    <a:pt x="265" y="409"/>
                    <a:pt x="266" y="409"/>
                    <a:pt x="266" y="409"/>
                  </a:cubicBezTo>
                  <a:cubicBezTo>
                    <a:pt x="268" y="409"/>
                    <a:pt x="269" y="409"/>
                    <a:pt x="270" y="409"/>
                  </a:cubicBezTo>
                  <a:cubicBezTo>
                    <a:pt x="271" y="409"/>
                    <a:pt x="272" y="409"/>
                    <a:pt x="273" y="409"/>
                  </a:cubicBezTo>
                  <a:cubicBezTo>
                    <a:pt x="275" y="409"/>
                    <a:pt x="277" y="409"/>
                    <a:pt x="278" y="409"/>
                  </a:cubicBezTo>
                  <a:cubicBezTo>
                    <a:pt x="278" y="409"/>
                    <a:pt x="279" y="409"/>
                    <a:pt x="279" y="409"/>
                  </a:cubicBezTo>
                  <a:cubicBezTo>
                    <a:pt x="280" y="409"/>
                    <a:pt x="280" y="409"/>
                    <a:pt x="280" y="409"/>
                  </a:cubicBezTo>
                  <a:cubicBezTo>
                    <a:pt x="280" y="409"/>
                    <a:pt x="280" y="409"/>
                    <a:pt x="280" y="409"/>
                  </a:cubicBezTo>
                  <a:cubicBezTo>
                    <a:pt x="281" y="409"/>
                    <a:pt x="281" y="409"/>
                    <a:pt x="281" y="409"/>
                  </a:cubicBezTo>
                  <a:cubicBezTo>
                    <a:pt x="283" y="409"/>
                    <a:pt x="284" y="409"/>
                    <a:pt x="286" y="409"/>
                  </a:cubicBezTo>
                  <a:cubicBezTo>
                    <a:pt x="287" y="409"/>
                    <a:pt x="288" y="409"/>
                    <a:pt x="289" y="409"/>
                  </a:cubicBezTo>
                  <a:cubicBezTo>
                    <a:pt x="291" y="409"/>
                    <a:pt x="294" y="409"/>
                    <a:pt x="296" y="409"/>
                  </a:cubicBezTo>
                  <a:cubicBezTo>
                    <a:pt x="299" y="409"/>
                    <a:pt x="301" y="409"/>
                    <a:pt x="304" y="409"/>
                  </a:cubicBezTo>
                  <a:cubicBezTo>
                    <a:pt x="305" y="409"/>
                    <a:pt x="306" y="409"/>
                    <a:pt x="307" y="409"/>
                  </a:cubicBezTo>
                  <a:cubicBezTo>
                    <a:pt x="308" y="409"/>
                    <a:pt x="310" y="409"/>
                    <a:pt x="312" y="409"/>
                  </a:cubicBezTo>
                  <a:cubicBezTo>
                    <a:pt x="313" y="409"/>
                    <a:pt x="313" y="409"/>
                    <a:pt x="314" y="409"/>
                  </a:cubicBezTo>
                  <a:cubicBezTo>
                    <a:pt x="315" y="409"/>
                    <a:pt x="315" y="409"/>
                    <a:pt x="315" y="409"/>
                  </a:cubicBezTo>
                  <a:cubicBezTo>
                    <a:pt x="316" y="409"/>
                    <a:pt x="316" y="409"/>
                    <a:pt x="316" y="409"/>
                  </a:cubicBezTo>
                  <a:cubicBezTo>
                    <a:pt x="317" y="409"/>
                    <a:pt x="318" y="409"/>
                    <a:pt x="319" y="409"/>
                  </a:cubicBezTo>
                  <a:cubicBezTo>
                    <a:pt x="320" y="409"/>
                    <a:pt x="321" y="409"/>
                    <a:pt x="322" y="409"/>
                  </a:cubicBezTo>
                  <a:cubicBezTo>
                    <a:pt x="324" y="409"/>
                    <a:pt x="325" y="409"/>
                    <a:pt x="327" y="409"/>
                  </a:cubicBezTo>
                  <a:cubicBezTo>
                    <a:pt x="327" y="409"/>
                    <a:pt x="327" y="409"/>
                    <a:pt x="327" y="409"/>
                  </a:cubicBezTo>
                  <a:cubicBezTo>
                    <a:pt x="327" y="409"/>
                    <a:pt x="327" y="409"/>
                    <a:pt x="327" y="409"/>
                  </a:cubicBezTo>
                  <a:cubicBezTo>
                    <a:pt x="328" y="409"/>
                    <a:pt x="329" y="409"/>
                    <a:pt x="330" y="409"/>
                  </a:cubicBezTo>
                  <a:cubicBezTo>
                    <a:pt x="331" y="409"/>
                    <a:pt x="333" y="409"/>
                    <a:pt x="334" y="408"/>
                  </a:cubicBezTo>
                  <a:cubicBezTo>
                    <a:pt x="335" y="408"/>
                    <a:pt x="336" y="408"/>
                    <a:pt x="337" y="408"/>
                  </a:cubicBezTo>
                  <a:cubicBezTo>
                    <a:pt x="338" y="408"/>
                    <a:pt x="338" y="408"/>
                    <a:pt x="339" y="408"/>
                  </a:cubicBezTo>
                  <a:cubicBezTo>
                    <a:pt x="339" y="408"/>
                    <a:pt x="339" y="408"/>
                    <a:pt x="339" y="408"/>
                  </a:cubicBezTo>
                  <a:cubicBezTo>
                    <a:pt x="340" y="408"/>
                    <a:pt x="340" y="408"/>
                    <a:pt x="340" y="408"/>
                  </a:cubicBezTo>
                  <a:cubicBezTo>
                    <a:pt x="340" y="408"/>
                    <a:pt x="341" y="408"/>
                    <a:pt x="341" y="408"/>
                  </a:cubicBezTo>
                  <a:cubicBezTo>
                    <a:pt x="342" y="408"/>
                    <a:pt x="343" y="408"/>
                    <a:pt x="345" y="408"/>
                  </a:cubicBezTo>
                  <a:cubicBezTo>
                    <a:pt x="345" y="408"/>
                    <a:pt x="346" y="408"/>
                    <a:pt x="347" y="408"/>
                  </a:cubicBezTo>
                  <a:cubicBezTo>
                    <a:pt x="348" y="408"/>
                    <a:pt x="348" y="408"/>
                    <a:pt x="348" y="408"/>
                  </a:cubicBezTo>
                  <a:cubicBezTo>
                    <a:pt x="349" y="408"/>
                    <a:pt x="350" y="407"/>
                    <a:pt x="352" y="407"/>
                  </a:cubicBezTo>
                  <a:cubicBezTo>
                    <a:pt x="352" y="407"/>
                    <a:pt x="353" y="407"/>
                    <a:pt x="354" y="407"/>
                  </a:cubicBezTo>
                  <a:cubicBezTo>
                    <a:pt x="355" y="407"/>
                    <a:pt x="355" y="407"/>
                    <a:pt x="356" y="407"/>
                  </a:cubicBezTo>
                  <a:cubicBezTo>
                    <a:pt x="357" y="407"/>
                    <a:pt x="357" y="407"/>
                    <a:pt x="358" y="407"/>
                  </a:cubicBezTo>
                  <a:cubicBezTo>
                    <a:pt x="359" y="407"/>
                    <a:pt x="361" y="407"/>
                    <a:pt x="362" y="407"/>
                  </a:cubicBezTo>
                  <a:cubicBezTo>
                    <a:pt x="362" y="406"/>
                    <a:pt x="362" y="406"/>
                    <a:pt x="363" y="406"/>
                  </a:cubicBezTo>
                  <a:cubicBezTo>
                    <a:pt x="364" y="406"/>
                    <a:pt x="364" y="406"/>
                    <a:pt x="365" y="406"/>
                  </a:cubicBezTo>
                  <a:cubicBezTo>
                    <a:pt x="366" y="406"/>
                    <a:pt x="367" y="406"/>
                    <a:pt x="368" y="406"/>
                  </a:cubicBezTo>
                  <a:cubicBezTo>
                    <a:pt x="369" y="406"/>
                    <a:pt x="369" y="406"/>
                    <a:pt x="370" y="406"/>
                  </a:cubicBezTo>
                  <a:cubicBezTo>
                    <a:pt x="370" y="406"/>
                    <a:pt x="371" y="406"/>
                    <a:pt x="372" y="406"/>
                  </a:cubicBezTo>
                  <a:cubicBezTo>
                    <a:pt x="373" y="405"/>
                    <a:pt x="374" y="405"/>
                    <a:pt x="375" y="405"/>
                  </a:cubicBezTo>
                  <a:cubicBezTo>
                    <a:pt x="376" y="405"/>
                    <a:pt x="377" y="405"/>
                    <a:pt x="378" y="405"/>
                  </a:cubicBezTo>
                  <a:cubicBezTo>
                    <a:pt x="379" y="405"/>
                    <a:pt x="380" y="404"/>
                    <a:pt x="381" y="404"/>
                  </a:cubicBezTo>
                  <a:cubicBezTo>
                    <a:pt x="382" y="404"/>
                    <a:pt x="383" y="404"/>
                    <a:pt x="383" y="404"/>
                  </a:cubicBezTo>
                  <a:cubicBezTo>
                    <a:pt x="384" y="404"/>
                    <a:pt x="384" y="404"/>
                    <a:pt x="384" y="404"/>
                  </a:cubicBezTo>
                  <a:cubicBezTo>
                    <a:pt x="385" y="404"/>
                    <a:pt x="386" y="404"/>
                    <a:pt x="387" y="403"/>
                  </a:cubicBezTo>
                  <a:cubicBezTo>
                    <a:pt x="388" y="403"/>
                    <a:pt x="389" y="403"/>
                    <a:pt x="390" y="403"/>
                  </a:cubicBezTo>
                  <a:cubicBezTo>
                    <a:pt x="390" y="403"/>
                    <a:pt x="390" y="403"/>
                    <a:pt x="390" y="403"/>
                  </a:cubicBezTo>
                  <a:cubicBezTo>
                    <a:pt x="391" y="403"/>
                    <a:pt x="392" y="403"/>
                    <a:pt x="393" y="403"/>
                  </a:cubicBezTo>
                  <a:cubicBezTo>
                    <a:pt x="394" y="402"/>
                    <a:pt x="395" y="402"/>
                    <a:pt x="396" y="402"/>
                  </a:cubicBezTo>
                  <a:cubicBezTo>
                    <a:pt x="396" y="402"/>
                    <a:pt x="396" y="402"/>
                    <a:pt x="396" y="402"/>
                  </a:cubicBezTo>
                  <a:cubicBezTo>
                    <a:pt x="397" y="402"/>
                    <a:pt x="397" y="402"/>
                    <a:pt x="397" y="402"/>
                  </a:cubicBezTo>
                  <a:cubicBezTo>
                    <a:pt x="397" y="402"/>
                    <a:pt x="397" y="402"/>
                    <a:pt x="398" y="402"/>
                  </a:cubicBezTo>
                  <a:cubicBezTo>
                    <a:pt x="399" y="402"/>
                    <a:pt x="399" y="402"/>
                    <a:pt x="400" y="401"/>
                  </a:cubicBezTo>
                  <a:cubicBezTo>
                    <a:pt x="401" y="401"/>
                    <a:pt x="401" y="401"/>
                    <a:pt x="401" y="401"/>
                  </a:cubicBezTo>
                  <a:cubicBezTo>
                    <a:pt x="402" y="401"/>
                    <a:pt x="402" y="401"/>
                    <a:pt x="402" y="401"/>
                  </a:cubicBezTo>
                  <a:cubicBezTo>
                    <a:pt x="402" y="401"/>
                    <a:pt x="403" y="401"/>
                    <a:pt x="403" y="401"/>
                  </a:cubicBezTo>
                  <a:cubicBezTo>
                    <a:pt x="404" y="401"/>
                    <a:pt x="405" y="400"/>
                    <a:pt x="406" y="400"/>
                  </a:cubicBezTo>
                  <a:cubicBezTo>
                    <a:pt x="407" y="400"/>
                    <a:pt x="407" y="400"/>
                    <a:pt x="407" y="400"/>
                  </a:cubicBezTo>
                  <a:cubicBezTo>
                    <a:pt x="407" y="400"/>
                    <a:pt x="408" y="400"/>
                    <a:pt x="408" y="400"/>
                  </a:cubicBezTo>
                  <a:cubicBezTo>
                    <a:pt x="409" y="400"/>
                    <a:pt x="410" y="399"/>
                    <a:pt x="411" y="399"/>
                  </a:cubicBezTo>
                  <a:cubicBezTo>
                    <a:pt x="412" y="399"/>
                    <a:pt x="412" y="399"/>
                    <a:pt x="412" y="399"/>
                  </a:cubicBezTo>
                  <a:cubicBezTo>
                    <a:pt x="412" y="399"/>
                    <a:pt x="413" y="399"/>
                    <a:pt x="413" y="399"/>
                  </a:cubicBezTo>
                  <a:cubicBezTo>
                    <a:pt x="414" y="399"/>
                    <a:pt x="414" y="399"/>
                    <a:pt x="415" y="398"/>
                  </a:cubicBezTo>
                  <a:cubicBezTo>
                    <a:pt x="415" y="398"/>
                    <a:pt x="415" y="398"/>
                    <a:pt x="415" y="398"/>
                  </a:cubicBezTo>
                  <a:cubicBezTo>
                    <a:pt x="416" y="398"/>
                    <a:pt x="416" y="398"/>
                    <a:pt x="417" y="398"/>
                  </a:cubicBezTo>
                  <a:cubicBezTo>
                    <a:pt x="418" y="398"/>
                    <a:pt x="418" y="397"/>
                    <a:pt x="419" y="397"/>
                  </a:cubicBezTo>
                  <a:cubicBezTo>
                    <a:pt x="420" y="397"/>
                    <a:pt x="420" y="397"/>
                    <a:pt x="421" y="397"/>
                  </a:cubicBezTo>
                  <a:cubicBezTo>
                    <a:pt x="421" y="397"/>
                    <a:pt x="421" y="397"/>
                    <a:pt x="421" y="397"/>
                  </a:cubicBezTo>
                  <a:cubicBezTo>
                    <a:pt x="423" y="396"/>
                    <a:pt x="424" y="396"/>
                    <a:pt x="426" y="396"/>
                  </a:cubicBezTo>
                  <a:cubicBezTo>
                    <a:pt x="426" y="395"/>
                    <a:pt x="426" y="395"/>
                    <a:pt x="426" y="395"/>
                  </a:cubicBezTo>
                  <a:cubicBezTo>
                    <a:pt x="427" y="395"/>
                    <a:pt x="427" y="395"/>
                    <a:pt x="427" y="395"/>
                  </a:cubicBezTo>
                  <a:cubicBezTo>
                    <a:pt x="428" y="395"/>
                    <a:pt x="429" y="395"/>
                    <a:pt x="430" y="394"/>
                  </a:cubicBezTo>
                  <a:cubicBezTo>
                    <a:pt x="430" y="394"/>
                    <a:pt x="430" y="394"/>
                    <a:pt x="430" y="394"/>
                  </a:cubicBezTo>
                  <a:cubicBezTo>
                    <a:pt x="430" y="394"/>
                    <a:pt x="431" y="394"/>
                    <a:pt x="431" y="394"/>
                  </a:cubicBezTo>
                  <a:cubicBezTo>
                    <a:pt x="432" y="393"/>
                    <a:pt x="433" y="393"/>
                    <a:pt x="433" y="393"/>
                  </a:cubicBezTo>
                  <a:cubicBezTo>
                    <a:pt x="434" y="393"/>
                    <a:pt x="434" y="393"/>
                    <a:pt x="434" y="393"/>
                  </a:cubicBezTo>
                  <a:cubicBezTo>
                    <a:pt x="434" y="393"/>
                    <a:pt x="434" y="393"/>
                    <a:pt x="434" y="393"/>
                  </a:cubicBezTo>
                  <a:cubicBezTo>
                    <a:pt x="435" y="392"/>
                    <a:pt x="435" y="392"/>
                    <a:pt x="435" y="392"/>
                  </a:cubicBezTo>
                  <a:cubicBezTo>
                    <a:pt x="436" y="392"/>
                    <a:pt x="436" y="392"/>
                    <a:pt x="437" y="392"/>
                  </a:cubicBezTo>
                  <a:cubicBezTo>
                    <a:pt x="437" y="391"/>
                    <a:pt x="437" y="391"/>
                    <a:pt x="437" y="391"/>
                  </a:cubicBezTo>
                  <a:cubicBezTo>
                    <a:pt x="438" y="391"/>
                    <a:pt x="438" y="391"/>
                    <a:pt x="439" y="391"/>
                  </a:cubicBezTo>
                  <a:cubicBezTo>
                    <a:pt x="439" y="391"/>
                    <a:pt x="439" y="390"/>
                    <a:pt x="440" y="390"/>
                  </a:cubicBezTo>
                  <a:cubicBezTo>
                    <a:pt x="441" y="390"/>
                    <a:pt x="441" y="390"/>
                    <a:pt x="441" y="390"/>
                  </a:cubicBezTo>
                  <a:cubicBezTo>
                    <a:pt x="441" y="390"/>
                    <a:pt x="441" y="390"/>
                    <a:pt x="441" y="390"/>
                  </a:cubicBezTo>
                  <a:cubicBezTo>
                    <a:pt x="442" y="389"/>
                    <a:pt x="442" y="389"/>
                    <a:pt x="442" y="389"/>
                  </a:cubicBezTo>
                  <a:cubicBezTo>
                    <a:pt x="442" y="389"/>
                    <a:pt x="442" y="389"/>
                    <a:pt x="443" y="389"/>
                  </a:cubicBezTo>
                  <a:cubicBezTo>
                    <a:pt x="443" y="389"/>
                    <a:pt x="443" y="389"/>
                    <a:pt x="443" y="389"/>
                  </a:cubicBezTo>
                  <a:cubicBezTo>
                    <a:pt x="444" y="388"/>
                    <a:pt x="444" y="388"/>
                    <a:pt x="444" y="388"/>
                  </a:cubicBezTo>
                  <a:cubicBezTo>
                    <a:pt x="445" y="387"/>
                    <a:pt x="445" y="387"/>
                    <a:pt x="445" y="387"/>
                  </a:cubicBezTo>
                  <a:cubicBezTo>
                    <a:pt x="446" y="387"/>
                    <a:pt x="446" y="387"/>
                    <a:pt x="446" y="387"/>
                  </a:cubicBezTo>
                  <a:cubicBezTo>
                    <a:pt x="446" y="387"/>
                    <a:pt x="446" y="387"/>
                    <a:pt x="446" y="387"/>
                  </a:cubicBezTo>
                  <a:cubicBezTo>
                    <a:pt x="447" y="387"/>
                    <a:pt x="447" y="387"/>
                    <a:pt x="447" y="387"/>
                  </a:cubicBezTo>
                  <a:cubicBezTo>
                    <a:pt x="447" y="386"/>
                    <a:pt x="447" y="386"/>
                    <a:pt x="447" y="386"/>
                  </a:cubicBezTo>
                  <a:cubicBezTo>
                    <a:pt x="448" y="385"/>
                    <a:pt x="448" y="385"/>
                    <a:pt x="448" y="385"/>
                  </a:cubicBezTo>
                  <a:cubicBezTo>
                    <a:pt x="449" y="385"/>
                    <a:pt x="449" y="385"/>
                    <a:pt x="449" y="385"/>
                  </a:cubicBezTo>
                  <a:cubicBezTo>
                    <a:pt x="449" y="384"/>
                    <a:pt x="449" y="384"/>
                    <a:pt x="449" y="384"/>
                  </a:cubicBezTo>
                  <a:cubicBezTo>
                    <a:pt x="450" y="384"/>
                    <a:pt x="450" y="384"/>
                    <a:pt x="450" y="384"/>
                  </a:cubicBezTo>
                  <a:cubicBezTo>
                    <a:pt x="450" y="384"/>
                    <a:pt x="450" y="384"/>
                    <a:pt x="450" y="384"/>
                  </a:cubicBezTo>
                  <a:cubicBezTo>
                    <a:pt x="450" y="383"/>
                    <a:pt x="450" y="383"/>
                    <a:pt x="450" y="383"/>
                  </a:cubicBezTo>
                  <a:cubicBezTo>
                    <a:pt x="450" y="383"/>
                    <a:pt x="450" y="383"/>
                    <a:pt x="450" y="383"/>
                  </a:cubicBezTo>
                  <a:cubicBezTo>
                    <a:pt x="451" y="383"/>
                    <a:pt x="451" y="383"/>
                    <a:pt x="451" y="383"/>
                  </a:cubicBezTo>
                  <a:cubicBezTo>
                    <a:pt x="451" y="382"/>
                    <a:pt x="451" y="382"/>
                    <a:pt x="451" y="382"/>
                  </a:cubicBezTo>
                  <a:cubicBezTo>
                    <a:pt x="452" y="382"/>
                    <a:pt x="452" y="382"/>
                    <a:pt x="452" y="382"/>
                  </a:cubicBezTo>
                  <a:cubicBezTo>
                    <a:pt x="452" y="381"/>
                    <a:pt x="452" y="381"/>
                    <a:pt x="452" y="381"/>
                  </a:cubicBezTo>
                  <a:cubicBezTo>
                    <a:pt x="452" y="381"/>
                    <a:pt x="452" y="381"/>
                    <a:pt x="452" y="381"/>
                  </a:cubicBezTo>
                  <a:cubicBezTo>
                    <a:pt x="453" y="380"/>
                    <a:pt x="453" y="380"/>
                    <a:pt x="453" y="380"/>
                  </a:cubicBezTo>
                  <a:cubicBezTo>
                    <a:pt x="455" y="376"/>
                    <a:pt x="457" y="372"/>
                    <a:pt x="459" y="367"/>
                  </a:cubicBezTo>
                  <a:cubicBezTo>
                    <a:pt x="493" y="292"/>
                    <a:pt x="528" y="216"/>
                    <a:pt x="563" y="141"/>
                  </a:cubicBezTo>
                  <a:cubicBezTo>
                    <a:pt x="574" y="116"/>
                    <a:pt x="585" y="92"/>
                    <a:pt x="596" y="68"/>
                  </a:cubicBezTo>
                  <a:cubicBezTo>
                    <a:pt x="597" y="66"/>
                    <a:pt x="597" y="64"/>
                    <a:pt x="597" y="63"/>
                  </a:cubicBezTo>
                  <a:cubicBezTo>
                    <a:pt x="597" y="62"/>
                    <a:pt x="597" y="62"/>
                    <a:pt x="597" y="61"/>
                  </a:cubicBezTo>
                  <a:cubicBezTo>
                    <a:pt x="597" y="60"/>
                    <a:pt x="597" y="60"/>
                    <a:pt x="597" y="60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3" name="Freeform 150"/>
            <p:cNvSpPr>
              <a:spLocks/>
            </p:cNvSpPr>
            <p:nvPr/>
          </p:nvSpPr>
          <p:spPr bwMode="auto">
            <a:xfrm>
              <a:off x="3411301" y="4528590"/>
              <a:ext cx="1698755" cy="280090"/>
            </a:xfrm>
            <a:custGeom>
              <a:avLst/>
              <a:gdLst>
                <a:gd name="T0" fmla="*/ 599 w 602"/>
                <a:gd name="T1" fmla="*/ 64 h 125"/>
                <a:gd name="T2" fmla="*/ 296 w 602"/>
                <a:gd name="T3" fmla="*/ 125 h 125"/>
                <a:gd name="T4" fmla="*/ 2 w 602"/>
                <a:gd name="T5" fmla="*/ 62 h 125"/>
                <a:gd name="T6" fmla="*/ 306 w 602"/>
                <a:gd name="T7" fmla="*/ 1 h 125"/>
                <a:gd name="T8" fmla="*/ 599 w 602"/>
                <a:gd name="T9" fmla="*/ 64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2" h="125">
                  <a:moveTo>
                    <a:pt x="599" y="64"/>
                  </a:moveTo>
                  <a:cubicBezTo>
                    <a:pt x="597" y="98"/>
                    <a:pt x="461" y="125"/>
                    <a:pt x="296" y="125"/>
                  </a:cubicBezTo>
                  <a:cubicBezTo>
                    <a:pt x="131" y="124"/>
                    <a:pt x="0" y="96"/>
                    <a:pt x="2" y="62"/>
                  </a:cubicBezTo>
                  <a:cubicBezTo>
                    <a:pt x="5" y="27"/>
                    <a:pt x="141" y="0"/>
                    <a:pt x="306" y="1"/>
                  </a:cubicBezTo>
                  <a:cubicBezTo>
                    <a:pt x="471" y="1"/>
                    <a:pt x="602" y="30"/>
                    <a:pt x="599" y="64"/>
                  </a:cubicBezTo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43" name="Rectangle 177"/>
          <p:cNvSpPr>
            <a:spLocks noChangeArrowheads="1"/>
          </p:cNvSpPr>
          <p:nvPr/>
        </p:nvSpPr>
        <p:spPr bwMode="auto">
          <a:xfrm>
            <a:off x="2717416" y="4917117"/>
            <a:ext cx="4513322" cy="5062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44" name="Rectangle 179"/>
          <p:cNvSpPr>
            <a:spLocks noChangeArrowheads="1"/>
          </p:cNvSpPr>
          <p:nvPr/>
        </p:nvSpPr>
        <p:spPr bwMode="auto">
          <a:xfrm>
            <a:off x="2717416" y="5751604"/>
            <a:ext cx="4524052" cy="5081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0101B6A4-DB22-47AA-941B-4E496BC5F754}"/>
              </a:ext>
            </a:extLst>
          </p:cNvPr>
          <p:cNvSpPr txBox="1"/>
          <p:nvPr/>
        </p:nvSpPr>
        <p:spPr>
          <a:xfrm>
            <a:off x="3686714" y="4916012"/>
            <a:ext cx="20519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bg2"/>
                </a:solidFill>
                <a:latin typeface="+mj-lt"/>
              </a:rPr>
              <a:t>Finalists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0101B6A4-DB22-47AA-941B-4E496BC5F754}"/>
              </a:ext>
            </a:extLst>
          </p:cNvPr>
          <p:cNvSpPr txBox="1"/>
          <p:nvPr/>
        </p:nvSpPr>
        <p:spPr>
          <a:xfrm>
            <a:off x="3270337" y="5875665"/>
            <a:ext cx="20519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bg2"/>
                </a:solidFill>
                <a:latin typeface="+mj-lt"/>
              </a:rPr>
              <a:t>Clients</a:t>
            </a:r>
          </a:p>
        </p:txBody>
      </p:sp>
      <p:grpSp>
        <p:nvGrpSpPr>
          <p:cNvPr id="51" name="Group 50"/>
          <p:cNvGrpSpPr/>
          <p:nvPr/>
        </p:nvGrpSpPr>
        <p:grpSpPr>
          <a:xfrm>
            <a:off x="2314483" y="5600827"/>
            <a:ext cx="798713" cy="922593"/>
            <a:chOff x="3867879" y="5495657"/>
            <a:chExt cx="798713" cy="772139"/>
          </a:xfrm>
        </p:grpSpPr>
        <p:sp>
          <p:nvSpPr>
            <p:cNvPr id="52" name="Freeform 143"/>
            <p:cNvSpPr>
              <a:spLocks/>
            </p:cNvSpPr>
            <p:nvPr/>
          </p:nvSpPr>
          <p:spPr bwMode="auto">
            <a:xfrm>
              <a:off x="3871455" y="5495657"/>
              <a:ext cx="792752" cy="772139"/>
            </a:xfrm>
            <a:custGeom>
              <a:avLst/>
              <a:gdLst>
                <a:gd name="T0" fmla="*/ 279 w 281"/>
                <a:gd name="T1" fmla="*/ 45 h 345"/>
                <a:gd name="T2" fmla="*/ 276 w 281"/>
                <a:gd name="T3" fmla="*/ 39 h 345"/>
                <a:gd name="T4" fmla="*/ 271 w 281"/>
                <a:gd name="T5" fmla="*/ 34 h 345"/>
                <a:gd name="T6" fmla="*/ 266 w 281"/>
                <a:gd name="T7" fmla="*/ 29 h 345"/>
                <a:gd name="T8" fmla="*/ 252 w 281"/>
                <a:gd name="T9" fmla="*/ 21 h 345"/>
                <a:gd name="T10" fmla="*/ 243 w 281"/>
                <a:gd name="T11" fmla="*/ 17 h 345"/>
                <a:gd name="T12" fmla="*/ 228 w 281"/>
                <a:gd name="T13" fmla="*/ 12 h 345"/>
                <a:gd name="T14" fmla="*/ 216 w 281"/>
                <a:gd name="T15" fmla="*/ 8 h 345"/>
                <a:gd name="T16" fmla="*/ 199 w 281"/>
                <a:gd name="T17" fmla="*/ 5 h 345"/>
                <a:gd name="T18" fmla="*/ 184 w 281"/>
                <a:gd name="T19" fmla="*/ 3 h 345"/>
                <a:gd name="T20" fmla="*/ 175 w 281"/>
                <a:gd name="T21" fmla="*/ 2 h 345"/>
                <a:gd name="T22" fmla="*/ 166 w 281"/>
                <a:gd name="T23" fmla="*/ 1 h 345"/>
                <a:gd name="T24" fmla="*/ 157 w 281"/>
                <a:gd name="T25" fmla="*/ 1 h 345"/>
                <a:gd name="T26" fmla="*/ 146 w 281"/>
                <a:gd name="T27" fmla="*/ 0 h 345"/>
                <a:gd name="T28" fmla="*/ 136 w 281"/>
                <a:gd name="T29" fmla="*/ 0 h 345"/>
                <a:gd name="T30" fmla="*/ 128 w 281"/>
                <a:gd name="T31" fmla="*/ 0 h 345"/>
                <a:gd name="T32" fmla="*/ 114 w 281"/>
                <a:gd name="T33" fmla="*/ 1 h 345"/>
                <a:gd name="T34" fmla="*/ 95 w 281"/>
                <a:gd name="T35" fmla="*/ 3 h 345"/>
                <a:gd name="T36" fmla="*/ 88 w 281"/>
                <a:gd name="T37" fmla="*/ 4 h 345"/>
                <a:gd name="T38" fmla="*/ 81 w 281"/>
                <a:gd name="T39" fmla="*/ 5 h 345"/>
                <a:gd name="T40" fmla="*/ 72 w 281"/>
                <a:gd name="T41" fmla="*/ 7 h 345"/>
                <a:gd name="T42" fmla="*/ 66 w 281"/>
                <a:gd name="T43" fmla="*/ 8 h 345"/>
                <a:gd name="T44" fmla="*/ 56 w 281"/>
                <a:gd name="T45" fmla="*/ 11 h 345"/>
                <a:gd name="T46" fmla="*/ 48 w 281"/>
                <a:gd name="T47" fmla="*/ 13 h 345"/>
                <a:gd name="T48" fmla="*/ 36 w 281"/>
                <a:gd name="T49" fmla="*/ 17 h 345"/>
                <a:gd name="T50" fmla="*/ 28 w 281"/>
                <a:gd name="T51" fmla="*/ 21 h 345"/>
                <a:gd name="T52" fmla="*/ 20 w 281"/>
                <a:gd name="T53" fmla="*/ 26 h 345"/>
                <a:gd name="T54" fmla="*/ 13 w 281"/>
                <a:gd name="T55" fmla="*/ 31 h 345"/>
                <a:gd name="T56" fmla="*/ 6 w 281"/>
                <a:gd name="T57" fmla="*/ 38 h 345"/>
                <a:gd name="T58" fmla="*/ 2 w 281"/>
                <a:gd name="T59" fmla="*/ 45 h 345"/>
                <a:gd name="T60" fmla="*/ 0 w 281"/>
                <a:gd name="T61" fmla="*/ 50 h 345"/>
                <a:gd name="T62" fmla="*/ 0 w 281"/>
                <a:gd name="T63" fmla="*/ 55 h 345"/>
                <a:gd name="T64" fmla="*/ 64 w 281"/>
                <a:gd name="T65" fmla="*/ 305 h 345"/>
                <a:gd name="T66" fmla="*/ 69 w 281"/>
                <a:gd name="T67" fmla="*/ 323 h 345"/>
                <a:gd name="T68" fmla="*/ 72 w 281"/>
                <a:gd name="T69" fmla="*/ 327 h 345"/>
                <a:gd name="T70" fmla="*/ 76 w 281"/>
                <a:gd name="T71" fmla="*/ 330 h 345"/>
                <a:gd name="T72" fmla="*/ 81 w 281"/>
                <a:gd name="T73" fmla="*/ 333 h 345"/>
                <a:gd name="T74" fmla="*/ 86 w 281"/>
                <a:gd name="T75" fmla="*/ 336 h 345"/>
                <a:gd name="T76" fmla="*/ 92 w 281"/>
                <a:gd name="T77" fmla="*/ 338 h 345"/>
                <a:gd name="T78" fmla="*/ 100 w 281"/>
                <a:gd name="T79" fmla="*/ 340 h 345"/>
                <a:gd name="T80" fmla="*/ 106 w 281"/>
                <a:gd name="T81" fmla="*/ 342 h 345"/>
                <a:gd name="T82" fmla="*/ 114 w 281"/>
                <a:gd name="T83" fmla="*/ 343 h 345"/>
                <a:gd name="T84" fmla="*/ 123 w 281"/>
                <a:gd name="T85" fmla="*/ 344 h 345"/>
                <a:gd name="T86" fmla="*/ 131 w 281"/>
                <a:gd name="T87" fmla="*/ 345 h 345"/>
                <a:gd name="T88" fmla="*/ 144 w 281"/>
                <a:gd name="T89" fmla="*/ 345 h 345"/>
                <a:gd name="T90" fmla="*/ 154 w 281"/>
                <a:gd name="T91" fmla="*/ 345 h 345"/>
                <a:gd name="T92" fmla="*/ 160 w 281"/>
                <a:gd name="T93" fmla="*/ 344 h 345"/>
                <a:gd name="T94" fmla="*/ 170 w 281"/>
                <a:gd name="T95" fmla="*/ 343 h 345"/>
                <a:gd name="T96" fmla="*/ 179 w 281"/>
                <a:gd name="T97" fmla="*/ 341 h 345"/>
                <a:gd name="T98" fmla="*/ 186 w 281"/>
                <a:gd name="T99" fmla="*/ 339 h 345"/>
                <a:gd name="T100" fmla="*/ 191 w 281"/>
                <a:gd name="T101" fmla="*/ 337 h 345"/>
                <a:gd name="T102" fmla="*/ 197 w 281"/>
                <a:gd name="T103" fmla="*/ 335 h 345"/>
                <a:gd name="T104" fmla="*/ 202 w 281"/>
                <a:gd name="T105" fmla="*/ 332 h 345"/>
                <a:gd name="T106" fmla="*/ 207 w 281"/>
                <a:gd name="T107" fmla="*/ 329 h 345"/>
                <a:gd name="T108" fmla="*/ 209 w 281"/>
                <a:gd name="T109" fmla="*/ 326 h 345"/>
                <a:gd name="T110" fmla="*/ 211 w 281"/>
                <a:gd name="T111" fmla="*/ 324 h 345"/>
                <a:gd name="T112" fmla="*/ 213 w 281"/>
                <a:gd name="T113" fmla="*/ 321 h 3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81" h="345">
                  <a:moveTo>
                    <a:pt x="280" y="51"/>
                  </a:moveTo>
                  <a:cubicBezTo>
                    <a:pt x="280" y="50"/>
                    <a:pt x="280" y="50"/>
                    <a:pt x="280" y="50"/>
                  </a:cubicBezTo>
                  <a:cubicBezTo>
                    <a:pt x="280" y="50"/>
                    <a:pt x="280" y="50"/>
                    <a:pt x="280" y="50"/>
                  </a:cubicBezTo>
                  <a:cubicBezTo>
                    <a:pt x="280" y="49"/>
                    <a:pt x="280" y="49"/>
                    <a:pt x="280" y="49"/>
                  </a:cubicBezTo>
                  <a:cubicBezTo>
                    <a:pt x="280" y="48"/>
                    <a:pt x="280" y="48"/>
                    <a:pt x="280" y="48"/>
                  </a:cubicBezTo>
                  <a:cubicBezTo>
                    <a:pt x="280" y="47"/>
                    <a:pt x="280" y="47"/>
                    <a:pt x="280" y="47"/>
                  </a:cubicBezTo>
                  <a:cubicBezTo>
                    <a:pt x="280" y="47"/>
                    <a:pt x="280" y="47"/>
                    <a:pt x="280" y="47"/>
                  </a:cubicBezTo>
                  <a:cubicBezTo>
                    <a:pt x="280" y="46"/>
                    <a:pt x="279" y="46"/>
                    <a:pt x="279" y="45"/>
                  </a:cubicBezTo>
                  <a:cubicBezTo>
                    <a:pt x="279" y="45"/>
                    <a:pt x="279" y="45"/>
                    <a:pt x="279" y="45"/>
                  </a:cubicBezTo>
                  <a:cubicBezTo>
                    <a:pt x="279" y="45"/>
                    <a:pt x="279" y="44"/>
                    <a:pt x="279" y="44"/>
                  </a:cubicBezTo>
                  <a:cubicBezTo>
                    <a:pt x="278" y="43"/>
                    <a:pt x="278" y="43"/>
                    <a:pt x="278" y="43"/>
                  </a:cubicBezTo>
                  <a:cubicBezTo>
                    <a:pt x="278" y="42"/>
                    <a:pt x="278" y="42"/>
                    <a:pt x="278" y="42"/>
                  </a:cubicBezTo>
                  <a:cubicBezTo>
                    <a:pt x="278" y="42"/>
                    <a:pt x="278" y="42"/>
                    <a:pt x="278" y="42"/>
                  </a:cubicBezTo>
                  <a:cubicBezTo>
                    <a:pt x="277" y="41"/>
                    <a:pt x="277" y="41"/>
                    <a:pt x="277" y="41"/>
                  </a:cubicBezTo>
                  <a:cubicBezTo>
                    <a:pt x="277" y="40"/>
                    <a:pt x="277" y="40"/>
                    <a:pt x="277" y="40"/>
                  </a:cubicBezTo>
                  <a:cubicBezTo>
                    <a:pt x="276" y="39"/>
                    <a:pt x="276" y="39"/>
                    <a:pt x="276" y="39"/>
                  </a:cubicBezTo>
                  <a:cubicBezTo>
                    <a:pt x="276" y="39"/>
                    <a:pt x="276" y="39"/>
                    <a:pt x="276" y="39"/>
                  </a:cubicBezTo>
                  <a:cubicBezTo>
                    <a:pt x="276" y="39"/>
                    <a:pt x="275" y="38"/>
                    <a:pt x="275" y="38"/>
                  </a:cubicBezTo>
                  <a:cubicBezTo>
                    <a:pt x="275" y="37"/>
                    <a:pt x="275" y="37"/>
                    <a:pt x="275" y="37"/>
                  </a:cubicBezTo>
                  <a:cubicBezTo>
                    <a:pt x="274" y="36"/>
                    <a:pt x="274" y="36"/>
                    <a:pt x="274" y="36"/>
                  </a:cubicBezTo>
                  <a:cubicBezTo>
                    <a:pt x="273" y="36"/>
                    <a:pt x="273" y="36"/>
                    <a:pt x="273" y="36"/>
                  </a:cubicBezTo>
                  <a:cubicBezTo>
                    <a:pt x="272" y="35"/>
                    <a:pt x="272" y="35"/>
                    <a:pt x="272" y="35"/>
                  </a:cubicBezTo>
                  <a:cubicBezTo>
                    <a:pt x="272" y="34"/>
                    <a:pt x="272" y="34"/>
                    <a:pt x="272" y="34"/>
                  </a:cubicBezTo>
                  <a:cubicBezTo>
                    <a:pt x="271" y="34"/>
                    <a:pt x="271" y="34"/>
                    <a:pt x="271" y="34"/>
                  </a:cubicBezTo>
                  <a:cubicBezTo>
                    <a:pt x="271" y="33"/>
                    <a:pt x="271" y="33"/>
                    <a:pt x="271" y="33"/>
                  </a:cubicBezTo>
                  <a:cubicBezTo>
                    <a:pt x="270" y="33"/>
                    <a:pt x="270" y="32"/>
                    <a:pt x="269" y="32"/>
                  </a:cubicBezTo>
                  <a:cubicBezTo>
                    <a:pt x="269" y="32"/>
                    <a:pt x="269" y="32"/>
                    <a:pt x="269" y="32"/>
                  </a:cubicBezTo>
                  <a:cubicBezTo>
                    <a:pt x="269" y="31"/>
                    <a:pt x="268" y="31"/>
                    <a:pt x="268" y="31"/>
                  </a:cubicBezTo>
                  <a:cubicBezTo>
                    <a:pt x="267" y="30"/>
                    <a:pt x="267" y="30"/>
                    <a:pt x="267" y="30"/>
                  </a:cubicBezTo>
                  <a:cubicBezTo>
                    <a:pt x="267" y="30"/>
                    <a:pt x="266" y="30"/>
                    <a:pt x="266" y="29"/>
                  </a:cubicBezTo>
                  <a:cubicBezTo>
                    <a:pt x="266" y="29"/>
                    <a:pt x="266" y="29"/>
                    <a:pt x="266" y="29"/>
                  </a:cubicBezTo>
                  <a:cubicBezTo>
                    <a:pt x="266" y="29"/>
                    <a:pt x="266" y="29"/>
                    <a:pt x="266" y="29"/>
                  </a:cubicBezTo>
                  <a:cubicBezTo>
                    <a:pt x="265" y="28"/>
                    <a:pt x="264" y="27"/>
                    <a:pt x="262" y="27"/>
                  </a:cubicBezTo>
                  <a:cubicBezTo>
                    <a:pt x="262" y="27"/>
                    <a:pt x="262" y="27"/>
                    <a:pt x="262" y="27"/>
                  </a:cubicBezTo>
                  <a:cubicBezTo>
                    <a:pt x="261" y="26"/>
                    <a:pt x="260" y="25"/>
                    <a:pt x="259" y="24"/>
                  </a:cubicBezTo>
                  <a:cubicBezTo>
                    <a:pt x="259" y="24"/>
                    <a:pt x="259" y="24"/>
                    <a:pt x="259" y="24"/>
                  </a:cubicBezTo>
                  <a:cubicBezTo>
                    <a:pt x="258" y="24"/>
                    <a:pt x="258" y="24"/>
                    <a:pt x="258" y="24"/>
                  </a:cubicBezTo>
                  <a:cubicBezTo>
                    <a:pt x="257" y="24"/>
                    <a:pt x="256" y="23"/>
                    <a:pt x="256" y="23"/>
                  </a:cubicBezTo>
                  <a:cubicBezTo>
                    <a:pt x="255" y="22"/>
                    <a:pt x="255" y="22"/>
                    <a:pt x="255" y="22"/>
                  </a:cubicBezTo>
                  <a:cubicBezTo>
                    <a:pt x="254" y="22"/>
                    <a:pt x="253" y="21"/>
                    <a:pt x="252" y="21"/>
                  </a:cubicBezTo>
                  <a:cubicBezTo>
                    <a:pt x="252" y="21"/>
                    <a:pt x="252" y="21"/>
                    <a:pt x="252" y="21"/>
                  </a:cubicBezTo>
                  <a:cubicBezTo>
                    <a:pt x="251" y="21"/>
                    <a:pt x="251" y="21"/>
                    <a:pt x="251" y="21"/>
                  </a:cubicBezTo>
                  <a:cubicBezTo>
                    <a:pt x="251" y="20"/>
                    <a:pt x="250" y="20"/>
                    <a:pt x="249" y="20"/>
                  </a:cubicBezTo>
                  <a:cubicBezTo>
                    <a:pt x="248" y="19"/>
                    <a:pt x="248" y="19"/>
                    <a:pt x="248" y="19"/>
                  </a:cubicBezTo>
                  <a:cubicBezTo>
                    <a:pt x="248" y="19"/>
                    <a:pt x="247" y="18"/>
                    <a:pt x="246" y="18"/>
                  </a:cubicBezTo>
                  <a:cubicBezTo>
                    <a:pt x="246" y="18"/>
                    <a:pt x="246" y="18"/>
                    <a:pt x="246" y="18"/>
                  </a:cubicBezTo>
                  <a:cubicBezTo>
                    <a:pt x="245" y="18"/>
                    <a:pt x="245" y="18"/>
                    <a:pt x="245" y="18"/>
                  </a:cubicBezTo>
                  <a:cubicBezTo>
                    <a:pt x="245" y="18"/>
                    <a:pt x="244" y="17"/>
                    <a:pt x="243" y="17"/>
                  </a:cubicBezTo>
                  <a:cubicBezTo>
                    <a:pt x="242" y="16"/>
                    <a:pt x="242" y="16"/>
                    <a:pt x="242" y="16"/>
                  </a:cubicBezTo>
                  <a:cubicBezTo>
                    <a:pt x="241" y="16"/>
                    <a:pt x="241" y="16"/>
                    <a:pt x="240" y="16"/>
                  </a:cubicBezTo>
                  <a:cubicBezTo>
                    <a:pt x="240" y="16"/>
                    <a:pt x="240" y="16"/>
                    <a:pt x="240" y="16"/>
                  </a:cubicBezTo>
                  <a:cubicBezTo>
                    <a:pt x="239" y="15"/>
                    <a:pt x="239" y="15"/>
                    <a:pt x="239" y="15"/>
                  </a:cubicBezTo>
                  <a:cubicBezTo>
                    <a:pt x="238" y="15"/>
                    <a:pt x="236" y="14"/>
                    <a:pt x="234" y="14"/>
                  </a:cubicBezTo>
                  <a:cubicBezTo>
                    <a:pt x="234" y="13"/>
                    <a:pt x="234" y="13"/>
                    <a:pt x="234" y="13"/>
                  </a:cubicBezTo>
                  <a:cubicBezTo>
                    <a:pt x="234" y="13"/>
                    <a:pt x="234" y="13"/>
                    <a:pt x="234" y="13"/>
                  </a:cubicBezTo>
                  <a:cubicBezTo>
                    <a:pt x="232" y="13"/>
                    <a:pt x="230" y="12"/>
                    <a:pt x="228" y="12"/>
                  </a:cubicBezTo>
                  <a:cubicBezTo>
                    <a:pt x="228" y="12"/>
                    <a:pt x="228" y="12"/>
                    <a:pt x="228" y="12"/>
                  </a:cubicBezTo>
                  <a:cubicBezTo>
                    <a:pt x="228" y="12"/>
                    <a:pt x="228" y="12"/>
                    <a:pt x="228" y="12"/>
                  </a:cubicBezTo>
                  <a:cubicBezTo>
                    <a:pt x="226" y="11"/>
                    <a:pt x="224" y="11"/>
                    <a:pt x="223" y="10"/>
                  </a:cubicBezTo>
                  <a:cubicBezTo>
                    <a:pt x="222" y="10"/>
                    <a:pt x="222" y="10"/>
                    <a:pt x="222" y="10"/>
                  </a:cubicBezTo>
                  <a:cubicBezTo>
                    <a:pt x="222" y="10"/>
                    <a:pt x="222" y="10"/>
                    <a:pt x="222" y="10"/>
                  </a:cubicBezTo>
                  <a:cubicBezTo>
                    <a:pt x="220" y="9"/>
                    <a:pt x="218" y="9"/>
                    <a:pt x="217" y="9"/>
                  </a:cubicBezTo>
                  <a:cubicBezTo>
                    <a:pt x="216" y="9"/>
                    <a:pt x="216" y="9"/>
                    <a:pt x="216" y="9"/>
                  </a:cubicBezTo>
                  <a:cubicBezTo>
                    <a:pt x="216" y="8"/>
                    <a:pt x="216" y="8"/>
                    <a:pt x="216" y="8"/>
                  </a:cubicBezTo>
                  <a:cubicBezTo>
                    <a:pt x="214" y="8"/>
                    <a:pt x="213" y="8"/>
                    <a:pt x="211" y="7"/>
                  </a:cubicBezTo>
                  <a:cubicBezTo>
                    <a:pt x="211" y="7"/>
                    <a:pt x="211" y="7"/>
                    <a:pt x="211" y="7"/>
                  </a:cubicBezTo>
                  <a:cubicBezTo>
                    <a:pt x="210" y="7"/>
                    <a:pt x="210" y="7"/>
                    <a:pt x="210" y="7"/>
                  </a:cubicBezTo>
                  <a:cubicBezTo>
                    <a:pt x="209" y="7"/>
                    <a:pt x="207" y="6"/>
                    <a:pt x="206" y="6"/>
                  </a:cubicBezTo>
                  <a:cubicBezTo>
                    <a:pt x="205" y="6"/>
                    <a:pt x="205" y="6"/>
                    <a:pt x="205" y="6"/>
                  </a:cubicBezTo>
                  <a:cubicBezTo>
                    <a:pt x="204" y="6"/>
                    <a:pt x="204" y="6"/>
                    <a:pt x="204" y="6"/>
                  </a:cubicBezTo>
                  <a:cubicBezTo>
                    <a:pt x="203" y="6"/>
                    <a:pt x="201" y="5"/>
                    <a:pt x="200" y="5"/>
                  </a:cubicBezTo>
                  <a:cubicBezTo>
                    <a:pt x="199" y="5"/>
                    <a:pt x="199" y="5"/>
                    <a:pt x="199" y="5"/>
                  </a:cubicBezTo>
                  <a:cubicBezTo>
                    <a:pt x="199" y="5"/>
                    <a:pt x="199" y="5"/>
                    <a:pt x="199" y="5"/>
                  </a:cubicBezTo>
                  <a:cubicBezTo>
                    <a:pt x="197" y="5"/>
                    <a:pt x="196" y="4"/>
                    <a:pt x="194" y="4"/>
                  </a:cubicBezTo>
                  <a:cubicBezTo>
                    <a:pt x="194" y="4"/>
                    <a:pt x="194" y="4"/>
                    <a:pt x="194" y="4"/>
                  </a:cubicBezTo>
                  <a:cubicBezTo>
                    <a:pt x="194" y="4"/>
                    <a:pt x="194" y="4"/>
                    <a:pt x="194" y="4"/>
                  </a:cubicBezTo>
                  <a:cubicBezTo>
                    <a:pt x="192" y="4"/>
                    <a:pt x="191" y="4"/>
                    <a:pt x="189" y="4"/>
                  </a:cubicBezTo>
                  <a:cubicBezTo>
                    <a:pt x="189" y="3"/>
                    <a:pt x="189" y="3"/>
                    <a:pt x="189" y="3"/>
                  </a:cubicBezTo>
                  <a:cubicBezTo>
                    <a:pt x="188" y="3"/>
                    <a:pt x="188" y="3"/>
                    <a:pt x="188" y="3"/>
                  </a:cubicBezTo>
                  <a:cubicBezTo>
                    <a:pt x="187" y="3"/>
                    <a:pt x="186" y="3"/>
                    <a:pt x="184" y="3"/>
                  </a:cubicBezTo>
                  <a:cubicBezTo>
                    <a:pt x="184" y="3"/>
                    <a:pt x="184" y="3"/>
                    <a:pt x="184" y="3"/>
                  </a:cubicBezTo>
                  <a:cubicBezTo>
                    <a:pt x="184" y="3"/>
                    <a:pt x="184" y="3"/>
                    <a:pt x="184" y="3"/>
                  </a:cubicBezTo>
                  <a:cubicBezTo>
                    <a:pt x="183" y="3"/>
                    <a:pt x="181" y="2"/>
                    <a:pt x="180" y="2"/>
                  </a:cubicBezTo>
                  <a:cubicBezTo>
                    <a:pt x="180" y="2"/>
                    <a:pt x="180" y="2"/>
                    <a:pt x="180" y="2"/>
                  </a:cubicBezTo>
                  <a:cubicBezTo>
                    <a:pt x="179" y="2"/>
                    <a:pt x="179" y="2"/>
                    <a:pt x="179" y="2"/>
                  </a:cubicBezTo>
                  <a:cubicBezTo>
                    <a:pt x="178" y="2"/>
                    <a:pt x="177" y="2"/>
                    <a:pt x="177" y="2"/>
                  </a:cubicBezTo>
                  <a:cubicBezTo>
                    <a:pt x="176" y="2"/>
                    <a:pt x="176" y="2"/>
                    <a:pt x="176" y="2"/>
                  </a:cubicBezTo>
                  <a:cubicBezTo>
                    <a:pt x="175" y="2"/>
                    <a:pt x="175" y="2"/>
                    <a:pt x="175" y="2"/>
                  </a:cubicBezTo>
                  <a:cubicBezTo>
                    <a:pt x="174" y="2"/>
                    <a:pt x="174" y="2"/>
                    <a:pt x="174" y="2"/>
                  </a:cubicBezTo>
                  <a:cubicBezTo>
                    <a:pt x="173" y="2"/>
                    <a:pt x="173" y="2"/>
                    <a:pt x="172" y="2"/>
                  </a:cubicBezTo>
                  <a:cubicBezTo>
                    <a:pt x="172" y="2"/>
                    <a:pt x="172" y="2"/>
                    <a:pt x="172" y="2"/>
                  </a:cubicBezTo>
                  <a:cubicBezTo>
                    <a:pt x="171" y="1"/>
                    <a:pt x="171" y="1"/>
                    <a:pt x="170" y="1"/>
                  </a:cubicBezTo>
                  <a:cubicBezTo>
                    <a:pt x="169" y="1"/>
                    <a:pt x="169" y="1"/>
                    <a:pt x="169" y="1"/>
                  </a:cubicBezTo>
                  <a:cubicBezTo>
                    <a:pt x="168" y="1"/>
                    <a:pt x="168" y="1"/>
                    <a:pt x="168" y="1"/>
                  </a:cubicBezTo>
                  <a:cubicBezTo>
                    <a:pt x="168" y="1"/>
                    <a:pt x="167" y="1"/>
                    <a:pt x="167" y="1"/>
                  </a:cubicBezTo>
                  <a:cubicBezTo>
                    <a:pt x="166" y="1"/>
                    <a:pt x="166" y="1"/>
                    <a:pt x="166" y="1"/>
                  </a:cubicBezTo>
                  <a:cubicBezTo>
                    <a:pt x="165" y="1"/>
                    <a:pt x="165" y="1"/>
                    <a:pt x="164" y="1"/>
                  </a:cubicBezTo>
                  <a:cubicBezTo>
                    <a:pt x="164" y="1"/>
                    <a:pt x="164" y="1"/>
                    <a:pt x="164" y="1"/>
                  </a:cubicBezTo>
                  <a:cubicBezTo>
                    <a:pt x="163" y="1"/>
                    <a:pt x="163" y="1"/>
                    <a:pt x="163" y="1"/>
                  </a:cubicBezTo>
                  <a:cubicBezTo>
                    <a:pt x="162" y="1"/>
                    <a:pt x="162" y="1"/>
                    <a:pt x="161" y="1"/>
                  </a:cubicBezTo>
                  <a:cubicBezTo>
                    <a:pt x="161" y="1"/>
                    <a:pt x="161" y="1"/>
                    <a:pt x="161" y="1"/>
                  </a:cubicBezTo>
                  <a:cubicBezTo>
                    <a:pt x="160" y="1"/>
                    <a:pt x="160" y="1"/>
                    <a:pt x="160" y="1"/>
                  </a:cubicBezTo>
                  <a:cubicBezTo>
                    <a:pt x="160" y="1"/>
                    <a:pt x="159" y="1"/>
                    <a:pt x="158" y="1"/>
                  </a:cubicBezTo>
                  <a:cubicBezTo>
                    <a:pt x="158" y="1"/>
                    <a:pt x="158" y="1"/>
                    <a:pt x="157" y="1"/>
                  </a:cubicBezTo>
                  <a:cubicBezTo>
                    <a:pt x="157" y="1"/>
                    <a:pt x="157" y="1"/>
                    <a:pt x="157" y="1"/>
                  </a:cubicBezTo>
                  <a:cubicBezTo>
                    <a:pt x="156" y="1"/>
                    <a:pt x="156" y="1"/>
                    <a:pt x="156" y="1"/>
                  </a:cubicBezTo>
                  <a:cubicBezTo>
                    <a:pt x="155" y="0"/>
                    <a:pt x="155" y="0"/>
                    <a:pt x="154" y="0"/>
                  </a:cubicBezTo>
                  <a:cubicBezTo>
                    <a:pt x="153" y="0"/>
                    <a:pt x="153" y="0"/>
                    <a:pt x="152" y="0"/>
                  </a:cubicBezTo>
                  <a:cubicBezTo>
                    <a:pt x="151" y="0"/>
                    <a:pt x="151" y="0"/>
                    <a:pt x="150" y="0"/>
                  </a:cubicBezTo>
                  <a:cubicBezTo>
                    <a:pt x="149" y="0"/>
                    <a:pt x="149" y="0"/>
                    <a:pt x="148" y="0"/>
                  </a:cubicBezTo>
                  <a:cubicBezTo>
                    <a:pt x="148" y="0"/>
                    <a:pt x="147" y="0"/>
                    <a:pt x="146" y="0"/>
                  </a:cubicBezTo>
                  <a:cubicBezTo>
                    <a:pt x="146" y="0"/>
                    <a:pt x="146" y="0"/>
                    <a:pt x="146" y="0"/>
                  </a:cubicBezTo>
                  <a:cubicBezTo>
                    <a:pt x="146" y="0"/>
                    <a:pt x="146" y="0"/>
                    <a:pt x="146" y="0"/>
                  </a:cubicBezTo>
                  <a:cubicBezTo>
                    <a:pt x="146" y="0"/>
                    <a:pt x="145" y="0"/>
                    <a:pt x="144" y="0"/>
                  </a:cubicBezTo>
                  <a:cubicBezTo>
                    <a:pt x="144" y="0"/>
                    <a:pt x="143" y="0"/>
                    <a:pt x="143" y="0"/>
                  </a:cubicBezTo>
                  <a:cubicBezTo>
                    <a:pt x="143" y="0"/>
                    <a:pt x="143" y="0"/>
                    <a:pt x="143" y="0"/>
                  </a:cubicBezTo>
                  <a:cubicBezTo>
                    <a:pt x="142" y="0"/>
                    <a:pt x="141" y="0"/>
                    <a:pt x="141" y="0"/>
                  </a:cubicBezTo>
                  <a:cubicBezTo>
                    <a:pt x="140" y="0"/>
                    <a:pt x="140" y="0"/>
                    <a:pt x="139" y="0"/>
                  </a:cubicBezTo>
                  <a:cubicBezTo>
                    <a:pt x="139" y="0"/>
                    <a:pt x="138" y="0"/>
                    <a:pt x="137" y="0"/>
                  </a:cubicBezTo>
                  <a:cubicBezTo>
                    <a:pt x="137" y="0"/>
                    <a:pt x="136" y="0"/>
                    <a:pt x="136" y="0"/>
                  </a:cubicBezTo>
                  <a:cubicBezTo>
                    <a:pt x="136" y="0"/>
                    <a:pt x="136" y="0"/>
                    <a:pt x="136" y="0"/>
                  </a:cubicBezTo>
                  <a:cubicBezTo>
                    <a:pt x="135" y="0"/>
                    <a:pt x="135" y="0"/>
                    <a:pt x="135" y="0"/>
                  </a:cubicBezTo>
                  <a:cubicBezTo>
                    <a:pt x="135" y="0"/>
                    <a:pt x="134" y="0"/>
                    <a:pt x="134" y="0"/>
                  </a:cubicBezTo>
                  <a:cubicBezTo>
                    <a:pt x="133" y="0"/>
                    <a:pt x="133" y="0"/>
                    <a:pt x="132" y="0"/>
                  </a:cubicBezTo>
                  <a:cubicBezTo>
                    <a:pt x="132" y="0"/>
                    <a:pt x="131" y="0"/>
                    <a:pt x="131" y="0"/>
                  </a:cubicBezTo>
                  <a:cubicBezTo>
                    <a:pt x="130" y="0"/>
                    <a:pt x="129" y="0"/>
                    <a:pt x="129" y="0"/>
                  </a:cubicBezTo>
                  <a:cubicBezTo>
                    <a:pt x="129" y="0"/>
                    <a:pt x="129" y="0"/>
                    <a:pt x="129" y="0"/>
                  </a:cubicBezTo>
                  <a:cubicBezTo>
                    <a:pt x="128" y="0"/>
                    <a:pt x="128" y="0"/>
                    <a:pt x="128" y="0"/>
                  </a:cubicBezTo>
                  <a:cubicBezTo>
                    <a:pt x="128" y="0"/>
                    <a:pt x="127" y="0"/>
                    <a:pt x="127" y="0"/>
                  </a:cubicBezTo>
                  <a:cubicBezTo>
                    <a:pt x="126" y="0"/>
                    <a:pt x="125" y="0"/>
                    <a:pt x="125" y="1"/>
                  </a:cubicBezTo>
                  <a:cubicBezTo>
                    <a:pt x="124" y="1"/>
                    <a:pt x="123" y="1"/>
                    <a:pt x="123" y="1"/>
                  </a:cubicBezTo>
                  <a:cubicBezTo>
                    <a:pt x="122" y="1"/>
                    <a:pt x="122" y="1"/>
                    <a:pt x="122" y="1"/>
                  </a:cubicBezTo>
                  <a:cubicBezTo>
                    <a:pt x="121" y="1"/>
                    <a:pt x="121" y="1"/>
                    <a:pt x="121" y="1"/>
                  </a:cubicBezTo>
                  <a:cubicBezTo>
                    <a:pt x="121" y="1"/>
                    <a:pt x="121" y="1"/>
                    <a:pt x="121" y="1"/>
                  </a:cubicBezTo>
                  <a:cubicBezTo>
                    <a:pt x="120" y="1"/>
                    <a:pt x="119" y="1"/>
                    <a:pt x="118" y="1"/>
                  </a:cubicBezTo>
                  <a:cubicBezTo>
                    <a:pt x="117" y="1"/>
                    <a:pt x="116" y="1"/>
                    <a:pt x="114" y="1"/>
                  </a:cubicBezTo>
                  <a:cubicBezTo>
                    <a:pt x="114" y="1"/>
                    <a:pt x="114" y="1"/>
                    <a:pt x="114" y="1"/>
                  </a:cubicBezTo>
                  <a:cubicBezTo>
                    <a:pt x="111" y="1"/>
                    <a:pt x="108" y="2"/>
                    <a:pt x="105" y="2"/>
                  </a:cubicBezTo>
                  <a:cubicBezTo>
                    <a:pt x="104" y="2"/>
                    <a:pt x="104" y="2"/>
                    <a:pt x="104" y="2"/>
                  </a:cubicBezTo>
                  <a:cubicBezTo>
                    <a:pt x="103" y="2"/>
                    <a:pt x="101" y="2"/>
                    <a:pt x="99" y="3"/>
                  </a:cubicBezTo>
                  <a:cubicBezTo>
                    <a:pt x="98" y="3"/>
                    <a:pt x="98" y="3"/>
                    <a:pt x="98" y="3"/>
                  </a:cubicBezTo>
                  <a:cubicBezTo>
                    <a:pt x="98" y="3"/>
                    <a:pt x="98" y="3"/>
                    <a:pt x="98" y="3"/>
                  </a:cubicBezTo>
                  <a:cubicBezTo>
                    <a:pt x="97" y="3"/>
                    <a:pt x="97" y="3"/>
                    <a:pt x="97" y="3"/>
                  </a:cubicBezTo>
                  <a:cubicBezTo>
                    <a:pt x="97" y="3"/>
                    <a:pt x="96" y="3"/>
                    <a:pt x="95" y="3"/>
                  </a:cubicBezTo>
                  <a:cubicBezTo>
                    <a:pt x="95" y="3"/>
                    <a:pt x="95" y="3"/>
                    <a:pt x="95" y="3"/>
                  </a:cubicBezTo>
                  <a:cubicBezTo>
                    <a:pt x="94" y="3"/>
                    <a:pt x="94" y="3"/>
                    <a:pt x="93" y="3"/>
                  </a:cubicBezTo>
                  <a:cubicBezTo>
                    <a:pt x="92" y="3"/>
                    <a:pt x="92" y="3"/>
                    <a:pt x="92" y="3"/>
                  </a:cubicBezTo>
                  <a:cubicBezTo>
                    <a:pt x="92" y="3"/>
                    <a:pt x="92" y="3"/>
                    <a:pt x="92" y="3"/>
                  </a:cubicBezTo>
                  <a:cubicBezTo>
                    <a:pt x="91" y="3"/>
                    <a:pt x="91" y="4"/>
                    <a:pt x="90" y="4"/>
                  </a:cubicBezTo>
                  <a:cubicBezTo>
                    <a:pt x="90" y="4"/>
                    <a:pt x="90" y="4"/>
                    <a:pt x="90" y="4"/>
                  </a:cubicBezTo>
                  <a:cubicBezTo>
                    <a:pt x="89" y="4"/>
                    <a:pt x="89" y="4"/>
                    <a:pt x="89" y="4"/>
                  </a:cubicBezTo>
                  <a:cubicBezTo>
                    <a:pt x="88" y="4"/>
                    <a:pt x="88" y="4"/>
                    <a:pt x="88" y="4"/>
                  </a:cubicBezTo>
                  <a:cubicBezTo>
                    <a:pt x="87" y="4"/>
                    <a:pt x="87" y="4"/>
                    <a:pt x="87" y="4"/>
                  </a:cubicBezTo>
                  <a:cubicBezTo>
                    <a:pt x="87" y="4"/>
                    <a:pt x="86" y="4"/>
                    <a:pt x="85" y="4"/>
                  </a:cubicBezTo>
                  <a:cubicBezTo>
                    <a:pt x="85" y="4"/>
                    <a:pt x="85" y="4"/>
                    <a:pt x="85" y="4"/>
                  </a:cubicBezTo>
                  <a:cubicBezTo>
                    <a:pt x="85" y="4"/>
                    <a:pt x="85" y="4"/>
                    <a:pt x="85" y="4"/>
                  </a:cubicBezTo>
                  <a:cubicBezTo>
                    <a:pt x="84" y="5"/>
                    <a:pt x="84" y="5"/>
                    <a:pt x="83" y="5"/>
                  </a:cubicBezTo>
                  <a:cubicBezTo>
                    <a:pt x="83" y="5"/>
                    <a:pt x="82" y="5"/>
                    <a:pt x="82" y="5"/>
                  </a:cubicBezTo>
                  <a:cubicBezTo>
                    <a:pt x="81" y="5"/>
                    <a:pt x="81" y="5"/>
                    <a:pt x="81" y="5"/>
                  </a:cubicBezTo>
                  <a:cubicBezTo>
                    <a:pt x="81" y="5"/>
                    <a:pt x="81" y="5"/>
                    <a:pt x="81" y="5"/>
                  </a:cubicBezTo>
                  <a:cubicBezTo>
                    <a:pt x="81" y="5"/>
                    <a:pt x="80" y="5"/>
                    <a:pt x="79" y="5"/>
                  </a:cubicBezTo>
                  <a:cubicBezTo>
                    <a:pt x="79" y="5"/>
                    <a:pt x="79" y="5"/>
                    <a:pt x="79" y="5"/>
                  </a:cubicBezTo>
                  <a:cubicBezTo>
                    <a:pt x="79" y="6"/>
                    <a:pt x="79" y="6"/>
                    <a:pt x="79" y="6"/>
                  </a:cubicBezTo>
                  <a:cubicBezTo>
                    <a:pt x="77" y="6"/>
                    <a:pt x="77" y="6"/>
                    <a:pt x="77" y="6"/>
                  </a:cubicBezTo>
                  <a:cubicBezTo>
                    <a:pt x="77" y="6"/>
                    <a:pt x="76" y="6"/>
                    <a:pt x="76" y="6"/>
                  </a:cubicBezTo>
                  <a:cubicBezTo>
                    <a:pt x="75" y="6"/>
                    <a:pt x="74" y="6"/>
                    <a:pt x="74" y="6"/>
                  </a:cubicBezTo>
                  <a:cubicBezTo>
                    <a:pt x="73" y="7"/>
                    <a:pt x="73" y="7"/>
                    <a:pt x="73" y="7"/>
                  </a:cubicBezTo>
                  <a:cubicBezTo>
                    <a:pt x="72" y="7"/>
                    <a:pt x="72" y="7"/>
                    <a:pt x="72" y="7"/>
                  </a:cubicBezTo>
                  <a:cubicBezTo>
                    <a:pt x="72" y="7"/>
                    <a:pt x="72" y="7"/>
                    <a:pt x="72" y="7"/>
                  </a:cubicBezTo>
                  <a:cubicBezTo>
                    <a:pt x="71" y="7"/>
                    <a:pt x="71" y="7"/>
                    <a:pt x="70" y="7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69" y="7"/>
                    <a:pt x="69" y="7"/>
                    <a:pt x="69" y="7"/>
                  </a:cubicBezTo>
                  <a:cubicBezTo>
                    <a:pt x="69" y="7"/>
                    <a:pt x="68" y="8"/>
                    <a:pt x="68" y="8"/>
                  </a:cubicBezTo>
                  <a:cubicBezTo>
                    <a:pt x="67" y="8"/>
                    <a:pt x="67" y="8"/>
                    <a:pt x="67" y="8"/>
                  </a:cubicBezTo>
                  <a:cubicBezTo>
                    <a:pt x="66" y="8"/>
                    <a:pt x="66" y="8"/>
                    <a:pt x="66" y="8"/>
                  </a:cubicBezTo>
                  <a:cubicBezTo>
                    <a:pt x="66" y="8"/>
                    <a:pt x="66" y="8"/>
                    <a:pt x="66" y="8"/>
                  </a:cubicBezTo>
                  <a:cubicBezTo>
                    <a:pt x="65" y="8"/>
                    <a:pt x="65" y="8"/>
                    <a:pt x="65" y="8"/>
                  </a:cubicBezTo>
                  <a:cubicBezTo>
                    <a:pt x="64" y="9"/>
                    <a:pt x="64" y="9"/>
                    <a:pt x="64" y="9"/>
                  </a:cubicBezTo>
                  <a:cubicBezTo>
                    <a:pt x="63" y="9"/>
                    <a:pt x="63" y="9"/>
                    <a:pt x="63" y="9"/>
                  </a:cubicBezTo>
                  <a:cubicBezTo>
                    <a:pt x="63" y="9"/>
                    <a:pt x="62" y="9"/>
                    <a:pt x="62" y="9"/>
                  </a:cubicBezTo>
                  <a:cubicBezTo>
                    <a:pt x="61" y="9"/>
                    <a:pt x="60" y="9"/>
                    <a:pt x="60" y="10"/>
                  </a:cubicBezTo>
                  <a:cubicBezTo>
                    <a:pt x="59" y="10"/>
                    <a:pt x="59" y="10"/>
                    <a:pt x="59" y="10"/>
                  </a:cubicBezTo>
                  <a:cubicBezTo>
                    <a:pt x="59" y="10"/>
                    <a:pt x="59" y="10"/>
                    <a:pt x="59" y="10"/>
                  </a:cubicBezTo>
                  <a:cubicBezTo>
                    <a:pt x="58" y="10"/>
                    <a:pt x="57" y="11"/>
                    <a:pt x="56" y="11"/>
                  </a:cubicBezTo>
                  <a:cubicBezTo>
                    <a:pt x="55" y="11"/>
                    <a:pt x="55" y="11"/>
                    <a:pt x="55" y="11"/>
                  </a:cubicBezTo>
                  <a:cubicBezTo>
                    <a:pt x="55" y="11"/>
                    <a:pt x="55" y="11"/>
                    <a:pt x="55" y="11"/>
                  </a:cubicBezTo>
                  <a:cubicBezTo>
                    <a:pt x="54" y="11"/>
                    <a:pt x="53" y="11"/>
                    <a:pt x="53" y="12"/>
                  </a:cubicBezTo>
                  <a:cubicBezTo>
                    <a:pt x="52" y="12"/>
                    <a:pt x="52" y="12"/>
                    <a:pt x="52" y="12"/>
                  </a:cubicBezTo>
                  <a:cubicBezTo>
                    <a:pt x="52" y="12"/>
                    <a:pt x="52" y="12"/>
                    <a:pt x="52" y="12"/>
                  </a:cubicBezTo>
                  <a:cubicBezTo>
                    <a:pt x="51" y="12"/>
                    <a:pt x="50" y="12"/>
                    <a:pt x="49" y="13"/>
                  </a:cubicBezTo>
                  <a:cubicBezTo>
                    <a:pt x="49" y="13"/>
                    <a:pt x="49" y="13"/>
                    <a:pt x="49" y="13"/>
                  </a:cubicBezTo>
                  <a:cubicBezTo>
                    <a:pt x="48" y="13"/>
                    <a:pt x="48" y="13"/>
                    <a:pt x="48" y="13"/>
                  </a:cubicBezTo>
                  <a:cubicBezTo>
                    <a:pt x="47" y="13"/>
                    <a:pt x="46" y="14"/>
                    <a:pt x="45" y="14"/>
                  </a:cubicBezTo>
                  <a:cubicBezTo>
                    <a:pt x="44" y="14"/>
                    <a:pt x="44" y="14"/>
                    <a:pt x="44" y="14"/>
                  </a:cubicBezTo>
                  <a:cubicBezTo>
                    <a:pt x="44" y="14"/>
                    <a:pt x="44" y="14"/>
                    <a:pt x="44" y="14"/>
                  </a:cubicBezTo>
                  <a:cubicBezTo>
                    <a:pt x="42" y="15"/>
                    <a:pt x="41" y="16"/>
                    <a:pt x="39" y="16"/>
                  </a:cubicBezTo>
                  <a:cubicBezTo>
                    <a:pt x="39" y="16"/>
                    <a:pt x="39" y="16"/>
                    <a:pt x="39" y="16"/>
                  </a:cubicBezTo>
                  <a:cubicBezTo>
                    <a:pt x="39" y="16"/>
                    <a:pt x="39" y="16"/>
                    <a:pt x="39" y="16"/>
                  </a:cubicBezTo>
                  <a:cubicBezTo>
                    <a:pt x="38" y="17"/>
                    <a:pt x="37" y="17"/>
                    <a:pt x="37" y="17"/>
                  </a:cubicBezTo>
                  <a:cubicBezTo>
                    <a:pt x="36" y="17"/>
                    <a:pt x="36" y="17"/>
                    <a:pt x="36" y="17"/>
                  </a:cubicBezTo>
                  <a:cubicBezTo>
                    <a:pt x="35" y="18"/>
                    <a:pt x="35" y="18"/>
                    <a:pt x="34" y="18"/>
                  </a:cubicBezTo>
                  <a:cubicBezTo>
                    <a:pt x="34" y="18"/>
                    <a:pt x="34" y="18"/>
                    <a:pt x="34" y="18"/>
                  </a:cubicBezTo>
                  <a:cubicBezTo>
                    <a:pt x="34" y="18"/>
                    <a:pt x="34" y="18"/>
                    <a:pt x="34" y="18"/>
                  </a:cubicBezTo>
                  <a:cubicBezTo>
                    <a:pt x="33" y="19"/>
                    <a:pt x="32" y="19"/>
                    <a:pt x="31" y="20"/>
                  </a:cubicBezTo>
                  <a:cubicBezTo>
                    <a:pt x="31" y="20"/>
                    <a:pt x="31" y="20"/>
                    <a:pt x="31" y="20"/>
                  </a:cubicBezTo>
                  <a:cubicBezTo>
                    <a:pt x="30" y="20"/>
                    <a:pt x="29" y="20"/>
                    <a:pt x="29" y="21"/>
                  </a:cubicBezTo>
                  <a:cubicBezTo>
                    <a:pt x="28" y="21"/>
                    <a:pt x="28" y="21"/>
                    <a:pt x="28" y="21"/>
                  </a:cubicBezTo>
                  <a:cubicBezTo>
                    <a:pt x="28" y="21"/>
                    <a:pt x="28" y="21"/>
                    <a:pt x="28" y="21"/>
                  </a:cubicBezTo>
                  <a:cubicBezTo>
                    <a:pt x="27" y="21"/>
                    <a:pt x="27" y="22"/>
                    <a:pt x="26" y="22"/>
                  </a:cubicBezTo>
                  <a:cubicBezTo>
                    <a:pt x="26" y="22"/>
                    <a:pt x="26" y="22"/>
                    <a:pt x="26" y="22"/>
                  </a:cubicBezTo>
                  <a:cubicBezTo>
                    <a:pt x="25" y="23"/>
                    <a:pt x="24" y="23"/>
                    <a:pt x="24" y="23"/>
                  </a:cubicBezTo>
                  <a:cubicBezTo>
                    <a:pt x="24" y="23"/>
                    <a:pt x="24" y="23"/>
                    <a:pt x="24" y="23"/>
                  </a:cubicBezTo>
                  <a:cubicBezTo>
                    <a:pt x="24" y="23"/>
                    <a:pt x="24" y="23"/>
                    <a:pt x="24" y="23"/>
                  </a:cubicBezTo>
                  <a:cubicBezTo>
                    <a:pt x="23" y="24"/>
                    <a:pt x="22" y="24"/>
                    <a:pt x="22" y="25"/>
                  </a:cubicBezTo>
                  <a:cubicBezTo>
                    <a:pt x="21" y="25"/>
                    <a:pt x="21" y="25"/>
                    <a:pt x="21" y="25"/>
                  </a:cubicBezTo>
                  <a:cubicBezTo>
                    <a:pt x="21" y="25"/>
                    <a:pt x="20" y="25"/>
                    <a:pt x="20" y="26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8" y="27"/>
                    <a:pt x="17" y="27"/>
                    <a:pt x="16" y="28"/>
                  </a:cubicBezTo>
                  <a:cubicBezTo>
                    <a:pt x="16" y="28"/>
                    <a:pt x="16" y="28"/>
                    <a:pt x="16" y="28"/>
                  </a:cubicBezTo>
                  <a:cubicBezTo>
                    <a:pt x="16" y="28"/>
                    <a:pt x="16" y="28"/>
                    <a:pt x="16" y="28"/>
                  </a:cubicBezTo>
                  <a:cubicBezTo>
                    <a:pt x="15" y="29"/>
                    <a:pt x="14" y="30"/>
                    <a:pt x="13" y="31"/>
                  </a:cubicBezTo>
                  <a:cubicBezTo>
                    <a:pt x="13" y="31"/>
                    <a:pt x="13" y="31"/>
                    <a:pt x="13" y="31"/>
                  </a:cubicBezTo>
                  <a:cubicBezTo>
                    <a:pt x="13" y="31"/>
                    <a:pt x="13" y="31"/>
                    <a:pt x="13" y="31"/>
                  </a:cubicBezTo>
                  <a:cubicBezTo>
                    <a:pt x="12" y="31"/>
                    <a:pt x="11" y="32"/>
                    <a:pt x="10" y="33"/>
                  </a:cubicBezTo>
                  <a:cubicBezTo>
                    <a:pt x="10" y="33"/>
                    <a:pt x="10" y="33"/>
                    <a:pt x="10" y="33"/>
                  </a:cubicBezTo>
                  <a:cubicBezTo>
                    <a:pt x="10" y="33"/>
                    <a:pt x="10" y="33"/>
                    <a:pt x="10" y="33"/>
                  </a:cubicBezTo>
                  <a:cubicBezTo>
                    <a:pt x="9" y="34"/>
                    <a:pt x="8" y="35"/>
                    <a:pt x="8" y="35"/>
                  </a:cubicBezTo>
                  <a:cubicBezTo>
                    <a:pt x="8" y="35"/>
                    <a:pt x="8" y="35"/>
                    <a:pt x="8" y="35"/>
                  </a:cubicBezTo>
                  <a:cubicBezTo>
                    <a:pt x="8" y="35"/>
                    <a:pt x="8" y="35"/>
                    <a:pt x="8" y="35"/>
                  </a:cubicBezTo>
                  <a:cubicBezTo>
                    <a:pt x="7" y="36"/>
                    <a:pt x="6" y="37"/>
                    <a:pt x="6" y="38"/>
                  </a:cubicBezTo>
                  <a:cubicBezTo>
                    <a:pt x="6" y="38"/>
                    <a:pt x="6" y="38"/>
                    <a:pt x="6" y="38"/>
                  </a:cubicBezTo>
                  <a:cubicBezTo>
                    <a:pt x="6" y="38"/>
                    <a:pt x="6" y="38"/>
                    <a:pt x="6" y="38"/>
                  </a:cubicBezTo>
                  <a:cubicBezTo>
                    <a:pt x="5" y="39"/>
                    <a:pt x="5" y="39"/>
                    <a:pt x="4" y="40"/>
                  </a:cubicBezTo>
                  <a:cubicBezTo>
                    <a:pt x="4" y="40"/>
                    <a:pt x="4" y="40"/>
                    <a:pt x="4" y="40"/>
                  </a:cubicBezTo>
                  <a:cubicBezTo>
                    <a:pt x="4" y="40"/>
                    <a:pt x="4" y="40"/>
                    <a:pt x="4" y="40"/>
                  </a:cubicBezTo>
                  <a:cubicBezTo>
                    <a:pt x="3" y="41"/>
                    <a:pt x="3" y="42"/>
                    <a:pt x="3" y="42"/>
                  </a:cubicBezTo>
                  <a:cubicBezTo>
                    <a:pt x="3" y="42"/>
                    <a:pt x="3" y="42"/>
                    <a:pt x="3" y="42"/>
                  </a:cubicBezTo>
                  <a:cubicBezTo>
                    <a:pt x="3" y="42"/>
                    <a:pt x="3" y="42"/>
                    <a:pt x="3" y="42"/>
                  </a:cubicBezTo>
                  <a:cubicBezTo>
                    <a:pt x="2" y="43"/>
                    <a:pt x="2" y="44"/>
                    <a:pt x="2" y="45"/>
                  </a:cubicBezTo>
                  <a:cubicBezTo>
                    <a:pt x="2" y="45"/>
                    <a:pt x="2" y="45"/>
                    <a:pt x="2" y="45"/>
                  </a:cubicBezTo>
                  <a:cubicBezTo>
                    <a:pt x="1" y="45"/>
                    <a:pt x="1" y="45"/>
                    <a:pt x="1" y="45"/>
                  </a:cubicBezTo>
                  <a:cubicBezTo>
                    <a:pt x="1" y="46"/>
                    <a:pt x="1" y="46"/>
                    <a:pt x="1" y="47"/>
                  </a:cubicBezTo>
                  <a:cubicBezTo>
                    <a:pt x="1" y="47"/>
                    <a:pt x="1" y="47"/>
                    <a:pt x="1" y="47"/>
                  </a:cubicBezTo>
                  <a:cubicBezTo>
                    <a:pt x="1" y="47"/>
                    <a:pt x="1" y="47"/>
                    <a:pt x="1" y="47"/>
                  </a:cubicBezTo>
                  <a:cubicBezTo>
                    <a:pt x="0" y="48"/>
                    <a:pt x="0" y="49"/>
                    <a:pt x="0" y="50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0" y="50"/>
                    <a:pt x="0" y="51"/>
                    <a:pt x="0" y="52"/>
                  </a:cubicBezTo>
                  <a:cubicBezTo>
                    <a:pt x="0" y="52"/>
                    <a:pt x="0" y="52"/>
                    <a:pt x="0" y="52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0" y="55"/>
                    <a:pt x="0" y="55"/>
                    <a:pt x="0" y="55"/>
                  </a:cubicBezTo>
                  <a:cubicBezTo>
                    <a:pt x="0" y="55"/>
                    <a:pt x="0" y="55"/>
                    <a:pt x="0" y="55"/>
                  </a:cubicBezTo>
                  <a:cubicBezTo>
                    <a:pt x="0" y="55"/>
                    <a:pt x="0" y="55"/>
                    <a:pt x="0" y="55"/>
                  </a:cubicBezTo>
                  <a:cubicBezTo>
                    <a:pt x="0" y="56"/>
                    <a:pt x="0" y="57"/>
                    <a:pt x="1" y="57"/>
                  </a:cubicBezTo>
                  <a:cubicBezTo>
                    <a:pt x="6" y="78"/>
                    <a:pt x="6" y="78"/>
                    <a:pt x="6" y="78"/>
                  </a:cubicBezTo>
                  <a:cubicBezTo>
                    <a:pt x="29" y="169"/>
                    <a:pt x="29" y="169"/>
                    <a:pt x="29" y="169"/>
                  </a:cubicBezTo>
                  <a:cubicBezTo>
                    <a:pt x="31" y="176"/>
                    <a:pt x="33" y="182"/>
                    <a:pt x="34" y="189"/>
                  </a:cubicBezTo>
                  <a:cubicBezTo>
                    <a:pt x="39" y="209"/>
                    <a:pt x="39" y="209"/>
                    <a:pt x="39" y="209"/>
                  </a:cubicBezTo>
                  <a:cubicBezTo>
                    <a:pt x="43" y="223"/>
                    <a:pt x="47" y="237"/>
                    <a:pt x="50" y="251"/>
                  </a:cubicBezTo>
                  <a:cubicBezTo>
                    <a:pt x="53" y="261"/>
                    <a:pt x="53" y="261"/>
                    <a:pt x="53" y="261"/>
                  </a:cubicBezTo>
                  <a:cubicBezTo>
                    <a:pt x="57" y="276"/>
                    <a:pt x="60" y="291"/>
                    <a:pt x="64" y="305"/>
                  </a:cubicBezTo>
                  <a:cubicBezTo>
                    <a:pt x="65" y="310"/>
                    <a:pt x="67" y="315"/>
                    <a:pt x="68" y="321"/>
                  </a:cubicBezTo>
                  <a:cubicBezTo>
                    <a:pt x="68" y="321"/>
                    <a:pt x="68" y="321"/>
                    <a:pt x="68" y="321"/>
                  </a:cubicBezTo>
                  <a:cubicBezTo>
                    <a:pt x="68" y="322"/>
                    <a:pt x="68" y="322"/>
                    <a:pt x="68" y="322"/>
                  </a:cubicBezTo>
                  <a:cubicBezTo>
                    <a:pt x="69" y="322"/>
                    <a:pt x="69" y="322"/>
                    <a:pt x="69" y="322"/>
                  </a:cubicBezTo>
                  <a:cubicBezTo>
                    <a:pt x="69" y="323"/>
                    <a:pt x="69" y="323"/>
                    <a:pt x="69" y="323"/>
                  </a:cubicBezTo>
                  <a:cubicBezTo>
                    <a:pt x="69" y="323"/>
                    <a:pt x="69" y="323"/>
                    <a:pt x="69" y="323"/>
                  </a:cubicBezTo>
                  <a:cubicBezTo>
                    <a:pt x="69" y="323"/>
                    <a:pt x="69" y="323"/>
                    <a:pt x="69" y="323"/>
                  </a:cubicBezTo>
                  <a:cubicBezTo>
                    <a:pt x="69" y="323"/>
                    <a:pt x="69" y="323"/>
                    <a:pt x="69" y="323"/>
                  </a:cubicBezTo>
                  <a:cubicBezTo>
                    <a:pt x="69" y="324"/>
                    <a:pt x="69" y="324"/>
                    <a:pt x="69" y="324"/>
                  </a:cubicBezTo>
                  <a:cubicBezTo>
                    <a:pt x="70" y="324"/>
                    <a:pt x="70" y="324"/>
                    <a:pt x="70" y="324"/>
                  </a:cubicBezTo>
                  <a:cubicBezTo>
                    <a:pt x="70" y="325"/>
                    <a:pt x="70" y="325"/>
                    <a:pt x="70" y="325"/>
                  </a:cubicBezTo>
                  <a:cubicBezTo>
                    <a:pt x="70" y="325"/>
                    <a:pt x="70" y="325"/>
                    <a:pt x="70" y="325"/>
                  </a:cubicBezTo>
                  <a:cubicBezTo>
                    <a:pt x="71" y="326"/>
                    <a:pt x="71" y="326"/>
                    <a:pt x="71" y="326"/>
                  </a:cubicBezTo>
                  <a:cubicBezTo>
                    <a:pt x="71" y="326"/>
                    <a:pt x="71" y="326"/>
                    <a:pt x="71" y="326"/>
                  </a:cubicBezTo>
                  <a:cubicBezTo>
                    <a:pt x="72" y="327"/>
                    <a:pt x="72" y="327"/>
                    <a:pt x="72" y="327"/>
                  </a:cubicBezTo>
                  <a:cubicBezTo>
                    <a:pt x="72" y="327"/>
                    <a:pt x="72" y="327"/>
                    <a:pt x="72" y="327"/>
                  </a:cubicBezTo>
                  <a:cubicBezTo>
                    <a:pt x="72" y="327"/>
                    <a:pt x="72" y="327"/>
                    <a:pt x="72" y="327"/>
                  </a:cubicBezTo>
                  <a:cubicBezTo>
                    <a:pt x="73" y="328"/>
                    <a:pt x="73" y="328"/>
                    <a:pt x="73" y="328"/>
                  </a:cubicBezTo>
                  <a:cubicBezTo>
                    <a:pt x="73" y="328"/>
                    <a:pt x="73" y="328"/>
                    <a:pt x="73" y="328"/>
                  </a:cubicBezTo>
                  <a:cubicBezTo>
                    <a:pt x="73" y="329"/>
                    <a:pt x="73" y="329"/>
                    <a:pt x="73" y="329"/>
                  </a:cubicBezTo>
                  <a:cubicBezTo>
                    <a:pt x="74" y="329"/>
                    <a:pt x="74" y="329"/>
                    <a:pt x="74" y="329"/>
                  </a:cubicBezTo>
                  <a:cubicBezTo>
                    <a:pt x="75" y="329"/>
                    <a:pt x="75" y="329"/>
                    <a:pt x="75" y="329"/>
                  </a:cubicBezTo>
                  <a:cubicBezTo>
                    <a:pt x="75" y="330"/>
                    <a:pt x="75" y="330"/>
                    <a:pt x="75" y="330"/>
                  </a:cubicBezTo>
                  <a:cubicBezTo>
                    <a:pt x="76" y="330"/>
                    <a:pt x="76" y="330"/>
                    <a:pt x="76" y="330"/>
                  </a:cubicBezTo>
                  <a:cubicBezTo>
                    <a:pt x="76" y="331"/>
                    <a:pt x="76" y="331"/>
                    <a:pt x="76" y="331"/>
                  </a:cubicBezTo>
                  <a:cubicBezTo>
                    <a:pt x="77" y="331"/>
                    <a:pt x="77" y="331"/>
                    <a:pt x="77" y="331"/>
                  </a:cubicBezTo>
                  <a:cubicBezTo>
                    <a:pt x="77" y="331"/>
                    <a:pt x="77" y="331"/>
                    <a:pt x="77" y="331"/>
                  </a:cubicBezTo>
                  <a:cubicBezTo>
                    <a:pt x="78" y="332"/>
                    <a:pt x="78" y="332"/>
                    <a:pt x="78" y="332"/>
                  </a:cubicBezTo>
                  <a:cubicBezTo>
                    <a:pt x="79" y="332"/>
                    <a:pt x="79" y="332"/>
                    <a:pt x="79" y="332"/>
                  </a:cubicBezTo>
                  <a:cubicBezTo>
                    <a:pt x="79" y="333"/>
                    <a:pt x="79" y="333"/>
                    <a:pt x="79" y="333"/>
                  </a:cubicBezTo>
                  <a:cubicBezTo>
                    <a:pt x="80" y="333"/>
                    <a:pt x="80" y="333"/>
                    <a:pt x="80" y="333"/>
                  </a:cubicBezTo>
                  <a:cubicBezTo>
                    <a:pt x="81" y="333"/>
                    <a:pt x="81" y="333"/>
                    <a:pt x="81" y="333"/>
                  </a:cubicBezTo>
                  <a:cubicBezTo>
                    <a:pt x="81" y="334"/>
                    <a:pt x="81" y="334"/>
                    <a:pt x="81" y="334"/>
                  </a:cubicBezTo>
                  <a:cubicBezTo>
                    <a:pt x="82" y="334"/>
                    <a:pt x="82" y="334"/>
                    <a:pt x="82" y="334"/>
                  </a:cubicBezTo>
                  <a:cubicBezTo>
                    <a:pt x="83" y="335"/>
                    <a:pt x="83" y="335"/>
                    <a:pt x="83" y="335"/>
                  </a:cubicBezTo>
                  <a:cubicBezTo>
                    <a:pt x="83" y="335"/>
                    <a:pt x="83" y="335"/>
                    <a:pt x="83" y="335"/>
                  </a:cubicBezTo>
                  <a:cubicBezTo>
                    <a:pt x="84" y="335"/>
                    <a:pt x="84" y="335"/>
                    <a:pt x="84" y="335"/>
                  </a:cubicBezTo>
                  <a:cubicBezTo>
                    <a:pt x="84" y="335"/>
                    <a:pt x="84" y="335"/>
                    <a:pt x="84" y="335"/>
                  </a:cubicBezTo>
                  <a:cubicBezTo>
                    <a:pt x="84" y="335"/>
                    <a:pt x="85" y="335"/>
                    <a:pt x="85" y="335"/>
                  </a:cubicBezTo>
                  <a:cubicBezTo>
                    <a:pt x="86" y="336"/>
                    <a:pt x="86" y="336"/>
                    <a:pt x="86" y="336"/>
                  </a:cubicBezTo>
                  <a:cubicBezTo>
                    <a:pt x="86" y="336"/>
                    <a:pt x="86" y="336"/>
                    <a:pt x="86" y="336"/>
                  </a:cubicBezTo>
                  <a:cubicBezTo>
                    <a:pt x="87" y="336"/>
                    <a:pt x="87" y="336"/>
                    <a:pt x="87" y="336"/>
                  </a:cubicBezTo>
                  <a:cubicBezTo>
                    <a:pt x="88" y="337"/>
                    <a:pt x="88" y="337"/>
                    <a:pt x="88" y="337"/>
                  </a:cubicBezTo>
                  <a:cubicBezTo>
                    <a:pt x="89" y="337"/>
                    <a:pt x="89" y="337"/>
                    <a:pt x="89" y="337"/>
                  </a:cubicBezTo>
                  <a:cubicBezTo>
                    <a:pt x="90" y="337"/>
                    <a:pt x="90" y="337"/>
                    <a:pt x="90" y="337"/>
                  </a:cubicBezTo>
                  <a:cubicBezTo>
                    <a:pt x="90" y="337"/>
                    <a:pt x="90" y="338"/>
                    <a:pt x="91" y="338"/>
                  </a:cubicBezTo>
                  <a:cubicBezTo>
                    <a:pt x="91" y="338"/>
                    <a:pt x="91" y="338"/>
                    <a:pt x="91" y="338"/>
                  </a:cubicBezTo>
                  <a:cubicBezTo>
                    <a:pt x="92" y="338"/>
                    <a:pt x="92" y="338"/>
                    <a:pt x="92" y="338"/>
                  </a:cubicBezTo>
                  <a:cubicBezTo>
                    <a:pt x="93" y="339"/>
                    <a:pt x="93" y="339"/>
                    <a:pt x="93" y="339"/>
                  </a:cubicBezTo>
                  <a:cubicBezTo>
                    <a:pt x="94" y="339"/>
                    <a:pt x="94" y="339"/>
                    <a:pt x="94" y="339"/>
                  </a:cubicBezTo>
                  <a:cubicBezTo>
                    <a:pt x="95" y="339"/>
                    <a:pt x="95" y="339"/>
                    <a:pt x="95" y="339"/>
                  </a:cubicBezTo>
                  <a:cubicBezTo>
                    <a:pt x="96" y="339"/>
                    <a:pt x="96" y="339"/>
                    <a:pt x="96" y="339"/>
                  </a:cubicBezTo>
                  <a:cubicBezTo>
                    <a:pt x="97" y="340"/>
                    <a:pt x="97" y="340"/>
                    <a:pt x="97" y="340"/>
                  </a:cubicBezTo>
                  <a:cubicBezTo>
                    <a:pt x="97" y="340"/>
                    <a:pt x="98" y="340"/>
                    <a:pt x="98" y="340"/>
                  </a:cubicBezTo>
                  <a:cubicBezTo>
                    <a:pt x="99" y="340"/>
                    <a:pt x="99" y="340"/>
                    <a:pt x="99" y="340"/>
                  </a:cubicBezTo>
                  <a:cubicBezTo>
                    <a:pt x="99" y="340"/>
                    <a:pt x="99" y="340"/>
                    <a:pt x="100" y="340"/>
                  </a:cubicBezTo>
                  <a:cubicBezTo>
                    <a:pt x="100" y="341"/>
                    <a:pt x="101" y="341"/>
                    <a:pt x="101" y="341"/>
                  </a:cubicBezTo>
                  <a:cubicBezTo>
                    <a:pt x="102" y="341"/>
                    <a:pt x="102" y="341"/>
                    <a:pt x="102" y="341"/>
                  </a:cubicBezTo>
                  <a:cubicBezTo>
                    <a:pt x="102" y="341"/>
                    <a:pt x="102" y="341"/>
                    <a:pt x="102" y="341"/>
                  </a:cubicBezTo>
                  <a:cubicBezTo>
                    <a:pt x="102" y="341"/>
                    <a:pt x="102" y="341"/>
                    <a:pt x="102" y="341"/>
                  </a:cubicBezTo>
                  <a:cubicBezTo>
                    <a:pt x="103" y="341"/>
                    <a:pt x="103" y="341"/>
                    <a:pt x="103" y="341"/>
                  </a:cubicBezTo>
                  <a:cubicBezTo>
                    <a:pt x="103" y="341"/>
                    <a:pt x="104" y="341"/>
                    <a:pt x="104" y="341"/>
                  </a:cubicBezTo>
                  <a:cubicBezTo>
                    <a:pt x="105" y="342"/>
                    <a:pt x="105" y="342"/>
                    <a:pt x="105" y="342"/>
                  </a:cubicBezTo>
                  <a:cubicBezTo>
                    <a:pt x="106" y="342"/>
                    <a:pt x="106" y="342"/>
                    <a:pt x="106" y="342"/>
                  </a:cubicBezTo>
                  <a:cubicBezTo>
                    <a:pt x="107" y="342"/>
                    <a:pt x="107" y="342"/>
                    <a:pt x="107" y="342"/>
                  </a:cubicBezTo>
                  <a:cubicBezTo>
                    <a:pt x="108" y="342"/>
                    <a:pt x="108" y="342"/>
                    <a:pt x="109" y="342"/>
                  </a:cubicBezTo>
                  <a:cubicBezTo>
                    <a:pt x="109" y="342"/>
                    <a:pt x="109" y="342"/>
                    <a:pt x="110" y="343"/>
                  </a:cubicBezTo>
                  <a:cubicBezTo>
                    <a:pt x="110" y="343"/>
                    <a:pt x="110" y="343"/>
                    <a:pt x="110" y="343"/>
                  </a:cubicBezTo>
                  <a:cubicBezTo>
                    <a:pt x="110" y="343"/>
                    <a:pt x="110" y="343"/>
                    <a:pt x="110" y="343"/>
                  </a:cubicBezTo>
                  <a:cubicBezTo>
                    <a:pt x="111" y="343"/>
                    <a:pt x="111" y="343"/>
                    <a:pt x="112" y="343"/>
                  </a:cubicBezTo>
                  <a:cubicBezTo>
                    <a:pt x="112" y="343"/>
                    <a:pt x="113" y="343"/>
                    <a:pt x="113" y="343"/>
                  </a:cubicBezTo>
                  <a:cubicBezTo>
                    <a:pt x="114" y="343"/>
                    <a:pt x="114" y="343"/>
                    <a:pt x="114" y="343"/>
                  </a:cubicBezTo>
                  <a:cubicBezTo>
                    <a:pt x="115" y="343"/>
                    <a:pt x="115" y="343"/>
                    <a:pt x="115" y="343"/>
                  </a:cubicBezTo>
                  <a:cubicBezTo>
                    <a:pt x="115" y="343"/>
                    <a:pt x="116" y="343"/>
                    <a:pt x="116" y="344"/>
                  </a:cubicBezTo>
                  <a:cubicBezTo>
                    <a:pt x="117" y="344"/>
                    <a:pt x="117" y="344"/>
                    <a:pt x="117" y="344"/>
                  </a:cubicBezTo>
                  <a:cubicBezTo>
                    <a:pt x="117" y="344"/>
                    <a:pt x="117" y="344"/>
                    <a:pt x="117" y="344"/>
                  </a:cubicBezTo>
                  <a:cubicBezTo>
                    <a:pt x="118" y="344"/>
                    <a:pt x="118" y="344"/>
                    <a:pt x="118" y="344"/>
                  </a:cubicBezTo>
                  <a:cubicBezTo>
                    <a:pt x="119" y="344"/>
                    <a:pt x="119" y="344"/>
                    <a:pt x="120" y="344"/>
                  </a:cubicBezTo>
                  <a:cubicBezTo>
                    <a:pt x="120" y="344"/>
                    <a:pt x="121" y="344"/>
                    <a:pt x="121" y="344"/>
                  </a:cubicBezTo>
                  <a:cubicBezTo>
                    <a:pt x="122" y="344"/>
                    <a:pt x="123" y="344"/>
                    <a:pt x="123" y="344"/>
                  </a:cubicBezTo>
                  <a:cubicBezTo>
                    <a:pt x="124" y="344"/>
                    <a:pt x="124" y="344"/>
                    <a:pt x="124" y="344"/>
                  </a:cubicBezTo>
                  <a:cubicBezTo>
                    <a:pt x="124" y="344"/>
                    <a:pt x="124" y="344"/>
                    <a:pt x="124" y="344"/>
                  </a:cubicBezTo>
                  <a:cubicBezTo>
                    <a:pt x="124" y="344"/>
                    <a:pt x="124" y="344"/>
                    <a:pt x="124" y="344"/>
                  </a:cubicBezTo>
                  <a:cubicBezTo>
                    <a:pt x="125" y="344"/>
                    <a:pt x="125" y="344"/>
                    <a:pt x="125" y="344"/>
                  </a:cubicBezTo>
                  <a:cubicBezTo>
                    <a:pt x="126" y="344"/>
                    <a:pt x="126" y="345"/>
                    <a:pt x="127" y="345"/>
                  </a:cubicBezTo>
                  <a:cubicBezTo>
                    <a:pt x="127" y="345"/>
                    <a:pt x="128" y="345"/>
                    <a:pt x="128" y="345"/>
                  </a:cubicBezTo>
                  <a:cubicBezTo>
                    <a:pt x="129" y="345"/>
                    <a:pt x="130" y="345"/>
                    <a:pt x="130" y="345"/>
                  </a:cubicBezTo>
                  <a:cubicBezTo>
                    <a:pt x="131" y="345"/>
                    <a:pt x="131" y="345"/>
                    <a:pt x="131" y="345"/>
                  </a:cubicBezTo>
                  <a:cubicBezTo>
                    <a:pt x="131" y="345"/>
                    <a:pt x="131" y="345"/>
                    <a:pt x="131" y="345"/>
                  </a:cubicBezTo>
                  <a:cubicBezTo>
                    <a:pt x="131" y="345"/>
                    <a:pt x="131" y="345"/>
                    <a:pt x="131" y="345"/>
                  </a:cubicBezTo>
                  <a:cubicBezTo>
                    <a:pt x="132" y="345"/>
                    <a:pt x="132" y="345"/>
                    <a:pt x="132" y="345"/>
                  </a:cubicBezTo>
                  <a:cubicBezTo>
                    <a:pt x="133" y="345"/>
                    <a:pt x="133" y="345"/>
                    <a:pt x="134" y="345"/>
                  </a:cubicBezTo>
                  <a:cubicBezTo>
                    <a:pt x="135" y="345"/>
                    <a:pt x="135" y="345"/>
                    <a:pt x="135" y="345"/>
                  </a:cubicBezTo>
                  <a:cubicBezTo>
                    <a:pt x="137" y="345"/>
                    <a:pt x="138" y="345"/>
                    <a:pt x="139" y="345"/>
                  </a:cubicBezTo>
                  <a:cubicBezTo>
                    <a:pt x="140" y="345"/>
                    <a:pt x="141" y="345"/>
                    <a:pt x="143" y="345"/>
                  </a:cubicBezTo>
                  <a:cubicBezTo>
                    <a:pt x="143" y="345"/>
                    <a:pt x="144" y="345"/>
                    <a:pt x="144" y="345"/>
                  </a:cubicBezTo>
                  <a:cubicBezTo>
                    <a:pt x="145" y="345"/>
                    <a:pt x="145" y="345"/>
                    <a:pt x="146" y="345"/>
                  </a:cubicBezTo>
                  <a:cubicBezTo>
                    <a:pt x="147" y="345"/>
                    <a:pt x="147" y="345"/>
                    <a:pt x="147" y="345"/>
                  </a:cubicBezTo>
                  <a:cubicBezTo>
                    <a:pt x="148" y="345"/>
                    <a:pt x="148" y="345"/>
                    <a:pt x="148" y="345"/>
                  </a:cubicBezTo>
                  <a:cubicBezTo>
                    <a:pt x="148" y="345"/>
                    <a:pt x="148" y="345"/>
                    <a:pt x="148" y="345"/>
                  </a:cubicBezTo>
                  <a:cubicBezTo>
                    <a:pt x="149" y="345"/>
                    <a:pt x="149" y="345"/>
                    <a:pt x="150" y="345"/>
                  </a:cubicBezTo>
                  <a:cubicBezTo>
                    <a:pt x="150" y="345"/>
                    <a:pt x="151" y="345"/>
                    <a:pt x="151" y="345"/>
                  </a:cubicBezTo>
                  <a:cubicBezTo>
                    <a:pt x="152" y="345"/>
                    <a:pt x="153" y="345"/>
                    <a:pt x="153" y="345"/>
                  </a:cubicBezTo>
                  <a:cubicBezTo>
                    <a:pt x="154" y="345"/>
                    <a:pt x="154" y="345"/>
                    <a:pt x="154" y="345"/>
                  </a:cubicBezTo>
                  <a:cubicBezTo>
                    <a:pt x="154" y="345"/>
                    <a:pt x="154" y="345"/>
                    <a:pt x="154" y="345"/>
                  </a:cubicBezTo>
                  <a:cubicBezTo>
                    <a:pt x="154" y="345"/>
                    <a:pt x="154" y="345"/>
                    <a:pt x="155" y="344"/>
                  </a:cubicBezTo>
                  <a:cubicBezTo>
                    <a:pt x="156" y="344"/>
                    <a:pt x="156" y="344"/>
                    <a:pt x="157" y="344"/>
                  </a:cubicBezTo>
                  <a:cubicBezTo>
                    <a:pt x="157" y="344"/>
                    <a:pt x="158" y="344"/>
                    <a:pt x="158" y="344"/>
                  </a:cubicBezTo>
                  <a:cubicBezTo>
                    <a:pt x="159" y="344"/>
                    <a:pt x="159" y="344"/>
                    <a:pt x="159" y="344"/>
                  </a:cubicBezTo>
                  <a:cubicBezTo>
                    <a:pt x="159" y="344"/>
                    <a:pt x="159" y="344"/>
                    <a:pt x="159" y="344"/>
                  </a:cubicBezTo>
                  <a:cubicBezTo>
                    <a:pt x="160" y="344"/>
                    <a:pt x="160" y="344"/>
                    <a:pt x="160" y="344"/>
                  </a:cubicBezTo>
                  <a:cubicBezTo>
                    <a:pt x="160" y="344"/>
                    <a:pt x="160" y="344"/>
                    <a:pt x="160" y="344"/>
                  </a:cubicBezTo>
                  <a:cubicBezTo>
                    <a:pt x="161" y="344"/>
                    <a:pt x="161" y="344"/>
                    <a:pt x="162" y="344"/>
                  </a:cubicBezTo>
                  <a:cubicBezTo>
                    <a:pt x="162" y="344"/>
                    <a:pt x="163" y="344"/>
                    <a:pt x="163" y="344"/>
                  </a:cubicBezTo>
                  <a:cubicBezTo>
                    <a:pt x="163" y="344"/>
                    <a:pt x="163" y="344"/>
                    <a:pt x="163" y="344"/>
                  </a:cubicBezTo>
                  <a:cubicBezTo>
                    <a:pt x="164" y="344"/>
                    <a:pt x="164" y="343"/>
                    <a:pt x="165" y="343"/>
                  </a:cubicBezTo>
                  <a:cubicBezTo>
                    <a:pt x="165" y="343"/>
                    <a:pt x="166" y="343"/>
                    <a:pt x="166" y="343"/>
                  </a:cubicBezTo>
                  <a:cubicBezTo>
                    <a:pt x="167" y="343"/>
                    <a:pt x="167" y="343"/>
                    <a:pt x="167" y="343"/>
                  </a:cubicBezTo>
                  <a:cubicBezTo>
                    <a:pt x="167" y="343"/>
                    <a:pt x="168" y="343"/>
                    <a:pt x="168" y="343"/>
                  </a:cubicBezTo>
                  <a:cubicBezTo>
                    <a:pt x="169" y="343"/>
                    <a:pt x="169" y="343"/>
                    <a:pt x="170" y="343"/>
                  </a:cubicBezTo>
                  <a:cubicBezTo>
                    <a:pt x="170" y="343"/>
                    <a:pt x="170" y="343"/>
                    <a:pt x="170" y="343"/>
                  </a:cubicBezTo>
                  <a:cubicBezTo>
                    <a:pt x="171" y="342"/>
                    <a:pt x="171" y="342"/>
                    <a:pt x="171" y="342"/>
                  </a:cubicBezTo>
                  <a:cubicBezTo>
                    <a:pt x="172" y="342"/>
                    <a:pt x="172" y="342"/>
                    <a:pt x="173" y="342"/>
                  </a:cubicBezTo>
                  <a:cubicBezTo>
                    <a:pt x="174" y="342"/>
                    <a:pt x="174" y="342"/>
                    <a:pt x="174" y="342"/>
                  </a:cubicBezTo>
                  <a:cubicBezTo>
                    <a:pt x="174" y="342"/>
                    <a:pt x="174" y="342"/>
                    <a:pt x="174" y="342"/>
                  </a:cubicBezTo>
                  <a:cubicBezTo>
                    <a:pt x="175" y="342"/>
                    <a:pt x="176" y="342"/>
                    <a:pt x="176" y="342"/>
                  </a:cubicBezTo>
                  <a:cubicBezTo>
                    <a:pt x="177" y="341"/>
                    <a:pt x="177" y="341"/>
                    <a:pt x="177" y="341"/>
                  </a:cubicBezTo>
                  <a:cubicBezTo>
                    <a:pt x="178" y="341"/>
                    <a:pt x="178" y="341"/>
                    <a:pt x="179" y="341"/>
                  </a:cubicBezTo>
                  <a:cubicBezTo>
                    <a:pt x="180" y="341"/>
                    <a:pt x="180" y="341"/>
                    <a:pt x="180" y="341"/>
                  </a:cubicBezTo>
                  <a:cubicBezTo>
                    <a:pt x="180" y="341"/>
                    <a:pt x="180" y="341"/>
                    <a:pt x="180" y="341"/>
                  </a:cubicBezTo>
                  <a:cubicBezTo>
                    <a:pt x="181" y="340"/>
                    <a:pt x="181" y="340"/>
                    <a:pt x="182" y="340"/>
                  </a:cubicBezTo>
                  <a:cubicBezTo>
                    <a:pt x="183" y="340"/>
                    <a:pt x="183" y="340"/>
                    <a:pt x="183" y="340"/>
                  </a:cubicBezTo>
                  <a:cubicBezTo>
                    <a:pt x="183" y="340"/>
                    <a:pt x="183" y="340"/>
                    <a:pt x="183" y="340"/>
                  </a:cubicBezTo>
                  <a:cubicBezTo>
                    <a:pt x="184" y="340"/>
                    <a:pt x="184" y="340"/>
                    <a:pt x="185" y="339"/>
                  </a:cubicBezTo>
                  <a:cubicBezTo>
                    <a:pt x="185" y="339"/>
                    <a:pt x="185" y="339"/>
                    <a:pt x="186" y="339"/>
                  </a:cubicBezTo>
                  <a:cubicBezTo>
                    <a:pt x="186" y="339"/>
                    <a:pt x="186" y="339"/>
                    <a:pt x="186" y="339"/>
                  </a:cubicBezTo>
                  <a:cubicBezTo>
                    <a:pt x="186" y="339"/>
                    <a:pt x="186" y="339"/>
                    <a:pt x="186" y="339"/>
                  </a:cubicBezTo>
                  <a:cubicBezTo>
                    <a:pt x="187" y="339"/>
                    <a:pt x="187" y="339"/>
                    <a:pt x="187" y="339"/>
                  </a:cubicBezTo>
                  <a:cubicBezTo>
                    <a:pt x="188" y="338"/>
                    <a:pt x="188" y="338"/>
                    <a:pt x="188" y="338"/>
                  </a:cubicBezTo>
                  <a:cubicBezTo>
                    <a:pt x="188" y="338"/>
                    <a:pt x="188" y="338"/>
                    <a:pt x="188" y="338"/>
                  </a:cubicBezTo>
                  <a:cubicBezTo>
                    <a:pt x="189" y="338"/>
                    <a:pt x="189" y="338"/>
                    <a:pt x="189" y="338"/>
                  </a:cubicBezTo>
                  <a:cubicBezTo>
                    <a:pt x="189" y="338"/>
                    <a:pt x="189" y="338"/>
                    <a:pt x="189" y="338"/>
                  </a:cubicBezTo>
                  <a:cubicBezTo>
                    <a:pt x="190" y="338"/>
                    <a:pt x="190" y="338"/>
                    <a:pt x="191" y="337"/>
                  </a:cubicBezTo>
                  <a:cubicBezTo>
                    <a:pt x="191" y="337"/>
                    <a:pt x="191" y="337"/>
                    <a:pt x="191" y="337"/>
                  </a:cubicBezTo>
                  <a:cubicBezTo>
                    <a:pt x="192" y="337"/>
                    <a:pt x="192" y="337"/>
                    <a:pt x="192" y="337"/>
                  </a:cubicBezTo>
                  <a:cubicBezTo>
                    <a:pt x="192" y="337"/>
                    <a:pt x="193" y="337"/>
                    <a:pt x="193" y="337"/>
                  </a:cubicBezTo>
                  <a:cubicBezTo>
                    <a:pt x="193" y="336"/>
                    <a:pt x="193" y="336"/>
                    <a:pt x="193" y="336"/>
                  </a:cubicBezTo>
                  <a:cubicBezTo>
                    <a:pt x="194" y="336"/>
                    <a:pt x="194" y="336"/>
                    <a:pt x="194" y="336"/>
                  </a:cubicBezTo>
                  <a:cubicBezTo>
                    <a:pt x="195" y="336"/>
                    <a:pt x="195" y="336"/>
                    <a:pt x="195" y="336"/>
                  </a:cubicBezTo>
                  <a:cubicBezTo>
                    <a:pt x="195" y="336"/>
                    <a:pt x="195" y="336"/>
                    <a:pt x="195" y="336"/>
                  </a:cubicBezTo>
                  <a:cubicBezTo>
                    <a:pt x="196" y="336"/>
                    <a:pt x="196" y="336"/>
                    <a:pt x="196" y="336"/>
                  </a:cubicBezTo>
                  <a:cubicBezTo>
                    <a:pt x="196" y="335"/>
                    <a:pt x="196" y="335"/>
                    <a:pt x="197" y="335"/>
                  </a:cubicBezTo>
                  <a:cubicBezTo>
                    <a:pt x="197" y="335"/>
                    <a:pt x="197" y="335"/>
                    <a:pt x="197" y="335"/>
                  </a:cubicBezTo>
                  <a:cubicBezTo>
                    <a:pt x="198" y="335"/>
                    <a:pt x="198" y="335"/>
                    <a:pt x="198" y="335"/>
                  </a:cubicBezTo>
                  <a:cubicBezTo>
                    <a:pt x="198" y="334"/>
                    <a:pt x="199" y="334"/>
                    <a:pt x="200" y="333"/>
                  </a:cubicBezTo>
                  <a:cubicBezTo>
                    <a:pt x="200" y="333"/>
                    <a:pt x="200" y="333"/>
                    <a:pt x="200" y="333"/>
                  </a:cubicBezTo>
                  <a:cubicBezTo>
                    <a:pt x="200" y="333"/>
                    <a:pt x="200" y="333"/>
                    <a:pt x="200" y="333"/>
                  </a:cubicBezTo>
                  <a:cubicBezTo>
                    <a:pt x="201" y="333"/>
                    <a:pt x="201" y="333"/>
                    <a:pt x="202" y="332"/>
                  </a:cubicBezTo>
                  <a:cubicBezTo>
                    <a:pt x="202" y="332"/>
                    <a:pt x="202" y="332"/>
                    <a:pt x="202" y="332"/>
                  </a:cubicBezTo>
                  <a:cubicBezTo>
                    <a:pt x="202" y="332"/>
                    <a:pt x="202" y="332"/>
                    <a:pt x="202" y="332"/>
                  </a:cubicBezTo>
                  <a:cubicBezTo>
                    <a:pt x="203" y="331"/>
                    <a:pt x="203" y="331"/>
                    <a:pt x="203" y="331"/>
                  </a:cubicBezTo>
                  <a:cubicBezTo>
                    <a:pt x="204" y="331"/>
                    <a:pt x="204" y="331"/>
                    <a:pt x="204" y="331"/>
                  </a:cubicBezTo>
                  <a:cubicBezTo>
                    <a:pt x="204" y="331"/>
                    <a:pt x="204" y="331"/>
                    <a:pt x="204" y="331"/>
                  </a:cubicBezTo>
                  <a:cubicBezTo>
                    <a:pt x="204" y="331"/>
                    <a:pt x="204" y="331"/>
                    <a:pt x="204" y="331"/>
                  </a:cubicBezTo>
                  <a:cubicBezTo>
                    <a:pt x="205" y="330"/>
                    <a:pt x="205" y="330"/>
                    <a:pt x="205" y="330"/>
                  </a:cubicBezTo>
                  <a:cubicBezTo>
                    <a:pt x="205" y="330"/>
                    <a:pt x="205" y="330"/>
                    <a:pt x="205" y="330"/>
                  </a:cubicBezTo>
                  <a:cubicBezTo>
                    <a:pt x="206" y="330"/>
                    <a:pt x="206" y="330"/>
                    <a:pt x="206" y="330"/>
                  </a:cubicBezTo>
                  <a:cubicBezTo>
                    <a:pt x="207" y="329"/>
                    <a:pt x="207" y="329"/>
                    <a:pt x="207" y="329"/>
                  </a:cubicBezTo>
                  <a:cubicBezTo>
                    <a:pt x="207" y="329"/>
                    <a:pt x="207" y="329"/>
                    <a:pt x="207" y="329"/>
                  </a:cubicBezTo>
                  <a:cubicBezTo>
                    <a:pt x="207" y="329"/>
                    <a:pt x="207" y="329"/>
                    <a:pt x="207" y="329"/>
                  </a:cubicBezTo>
                  <a:cubicBezTo>
                    <a:pt x="207" y="328"/>
                    <a:pt x="207" y="328"/>
                    <a:pt x="207" y="328"/>
                  </a:cubicBezTo>
                  <a:cubicBezTo>
                    <a:pt x="208" y="328"/>
                    <a:pt x="208" y="328"/>
                    <a:pt x="208" y="328"/>
                  </a:cubicBezTo>
                  <a:cubicBezTo>
                    <a:pt x="208" y="328"/>
                    <a:pt x="208" y="328"/>
                    <a:pt x="208" y="328"/>
                  </a:cubicBezTo>
                  <a:cubicBezTo>
                    <a:pt x="209" y="327"/>
                    <a:pt x="209" y="327"/>
                    <a:pt x="209" y="327"/>
                  </a:cubicBezTo>
                  <a:cubicBezTo>
                    <a:pt x="209" y="327"/>
                    <a:pt x="209" y="327"/>
                    <a:pt x="209" y="327"/>
                  </a:cubicBezTo>
                  <a:cubicBezTo>
                    <a:pt x="209" y="326"/>
                    <a:pt x="209" y="326"/>
                    <a:pt x="209" y="326"/>
                  </a:cubicBezTo>
                  <a:cubicBezTo>
                    <a:pt x="210" y="326"/>
                    <a:pt x="210" y="326"/>
                    <a:pt x="210" y="326"/>
                  </a:cubicBezTo>
                  <a:cubicBezTo>
                    <a:pt x="210" y="326"/>
                    <a:pt x="210" y="326"/>
                    <a:pt x="210" y="326"/>
                  </a:cubicBezTo>
                  <a:cubicBezTo>
                    <a:pt x="210" y="325"/>
                    <a:pt x="210" y="325"/>
                    <a:pt x="210" y="325"/>
                  </a:cubicBezTo>
                  <a:cubicBezTo>
                    <a:pt x="210" y="325"/>
                    <a:pt x="210" y="325"/>
                    <a:pt x="210" y="325"/>
                  </a:cubicBezTo>
                  <a:cubicBezTo>
                    <a:pt x="211" y="325"/>
                    <a:pt x="211" y="325"/>
                    <a:pt x="211" y="325"/>
                  </a:cubicBezTo>
                  <a:cubicBezTo>
                    <a:pt x="211" y="324"/>
                    <a:pt x="211" y="324"/>
                    <a:pt x="211" y="324"/>
                  </a:cubicBezTo>
                  <a:cubicBezTo>
                    <a:pt x="211" y="324"/>
                    <a:pt x="211" y="324"/>
                    <a:pt x="211" y="324"/>
                  </a:cubicBezTo>
                  <a:cubicBezTo>
                    <a:pt x="211" y="324"/>
                    <a:pt x="211" y="324"/>
                    <a:pt x="211" y="324"/>
                  </a:cubicBezTo>
                  <a:cubicBezTo>
                    <a:pt x="211" y="323"/>
                    <a:pt x="211" y="323"/>
                    <a:pt x="211" y="323"/>
                  </a:cubicBezTo>
                  <a:cubicBezTo>
                    <a:pt x="211" y="323"/>
                    <a:pt x="211" y="323"/>
                    <a:pt x="211" y="323"/>
                  </a:cubicBezTo>
                  <a:cubicBezTo>
                    <a:pt x="212" y="323"/>
                    <a:pt x="212" y="323"/>
                    <a:pt x="212" y="323"/>
                  </a:cubicBezTo>
                  <a:cubicBezTo>
                    <a:pt x="212" y="322"/>
                    <a:pt x="212" y="322"/>
                    <a:pt x="212" y="322"/>
                  </a:cubicBezTo>
                  <a:cubicBezTo>
                    <a:pt x="212" y="322"/>
                    <a:pt x="212" y="322"/>
                    <a:pt x="212" y="322"/>
                  </a:cubicBezTo>
                  <a:cubicBezTo>
                    <a:pt x="212" y="322"/>
                    <a:pt x="212" y="322"/>
                    <a:pt x="212" y="322"/>
                  </a:cubicBezTo>
                  <a:cubicBezTo>
                    <a:pt x="212" y="321"/>
                    <a:pt x="212" y="321"/>
                    <a:pt x="212" y="321"/>
                  </a:cubicBezTo>
                  <a:cubicBezTo>
                    <a:pt x="213" y="321"/>
                    <a:pt x="213" y="321"/>
                    <a:pt x="213" y="321"/>
                  </a:cubicBezTo>
                  <a:cubicBezTo>
                    <a:pt x="214" y="315"/>
                    <a:pt x="215" y="310"/>
                    <a:pt x="217" y="305"/>
                  </a:cubicBezTo>
                  <a:cubicBezTo>
                    <a:pt x="236" y="229"/>
                    <a:pt x="255" y="154"/>
                    <a:pt x="275" y="78"/>
                  </a:cubicBezTo>
                  <a:cubicBezTo>
                    <a:pt x="276" y="71"/>
                    <a:pt x="278" y="64"/>
                    <a:pt x="280" y="57"/>
                  </a:cubicBezTo>
                  <a:cubicBezTo>
                    <a:pt x="280" y="56"/>
                    <a:pt x="280" y="55"/>
                    <a:pt x="281" y="53"/>
                  </a:cubicBezTo>
                  <a:cubicBezTo>
                    <a:pt x="281" y="53"/>
                    <a:pt x="281" y="52"/>
                    <a:pt x="281" y="52"/>
                  </a:cubicBezTo>
                  <a:cubicBezTo>
                    <a:pt x="280" y="51"/>
                    <a:pt x="280" y="51"/>
                    <a:pt x="280" y="51"/>
                  </a:cubicBezTo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3" name="Freeform 144"/>
            <p:cNvSpPr>
              <a:spLocks/>
            </p:cNvSpPr>
            <p:nvPr/>
          </p:nvSpPr>
          <p:spPr bwMode="auto">
            <a:xfrm>
              <a:off x="3867879" y="5495657"/>
              <a:ext cx="798713" cy="194927"/>
            </a:xfrm>
            <a:custGeom>
              <a:avLst/>
              <a:gdLst>
                <a:gd name="T0" fmla="*/ 282 w 283"/>
                <a:gd name="T1" fmla="*/ 44 h 87"/>
                <a:gd name="T2" fmla="*/ 139 w 283"/>
                <a:gd name="T3" fmla="*/ 87 h 87"/>
                <a:gd name="T4" fmla="*/ 1 w 283"/>
                <a:gd name="T5" fmla="*/ 43 h 87"/>
                <a:gd name="T6" fmla="*/ 144 w 283"/>
                <a:gd name="T7" fmla="*/ 0 h 87"/>
                <a:gd name="T8" fmla="*/ 282 w 283"/>
                <a:gd name="T9" fmla="*/ 44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3" h="87">
                  <a:moveTo>
                    <a:pt x="282" y="44"/>
                  </a:moveTo>
                  <a:cubicBezTo>
                    <a:pt x="280" y="68"/>
                    <a:pt x="216" y="87"/>
                    <a:pt x="139" y="87"/>
                  </a:cubicBezTo>
                  <a:cubicBezTo>
                    <a:pt x="61" y="86"/>
                    <a:pt x="0" y="66"/>
                    <a:pt x="1" y="43"/>
                  </a:cubicBezTo>
                  <a:cubicBezTo>
                    <a:pt x="2" y="19"/>
                    <a:pt x="66" y="0"/>
                    <a:pt x="144" y="0"/>
                  </a:cubicBezTo>
                  <a:cubicBezTo>
                    <a:pt x="221" y="1"/>
                    <a:pt x="283" y="20"/>
                    <a:pt x="282" y="44"/>
                  </a:cubicBezTo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4" name="Freeform 144"/>
            <p:cNvSpPr>
              <a:spLocks/>
            </p:cNvSpPr>
            <p:nvPr/>
          </p:nvSpPr>
          <p:spPr bwMode="auto">
            <a:xfrm>
              <a:off x="4094573" y="5556166"/>
              <a:ext cx="328632" cy="80203"/>
            </a:xfrm>
            <a:custGeom>
              <a:avLst/>
              <a:gdLst>
                <a:gd name="T0" fmla="*/ 282 w 283"/>
                <a:gd name="T1" fmla="*/ 44 h 87"/>
                <a:gd name="T2" fmla="*/ 139 w 283"/>
                <a:gd name="T3" fmla="*/ 87 h 87"/>
                <a:gd name="T4" fmla="*/ 1 w 283"/>
                <a:gd name="T5" fmla="*/ 43 h 87"/>
                <a:gd name="T6" fmla="*/ 144 w 283"/>
                <a:gd name="T7" fmla="*/ 0 h 87"/>
                <a:gd name="T8" fmla="*/ 282 w 283"/>
                <a:gd name="T9" fmla="*/ 44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3" h="87">
                  <a:moveTo>
                    <a:pt x="282" y="44"/>
                  </a:moveTo>
                  <a:cubicBezTo>
                    <a:pt x="280" y="68"/>
                    <a:pt x="216" y="87"/>
                    <a:pt x="139" y="87"/>
                  </a:cubicBezTo>
                  <a:cubicBezTo>
                    <a:pt x="61" y="86"/>
                    <a:pt x="0" y="66"/>
                    <a:pt x="1" y="43"/>
                  </a:cubicBezTo>
                  <a:cubicBezTo>
                    <a:pt x="2" y="19"/>
                    <a:pt x="66" y="0"/>
                    <a:pt x="144" y="0"/>
                  </a:cubicBezTo>
                  <a:cubicBezTo>
                    <a:pt x="221" y="1"/>
                    <a:pt x="283" y="20"/>
                    <a:pt x="282" y="44"/>
                  </a:cubicBezTo>
                </a:path>
              </a:pathLst>
            </a:custGeom>
            <a:solidFill>
              <a:schemeClr val="accent5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29" name="Rectangle 170"/>
          <p:cNvSpPr>
            <a:spLocks noChangeArrowheads="1"/>
          </p:cNvSpPr>
          <p:nvPr/>
        </p:nvSpPr>
        <p:spPr bwMode="auto">
          <a:xfrm>
            <a:off x="2747474" y="1868191"/>
            <a:ext cx="4471341" cy="729100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60000"/>
                  <a:lumOff val="40000"/>
                </a:schemeClr>
              </a:gs>
              <a:gs pos="100000">
                <a:schemeClr val="accent1"/>
              </a:gs>
              <a:gs pos="0">
                <a:schemeClr val="accent1">
                  <a:lumMod val="75000"/>
                </a:schemeClr>
              </a:gs>
              <a:gs pos="0">
                <a:schemeClr val="accent1">
                  <a:lumMod val="75000"/>
                </a:schemeClr>
              </a:gs>
            </a:gsLst>
            <a:lin ang="0" scaled="0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30" name="Rectangle 172"/>
          <p:cNvSpPr>
            <a:spLocks noChangeArrowheads="1"/>
          </p:cNvSpPr>
          <p:nvPr/>
        </p:nvSpPr>
        <p:spPr bwMode="auto">
          <a:xfrm>
            <a:off x="2708301" y="2828607"/>
            <a:ext cx="4513322" cy="734083"/>
          </a:xfrm>
          <a:prstGeom prst="rect">
            <a:avLst/>
          </a:prstGeom>
          <a:gradFill>
            <a:gsLst>
              <a:gs pos="0">
                <a:schemeClr val="accent2">
                  <a:lumMod val="75000"/>
                </a:schemeClr>
              </a:gs>
              <a:gs pos="100000">
                <a:schemeClr val="accent2"/>
              </a:gs>
              <a:gs pos="0">
                <a:schemeClr val="accent1">
                  <a:lumMod val="75000"/>
                </a:schemeClr>
              </a:gs>
              <a:gs pos="0">
                <a:schemeClr val="accent2">
                  <a:lumMod val="75000"/>
                </a:schemeClr>
              </a:gs>
            </a:gsLst>
            <a:lin ang="0" scaled="0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34" name="Rectangle 174"/>
          <p:cNvSpPr>
            <a:spLocks noChangeArrowheads="1"/>
          </p:cNvSpPr>
          <p:nvPr/>
        </p:nvSpPr>
        <p:spPr bwMode="auto">
          <a:xfrm>
            <a:off x="2710685" y="3796219"/>
            <a:ext cx="4508554" cy="736967"/>
          </a:xfrm>
          <a:prstGeom prst="rect">
            <a:avLst/>
          </a:prstGeom>
          <a:gradFill>
            <a:gsLst>
              <a:gs pos="0">
                <a:schemeClr val="bg2"/>
              </a:gs>
              <a:gs pos="100000">
                <a:schemeClr val="accent3"/>
              </a:gs>
              <a:gs pos="0">
                <a:schemeClr val="accent1">
                  <a:lumMod val="75000"/>
                </a:schemeClr>
              </a:gs>
              <a:gs pos="0">
                <a:schemeClr val="accent3">
                  <a:lumMod val="75000"/>
                </a:schemeClr>
              </a:gs>
            </a:gsLst>
            <a:lin ang="0" scaled="0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38" name="Group 37"/>
          <p:cNvGrpSpPr/>
          <p:nvPr/>
        </p:nvGrpSpPr>
        <p:grpSpPr>
          <a:xfrm>
            <a:off x="1388636" y="3580095"/>
            <a:ext cx="2619062" cy="1068314"/>
            <a:chOff x="2951147" y="3594643"/>
            <a:chExt cx="2619062" cy="1068314"/>
          </a:xfrm>
        </p:grpSpPr>
        <p:sp>
          <p:nvSpPr>
            <p:cNvPr id="60" name="Freeform 155"/>
            <p:cNvSpPr>
              <a:spLocks/>
            </p:cNvSpPr>
            <p:nvPr/>
          </p:nvSpPr>
          <p:spPr bwMode="auto">
            <a:xfrm>
              <a:off x="2963068" y="3597481"/>
              <a:ext cx="2595220" cy="1065476"/>
            </a:xfrm>
            <a:custGeom>
              <a:avLst/>
              <a:gdLst>
                <a:gd name="T0" fmla="*/ 913 w 920"/>
                <a:gd name="T1" fmla="*/ 79 h 476"/>
                <a:gd name="T2" fmla="*/ 897 w 920"/>
                <a:gd name="T3" fmla="*/ 66 h 476"/>
                <a:gd name="T4" fmla="*/ 872 w 920"/>
                <a:gd name="T5" fmla="*/ 53 h 476"/>
                <a:gd name="T6" fmla="*/ 847 w 920"/>
                <a:gd name="T7" fmla="*/ 44 h 476"/>
                <a:gd name="T8" fmla="*/ 805 w 920"/>
                <a:gd name="T9" fmla="*/ 32 h 476"/>
                <a:gd name="T10" fmla="*/ 766 w 920"/>
                <a:gd name="T11" fmla="*/ 24 h 476"/>
                <a:gd name="T12" fmla="*/ 728 w 920"/>
                <a:gd name="T13" fmla="*/ 18 h 476"/>
                <a:gd name="T14" fmla="*/ 671 w 920"/>
                <a:gd name="T15" fmla="*/ 10 h 476"/>
                <a:gd name="T16" fmla="*/ 591 w 920"/>
                <a:gd name="T17" fmla="*/ 3 h 476"/>
                <a:gd name="T18" fmla="*/ 554 w 920"/>
                <a:gd name="T19" fmla="*/ 2 h 476"/>
                <a:gd name="T20" fmla="*/ 520 w 920"/>
                <a:gd name="T21" fmla="*/ 0 h 476"/>
                <a:gd name="T22" fmla="*/ 492 w 920"/>
                <a:gd name="T23" fmla="*/ 0 h 476"/>
                <a:gd name="T24" fmla="*/ 445 w 920"/>
                <a:gd name="T25" fmla="*/ 0 h 476"/>
                <a:gd name="T26" fmla="*/ 403 w 920"/>
                <a:gd name="T27" fmla="*/ 0 h 476"/>
                <a:gd name="T28" fmla="*/ 322 w 920"/>
                <a:gd name="T29" fmla="*/ 4 h 476"/>
                <a:gd name="T30" fmla="*/ 289 w 920"/>
                <a:gd name="T31" fmla="*/ 6 h 476"/>
                <a:gd name="T32" fmla="*/ 261 w 920"/>
                <a:gd name="T33" fmla="*/ 9 h 476"/>
                <a:gd name="T34" fmla="*/ 223 w 920"/>
                <a:gd name="T35" fmla="*/ 13 h 476"/>
                <a:gd name="T36" fmla="*/ 193 w 920"/>
                <a:gd name="T37" fmla="*/ 17 h 476"/>
                <a:gd name="T38" fmla="*/ 159 w 920"/>
                <a:gd name="T39" fmla="*/ 23 h 476"/>
                <a:gd name="T40" fmla="*/ 119 w 920"/>
                <a:gd name="T41" fmla="*/ 31 h 476"/>
                <a:gd name="T42" fmla="*/ 84 w 920"/>
                <a:gd name="T43" fmla="*/ 40 h 476"/>
                <a:gd name="T44" fmla="*/ 56 w 920"/>
                <a:gd name="T45" fmla="*/ 49 h 476"/>
                <a:gd name="T46" fmla="*/ 36 w 920"/>
                <a:gd name="T47" fmla="*/ 58 h 476"/>
                <a:gd name="T48" fmla="*/ 21 w 920"/>
                <a:gd name="T49" fmla="*/ 67 h 476"/>
                <a:gd name="T50" fmla="*/ 9 w 920"/>
                <a:gd name="T51" fmla="*/ 76 h 476"/>
                <a:gd name="T52" fmla="*/ 3 w 920"/>
                <a:gd name="T53" fmla="*/ 86 h 476"/>
                <a:gd name="T54" fmla="*/ 0 w 920"/>
                <a:gd name="T55" fmla="*/ 97 h 476"/>
                <a:gd name="T56" fmla="*/ 146 w 920"/>
                <a:gd name="T57" fmla="*/ 417 h 476"/>
                <a:gd name="T58" fmla="*/ 150 w 920"/>
                <a:gd name="T59" fmla="*/ 423 h 476"/>
                <a:gd name="T60" fmla="*/ 157 w 920"/>
                <a:gd name="T61" fmla="*/ 429 h 476"/>
                <a:gd name="T62" fmla="*/ 166 w 920"/>
                <a:gd name="T63" fmla="*/ 435 h 476"/>
                <a:gd name="T64" fmla="*/ 178 w 920"/>
                <a:gd name="T65" fmla="*/ 440 h 476"/>
                <a:gd name="T66" fmla="*/ 192 w 920"/>
                <a:gd name="T67" fmla="*/ 445 h 476"/>
                <a:gd name="T68" fmla="*/ 207 w 920"/>
                <a:gd name="T69" fmla="*/ 450 h 476"/>
                <a:gd name="T70" fmla="*/ 226 w 920"/>
                <a:gd name="T71" fmla="*/ 454 h 476"/>
                <a:gd name="T72" fmla="*/ 246 w 920"/>
                <a:gd name="T73" fmla="*/ 459 h 476"/>
                <a:gd name="T74" fmla="*/ 269 w 920"/>
                <a:gd name="T75" fmla="*/ 463 h 476"/>
                <a:gd name="T76" fmla="*/ 293 w 920"/>
                <a:gd name="T77" fmla="*/ 466 h 476"/>
                <a:gd name="T78" fmla="*/ 329 w 920"/>
                <a:gd name="T79" fmla="*/ 470 h 476"/>
                <a:gd name="T80" fmla="*/ 366 w 920"/>
                <a:gd name="T81" fmla="*/ 473 h 476"/>
                <a:gd name="T82" fmla="*/ 396 w 920"/>
                <a:gd name="T83" fmla="*/ 475 h 476"/>
                <a:gd name="T84" fmla="*/ 437 w 920"/>
                <a:gd name="T85" fmla="*/ 476 h 476"/>
                <a:gd name="T86" fmla="*/ 486 w 920"/>
                <a:gd name="T87" fmla="*/ 476 h 476"/>
                <a:gd name="T88" fmla="*/ 518 w 920"/>
                <a:gd name="T89" fmla="*/ 475 h 476"/>
                <a:gd name="T90" fmla="*/ 558 w 920"/>
                <a:gd name="T91" fmla="*/ 473 h 476"/>
                <a:gd name="T92" fmla="*/ 599 w 920"/>
                <a:gd name="T93" fmla="*/ 469 h 476"/>
                <a:gd name="T94" fmla="*/ 632 w 920"/>
                <a:gd name="T95" fmla="*/ 465 h 476"/>
                <a:gd name="T96" fmla="*/ 659 w 920"/>
                <a:gd name="T97" fmla="*/ 461 h 476"/>
                <a:gd name="T98" fmla="*/ 686 w 920"/>
                <a:gd name="T99" fmla="*/ 456 h 476"/>
                <a:gd name="T100" fmla="*/ 707 w 920"/>
                <a:gd name="T101" fmla="*/ 451 h 476"/>
                <a:gd name="T102" fmla="*/ 720 w 920"/>
                <a:gd name="T103" fmla="*/ 448 h 476"/>
                <a:gd name="T104" fmla="*/ 736 w 920"/>
                <a:gd name="T105" fmla="*/ 442 h 476"/>
                <a:gd name="T106" fmla="*/ 750 w 920"/>
                <a:gd name="T107" fmla="*/ 436 h 476"/>
                <a:gd name="T108" fmla="*/ 759 w 920"/>
                <a:gd name="T109" fmla="*/ 431 h 476"/>
                <a:gd name="T110" fmla="*/ 767 w 920"/>
                <a:gd name="T111" fmla="*/ 426 h 476"/>
                <a:gd name="T112" fmla="*/ 772 w 920"/>
                <a:gd name="T113" fmla="*/ 420 h 476"/>
                <a:gd name="T114" fmla="*/ 919 w 920"/>
                <a:gd name="T115" fmla="*/ 94 h 4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920" h="476">
                  <a:moveTo>
                    <a:pt x="919" y="93"/>
                  </a:moveTo>
                  <a:cubicBezTo>
                    <a:pt x="919" y="93"/>
                    <a:pt x="919" y="92"/>
                    <a:pt x="919" y="91"/>
                  </a:cubicBezTo>
                  <a:cubicBezTo>
                    <a:pt x="919" y="90"/>
                    <a:pt x="919" y="90"/>
                    <a:pt x="919" y="90"/>
                  </a:cubicBezTo>
                  <a:cubicBezTo>
                    <a:pt x="919" y="90"/>
                    <a:pt x="919" y="89"/>
                    <a:pt x="918" y="88"/>
                  </a:cubicBezTo>
                  <a:cubicBezTo>
                    <a:pt x="918" y="87"/>
                    <a:pt x="918" y="87"/>
                    <a:pt x="918" y="87"/>
                  </a:cubicBezTo>
                  <a:cubicBezTo>
                    <a:pt x="918" y="87"/>
                    <a:pt x="918" y="86"/>
                    <a:pt x="917" y="86"/>
                  </a:cubicBezTo>
                  <a:cubicBezTo>
                    <a:pt x="917" y="85"/>
                    <a:pt x="917" y="85"/>
                    <a:pt x="917" y="85"/>
                  </a:cubicBezTo>
                  <a:cubicBezTo>
                    <a:pt x="916" y="84"/>
                    <a:pt x="916" y="83"/>
                    <a:pt x="915" y="82"/>
                  </a:cubicBezTo>
                  <a:cubicBezTo>
                    <a:pt x="915" y="82"/>
                    <a:pt x="915" y="82"/>
                    <a:pt x="915" y="82"/>
                  </a:cubicBezTo>
                  <a:cubicBezTo>
                    <a:pt x="914" y="81"/>
                    <a:pt x="914" y="80"/>
                    <a:pt x="913" y="79"/>
                  </a:cubicBezTo>
                  <a:cubicBezTo>
                    <a:pt x="913" y="79"/>
                    <a:pt x="913" y="79"/>
                    <a:pt x="913" y="79"/>
                  </a:cubicBezTo>
                  <a:cubicBezTo>
                    <a:pt x="912" y="78"/>
                    <a:pt x="912" y="77"/>
                    <a:pt x="911" y="77"/>
                  </a:cubicBezTo>
                  <a:cubicBezTo>
                    <a:pt x="910" y="76"/>
                    <a:pt x="910" y="76"/>
                    <a:pt x="910" y="76"/>
                  </a:cubicBezTo>
                  <a:cubicBezTo>
                    <a:pt x="910" y="75"/>
                    <a:pt x="909" y="75"/>
                    <a:pt x="908" y="74"/>
                  </a:cubicBezTo>
                  <a:cubicBezTo>
                    <a:pt x="907" y="73"/>
                    <a:pt x="907" y="73"/>
                    <a:pt x="907" y="73"/>
                  </a:cubicBezTo>
                  <a:cubicBezTo>
                    <a:pt x="907" y="73"/>
                    <a:pt x="906" y="72"/>
                    <a:pt x="905" y="71"/>
                  </a:cubicBezTo>
                  <a:cubicBezTo>
                    <a:pt x="904" y="71"/>
                    <a:pt x="904" y="71"/>
                    <a:pt x="904" y="71"/>
                  </a:cubicBezTo>
                  <a:cubicBezTo>
                    <a:pt x="903" y="70"/>
                    <a:pt x="902" y="69"/>
                    <a:pt x="901" y="68"/>
                  </a:cubicBezTo>
                  <a:cubicBezTo>
                    <a:pt x="900" y="67"/>
                    <a:pt x="900" y="67"/>
                    <a:pt x="900" y="67"/>
                  </a:cubicBezTo>
                  <a:cubicBezTo>
                    <a:pt x="899" y="67"/>
                    <a:pt x="898" y="66"/>
                    <a:pt x="897" y="66"/>
                  </a:cubicBezTo>
                  <a:cubicBezTo>
                    <a:pt x="897" y="65"/>
                    <a:pt x="896" y="65"/>
                    <a:pt x="896" y="65"/>
                  </a:cubicBezTo>
                  <a:cubicBezTo>
                    <a:pt x="895" y="64"/>
                    <a:pt x="894" y="64"/>
                    <a:pt x="893" y="63"/>
                  </a:cubicBezTo>
                  <a:cubicBezTo>
                    <a:pt x="893" y="63"/>
                    <a:pt x="892" y="63"/>
                    <a:pt x="891" y="62"/>
                  </a:cubicBezTo>
                  <a:cubicBezTo>
                    <a:pt x="891" y="62"/>
                    <a:pt x="890" y="61"/>
                    <a:pt x="889" y="61"/>
                  </a:cubicBezTo>
                  <a:cubicBezTo>
                    <a:pt x="888" y="60"/>
                    <a:pt x="888" y="60"/>
                    <a:pt x="887" y="60"/>
                  </a:cubicBezTo>
                  <a:cubicBezTo>
                    <a:pt x="886" y="59"/>
                    <a:pt x="884" y="58"/>
                    <a:pt x="883" y="58"/>
                  </a:cubicBezTo>
                  <a:cubicBezTo>
                    <a:pt x="882" y="57"/>
                    <a:pt x="882" y="57"/>
                    <a:pt x="882" y="57"/>
                  </a:cubicBezTo>
                  <a:cubicBezTo>
                    <a:pt x="881" y="57"/>
                    <a:pt x="879" y="56"/>
                    <a:pt x="877" y="55"/>
                  </a:cubicBezTo>
                  <a:cubicBezTo>
                    <a:pt x="877" y="55"/>
                    <a:pt x="876" y="54"/>
                    <a:pt x="875" y="54"/>
                  </a:cubicBezTo>
                  <a:cubicBezTo>
                    <a:pt x="874" y="54"/>
                    <a:pt x="873" y="53"/>
                    <a:pt x="872" y="53"/>
                  </a:cubicBezTo>
                  <a:cubicBezTo>
                    <a:pt x="871" y="52"/>
                    <a:pt x="871" y="52"/>
                    <a:pt x="871" y="52"/>
                  </a:cubicBezTo>
                  <a:cubicBezTo>
                    <a:pt x="870" y="52"/>
                    <a:pt x="870" y="52"/>
                    <a:pt x="869" y="52"/>
                  </a:cubicBezTo>
                  <a:cubicBezTo>
                    <a:pt x="868" y="51"/>
                    <a:pt x="868" y="51"/>
                    <a:pt x="867" y="51"/>
                  </a:cubicBezTo>
                  <a:cubicBezTo>
                    <a:pt x="866" y="50"/>
                    <a:pt x="865" y="50"/>
                    <a:pt x="864" y="50"/>
                  </a:cubicBezTo>
                  <a:cubicBezTo>
                    <a:pt x="863" y="49"/>
                    <a:pt x="862" y="49"/>
                    <a:pt x="861" y="48"/>
                  </a:cubicBezTo>
                  <a:cubicBezTo>
                    <a:pt x="860" y="48"/>
                    <a:pt x="859" y="48"/>
                    <a:pt x="858" y="47"/>
                  </a:cubicBezTo>
                  <a:cubicBezTo>
                    <a:pt x="857" y="47"/>
                    <a:pt x="856" y="47"/>
                    <a:pt x="855" y="46"/>
                  </a:cubicBezTo>
                  <a:cubicBezTo>
                    <a:pt x="854" y="46"/>
                    <a:pt x="853" y="46"/>
                    <a:pt x="853" y="45"/>
                  </a:cubicBezTo>
                  <a:cubicBezTo>
                    <a:pt x="851" y="45"/>
                    <a:pt x="850" y="45"/>
                    <a:pt x="849" y="44"/>
                  </a:cubicBezTo>
                  <a:cubicBezTo>
                    <a:pt x="849" y="44"/>
                    <a:pt x="848" y="44"/>
                    <a:pt x="847" y="44"/>
                  </a:cubicBezTo>
                  <a:cubicBezTo>
                    <a:pt x="847" y="43"/>
                    <a:pt x="847" y="43"/>
                    <a:pt x="847" y="43"/>
                  </a:cubicBezTo>
                  <a:cubicBezTo>
                    <a:pt x="844" y="43"/>
                    <a:pt x="841" y="42"/>
                    <a:pt x="838" y="41"/>
                  </a:cubicBezTo>
                  <a:cubicBezTo>
                    <a:pt x="837" y="40"/>
                    <a:pt x="836" y="40"/>
                    <a:pt x="836" y="40"/>
                  </a:cubicBezTo>
                  <a:cubicBezTo>
                    <a:pt x="833" y="39"/>
                    <a:pt x="829" y="38"/>
                    <a:pt x="826" y="37"/>
                  </a:cubicBezTo>
                  <a:cubicBezTo>
                    <a:pt x="826" y="37"/>
                    <a:pt x="826" y="37"/>
                    <a:pt x="826" y="37"/>
                  </a:cubicBezTo>
                  <a:cubicBezTo>
                    <a:pt x="825" y="37"/>
                    <a:pt x="825" y="37"/>
                    <a:pt x="824" y="37"/>
                  </a:cubicBezTo>
                  <a:cubicBezTo>
                    <a:pt x="822" y="36"/>
                    <a:pt x="820" y="36"/>
                    <a:pt x="817" y="35"/>
                  </a:cubicBezTo>
                  <a:cubicBezTo>
                    <a:pt x="816" y="35"/>
                    <a:pt x="815" y="35"/>
                    <a:pt x="815" y="34"/>
                  </a:cubicBezTo>
                  <a:cubicBezTo>
                    <a:pt x="812" y="34"/>
                    <a:pt x="809" y="33"/>
                    <a:pt x="805" y="32"/>
                  </a:cubicBezTo>
                  <a:cubicBezTo>
                    <a:pt x="805" y="32"/>
                    <a:pt x="805" y="32"/>
                    <a:pt x="805" y="32"/>
                  </a:cubicBezTo>
                  <a:cubicBezTo>
                    <a:pt x="804" y="32"/>
                    <a:pt x="804" y="32"/>
                    <a:pt x="804" y="32"/>
                  </a:cubicBezTo>
                  <a:cubicBezTo>
                    <a:pt x="802" y="31"/>
                    <a:pt x="799" y="31"/>
                    <a:pt x="797" y="30"/>
                  </a:cubicBezTo>
                  <a:cubicBezTo>
                    <a:pt x="796" y="30"/>
                    <a:pt x="795" y="30"/>
                    <a:pt x="794" y="29"/>
                  </a:cubicBezTo>
                  <a:cubicBezTo>
                    <a:pt x="792" y="29"/>
                    <a:pt x="789" y="28"/>
                    <a:pt x="787" y="28"/>
                  </a:cubicBezTo>
                  <a:cubicBezTo>
                    <a:pt x="787" y="28"/>
                    <a:pt x="786" y="28"/>
                    <a:pt x="785" y="28"/>
                  </a:cubicBezTo>
                  <a:cubicBezTo>
                    <a:pt x="785" y="28"/>
                    <a:pt x="785" y="27"/>
                    <a:pt x="784" y="27"/>
                  </a:cubicBezTo>
                  <a:cubicBezTo>
                    <a:pt x="782" y="27"/>
                    <a:pt x="780" y="27"/>
                    <a:pt x="778" y="26"/>
                  </a:cubicBezTo>
                  <a:cubicBezTo>
                    <a:pt x="777" y="26"/>
                    <a:pt x="776" y="26"/>
                    <a:pt x="775" y="26"/>
                  </a:cubicBezTo>
                  <a:cubicBezTo>
                    <a:pt x="772" y="25"/>
                    <a:pt x="769" y="24"/>
                    <a:pt x="766" y="24"/>
                  </a:cubicBezTo>
                  <a:cubicBezTo>
                    <a:pt x="766" y="24"/>
                    <a:pt x="766" y="24"/>
                    <a:pt x="766" y="24"/>
                  </a:cubicBezTo>
                  <a:cubicBezTo>
                    <a:pt x="765" y="24"/>
                    <a:pt x="765" y="24"/>
                    <a:pt x="764" y="23"/>
                  </a:cubicBezTo>
                  <a:cubicBezTo>
                    <a:pt x="762" y="23"/>
                    <a:pt x="760" y="23"/>
                    <a:pt x="758" y="22"/>
                  </a:cubicBezTo>
                  <a:cubicBezTo>
                    <a:pt x="756" y="22"/>
                    <a:pt x="755" y="22"/>
                    <a:pt x="754" y="22"/>
                  </a:cubicBezTo>
                  <a:cubicBezTo>
                    <a:pt x="752" y="21"/>
                    <a:pt x="750" y="21"/>
                    <a:pt x="748" y="21"/>
                  </a:cubicBezTo>
                  <a:cubicBezTo>
                    <a:pt x="747" y="21"/>
                    <a:pt x="747" y="21"/>
                    <a:pt x="747" y="21"/>
                  </a:cubicBezTo>
                  <a:cubicBezTo>
                    <a:pt x="746" y="20"/>
                    <a:pt x="746" y="20"/>
                    <a:pt x="745" y="20"/>
                  </a:cubicBezTo>
                  <a:cubicBezTo>
                    <a:pt x="743" y="20"/>
                    <a:pt x="741" y="20"/>
                    <a:pt x="739" y="19"/>
                  </a:cubicBezTo>
                  <a:cubicBezTo>
                    <a:pt x="738" y="19"/>
                    <a:pt x="737" y="19"/>
                    <a:pt x="735" y="19"/>
                  </a:cubicBezTo>
                  <a:cubicBezTo>
                    <a:pt x="734" y="18"/>
                    <a:pt x="732" y="18"/>
                    <a:pt x="730" y="18"/>
                  </a:cubicBezTo>
                  <a:cubicBezTo>
                    <a:pt x="730" y="18"/>
                    <a:pt x="729" y="18"/>
                    <a:pt x="728" y="18"/>
                  </a:cubicBezTo>
                  <a:cubicBezTo>
                    <a:pt x="728" y="17"/>
                    <a:pt x="728" y="17"/>
                    <a:pt x="727" y="17"/>
                  </a:cubicBezTo>
                  <a:cubicBezTo>
                    <a:pt x="722" y="17"/>
                    <a:pt x="716" y="16"/>
                    <a:pt x="710" y="15"/>
                  </a:cubicBezTo>
                  <a:cubicBezTo>
                    <a:pt x="709" y="15"/>
                    <a:pt x="709" y="15"/>
                    <a:pt x="709" y="15"/>
                  </a:cubicBezTo>
                  <a:cubicBezTo>
                    <a:pt x="708" y="15"/>
                    <a:pt x="708" y="15"/>
                    <a:pt x="708" y="15"/>
                  </a:cubicBezTo>
                  <a:cubicBezTo>
                    <a:pt x="703" y="14"/>
                    <a:pt x="698" y="13"/>
                    <a:pt x="692" y="13"/>
                  </a:cubicBezTo>
                  <a:cubicBezTo>
                    <a:pt x="692" y="13"/>
                    <a:pt x="691" y="13"/>
                    <a:pt x="691" y="12"/>
                  </a:cubicBezTo>
                  <a:cubicBezTo>
                    <a:pt x="690" y="12"/>
                    <a:pt x="690" y="12"/>
                    <a:pt x="690" y="12"/>
                  </a:cubicBezTo>
                  <a:cubicBezTo>
                    <a:pt x="684" y="12"/>
                    <a:pt x="679" y="11"/>
                    <a:pt x="673" y="10"/>
                  </a:cubicBezTo>
                  <a:cubicBezTo>
                    <a:pt x="672" y="10"/>
                    <a:pt x="672" y="10"/>
                    <a:pt x="672" y="10"/>
                  </a:cubicBezTo>
                  <a:cubicBezTo>
                    <a:pt x="672" y="10"/>
                    <a:pt x="671" y="10"/>
                    <a:pt x="671" y="10"/>
                  </a:cubicBezTo>
                  <a:cubicBezTo>
                    <a:pt x="666" y="10"/>
                    <a:pt x="660" y="9"/>
                    <a:pt x="655" y="9"/>
                  </a:cubicBezTo>
                  <a:cubicBezTo>
                    <a:pt x="654" y="8"/>
                    <a:pt x="654" y="8"/>
                    <a:pt x="654" y="8"/>
                  </a:cubicBezTo>
                  <a:cubicBezTo>
                    <a:pt x="653" y="8"/>
                    <a:pt x="653" y="8"/>
                    <a:pt x="652" y="8"/>
                  </a:cubicBezTo>
                  <a:cubicBezTo>
                    <a:pt x="642" y="7"/>
                    <a:pt x="631" y="6"/>
                    <a:pt x="621" y="6"/>
                  </a:cubicBezTo>
                  <a:cubicBezTo>
                    <a:pt x="620" y="6"/>
                    <a:pt x="620" y="5"/>
                    <a:pt x="619" y="5"/>
                  </a:cubicBezTo>
                  <a:cubicBezTo>
                    <a:pt x="619" y="5"/>
                    <a:pt x="618" y="5"/>
                    <a:pt x="617" y="5"/>
                  </a:cubicBezTo>
                  <a:cubicBezTo>
                    <a:pt x="613" y="5"/>
                    <a:pt x="609" y="5"/>
                    <a:pt x="604" y="4"/>
                  </a:cubicBezTo>
                  <a:cubicBezTo>
                    <a:pt x="604" y="4"/>
                    <a:pt x="604" y="4"/>
                    <a:pt x="604" y="4"/>
                  </a:cubicBezTo>
                  <a:cubicBezTo>
                    <a:pt x="603" y="4"/>
                    <a:pt x="603" y="4"/>
                    <a:pt x="602" y="4"/>
                  </a:cubicBezTo>
                  <a:cubicBezTo>
                    <a:pt x="598" y="4"/>
                    <a:pt x="595" y="4"/>
                    <a:pt x="591" y="3"/>
                  </a:cubicBezTo>
                  <a:cubicBezTo>
                    <a:pt x="591" y="3"/>
                    <a:pt x="590" y="3"/>
                    <a:pt x="589" y="3"/>
                  </a:cubicBezTo>
                  <a:cubicBezTo>
                    <a:pt x="588" y="3"/>
                    <a:pt x="587" y="3"/>
                    <a:pt x="587" y="3"/>
                  </a:cubicBezTo>
                  <a:cubicBezTo>
                    <a:pt x="584" y="3"/>
                    <a:pt x="581" y="3"/>
                    <a:pt x="579" y="3"/>
                  </a:cubicBezTo>
                  <a:cubicBezTo>
                    <a:pt x="578" y="3"/>
                    <a:pt x="577" y="3"/>
                    <a:pt x="576" y="3"/>
                  </a:cubicBezTo>
                  <a:cubicBezTo>
                    <a:pt x="575" y="3"/>
                    <a:pt x="574" y="3"/>
                    <a:pt x="573" y="2"/>
                  </a:cubicBezTo>
                  <a:cubicBezTo>
                    <a:pt x="572" y="2"/>
                    <a:pt x="570" y="2"/>
                    <a:pt x="569" y="2"/>
                  </a:cubicBezTo>
                  <a:cubicBezTo>
                    <a:pt x="568" y="2"/>
                    <a:pt x="566" y="2"/>
                    <a:pt x="565" y="2"/>
                  </a:cubicBezTo>
                  <a:cubicBezTo>
                    <a:pt x="564" y="2"/>
                    <a:pt x="563" y="2"/>
                    <a:pt x="563" y="2"/>
                  </a:cubicBezTo>
                  <a:cubicBezTo>
                    <a:pt x="561" y="2"/>
                    <a:pt x="559" y="2"/>
                    <a:pt x="557" y="2"/>
                  </a:cubicBezTo>
                  <a:cubicBezTo>
                    <a:pt x="556" y="2"/>
                    <a:pt x="555" y="2"/>
                    <a:pt x="554" y="2"/>
                  </a:cubicBezTo>
                  <a:cubicBezTo>
                    <a:pt x="554" y="2"/>
                    <a:pt x="553" y="1"/>
                    <a:pt x="552" y="1"/>
                  </a:cubicBezTo>
                  <a:cubicBezTo>
                    <a:pt x="550" y="1"/>
                    <a:pt x="548" y="1"/>
                    <a:pt x="546" y="1"/>
                  </a:cubicBezTo>
                  <a:cubicBezTo>
                    <a:pt x="545" y="1"/>
                    <a:pt x="544" y="1"/>
                    <a:pt x="543" y="1"/>
                  </a:cubicBezTo>
                  <a:cubicBezTo>
                    <a:pt x="542" y="1"/>
                    <a:pt x="541" y="1"/>
                    <a:pt x="540" y="1"/>
                  </a:cubicBezTo>
                  <a:cubicBezTo>
                    <a:pt x="539" y="1"/>
                    <a:pt x="538" y="1"/>
                    <a:pt x="537" y="1"/>
                  </a:cubicBezTo>
                  <a:cubicBezTo>
                    <a:pt x="536" y="1"/>
                    <a:pt x="536" y="1"/>
                    <a:pt x="535" y="1"/>
                  </a:cubicBezTo>
                  <a:cubicBezTo>
                    <a:pt x="533" y="1"/>
                    <a:pt x="530" y="1"/>
                    <a:pt x="527" y="1"/>
                  </a:cubicBezTo>
                  <a:cubicBezTo>
                    <a:pt x="527" y="1"/>
                    <a:pt x="527" y="1"/>
                    <a:pt x="527" y="1"/>
                  </a:cubicBezTo>
                  <a:cubicBezTo>
                    <a:pt x="526" y="1"/>
                    <a:pt x="526" y="1"/>
                    <a:pt x="526" y="1"/>
                  </a:cubicBezTo>
                  <a:cubicBezTo>
                    <a:pt x="524" y="0"/>
                    <a:pt x="522" y="0"/>
                    <a:pt x="520" y="0"/>
                  </a:cubicBezTo>
                  <a:cubicBezTo>
                    <a:pt x="519" y="0"/>
                    <a:pt x="518" y="0"/>
                    <a:pt x="516" y="0"/>
                  </a:cubicBezTo>
                  <a:cubicBezTo>
                    <a:pt x="516" y="0"/>
                    <a:pt x="515" y="0"/>
                    <a:pt x="514" y="0"/>
                  </a:cubicBezTo>
                  <a:cubicBezTo>
                    <a:pt x="513" y="0"/>
                    <a:pt x="512" y="0"/>
                    <a:pt x="512" y="0"/>
                  </a:cubicBezTo>
                  <a:cubicBezTo>
                    <a:pt x="512" y="0"/>
                    <a:pt x="512" y="0"/>
                    <a:pt x="512" y="0"/>
                  </a:cubicBezTo>
                  <a:cubicBezTo>
                    <a:pt x="509" y="0"/>
                    <a:pt x="507" y="0"/>
                    <a:pt x="504" y="0"/>
                  </a:cubicBezTo>
                  <a:cubicBezTo>
                    <a:pt x="504" y="0"/>
                    <a:pt x="504" y="0"/>
                    <a:pt x="504" y="0"/>
                  </a:cubicBezTo>
                  <a:cubicBezTo>
                    <a:pt x="503" y="0"/>
                    <a:pt x="503" y="0"/>
                    <a:pt x="503" y="0"/>
                  </a:cubicBezTo>
                  <a:cubicBezTo>
                    <a:pt x="501" y="0"/>
                    <a:pt x="500" y="0"/>
                    <a:pt x="498" y="0"/>
                  </a:cubicBezTo>
                  <a:cubicBezTo>
                    <a:pt x="496" y="0"/>
                    <a:pt x="494" y="0"/>
                    <a:pt x="492" y="0"/>
                  </a:cubicBezTo>
                  <a:cubicBezTo>
                    <a:pt x="492" y="0"/>
                    <a:pt x="492" y="0"/>
                    <a:pt x="492" y="0"/>
                  </a:cubicBezTo>
                  <a:cubicBezTo>
                    <a:pt x="490" y="0"/>
                    <a:pt x="488" y="0"/>
                    <a:pt x="486" y="0"/>
                  </a:cubicBezTo>
                  <a:cubicBezTo>
                    <a:pt x="484" y="0"/>
                    <a:pt x="482" y="0"/>
                    <a:pt x="480" y="0"/>
                  </a:cubicBezTo>
                  <a:cubicBezTo>
                    <a:pt x="478" y="0"/>
                    <a:pt x="475" y="0"/>
                    <a:pt x="473" y="0"/>
                  </a:cubicBezTo>
                  <a:cubicBezTo>
                    <a:pt x="472" y="0"/>
                    <a:pt x="470" y="0"/>
                    <a:pt x="468" y="0"/>
                  </a:cubicBezTo>
                  <a:cubicBezTo>
                    <a:pt x="467" y="0"/>
                    <a:pt x="467" y="0"/>
                    <a:pt x="467" y="0"/>
                  </a:cubicBezTo>
                  <a:cubicBezTo>
                    <a:pt x="465" y="0"/>
                    <a:pt x="464" y="0"/>
                    <a:pt x="462" y="0"/>
                  </a:cubicBezTo>
                  <a:cubicBezTo>
                    <a:pt x="460" y="0"/>
                    <a:pt x="458" y="0"/>
                    <a:pt x="456" y="0"/>
                  </a:cubicBezTo>
                  <a:cubicBezTo>
                    <a:pt x="454" y="0"/>
                    <a:pt x="452" y="0"/>
                    <a:pt x="451" y="0"/>
                  </a:cubicBezTo>
                  <a:cubicBezTo>
                    <a:pt x="449" y="0"/>
                    <a:pt x="447" y="0"/>
                    <a:pt x="445" y="0"/>
                  </a:cubicBezTo>
                  <a:cubicBezTo>
                    <a:pt x="445" y="0"/>
                    <a:pt x="445" y="0"/>
                    <a:pt x="445" y="0"/>
                  </a:cubicBezTo>
                  <a:cubicBezTo>
                    <a:pt x="444" y="0"/>
                    <a:pt x="444" y="0"/>
                    <a:pt x="444" y="0"/>
                  </a:cubicBezTo>
                  <a:cubicBezTo>
                    <a:pt x="442" y="0"/>
                    <a:pt x="441" y="0"/>
                    <a:pt x="439" y="0"/>
                  </a:cubicBezTo>
                  <a:cubicBezTo>
                    <a:pt x="438" y="0"/>
                    <a:pt x="436" y="0"/>
                    <a:pt x="434" y="0"/>
                  </a:cubicBezTo>
                  <a:cubicBezTo>
                    <a:pt x="432" y="0"/>
                    <a:pt x="430" y="0"/>
                    <a:pt x="428" y="0"/>
                  </a:cubicBezTo>
                  <a:cubicBezTo>
                    <a:pt x="426" y="0"/>
                    <a:pt x="424" y="0"/>
                    <a:pt x="422" y="0"/>
                  </a:cubicBezTo>
                  <a:cubicBezTo>
                    <a:pt x="421" y="0"/>
                    <a:pt x="421" y="0"/>
                    <a:pt x="421" y="0"/>
                  </a:cubicBezTo>
                  <a:cubicBezTo>
                    <a:pt x="421" y="0"/>
                    <a:pt x="421" y="0"/>
                    <a:pt x="421" y="0"/>
                  </a:cubicBezTo>
                  <a:cubicBezTo>
                    <a:pt x="419" y="0"/>
                    <a:pt x="417" y="0"/>
                    <a:pt x="415" y="0"/>
                  </a:cubicBezTo>
                  <a:cubicBezTo>
                    <a:pt x="413" y="0"/>
                    <a:pt x="411" y="0"/>
                    <a:pt x="409" y="0"/>
                  </a:cubicBezTo>
                  <a:cubicBezTo>
                    <a:pt x="407" y="0"/>
                    <a:pt x="405" y="0"/>
                    <a:pt x="403" y="0"/>
                  </a:cubicBezTo>
                  <a:cubicBezTo>
                    <a:pt x="401" y="0"/>
                    <a:pt x="400" y="0"/>
                    <a:pt x="398" y="0"/>
                  </a:cubicBezTo>
                  <a:cubicBezTo>
                    <a:pt x="398" y="0"/>
                    <a:pt x="398" y="0"/>
                    <a:pt x="398" y="0"/>
                  </a:cubicBezTo>
                  <a:cubicBezTo>
                    <a:pt x="397" y="0"/>
                    <a:pt x="397" y="0"/>
                    <a:pt x="396" y="0"/>
                  </a:cubicBezTo>
                  <a:cubicBezTo>
                    <a:pt x="393" y="1"/>
                    <a:pt x="390" y="1"/>
                    <a:pt x="387" y="1"/>
                  </a:cubicBezTo>
                  <a:cubicBezTo>
                    <a:pt x="383" y="1"/>
                    <a:pt x="379" y="1"/>
                    <a:pt x="375" y="1"/>
                  </a:cubicBezTo>
                  <a:cubicBezTo>
                    <a:pt x="374" y="1"/>
                    <a:pt x="372" y="1"/>
                    <a:pt x="370" y="1"/>
                  </a:cubicBezTo>
                  <a:cubicBezTo>
                    <a:pt x="361" y="2"/>
                    <a:pt x="352" y="2"/>
                    <a:pt x="344" y="3"/>
                  </a:cubicBezTo>
                  <a:cubicBezTo>
                    <a:pt x="343" y="3"/>
                    <a:pt x="343" y="3"/>
                    <a:pt x="342" y="3"/>
                  </a:cubicBezTo>
                  <a:cubicBezTo>
                    <a:pt x="336" y="3"/>
                    <a:pt x="330" y="3"/>
                    <a:pt x="324" y="4"/>
                  </a:cubicBezTo>
                  <a:cubicBezTo>
                    <a:pt x="323" y="4"/>
                    <a:pt x="323" y="4"/>
                    <a:pt x="322" y="4"/>
                  </a:cubicBezTo>
                  <a:cubicBezTo>
                    <a:pt x="322" y="4"/>
                    <a:pt x="321" y="4"/>
                    <a:pt x="321" y="4"/>
                  </a:cubicBezTo>
                  <a:cubicBezTo>
                    <a:pt x="320" y="4"/>
                    <a:pt x="319" y="4"/>
                    <a:pt x="318" y="4"/>
                  </a:cubicBezTo>
                  <a:cubicBezTo>
                    <a:pt x="316" y="4"/>
                    <a:pt x="314" y="4"/>
                    <a:pt x="313" y="5"/>
                  </a:cubicBezTo>
                  <a:cubicBezTo>
                    <a:pt x="312" y="5"/>
                    <a:pt x="311" y="5"/>
                    <a:pt x="310" y="5"/>
                  </a:cubicBezTo>
                  <a:cubicBezTo>
                    <a:pt x="310" y="5"/>
                    <a:pt x="309" y="5"/>
                    <a:pt x="308" y="5"/>
                  </a:cubicBezTo>
                  <a:cubicBezTo>
                    <a:pt x="306" y="5"/>
                    <a:pt x="305" y="5"/>
                    <a:pt x="303" y="5"/>
                  </a:cubicBezTo>
                  <a:cubicBezTo>
                    <a:pt x="302" y="5"/>
                    <a:pt x="301" y="5"/>
                    <a:pt x="300" y="5"/>
                  </a:cubicBezTo>
                  <a:cubicBezTo>
                    <a:pt x="299" y="6"/>
                    <a:pt x="298" y="6"/>
                    <a:pt x="298" y="6"/>
                  </a:cubicBezTo>
                  <a:cubicBezTo>
                    <a:pt x="296" y="6"/>
                    <a:pt x="295" y="6"/>
                    <a:pt x="294" y="6"/>
                  </a:cubicBezTo>
                  <a:cubicBezTo>
                    <a:pt x="293" y="6"/>
                    <a:pt x="291" y="6"/>
                    <a:pt x="289" y="6"/>
                  </a:cubicBezTo>
                  <a:cubicBezTo>
                    <a:pt x="289" y="6"/>
                    <a:pt x="288" y="6"/>
                    <a:pt x="288" y="6"/>
                  </a:cubicBezTo>
                  <a:cubicBezTo>
                    <a:pt x="287" y="7"/>
                    <a:pt x="287" y="7"/>
                    <a:pt x="286" y="7"/>
                  </a:cubicBezTo>
                  <a:cubicBezTo>
                    <a:pt x="284" y="7"/>
                    <a:pt x="282" y="7"/>
                    <a:pt x="280" y="7"/>
                  </a:cubicBezTo>
                  <a:cubicBezTo>
                    <a:pt x="279" y="7"/>
                    <a:pt x="279" y="7"/>
                    <a:pt x="278" y="7"/>
                  </a:cubicBezTo>
                  <a:cubicBezTo>
                    <a:pt x="278" y="7"/>
                    <a:pt x="278" y="7"/>
                    <a:pt x="278" y="7"/>
                  </a:cubicBezTo>
                  <a:cubicBezTo>
                    <a:pt x="276" y="7"/>
                    <a:pt x="275" y="8"/>
                    <a:pt x="273" y="8"/>
                  </a:cubicBezTo>
                  <a:cubicBezTo>
                    <a:pt x="272" y="8"/>
                    <a:pt x="270" y="8"/>
                    <a:pt x="269" y="8"/>
                  </a:cubicBezTo>
                  <a:cubicBezTo>
                    <a:pt x="268" y="8"/>
                    <a:pt x="268" y="8"/>
                    <a:pt x="268" y="8"/>
                  </a:cubicBezTo>
                  <a:cubicBezTo>
                    <a:pt x="267" y="8"/>
                    <a:pt x="267" y="8"/>
                    <a:pt x="267" y="8"/>
                  </a:cubicBezTo>
                  <a:cubicBezTo>
                    <a:pt x="265" y="9"/>
                    <a:pt x="263" y="9"/>
                    <a:pt x="261" y="9"/>
                  </a:cubicBezTo>
                  <a:cubicBezTo>
                    <a:pt x="260" y="9"/>
                    <a:pt x="259" y="9"/>
                    <a:pt x="259" y="9"/>
                  </a:cubicBezTo>
                  <a:cubicBezTo>
                    <a:pt x="258" y="9"/>
                    <a:pt x="258" y="9"/>
                    <a:pt x="257" y="9"/>
                  </a:cubicBezTo>
                  <a:cubicBezTo>
                    <a:pt x="256" y="9"/>
                    <a:pt x="255" y="10"/>
                    <a:pt x="254" y="10"/>
                  </a:cubicBezTo>
                  <a:cubicBezTo>
                    <a:pt x="252" y="10"/>
                    <a:pt x="250" y="10"/>
                    <a:pt x="248" y="10"/>
                  </a:cubicBezTo>
                  <a:cubicBezTo>
                    <a:pt x="246" y="11"/>
                    <a:pt x="244" y="11"/>
                    <a:pt x="242" y="11"/>
                  </a:cubicBezTo>
                  <a:cubicBezTo>
                    <a:pt x="241" y="11"/>
                    <a:pt x="240" y="11"/>
                    <a:pt x="239" y="11"/>
                  </a:cubicBezTo>
                  <a:cubicBezTo>
                    <a:pt x="238" y="11"/>
                    <a:pt x="238" y="11"/>
                    <a:pt x="238" y="11"/>
                  </a:cubicBezTo>
                  <a:cubicBezTo>
                    <a:pt x="237" y="12"/>
                    <a:pt x="236" y="12"/>
                    <a:pt x="236" y="12"/>
                  </a:cubicBezTo>
                  <a:cubicBezTo>
                    <a:pt x="234" y="12"/>
                    <a:pt x="231" y="12"/>
                    <a:pt x="229" y="12"/>
                  </a:cubicBezTo>
                  <a:cubicBezTo>
                    <a:pt x="227" y="13"/>
                    <a:pt x="225" y="13"/>
                    <a:pt x="223" y="13"/>
                  </a:cubicBezTo>
                  <a:cubicBezTo>
                    <a:pt x="222" y="13"/>
                    <a:pt x="221" y="13"/>
                    <a:pt x="220" y="14"/>
                  </a:cubicBezTo>
                  <a:cubicBezTo>
                    <a:pt x="219" y="14"/>
                    <a:pt x="219" y="14"/>
                    <a:pt x="218" y="14"/>
                  </a:cubicBezTo>
                  <a:cubicBezTo>
                    <a:pt x="217" y="14"/>
                    <a:pt x="216" y="14"/>
                    <a:pt x="215" y="14"/>
                  </a:cubicBezTo>
                  <a:cubicBezTo>
                    <a:pt x="214" y="14"/>
                    <a:pt x="213" y="14"/>
                    <a:pt x="212" y="15"/>
                  </a:cubicBezTo>
                  <a:cubicBezTo>
                    <a:pt x="211" y="15"/>
                    <a:pt x="210" y="15"/>
                    <a:pt x="209" y="15"/>
                  </a:cubicBezTo>
                  <a:cubicBezTo>
                    <a:pt x="208" y="15"/>
                    <a:pt x="208" y="15"/>
                    <a:pt x="208" y="15"/>
                  </a:cubicBezTo>
                  <a:cubicBezTo>
                    <a:pt x="205" y="16"/>
                    <a:pt x="203" y="16"/>
                    <a:pt x="201" y="16"/>
                  </a:cubicBezTo>
                  <a:cubicBezTo>
                    <a:pt x="201" y="16"/>
                    <a:pt x="201" y="16"/>
                    <a:pt x="201" y="16"/>
                  </a:cubicBezTo>
                  <a:cubicBezTo>
                    <a:pt x="200" y="16"/>
                    <a:pt x="199" y="16"/>
                    <a:pt x="199" y="16"/>
                  </a:cubicBezTo>
                  <a:cubicBezTo>
                    <a:pt x="197" y="17"/>
                    <a:pt x="195" y="17"/>
                    <a:pt x="193" y="17"/>
                  </a:cubicBezTo>
                  <a:cubicBezTo>
                    <a:pt x="192" y="17"/>
                    <a:pt x="192" y="17"/>
                    <a:pt x="192" y="17"/>
                  </a:cubicBezTo>
                  <a:cubicBezTo>
                    <a:pt x="189" y="18"/>
                    <a:pt x="186" y="18"/>
                    <a:pt x="182" y="19"/>
                  </a:cubicBezTo>
                  <a:cubicBezTo>
                    <a:pt x="182" y="19"/>
                    <a:pt x="182" y="19"/>
                    <a:pt x="182" y="19"/>
                  </a:cubicBezTo>
                  <a:cubicBezTo>
                    <a:pt x="181" y="19"/>
                    <a:pt x="181" y="19"/>
                    <a:pt x="180" y="19"/>
                  </a:cubicBezTo>
                  <a:cubicBezTo>
                    <a:pt x="177" y="20"/>
                    <a:pt x="175" y="20"/>
                    <a:pt x="173" y="20"/>
                  </a:cubicBezTo>
                  <a:cubicBezTo>
                    <a:pt x="172" y="21"/>
                    <a:pt x="172" y="21"/>
                    <a:pt x="172" y="21"/>
                  </a:cubicBezTo>
                  <a:cubicBezTo>
                    <a:pt x="171" y="21"/>
                    <a:pt x="171" y="21"/>
                    <a:pt x="170" y="21"/>
                  </a:cubicBezTo>
                  <a:cubicBezTo>
                    <a:pt x="167" y="21"/>
                    <a:pt x="164" y="22"/>
                    <a:pt x="161" y="23"/>
                  </a:cubicBezTo>
                  <a:cubicBezTo>
                    <a:pt x="161" y="23"/>
                    <a:pt x="160" y="23"/>
                    <a:pt x="160" y="23"/>
                  </a:cubicBezTo>
                  <a:cubicBezTo>
                    <a:pt x="159" y="23"/>
                    <a:pt x="159" y="23"/>
                    <a:pt x="159" y="23"/>
                  </a:cubicBezTo>
                  <a:cubicBezTo>
                    <a:pt x="155" y="24"/>
                    <a:pt x="150" y="24"/>
                    <a:pt x="146" y="25"/>
                  </a:cubicBezTo>
                  <a:cubicBezTo>
                    <a:pt x="146" y="25"/>
                    <a:pt x="146" y="25"/>
                    <a:pt x="145" y="25"/>
                  </a:cubicBezTo>
                  <a:cubicBezTo>
                    <a:pt x="144" y="26"/>
                    <a:pt x="144" y="26"/>
                    <a:pt x="143" y="26"/>
                  </a:cubicBezTo>
                  <a:cubicBezTo>
                    <a:pt x="142" y="26"/>
                    <a:pt x="140" y="26"/>
                    <a:pt x="139" y="27"/>
                  </a:cubicBezTo>
                  <a:cubicBezTo>
                    <a:pt x="137" y="27"/>
                    <a:pt x="136" y="27"/>
                    <a:pt x="135" y="28"/>
                  </a:cubicBezTo>
                  <a:cubicBezTo>
                    <a:pt x="133" y="28"/>
                    <a:pt x="132" y="28"/>
                    <a:pt x="131" y="28"/>
                  </a:cubicBezTo>
                  <a:cubicBezTo>
                    <a:pt x="130" y="29"/>
                    <a:pt x="129" y="29"/>
                    <a:pt x="128" y="29"/>
                  </a:cubicBezTo>
                  <a:cubicBezTo>
                    <a:pt x="128" y="29"/>
                    <a:pt x="128" y="29"/>
                    <a:pt x="127" y="29"/>
                  </a:cubicBezTo>
                  <a:cubicBezTo>
                    <a:pt x="125" y="30"/>
                    <a:pt x="123" y="30"/>
                    <a:pt x="122" y="30"/>
                  </a:cubicBezTo>
                  <a:cubicBezTo>
                    <a:pt x="121" y="31"/>
                    <a:pt x="120" y="31"/>
                    <a:pt x="119" y="31"/>
                  </a:cubicBezTo>
                  <a:cubicBezTo>
                    <a:pt x="116" y="32"/>
                    <a:pt x="114" y="32"/>
                    <a:pt x="112" y="33"/>
                  </a:cubicBezTo>
                  <a:cubicBezTo>
                    <a:pt x="112" y="33"/>
                    <a:pt x="111" y="33"/>
                    <a:pt x="111" y="33"/>
                  </a:cubicBezTo>
                  <a:cubicBezTo>
                    <a:pt x="111" y="33"/>
                    <a:pt x="111" y="33"/>
                    <a:pt x="111" y="33"/>
                  </a:cubicBezTo>
                  <a:cubicBezTo>
                    <a:pt x="108" y="34"/>
                    <a:pt x="105" y="34"/>
                    <a:pt x="103" y="35"/>
                  </a:cubicBezTo>
                  <a:cubicBezTo>
                    <a:pt x="102" y="35"/>
                    <a:pt x="101" y="35"/>
                    <a:pt x="100" y="36"/>
                  </a:cubicBezTo>
                  <a:cubicBezTo>
                    <a:pt x="98" y="36"/>
                    <a:pt x="96" y="37"/>
                    <a:pt x="95" y="37"/>
                  </a:cubicBezTo>
                  <a:cubicBezTo>
                    <a:pt x="94" y="37"/>
                    <a:pt x="94" y="37"/>
                    <a:pt x="93" y="37"/>
                  </a:cubicBezTo>
                  <a:cubicBezTo>
                    <a:pt x="93" y="38"/>
                    <a:pt x="92" y="38"/>
                    <a:pt x="92" y="38"/>
                  </a:cubicBezTo>
                  <a:cubicBezTo>
                    <a:pt x="90" y="38"/>
                    <a:pt x="89" y="39"/>
                    <a:pt x="87" y="39"/>
                  </a:cubicBezTo>
                  <a:cubicBezTo>
                    <a:pt x="86" y="39"/>
                    <a:pt x="85" y="40"/>
                    <a:pt x="84" y="40"/>
                  </a:cubicBezTo>
                  <a:cubicBezTo>
                    <a:pt x="83" y="41"/>
                    <a:pt x="81" y="41"/>
                    <a:pt x="79" y="42"/>
                  </a:cubicBezTo>
                  <a:cubicBezTo>
                    <a:pt x="79" y="42"/>
                    <a:pt x="78" y="42"/>
                    <a:pt x="78" y="42"/>
                  </a:cubicBezTo>
                  <a:cubicBezTo>
                    <a:pt x="77" y="42"/>
                    <a:pt x="77" y="42"/>
                    <a:pt x="77" y="42"/>
                  </a:cubicBezTo>
                  <a:cubicBezTo>
                    <a:pt x="75" y="43"/>
                    <a:pt x="73" y="43"/>
                    <a:pt x="71" y="44"/>
                  </a:cubicBezTo>
                  <a:cubicBezTo>
                    <a:pt x="70" y="44"/>
                    <a:pt x="70" y="45"/>
                    <a:pt x="69" y="45"/>
                  </a:cubicBezTo>
                  <a:cubicBezTo>
                    <a:pt x="67" y="45"/>
                    <a:pt x="66" y="46"/>
                    <a:pt x="65" y="46"/>
                  </a:cubicBezTo>
                  <a:cubicBezTo>
                    <a:pt x="64" y="47"/>
                    <a:pt x="64" y="47"/>
                    <a:pt x="64" y="47"/>
                  </a:cubicBezTo>
                  <a:cubicBezTo>
                    <a:pt x="63" y="47"/>
                    <a:pt x="63" y="47"/>
                    <a:pt x="62" y="47"/>
                  </a:cubicBezTo>
                  <a:cubicBezTo>
                    <a:pt x="61" y="48"/>
                    <a:pt x="60" y="48"/>
                    <a:pt x="59" y="48"/>
                  </a:cubicBezTo>
                  <a:cubicBezTo>
                    <a:pt x="58" y="49"/>
                    <a:pt x="57" y="49"/>
                    <a:pt x="56" y="49"/>
                  </a:cubicBezTo>
                  <a:cubicBezTo>
                    <a:pt x="55" y="50"/>
                    <a:pt x="54" y="50"/>
                    <a:pt x="53" y="51"/>
                  </a:cubicBezTo>
                  <a:cubicBezTo>
                    <a:pt x="52" y="51"/>
                    <a:pt x="52" y="51"/>
                    <a:pt x="52" y="51"/>
                  </a:cubicBezTo>
                  <a:cubicBezTo>
                    <a:pt x="52" y="51"/>
                    <a:pt x="51" y="51"/>
                    <a:pt x="51" y="52"/>
                  </a:cubicBezTo>
                  <a:cubicBezTo>
                    <a:pt x="50" y="52"/>
                    <a:pt x="49" y="52"/>
                    <a:pt x="48" y="53"/>
                  </a:cubicBezTo>
                  <a:cubicBezTo>
                    <a:pt x="47" y="53"/>
                    <a:pt x="46" y="53"/>
                    <a:pt x="46" y="54"/>
                  </a:cubicBezTo>
                  <a:cubicBezTo>
                    <a:pt x="45" y="54"/>
                    <a:pt x="44" y="54"/>
                    <a:pt x="43" y="55"/>
                  </a:cubicBezTo>
                  <a:cubicBezTo>
                    <a:pt x="43" y="55"/>
                    <a:pt x="42" y="55"/>
                    <a:pt x="42" y="55"/>
                  </a:cubicBezTo>
                  <a:cubicBezTo>
                    <a:pt x="42" y="55"/>
                    <a:pt x="41" y="56"/>
                    <a:pt x="41" y="56"/>
                  </a:cubicBezTo>
                  <a:cubicBezTo>
                    <a:pt x="40" y="56"/>
                    <a:pt x="39" y="57"/>
                    <a:pt x="39" y="57"/>
                  </a:cubicBezTo>
                  <a:cubicBezTo>
                    <a:pt x="38" y="57"/>
                    <a:pt x="37" y="58"/>
                    <a:pt x="36" y="58"/>
                  </a:cubicBezTo>
                  <a:cubicBezTo>
                    <a:pt x="36" y="58"/>
                    <a:pt x="35" y="59"/>
                    <a:pt x="34" y="59"/>
                  </a:cubicBezTo>
                  <a:cubicBezTo>
                    <a:pt x="33" y="60"/>
                    <a:pt x="33" y="60"/>
                    <a:pt x="33" y="60"/>
                  </a:cubicBezTo>
                  <a:cubicBezTo>
                    <a:pt x="33" y="60"/>
                    <a:pt x="32" y="60"/>
                    <a:pt x="32" y="60"/>
                  </a:cubicBezTo>
                  <a:cubicBezTo>
                    <a:pt x="31" y="60"/>
                    <a:pt x="31" y="61"/>
                    <a:pt x="30" y="61"/>
                  </a:cubicBezTo>
                  <a:cubicBezTo>
                    <a:pt x="30" y="62"/>
                    <a:pt x="29" y="62"/>
                    <a:pt x="28" y="62"/>
                  </a:cubicBezTo>
                  <a:cubicBezTo>
                    <a:pt x="28" y="63"/>
                    <a:pt x="27" y="63"/>
                    <a:pt x="26" y="63"/>
                  </a:cubicBezTo>
                  <a:cubicBezTo>
                    <a:pt x="26" y="64"/>
                    <a:pt x="26" y="64"/>
                    <a:pt x="26" y="64"/>
                  </a:cubicBezTo>
                  <a:cubicBezTo>
                    <a:pt x="25" y="64"/>
                    <a:pt x="25" y="64"/>
                    <a:pt x="24" y="64"/>
                  </a:cubicBezTo>
                  <a:cubicBezTo>
                    <a:pt x="24" y="65"/>
                    <a:pt x="23" y="65"/>
                    <a:pt x="23" y="65"/>
                  </a:cubicBezTo>
                  <a:cubicBezTo>
                    <a:pt x="22" y="66"/>
                    <a:pt x="22" y="66"/>
                    <a:pt x="21" y="67"/>
                  </a:cubicBezTo>
                  <a:cubicBezTo>
                    <a:pt x="21" y="67"/>
                    <a:pt x="20" y="67"/>
                    <a:pt x="20" y="68"/>
                  </a:cubicBezTo>
                  <a:cubicBezTo>
                    <a:pt x="19" y="68"/>
                    <a:pt x="19" y="68"/>
                    <a:pt x="19" y="68"/>
                  </a:cubicBezTo>
                  <a:cubicBezTo>
                    <a:pt x="19" y="68"/>
                    <a:pt x="18" y="69"/>
                    <a:pt x="18" y="69"/>
                  </a:cubicBezTo>
                  <a:cubicBezTo>
                    <a:pt x="17" y="69"/>
                    <a:pt x="17" y="70"/>
                    <a:pt x="17" y="70"/>
                  </a:cubicBezTo>
                  <a:cubicBezTo>
                    <a:pt x="16" y="70"/>
                    <a:pt x="15" y="71"/>
                    <a:pt x="15" y="71"/>
                  </a:cubicBezTo>
                  <a:cubicBezTo>
                    <a:pt x="15" y="71"/>
                    <a:pt x="14" y="72"/>
                    <a:pt x="14" y="72"/>
                  </a:cubicBezTo>
                  <a:cubicBezTo>
                    <a:pt x="13" y="72"/>
                    <a:pt x="13" y="72"/>
                    <a:pt x="13" y="72"/>
                  </a:cubicBezTo>
                  <a:cubicBezTo>
                    <a:pt x="13" y="73"/>
                    <a:pt x="13" y="73"/>
                    <a:pt x="12" y="73"/>
                  </a:cubicBezTo>
                  <a:cubicBezTo>
                    <a:pt x="11" y="74"/>
                    <a:pt x="11" y="74"/>
                    <a:pt x="11" y="74"/>
                  </a:cubicBezTo>
                  <a:cubicBezTo>
                    <a:pt x="11" y="75"/>
                    <a:pt x="10" y="76"/>
                    <a:pt x="9" y="76"/>
                  </a:cubicBezTo>
                  <a:cubicBezTo>
                    <a:pt x="9" y="77"/>
                    <a:pt x="9" y="77"/>
                    <a:pt x="9" y="77"/>
                  </a:cubicBezTo>
                  <a:cubicBezTo>
                    <a:pt x="9" y="77"/>
                    <a:pt x="9" y="77"/>
                    <a:pt x="9" y="77"/>
                  </a:cubicBezTo>
                  <a:cubicBezTo>
                    <a:pt x="8" y="77"/>
                    <a:pt x="8" y="78"/>
                    <a:pt x="7" y="79"/>
                  </a:cubicBezTo>
                  <a:cubicBezTo>
                    <a:pt x="7" y="79"/>
                    <a:pt x="7" y="79"/>
                    <a:pt x="7" y="79"/>
                  </a:cubicBezTo>
                  <a:cubicBezTo>
                    <a:pt x="6" y="80"/>
                    <a:pt x="6" y="80"/>
                    <a:pt x="5" y="81"/>
                  </a:cubicBezTo>
                  <a:cubicBezTo>
                    <a:pt x="5" y="81"/>
                    <a:pt x="5" y="81"/>
                    <a:pt x="5" y="81"/>
                  </a:cubicBezTo>
                  <a:cubicBezTo>
                    <a:pt x="5" y="82"/>
                    <a:pt x="5" y="82"/>
                    <a:pt x="5" y="82"/>
                  </a:cubicBezTo>
                  <a:cubicBezTo>
                    <a:pt x="4" y="82"/>
                    <a:pt x="4" y="83"/>
                    <a:pt x="4" y="83"/>
                  </a:cubicBezTo>
                  <a:cubicBezTo>
                    <a:pt x="3" y="84"/>
                    <a:pt x="3" y="84"/>
                    <a:pt x="3" y="84"/>
                  </a:cubicBezTo>
                  <a:cubicBezTo>
                    <a:pt x="3" y="86"/>
                    <a:pt x="3" y="86"/>
                    <a:pt x="3" y="86"/>
                  </a:cubicBezTo>
                  <a:cubicBezTo>
                    <a:pt x="2" y="86"/>
                    <a:pt x="2" y="86"/>
                    <a:pt x="2" y="86"/>
                  </a:cubicBezTo>
                  <a:cubicBezTo>
                    <a:pt x="2" y="86"/>
                    <a:pt x="2" y="87"/>
                    <a:pt x="2" y="87"/>
                  </a:cubicBezTo>
                  <a:cubicBezTo>
                    <a:pt x="2" y="87"/>
                    <a:pt x="2" y="88"/>
                    <a:pt x="2" y="88"/>
                  </a:cubicBezTo>
                  <a:cubicBezTo>
                    <a:pt x="1" y="89"/>
                    <a:pt x="1" y="89"/>
                    <a:pt x="1" y="89"/>
                  </a:cubicBezTo>
                  <a:cubicBezTo>
                    <a:pt x="1" y="90"/>
                    <a:pt x="1" y="90"/>
                    <a:pt x="1" y="90"/>
                  </a:cubicBezTo>
                  <a:cubicBezTo>
                    <a:pt x="1" y="91"/>
                    <a:pt x="1" y="91"/>
                    <a:pt x="1" y="91"/>
                  </a:cubicBezTo>
                  <a:cubicBezTo>
                    <a:pt x="1" y="91"/>
                    <a:pt x="0" y="92"/>
                    <a:pt x="0" y="93"/>
                  </a:cubicBezTo>
                  <a:cubicBezTo>
                    <a:pt x="0" y="94"/>
                    <a:pt x="0" y="94"/>
                    <a:pt x="0" y="95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96"/>
                    <a:pt x="0" y="96"/>
                    <a:pt x="0" y="97"/>
                  </a:cubicBezTo>
                  <a:cubicBezTo>
                    <a:pt x="0" y="97"/>
                    <a:pt x="1" y="98"/>
                    <a:pt x="1" y="98"/>
                  </a:cubicBezTo>
                  <a:cubicBezTo>
                    <a:pt x="1" y="99"/>
                    <a:pt x="1" y="99"/>
                    <a:pt x="1" y="99"/>
                  </a:cubicBezTo>
                  <a:cubicBezTo>
                    <a:pt x="1" y="100"/>
                    <a:pt x="1" y="100"/>
                    <a:pt x="1" y="100"/>
                  </a:cubicBezTo>
                  <a:cubicBezTo>
                    <a:pt x="1" y="101"/>
                    <a:pt x="1" y="101"/>
                    <a:pt x="1" y="101"/>
                  </a:cubicBezTo>
                  <a:cubicBezTo>
                    <a:pt x="1" y="102"/>
                    <a:pt x="1" y="102"/>
                    <a:pt x="1" y="102"/>
                  </a:cubicBezTo>
                  <a:cubicBezTo>
                    <a:pt x="2" y="103"/>
                    <a:pt x="2" y="103"/>
                    <a:pt x="2" y="104"/>
                  </a:cubicBezTo>
                  <a:cubicBezTo>
                    <a:pt x="15" y="132"/>
                    <a:pt x="28" y="160"/>
                    <a:pt x="41" y="188"/>
                  </a:cubicBezTo>
                  <a:cubicBezTo>
                    <a:pt x="75" y="263"/>
                    <a:pt x="110" y="339"/>
                    <a:pt x="145" y="414"/>
                  </a:cubicBezTo>
                  <a:cubicBezTo>
                    <a:pt x="145" y="415"/>
                    <a:pt x="145" y="416"/>
                    <a:pt x="146" y="417"/>
                  </a:cubicBezTo>
                  <a:cubicBezTo>
                    <a:pt x="146" y="417"/>
                    <a:pt x="146" y="417"/>
                    <a:pt x="146" y="417"/>
                  </a:cubicBezTo>
                  <a:cubicBezTo>
                    <a:pt x="146" y="418"/>
                    <a:pt x="146" y="418"/>
                    <a:pt x="147" y="418"/>
                  </a:cubicBezTo>
                  <a:cubicBezTo>
                    <a:pt x="147" y="419"/>
                    <a:pt x="147" y="419"/>
                    <a:pt x="147" y="419"/>
                  </a:cubicBezTo>
                  <a:cubicBezTo>
                    <a:pt x="148" y="420"/>
                    <a:pt x="148" y="420"/>
                    <a:pt x="148" y="420"/>
                  </a:cubicBezTo>
                  <a:cubicBezTo>
                    <a:pt x="148" y="420"/>
                    <a:pt x="148" y="420"/>
                    <a:pt x="148" y="420"/>
                  </a:cubicBezTo>
                  <a:cubicBezTo>
                    <a:pt x="148" y="420"/>
                    <a:pt x="148" y="420"/>
                    <a:pt x="148" y="420"/>
                  </a:cubicBezTo>
                  <a:cubicBezTo>
                    <a:pt x="148" y="421"/>
                    <a:pt x="148" y="421"/>
                    <a:pt x="148" y="421"/>
                  </a:cubicBezTo>
                  <a:cubicBezTo>
                    <a:pt x="149" y="421"/>
                    <a:pt x="149" y="422"/>
                    <a:pt x="150" y="422"/>
                  </a:cubicBezTo>
                  <a:cubicBezTo>
                    <a:pt x="150" y="423"/>
                    <a:pt x="150" y="423"/>
                    <a:pt x="150" y="423"/>
                  </a:cubicBezTo>
                  <a:cubicBezTo>
                    <a:pt x="150" y="423"/>
                    <a:pt x="150" y="423"/>
                    <a:pt x="150" y="423"/>
                  </a:cubicBezTo>
                  <a:cubicBezTo>
                    <a:pt x="150" y="423"/>
                    <a:pt x="150" y="423"/>
                    <a:pt x="150" y="423"/>
                  </a:cubicBezTo>
                  <a:cubicBezTo>
                    <a:pt x="151" y="424"/>
                    <a:pt x="151" y="424"/>
                    <a:pt x="151" y="424"/>
                  </a:cubicBezTo>
                  <a:cubicBezTo>
                    <a:pt x="152" y="425"/>
                    <a:pt x="152" y="425"/>
                    <a:pt x="152" y="425"/>
                  </a:cubicBezTo>
                  <a:cubicBezTo>
                    <a:pt x="153" y="426"/>
                    <a:pt x="153" y="426"/>
                    <a:pt x="153" y="426"/>
                  </a:cubicBezTo>
                  <a:cubicBezTo>
                    <a:pt x="153" y="426"/>
                    <a:pt x="153" y="426"/>
                    <a:pt x="153" y="426"/>
                  </a:cubicBezTo>
                  <a:cubicBezTo>
                    <a:pt x="153" y="426"/>
                    <a:pt x="153" y="426"/>
                    <a:pt x="153" y="426"/>
                  </a:cubicBezTo>
                  <a:cubicBezTo>
                    <a:pt x="154" y="427"/>
                    <a:pt x="154" y="427"/>
                    <a:pt x="154" y="427"/>
                  </a:cubicBezTo>
                  <a:cubicBezTo>
                    <a:pt x="155" y="427"/>
                    <a:pt x="155" y="427"/>
                    <a:pt x="156" y="428"/>
                  </a:cubicBezTo>
                  <a:cubicBezTo>
                    <a:pt x="156" y="429"/>
                    <a:pt x="156" y="429"/>
                    <a:pt x="156" y="429"/>
                  </a:cubicBezTo>
                  <a:cubicBezTo>
                    <a:pt x="157" y="429"/>
                    <a:pt x="157" y="429"/>
                    <a:pt x="157" y="429"/>
                  </a:cubicBezTo>
                  <a:cubicBezTo>
                    <a:pt x="157" y="429"/>
                    <a:pt x="157" y="429"/>
                    <a:pt x="157" y="429"/>
                  </a:cubicBezTo>
                  <a:cubicBezTo>
                    <a:pt x="158" y="430"/>
                    <a:pt x="158" y="430"/>
                    <a:pt x="158" y="430"/>
                  </a:cubicBezTo>
                  <a:cubicBezTo>
                    <a:pt x="159" y="430"/>
                    <a:pt x="159" y="430"/>
                    <a:pt x="159" y="430"/>
                  </a:cubicBezTo>
                  <a:cubicBezTo>
                    <a:pt x="160" y="431"/>
                    <a:pt x="160" y="431"/>
                    <a:pt x="161" y="431"/>
                  </a:cubicBezTo>
                  <a:cubicBezTo>
                    <a:pt x="161" y="431"/>
                    <a:pt x="161" y="431"/>
                    <a:pt x="161" y="431"/>
                  </a:cubicBezTo>
                  <a:cubicBezTo>
                    <a:pt x="161" y="432"/>
                    <a:pt x="161" y="432"/>
                    <a:pt x="161" y="432"/>
                  </a:cubicBezTo>
                  <a:cubicBezTo>
                    <a:pt x="162" y="432"/>
                    <a:pt x="162" y="432"/>
                    <a:pt x="162" y="432"/>
                  </a:cubicBezTo>
                  <a:cubicBezTo>
                    <a:pt x="162" y="432"/>
                    <a:pt x="163" y="433"/>
                    <a:pt x="164" y="434"/>
                  </a:cubicBezTo>
                  <a:cubicBezTo>
                    <a:pt x="165" y="434"/>
                    <a:pt x="165" y="434"/>
                    <a:pt x="165" y="434"/>
                  </a:cubicBezTo>
                  <a:cubicBezTo>
                    <a:pt x="166" y="434"/>
                    <a:pt x="166" y="434"/>
                    <a:pt x="166" y="434"/>
                  </a:cubicBezTo>
                  <a:cubicBezTo>
                    <a:pt x="166" y="435"/>
                    <a:pt x="166" y="435"/>
                    <a:pt x="166" y="435"/>
                  </a:cubicBezTo>
                  <a:cubicBezTo>
                    <a:pt x="167" y="435"/>
                    <a:pt x="167" y="435"/>
                    <a:pt x="167" y="435"/>
                  </a:cubicBezTo>
                  <a:cubicBezTo>
                    <a:pt x="168" y="435"/>
                    <a:pt x="168" y="436"/>
                    <a:pt x="169" y="436"/>
                  </a:cubicBezTo>
                  <a:cubicBezTo>
                    <a:pt x="169" y="436"/>
                    <a:pt x="170" y="436"/>
                    <a:pt x="171" y="437"/>
                  </a:cubicBezTo>
                  <a:cubicBezTo>
                    <a:pt x="171" y="437"/>
                    <a:pt x="171" y="437"/>
                    <a:pt x="171" y="437"/>
                  </a:cubicBezTo>
                  <a:cubicBezTo>
                    <a:pt x="172" y="437"/>
                    <a:pt x="172" y="437"/>
                    <a:pt x="172" y="437"/>
                  </a:cubicBezTo>
                  <a:cubicBezTo>
                    <a:pt x="172" y="437"/>
                    <a:pt x="172" y="437"/>
                    <a:pt x="172" y="437"/>
                  </a:cubicBezTo>
                  <a:cubicBezTo>
                    <a:pt x="173" y="438"/>
                    <a:pt x="174" y="438"/>
                    <a:pt x="174" y="438"/>
                  </a:cubicBezTo>
                  <a:cubicBezTo>
                    <a:pt x="175" y="439"/>
                    <a:pt x="175" y="439"/>
                    <a:pt x="176" y="439"/>
                  </a:cubicBezTo>
                  <a:cubicBezTo>
                    <a:pt x="176" y="439"/>
                    <a:pt x="177" y="439"/>
                    <a:pt x="177" y="440"/>
                  </a:cubicBezTo>
                  <a:cubicBezTo>
                    <a:pt x="178" y="440"/>
                    <a:pt x="178" y="440"/>
                    <a:pt x="178" y="440"/>
                  </a:cubicBezTo>
                  <a:cubicBezTo>
                    <a:pt x="179" y="440"/>
                    <a:pt x="179" y="440"/>
                    <a:pt x="180" y="441"/>
                  </a:cubicBezTo>
                  <a:cubicBezTo>
                    <a:pt x="180" y="441"/>
                    <a:pt x="182" y="441"/>
                    <a:pt x="183" y="442"/>
                  </a:cubicBezTo>
                  <a:cubicBezTo>
                    <a:pt x="183" y="442"/>
                    <a:pt x="183" y="442"/>
                    <a:pt x="183" y="442"/>
                  </a:cubicBezTo>
                  <a:cubicBezTo>
                    <a:pt x="184" y="442"/>
                    <a:pt x="184" y="442"/>
                    <a:pt x="184" y="442"/>
                  </a:cubicBezTo>
                  <a:cubicBezTo>
                    <a:pt x="185" y="443"/>
                    <a:pt x="185" y="443"/>
                    <a:pt x="185" y="443"/>
                  </a:cubicBezTo>
                  <a:cubicBezTo>
                    <a:pt x="186" y="443"/>
                    <a:pt x="187" y="443"/>
                    <a:pt x="188" y="444"/>
                  </a:cubicBezTo>
                  <a:cubicBezTo>
                    <a:pt x="188" y="444"/>
                    <a:pt x="188" y="444"/>
                    <a:pt x="189" y="444"/>
                  </a:cubicBezTo>
                  <a:cubicBezTo>
                    <a:pt x="190" y="444"/>
                    <a:pt x="191" y="445"/>
                    <a:pt x="191" y="445"/>
                  </a:cubicBezTo>
                  <a:cubicBezTo>
                    <a:pt x="192" y="445"/>
                    <a:pt x="192" y="445"/>
                    <a:pt x="192" y="445"/>
                  </a:cubicBezTo>
                  <a:cubicBezTo>
                    <a:pt x="192" y="445"/>
                    <a:pt x="192" y="445"/>
                    <a:pt x="192" y="445"/>
                  </a:cubicBezTo>
                  <a:cubicBezTo>
                    <a:pt x="192" y="445"/>
                    <a:pt x="193" y="446"/>
                    <a:pt x="194" y="446"/>
                  </a:cubicBezTo>
                  <a:cubicBezTo>
                    <a:pt x="195" y="446"/>
                    <a:pt x="195" y="446"/>
                    <a:pt x="196" y="447"/>
                  </a:cubicBezTo>
                  <a:cubicBezTo>
                    <a:pt x="197" y="447"/>
                    <a:pt x="198" y="447"/>
                    <a:pt x="198" y="447"/>
                  </a:cubicBezTo>
                  <a:cubicBezTo>
                    <a:pt x="199" y="447"/>
                    <a:pt x="199" y="447"/>
                    <a:pt x="199" y="447"/>
                  </a:cubicBezTo>
                  <a:cubicBezTo>
                    <a:pt x="199" y="448"/>
                    <a:pt x="199" y="448"/>
                    <a:pt x="199" y="448"/>
                  </a:cubicBezTo>
                  <a:cubicBezTo>
                    <a:pt x="200" y="448"/>
                    <a:pt x="200" y="448"/>
                    <a:pt x="201" y="448"/>
                  </a:cubicBezTo>
                  <a:cubicBezTo>
                    <a:pt x="202" y="448"/>
                    <a:pt x="202" y="448"/>
                    <a:pt x="203" y="449"/>
                  </a:cubicBezTo>
                  <a:cubicBezTo>
                    <a:pt x="204" y="449"/>
                    <a:pt x="205" y="449"/>
                    <a:pt x="206" y="450"/>
                  </a:cubicBezTo>
                  <a:cubicBezTo>
                    <a:pt x="207" y="450"/>
                    <a:pt x="207" y="450"/>
                    <a:pt x="207" y="450"/>
                  </a:cubicBezTo>
                  <a:cubicBezTo>
                    <a:pt x="207" y="450"/>
                    <a:pt x="207" y="450"/>
                    <a:pt x="207" y="450"/>
                  </a:cubicBezTo>
                  <a:cubicBezTo>
                    <a:pt x="208" y="450"/>
                    <a:pt x="208" y="450"/>
                    <a:pt x="208" y="450"/>
                  </a:cubicBezTo>
                  <a:cubicBezTo>
                    <a:pt x="210" y="450"/>
                    <a:pt x="211" y="451"/>
                    <a:pt x="213" y="451"/>
                  </a:cubicBezTo>
                  <a:cubicBezTo>
                    <a:pt x="213" y="451"/>
                    <a:pt x="214" y="452"/>
                    <a:pt x="214" y="452"/>
                  </a:cubicBezTo>
                  <a:cubicBezTo>
                    <a:pt x="215" y="452"/>
                    <a:pt x="215" y="452"/>
                    <a:pt x="215" y="452"/>
                  </a:cubicBezTo>
                  <a:cubicBezTo>
                    <a:pt x="216" y="452"/>
                    <a:pt x="216" y="452"/>
                    <a:pt x="217" y="452"/>
                  </a:cubicBezTo>
                  <a:cubicBezTo>
                    <a:pt x="217" y="452"/>
                    <a:pt x="218" y="453"/>
                    <a:pt x="218" y="453"/>
                  </a:cubicBezTo>
                  <a:cubicBezTo>
                    <a:pt x="219" y="453"/>
                    <a:pt x="220" y="453"/>
                    <a:pt x="220" y="453"/>
                  </a:cubicBezTo>
                  <a:cubicBezTo>
                    <a:pt x="221" y="453"/>
                    <a:pt x="223" y="454"/>
                    <a:pt x="224" y="454"/>
                  </a:cubicBezTo>
                  <a:cubicBezTo>
                    <a:pt x="224" y="454"/>
                    <a:pt x="225" y="454"/>
                    <a:pt x="225" y="454"/>
                  </a:cubicBezTo>
                  <a:cubicBezTo>
                    <a:pt x="226" y="454"/>
                    <a:pt x="226" y="454"/>
                    <a:pt x="226" y="454"/>
                  </a:cubicBezTo>
                  <a:cubicBezTo>
                    <a:pt x="226" y="455"/>
                    <a:pt x="226" y="455"/>
                    <a:pt x="226" y="455"/>
                  </a:cubicBezTo>
                  <a:cubicBezTo>
                    <a:pt x="227" y="455"/>
                    <a:pt x="228" y="455"/>
                    <a:pt x="229" y="455"/>
                  </a:cubicBezTo>
                  <a:cubicBezTo>
                    <a:pt x="230" y="455"/>
                    <a:pt x="231" y="456"/>
                    <a:pt x="232" y="456"/>
                  </a:cubicBezTo>
                  <a:cubicBezTo>
                    <a:pt x="233" y="456"/>
                    <a:pt x="233" y="456"/>
                    <a:pt x="234" y="456"/>
                  </a:cubicBezTo>
                  <a:cubicBezTo>
                    <a:pt x="235" y="456"/>
                    <a:pt x="235" y="457"/>
                    <a:pt x="236" y="457"/>
                  </a:cubicBezTo>
                  <a:cubicBezTo>
                    <a:pt x="236" y="457"/>
                    <a:pt x="237" y="457"/>
                    <a:pt x="238" y="457"/>
                  </a:cubicBezTo>
                  <a:cubicBezTo>
                    <a:pt x="239" y="457"/>
                    <a:pt x="240" y="458"/>
                    <a:pt x="242" y="458"/>
                  </a:cubicBezTo>
                  <a:cubicBezTo>
                    <a:pt x="242" y="458"/>
                    <a:pt x="243" y="458"/>
                    <a:pt x="244" y="458"/>
                  </a:cubicBezTo>
                  <a:cubicBezTo>
                    <a:pt x="245" y="458"/>
                    <a:pt x="245" y="458"/>
                    <a:pt x="245" y="458"/>
                  </a:cubicBezTo>
                  <a:cubicBezTo>
                    <a:pt x="245" y="459"/>
                    <a:pt x="245" y="459"/>
                    <a:pt x="246" y="459"/>
                  </a:cubicBezTo>
                  <a:cubicBezTo>
                    <a:pt x="247" y="459"/>
                    <a:pt x="248" y="459"/>
                    <a:pt x="250" y="459"/>
                  </a:cubicBezTo>
                  <a:cubicBezTo>
                    <a:pt x="250" y="460"/>
                    <a:pt x="251" y="460"/>
                    <a:pt x="252" y="460"/>
                  </a:cubicBezTo>
                  <a:cubicBezTo>
                    <a:pt x="253" y="460"/>
                    <a:pt x="254" y="460"/>
                    <a:pt x="255" y="460"/>
                  </a:cubicBezTo>
                  <a:cubicBezTo>
                    <a:pt x="256" y="461"/>
                    <a:pt x="256" y="461"/>
                    <a:pt x="256" y="461"/>
                  </a:cubicBezTo>
                  <a:cubicBezTo>
                    <a:pt x="257" y="461"/>
                    <a:pt x="258" y="461"/>
                    <a:pt x="259" y="461"/>
                  </a:cubicBezTo>
                  <a:cubicBezTo>
                    <a:pt x="260" y="461"/>
                    <a:pt x="261" y="461"/>
                    <a:pt x="262" y="462"/>
                  </a:cubicBezTo>
                  <a:cubicBezTo>
                    <a:pt x="263" y="462"/>
                    <a:pt x="264" y="462"/>
                    <a:pt x="265" y="462"/>
                  </a:cubicBezTo>
                  <a:cubicBezTo>
                    <a:pt x="266" y="462"/>
                    <a:pt x="266" y="462"/>
                    <a:pt x="266" y="462"/>
                  </a:cubicBezTo>
                  <a:cubicBezTo>
                    <a:pt x="267" y="462"/>
                    <a:pt x="267" y="462"/>
                    <a:pt x="267" y="462"/>
                  </a:cubicBezTo>
                  <a:cubicBezTo>
                    <a:pt x="267" y="462"/>
                    <a:pt x="268" y="463"/>
                    <a:pt x="269" y="463"/>
                  </a:cubicBezTo>
                  <a:cubicBezTo>
                    <a:pt x="270" y="463"/>
                    <a:pt x="271" y="463"/>
                    <a:pt x="272" y="463"/>
                  </a:cubicBezTo>
                  <a:cubicBezTo>
                    <a:pt x="273" y="463"/>
                    <a:pt x="274" y="464"/>
                    <a:pt x="276" y="464"/>
                  </a:cubicBezTo>
                  <a:cubicBezTo>
                    <a:pt x="277" y="464"/>
                    <a:pt x="278" y="464"/>
                    <a:pt x="278" y="464"/>
                  </a:cubicBezTo>
                  <a:cubicBezTo>
                    <a:pt x="280" y="464"/>
                    <a:pt x="282" y="465"/>
                    <a:pt x="284" y="465"/>
                  </a:cubicBezTo>
                  <a:cubicBezTo>
                    <a:pt x="285" y="465"/>
                    <a:pt x="285" y="465"/>
                    <a:pt x="286" y="465"/>
                  </a:cubicBezTo>
                  <a:cubicBezTo>
                    <a:pt x="287" y="465"/>
                    <a:pt x="288" y="466"/>
                    <a:pt x="289" y="466"/>
                  </a:cubicBezTo>
                  <a:cubicBezTo>
                    <a:pt x="289" y="466"/>
                    <a:pt x="290" y="466"/>
                    <a:pt x="290" y="466"/>
                  </a:cubicBezTo>
                  <a:cubicBezTo>
                    <a:pt x="291" y="466"/>
                    <a:pt x="291" y="466"/>
                    <a:pt x="292" y="466"/>
                  </a:cubicBezTo>
                  <a:cubicBezTo>
                    <a:pt x="293" y="466"/>
                    <a:pt x="293" y="466"/>
                    <a:pt x="293" y="466"/>
                  </a:cubicBezTo>
                  <a:cubicBezTo>
                    <a:pt x="293" y="466"/>
                    <a:pt x="293" y="466"/>
                    <a:pt x="293" y="466"/>
                  </a:cubicBezTo>
                  <a:cubicBezTo>
                    <a:pt x="296" y="467"/>
                    <a:pt x="298" y="467"/>
                    <a:pt x="301" y="467"/>
                  </a:cubicBezTo>
                  <a:cubicBezTo>
                    <a:pt x="301" y="467"/>
                    <a:pt x="302" y="467"/>
                    <a:pt x="302" y="467"/>
                  </a:cubicBezTo>
                  <a:cubicBezTo>
                    <a:pt x="305" y="468"/>
                    <a:pt x="307" y="468"/>
                    <a:pt x="309" y="468"/>
                  </a:cubicBezTo>
                  <a:cubicBezTo>
                    <a:pt x="311" y="468"/>
                    <a:pt x="311" y="468"/>
                    <a:pt x="311" y="468"/>
                  </a:cubicBezTo>
                  <a:cubicBezTo>
                    <a:pt x="311" y="468"/>
                    <a:pt x="312" y="469"/>
                    <a:pt x="313" y="469"/>
                  </a:cubicBezTo>
                  <a:cubicBezTo>
                    <a:pt x="314" y="469"/>
                    <a:pt x="314" y="469"/>
                    <a:pt x="315" y="469"/>
                  </a:cubicBezTo>
                  <a:cubicBezTo>
                    <a:pt x="319" y="469"/>
                    <a:pt x="322" y="470"/>
                    <a:pt x="326" y="470"/>
                  </a:cubicBezTo>
                  <a:cubicBezTo>
                    <a:pt x="327" y="470"/>
                    <a:pt x="327" y="470"/>
                    <a:pt x="328" y="470"/>
                  </a:cubicBezTo>
                  <a:cubicBezTo>
                    <a:pt x="328" y="470"/>
                    <a:pt x="328" y="470"/>
                    <a:pt x="328" y="470"/>
                  </a:cubicBezTo>
                  <a:cubicBezTo>
                    <a:pt x="329" y="470"/>
                    <a:pt x="329" y="470"/>
                    <a:pt x="329" y="470"/>
                  </a:cubicBezTo>
                  <a:cubicBezTo>
                    <a:pt x="333" y="471"/>
                    <a:pt x="336" y="471"/>
                    <a:pt x="340" y="471"/>
                  </a:cubicBezTo>
                  <a:cubicBezTo>
                    <a:pt x="341" y="471"/>
                    <a:pt x="341" y="471"/>
                    <a:pt x="341" y="471"/>
                  </a:cubicBezTo>
                  <a:cubicBezTo>
                    <a:pt x="341" y="471"/>
                    <a:pt x="342" y="471"/>
                    <a:pt x="343" y="471"/>
                  </a:cubicBezTo>
                  <a:cubicBezTo>
                    <a:pt x="343" y="472"/>
                    <a:pt x="344" y="472"/>
                    <a:pt x="344" y="472"/>
                  </a:cubicBezTo>
                  <a:cubicBezTo>
                    <a:pt x="347" y="472"/>
                    <a:pt x="350" y="472"/>
                    <a:pt x="353" y="472"/>
                  </a:cubicBezTo>
                  <a:cubicBezTo>
                    <a:pt x="353" y="472"/>
                    <a:pt x="353" y="472"/>
                    <a:pt x="353" y="472"/>
                  </a:cubicBezTo>
                  <a:cubicBezTo>
                    <a:pt x="355" y="472"/>
                    <a:pt x="357" y="473"/>
                    <a:pt x="359" y="473"/>
                  </a:cubicBezTo>
                  <a:cubicBezTo>
                    <a:pt x="360" y="473"/>
                    <a:pt x="360" y="473"/>
                    <a:pt x="360" y="473"/>
                  </a:cubicBezTo>
                  <a:cubicBezTo>
                    <a:pt x="360" y="473"/>
                    <a:pt x="360" y="473"/>
                    <a:pt x="360" y="473"/>
                  </a:cubicBezTo>
                  <a:cubicBezTo>
                    <a:pt x="362" y="473"/>
                    <a:pt x="364" y="473"/>
                    <a:pt x="366" y="473"/>
                  </a:cubicBezTo>
                  <a:cubicBezTo>
                    <a:pt x="367" y="473"/>
                    <a:pt x="367" y="473"/>
                    <a:pt x="367" y="473"/>
                  </a:cubicBezTo>
                  <a:cubicBezTo>
                    <a:pt x="370" y="473"/>
                    <a:pt x="372" y="474"/>
                    <a:pt x="374" y="474"/>
                  </a:cubicBezTo>
                  <a:cubicBezTo>
                    <a:pt x="374" y="474"/>
                    <a:pt x="375" y="474"/>
                    <a:pt x="375" y="474"/>
                  </a:cubicBezTo>
                  <a:cubicBezTo>
                    <a:pt x="377" y="474"/>
                    <a:pt x="378" y="474"/>
                    <a:pt x="380" y="474"/>
                  </a:cubicBezTo>
                  <a:cubicBezTo>
                    <a:pt x="381" y="474"/>
                    <a:pt x="381" y="474"/>
                    <a:pt x="382" y="474"/>
                  </a:cubicBezTo>
                  <a:cubicBezTo>
                    <a:pt x="384" y="474"/>
                    <a:pt x="387" y="474"/>
                    <a:pt x="389" y="474"/>
                  </a:cubicBezTo>
                  <a:cubicBezTo>
                    <a:pt x="390" y="475"/>
                    <a:pt x="390" y="475"/>
                    <a:pt x="390" y="475"/>
                  </a:cubicBezTo>
                  <a:cubicBezTo>
                    <a:pt x="390" y="475"/>
                    <a:pt x="390" y="475"/>
                    <a:pt x="390" y="475"/>
                  </a:cubicBezTo>
                  <a:cubicBezTo>
                    <a:pt x="391" y="475"/>
                    <a:pt x="393" y="475"/>
                    <a:pt x="394" y="475"/>
                  </a:cubicBezTo>
                  <a:cubicBezTo>
                    <a:pt x="395" y="475"/>
                    <a:pt x="396" y="475"/>
                    <a:pt x="396" y="475"/>
                  </a:cubicBezTo>
                  <a:cubicBezTo>
                    <a:pt x="399" y="475"/>
                    <a:pt x="402" y="475"/>
                    <a:pt x="404" y="475"/>
                  </a:cubicBezTo>
                  <a:cubicBezTo>
                    <a:pt x="405" y="475"/>
                    <a:pt x="405" y="475"/>
                    <a:pt x="406" y="475"/>
                  </a:cubicBezTo>
                  <a:cubicBezTo>
                    <a:pt x="407" y="475"/>
                    <a:pt x="408" y="475"/>
                    <a:pt x="409" y="475"/>
                  </a:cubicBezTo>
                  <a:cubicBezTo>
                    <a:pt x="409" y="475"/>
                    <a:pt x="410" y="475"/>
                    <a:pt x="411" y="475"/>
                  </a:cubicBezTo>
                  <a:cubicBezTo>
                    <a:pt x="414" y="475"/>
                    <a:pt x="417" y="476"/>
                    <a:pt x="420" y="476"/>
                  </a:cubicBezTo>
                  <a:cubicBezTo>
                    <a:pt x="421" y="476"/>
                    <a:pt x="421" y="476"/>
                    <a:pt x="421" y="476"/>
                  </a:cubicBezTo>
                  <a:cubicBezTo>
                    <a:pt x="421" y="476"/>
                    <a:pt x="421" y="476"/>
                    <a:pt x="421" y="476"/>
                  </a:cubicBezTo>
                  <a:cubicBezTo>
                    <a:pt x="422" y="476"/>
                    <a:pt x="423" y="476"/>
                    <a:pt x="424" y="476"/>
                  </a:cubicBezTo>
                  <a:cubicBezTo>
                    <a:pt x="424" y="476"/>
                    <a:pt x="425" y="476"/>
                    <a:pt x="426" y="476"/>
                  </a:cubicBezTo>
                  <a:cubicBezTo>
                    <a:pt x="429" y="476"/>
                    <a:pt x="433" y="476"/>
                    <a:pt x="437" y="476"/>
                  </a:cubicBezTo>
                  <a:cubicBezTo>
                    <a:pt x="437" y="476"/>
                    <a:pt x="437" y="476"/>
                    <a:pt x="437" y="476"/>
                  </a:cubicBezTo>
                  <a:cubicBezTo>
                    <a:pt x="438" y="476"/>
                    <a:pt x="438" y="476"/>
                    <a:pt x="439" y="476"/>
                  </a:cubicBezTo>
                  <a:cubicBezTo>
                    <a:pt x="439" y="476"/>
                    <a:pt x="440" y="476"/>
                    <a:pt x="440" y="476"/>
                  </a:cubicBezTo>
                  <a:cubicBezTo>
                    <a:pt x="445" y="476"/>
                    <a:pt x="450" y="476"/>
                    <a:pt x="454" y="476"/>
                  </a:cubicBezTo>
                  <a:cubicBezTo>
                    <a:pt x="459" y="476"/>
                    <a:pt x="464" y="476"/>
                    <a:pt x="469" y="476"/>
                  </a:cubicBezTo>
                  <a:cubicBezTo>
                    <a:pt x="470" y="476"/>
                    <a:pt x="470" y="476"/>
                    <a:pt x="470" y="476"/>
                  </a:cubicBezTo>
                  <a:cubicBezTo>
                    <a:pt x="471" y="476"/>
                    <a:pt x="472" y="476"/>
                    <a:pt x="473" y="476"/>
                  </a:cubicBezTo>
                  <a:cubicBezTo>
                    <a:pt x="473" y="476"/>
                    <a:pt x="474" y="476"/>
                    <a:pt x="475" y="476"/>
                  </a:cubicBezTo>
                  <a:cubicBezTo>
                    <a:pt x="478" y="476"/>
                    <a:pt x="481" y="476"/>
                    <a:pt x="484" y="476"/>
                  </a:cubicBezTo>
                  <a:cubicBezTo>
                    <a:pt x="485" y="476"/>
                    <a:pt x="485" y="476"/>
                    <a:pt x="486" y="476"/>
                  </a:cubicBezTo>
                  <a:cubicBezTo>
                    <a:pt x="488" y="476"/>
                    <a:pt x="489" y="476"/>
                    <a:pt x="491" y="476"/>
                  </a:cubicBezTo>
                  <a:cubicBezTo>
                    <a:pt x="492" y="476"/>
                    <a:pt x="492" y="476"/>
                    <a:pt x="492" y="476"/>
                  </a:cubicBezTo>
                  <a:cubicBezTo>
                    <a:pt x="493" y="476"/>
                    <a:pt x="493" y="476"/>
                    <a:pt x="493" y="476"/>
                  </a:cubicBezTo>
                  <a:cubicBezTo>
                    <a:pt x="495" y="476"/>
                    <a:pt x="497" y="476"/>
                    <a:pt x="499" y="476"/>
                  </a:cubicBezTo>
                  <a:cubicBezTo>
                    <a:pt x="500" y="476"/>
                    <a:pt x="500" y="476"/>
                    <a:pt x="501" y="476"/>
                  </a:cubicBezTo>
                  <a:cubicBezTo>
                    <a:pt x="502" y="476"/>
                    <a:pt x="503" y="476"/>
                    <a:pt x="504" y="475"/>
                  </a:cubicBezTo>
                  <a:cubicBezTo>
                    <a:pt x="505" y="475"/>
                    <a:pt x="506" y="475"/>
                    <a:pt x="507" y="475"/>
                  </a:cubicBezTo>
                  <a:cubicBezTo>
                    <a:pt x="509" y="475"/>
                    <a:pt x="512" y="475"/>
                    <a:pt x="514" y="475"/>
                  </a:cubicBezTo>
                  <a:cubicBezTo>
                    <a:pt x="515" y="475"/>
                    <a:pt x="515" y="475"/>
                    <a:pt x="516" y="475"/>
                  </a:cubicBezTo>
                  <a:cubicBezTo>
                    <a:pt x="517" y="475"/>
                    <a:pt x="517" y="475"/>
                    <a:pt x="518" y="475"/>
                  </a:cubicBezTo>
                  <a:cubicBezTo>
                    <a:pt x="518" y="475"/>
                    <a:pt x="518" y="475"/>
                    <a:pt x="518" y="475"/>
                  </a:cubicBezTo>
                  <a:cubicBezTo>
                    <a:pt x="522" y="475"/>
                    <a:pt x="525" y="475"/>
                    <a:pt x="529" y="475"/>
                  </a:cubicBezTo>
                  <a:cubicBezTo>
                    <a:pt x="529" y="475"/>
                    <a:pt x="530" y="475"/>
                    <a:pt x="530" y="475"/>
                  </a:cubicBezTo>
                  <a:cubicBezTo>
                    <a:pt x="531" y="474"/>
                    <a:pt x="531" y="474"/>
                    <a:pt x="531" y="474"/>
                  </a:cubicBezTo>
                  <a:cubicBezTo>
                    <a:pt x="535" y="474"/>
                    <a:pt x="539" y="474"/>
                    <a:pt x="542" y="474"/>
                  </a:cubicBezTo>
                  <a:cubicBezTo>
                    <a:pt x="543" y="474"/>
                    <a:pt x="543" y="474"/>
                    <a:pt x="543" y="474"/>
                  </a:cubicBezTo>
                  <a:cubicBezTo>
                    <a:pt x="544" y="474"/>
                    <a:pt x="544" y="474"/>
                    <a:pt x="544" y="474"/>
                  </a:cubicBezTo>
                  <a:cubicBezTo>
                    <a:pt x="544" y="474"/>
                    <a:pt x="545" y="474"/>
                    <a:pt x="545" y="474"/>
                  </a:cubicBezTo>
                  <a:cubicBezTo>
                    <a:pt x="549" y="473"/>
                    <a:pt x="553" y="473"/>
                    <a:pt x="558" y="473"/>
                  </a:cubicBezTo>
                  <a:cubicBezTo>
                    <a:pt x="558" y="473"/>
                    <a:pt x="558" y="473"/>
                    <a:pt x="558" y="473"/>
                  </a:cubicBezTo>
                  <a:cubicBezTo>
                    <a:pt x="559" y="473"/>
                    <a:pt x="559" y="473"/>
                    <a:pt x="560" y="473"/>
                  </a:cubicBezTo>
                  <a:cubicBezTo>
                    <a:pt x="564" y="472"/>
                    <a:pt x="568" y="472"/>
                    <a:pt x="572" y="472"/>
                  </a:cubicBezTo>
                  <a:cubicBezTo>
                    <a:pt x="572" y="472"/>
                    <a:pt x="573" y="472"/>
                    <a:pt x="573" y="472"/>
                  </a:cubicBezTo>
                  <a:cubicBezTo>
                    <a:pt x="573" y="472"/>
                    <a:pt x="573" y="472"/>
                    <a:pt x="573" y="472"/>
                  </a:cubicBezTo>
                  <a:cubicBezTo>
                    <a:pt x="574" y="472"/>
                    <a:pt x="575" y="472"/>
                    <a:pt x="575" y="472"/>
                  </a:cubicBezTo>
                  <a:cubicBezTo>
                    <a:pt x="579" y="471"/>
                    <a:pt x="582" y="471"/>
                    <a:pt x="585" y="471"/>
                  </a:cubicBezTo>
                  <a:cubicBezTo>
                    <a:pt x="586" y="471"/>
                    <a:pt x="586" y="471"/>
                    <a:pt x="586" y="471"/>
                  </a:cubicBezTo>
                  <a:cubicBezTo>
                    <a:pt x="587" y="471"/>
                    <a:pt x="588" y="471"/>
                    <a:pt x="589" y="470"/>
                  </a:cubicBezTo>
                  <a:cubicBezTo>
                    <a:pt x="589" y="470"/>
                    <a:pt x="590" y="470"/>
                    <a:pt x="590" y="470"/>
                  </a:cubicBezTo>
                  <a:cubicBezTo>
                    <a:pt x="593" y="470"/>
                    <a:pt x="596" y="470"/>
                    <a:pt x="599" y="469"/>
                  </a:cubicBezTo>
                  <a:cubicBezTo>
                    <a:pt x="599" y="469"/>
                    <a:pt x="599" y="469"/>
                    <a:pt x="599" y="469"/>
                  </a:cubicBezTo>
                  <a:cubicBezTo>
                    <a:pt x="601" y="469"/>
                    <a:pt x="602" y="469"/>
                    <a:pt x="604" y="469"/>
                  </a:cubicBezTo>
                  <a:cubicBezTo>
                    <a:pt x="605" y="469"/>
                    <a:pt x="605" y="469"/>
                    <a:pt x="605" y="469"/>
                  </a:cubicBezTo>
                  <a:cubicBezTo>
                    <a:pt x="607" y="469"/>
                    <a:pt x="609" y="468"/>
                    <a:pt x="612" y="468"/>
                  </a:cubicBezTo>
                  <a:cubicBezTo>
                    <a:pt x="612" y="468"/>
                    <a:pt x="612" y="468"/>
                    <a:pt x="612" y="468"/>
                  </a:cubicBezTo>
                  <a:cubicBezTo>
                    <a:pt x="614" y="468"/>
                    <a:pt x="616" y="468"/>
                    <a:pt x="618" y="467"/>
                  </a:cubicBezTo>
                  <a:cubicBezTo>
                    <a:pt x="619" y="467"/>
                    <a:pt x="619" y="467"/>
                    <a:pt x="619" y="467"/>
                  </a:cubicBezTo>
                  <a:cubicBezTo>
                    <a:pt x="620" y="467"/>
                    <a:pt x="622" y="467"/>
                    <a:pt x="624" y="467"/>
                  </a:cubicBezTo>
                  <a:cubicBezTo>
                    <a:pt x="625" y="466"/>
                    <a:pt x="625" y="466"/>
                    <a:pt x="625" y="466"/>
                  </a:cubicBezTo>
                  <a:cubicBezTo>
                    <a:pt x="627" y="466"/>
                    <a:pt x="630" y="466"/>
                    <a:pt x="632" y="465"/>
                  </a:cubicBezTo>
                  <a:cubicBezTo>
                    <a:pt x="633" y="465"/>
                    <a:pt x="633" y="465"/>
                    <a:pt x="633" y="465"/>
                  </a:cubicBezTo>
                  <a:cubicBezTo>
                    <a:pt x="634" y="465"/>
                    <a:pt x="635" y="465"/>
                    <a:pt x="636" y="465"/>
                  </a:cubicBezTo>
                  <a:cubicBezTo>
                    <a:pt x="636" y="465"/>
                    <a:pt x="637" y="465"/>
                    <a:pt x="637" y="465"/>
                  </a:cubicBezTo>
                  <a:cubicBezTo>
                    <a:pt x="640" y="464"/>
                    <a:pt x="643" y="464"/>
                    <a:pt x="645" y="464"/>
                  </a:cubicBezTo>
                  <a:cubicBezTo>
                    <a:pt x="646" y="464"/>
                    <a:pt x="646" y="463"/>
                    <a:pt x="647" y="463"/>
                  </a:cubicBezTo>
                  <a:cubicBezTo>
                    <a:pt x="647" y="463"/>
                    <a:pt x="647" y="463"/>
                    <a:pt x="647" y="463"/>
                  </a:cubicBezTo>
                  <a:cubicBezTo>
                    <a:pt x="648" y="463"/>
                    <a:pt x="648" y="463"/>
                    <a:pt x="649" y="463"/>
                  </a:cubicBezTo>
                  <a:cubicBezTo>
                    <a:pt x="652" y="463"/>
                    <a:pt x="655" y="462"/>
                    <a:pt x="658" y="462"/>
                  </a:cubicBezTo>
                  <a:cubicBezTo>
                    <a:pt x="659" y="461"/>
                    <a:pt x="659" y="461"/>
                    <a:pt x="659" y="461"/>
                  </a:cubicBezTo>
                  <a:cubicBezTo>
                    <a:pt x="659" y="461"/>
                    <a:pt x="659" y="461"/>
                    <a:pt x="659" y="461"/>
                  </a:cubicBezTo>
                  <a:cubicBezTo>
                    <a:pt x="660" y="461"/>
                    <a:pt x="660" y="461"/>
                    <a:pt x="660" y="461"/>
                  </a:cubicBezTo>
                  <a:cubicBezTo>
                    <a:pt x="663" y="461"/>
                    <a:pt x="666" y="460"/>
                    <a:pt x="668" y="460"/>
                  </a:cubicBezTo>
                  <a:cubicBezTo>
                    <a:pt x="669" y="460"/>
                    <a:pt x="669" y="460"/>
                    <a:pt x="669" y="460"/>
                  </a:cubicBezTo>
                  <a:cubicBezTo>
                    <a:pt x="670" y="459"/>
                    <a:pt x="670" y="459"/>
                    <a:pt x="670" y="459"/>
                  </a:cubicBezTo>
                  <a:cubicBezTo>
                    <a:pt x="670" y="459"/>
                    <a:pt x="671" y="459"/>
                    <a:pt x="671" y="459"/>
                  </a:cubicBezTo>
                  <a:cubicBezTo>
                    <a:pt x="673" y="459"/>
                    <a:pt x="675" y="458"/>
                    <a:pt x="677" y="458"/>
                  </a:cubicBezTo>
                  <a:cubicBezTo>
                    <a:pt x="678" y="458"/>
                    <a:pt x="678" y="458"/>
                    <a:pt x="678" y="458"/>
                  </a:cubicBezTo>
                  <a:cubicBezTo>
                    <a:pt x="679" y="458"/>
                    <a:pt x="680" y="458"/>
                    <a:pt x="680" y="457"/>
                  </a:cubicBezTo>
                  <a:cubicBezTo>
                    <a:pt x="681" y="457"/>
                    <a:pt x="681" y="457"/>
                    <a:pt x="682" y="457"/>
                  </a:cubicBezTo>
                  <a:cubicBezTo>
                    <a:pt x="683" y="457"/>
                    <a:pt x="685" y="457"/>
                    <a:pt x="686" y="456"/>
                  </a:cubicBezTo>
                  <a:cubicBezTo>
                    <a:pt x="687" y="456"/>
                    <a:pt x="687" y="456"/>
                    <a:pt x="688" y="456"/>
                  </a:cubicBezTo>
                  <a:cubicBezTo>
                    <a:pt x="689" y="456"/>
                    <a:pt x="690" y="455"/>
                    <a:pt x="691" y="455"/>
                  </a:cubicBezTo>
                  <a:cubicBezTo>
                    <a:pt x="691" y="455"/>
                    <a:pt x="691" y="455"/>
                    <a:pt x="692" y="455"/>
                  </a:cubicBezTo>
                  <a:cubicBezTo>
                    <a:pt x="693" y="455"/>
                    <a:pt x="694" y="454"/>
                    <a:pt x="696" y="454"/>
                  </a:cubicBezTo>
                  <a:cubicBezTo>
                    <a:pt x="696" y="454"/>
                    <a:pt x="696" y="454"/>
                    <a:pt x="696" y="454"/>
                  </a:cubicBezTo>
                  <a:cubicBezTo>
                    <a:pt x="696" y="454"/>
                    <a:pt x="697" y="454"/>
                    <a:pt x="697" y="454"/>
                  </a:cubicBezTo>
                  <a:cubicBezTo>
                    <a:pt x="698" y="454"/>
                    <a:pt x="699" y="453"/>
                    <a:pt x="700" y="453"/>
                  </a:cubicBezTo>
                  <a:cubicBezTo>
                    <a:pt x="701" y="453"/>
                    <a:pt x="701" y="453"/>
                    <a:pt x="701" y="453"/>
                  </a:cubicBezTo>
                  <a:cubicBezTo>
                    <a:pt x="702" y="453"/>
                    <a:pt x="703" y="452"/>
                    <a:pt x="703" y="452"/>
                  </a:cubicBezTo>
                  <a:cubicBezTo>
                    <a:pt x="704" y="452"/>
                    <a:pt x="706" y="452"/>
                    <a:pt x="707" y="451"/>
                  </a:cubicBezTo>
                  <a:cubicBezTo>
                    <a:pt x="707" y="451"/>
                    <a:pt x="708" y="451"/>
                    <a:pt x="709" y="451"/>
                  </a:cubicBezTo>
                  <a:cubicBezTo>
                    <a:pt x="710" y="451"/>
                    <a:pt x="710" y="451"/>
                    <a:pt x="710" y="451"/>
                  </a:cubicBezTo>
                  <a:cubicBezTo>
                    <a:pt x="710" y="450"/>
                    <a:pt x="710" y="450"/>
                    <a:pt x="710" y="450"/>
                  </a:cubicBezTo>
                  <a:cubicBezTo>
                    <a:pt x="711" y="450"/>
                    <a:pt x="712" y="450"/>
                    <a:pt x="713" y="450"/>
                  </a:cubicBezTo>
                  <a:cubicBezTo>
                    <a:pt x="713" y="450"/>
                    <a:pt x="713" y="450"/>
                    <a:pt x="714" y="449"/>
                  </a:cubicBezTo>
                  <a:cubicBezTo>
                    <a:pt x="715" y="449"/>
                    <a:pt x="717" y="449"/>
                    <a:pt x="718" y="448"/>
                  </a:cubicBezTo>
                  <a:cubicBezTo>
                    <a:pt x="718" y="448"/>
                    <a:pt x="718" y="448"/>
                    <a:pt x="718" y="448"/>
                  </a:cubicBezTo>
                  <a:cubicBezTo>
                    <a:pt x="719" y="448"/>
                    <a:pt x="719" y="448"/>
                    <a:pt x="719" y="448"/>
                  </a:cubicBezTo>
                  <a:cubicBezTo>
                    <a:pt x="719" y="448"/>
                    <a:pt x="719" y="448"/>
                    <a:pt x="719" y="448"/>
                  </a:cubicBezTo>
                  <a:cubicBezTo>
                    <a:pt x="720" y="448"/>
                    <a:pt x="720" y="448"/>
                    <a:pt x="720" y="448"/>
                  </a:cubicBezTo>
                  <a:cubicBezTo>
                    <a:pt x="721" y="447"/>
                    <a:pt x="722" y="447"/>
                    <a:pt x="723" y="447"/>
                  </a:cubicBezTo>
                  <a:cubicBezTo>
                    <a:pt x="724" y="446"/>
                    <a:pt x="724" y="446"/>
                    <a:pt x="725" y="446"/>
                  </a:cubicBezTo>
                  <a:cubicBezTo>
                    <a:pt x="726" y="446"/>
                    <a:pt x="726" y="446"/>
                    <a:pt x="726" y="446"/>
                  </a:cubicBezTo>
                  <a:cubicBezTo>
                    <a:pt x="727" y="446"/>
                    <a:pt x="727" y="446"/>
                    <a:pt x="727" y="446"/>
                  </a:cubicBezTo>
                  <a:cubicBezTo>
                    <a:pt x="728" y="445"/>
                    <a:pt x="728" y="445"/>
                    <a:pt x="728" y="445"/>
                  </a:cubicBezTo>
                  <a:cubicBezTo>
                    <a:pt x="728" y="445"/>
                    <a:pt x="729" y="445"/>
                    <a:pt x="729" y="445"/>
                  </a:cubicBezTo>
                  <a:cubicBezTo>
                    <a:pt x="730" y="444"/>
                    <a:pt x="731" y="444"/>
                    <a:pt x="732" y="444"/>
                  </a:cubicBezTo>
                  <a:cubicBezTo>
                    <a:pt x="732" y="444"/>
                    <a:pt x="733" y="443"/>
                    <a:pt x="733" y="443"/>
                  </a:cubicBezTo>
                  <a:cubicBezTo>
                    <a:pt x="734" y="443"/>
                    <a:pt x="734" y="443"/>
                    <a:pt x="734" y="443"/>
                  </a:cubicBezTo>
                  <a:cubicBezTo>
                    <a:pt x="735" y="443"/>
                    <a:pt x="735" y="443"/>
                    <a:pt x="736" y="442"/>
                  </a:cubicBezTo>
                  <a:cubicBezTo>
                    <a:pt x="737" y="442"/>
                    <a:pt x="737" y="442"/>
                    <a:pt x="737" y="442"/>
                  </a:cubicBezTo>
                  <a:cubicBezTo>
                    <a:pt x="737" y="442"/>
                    <a:pt x="737" y="442"/>
                    <a:pt x="737" y="442"/>
                  </a:cubicBezTo>
                  <a:cubicBezTo>
                    <a:pt x="738" y="442"/>
                    <a:pt x="739" y="441"/>
                    <a:pt x="740" y="441"/>
                  </a:cubicBezTo>
                  <a:cubicBezTo>
                    <a:pt x="741" y="440"/>
                    <a:pt x="741" y="440"/>
                    <a:pt x="741" y="440"/>
                  </a:cubicBezTo>
                  <a:cubicBezTo>
                    <a:pt x="742" y="440"/>
                    <a:pt x="743" y="440"/>
                    <a:pt x="743" y="439"/>
                  </a:cubicBezTo>
                  <a:cubicBezTo>
                    <a:pt x="744" y="439"/>
                    <a:pt x="744" y="439"/>
                    <a:pt x="744" y="439"/>
                  </a:cubicBezTo>
                  <a:cubicBezTo>
                    <a:pt x="745" y="439"/>
                    <a:pt x="746" y="438"/>
                    <a:pt x="747" y="438"/>
                  </a:cubicBezTo>
                  <a:cubicBezTo>
                    <a:pt x="748" y="438"/>
                    <a:pt x="748" y="438"/>
                    <a:pt x="748" y="438"/>
                  </a:cubicBezTo>
                  <a:cubicBezTo>
                    <a:pt x="748" y="437"/>
                    <a:pt x="749" y="437"/>
                    <a:pt x="750" y="436"/>
                  </a:cubicBezTo>
                  <a:cubicBezTo>
                    <a:pt x="750" y="436"/>
                    <a:pt x="750" y="436"/>
                    <a:pt x="750" y="436"/>
                  </a:cubicBezTo>
                  <a:cubicBezTo>
                    <a:pt x="751" y="436"/>
                    <a:pt x="751" y="436"/>
                    <a:pt x="751" y="436"/>
                  </a:cubicBezTo>
                  <a:cubicBezTo>
                    <a:pt x="751" y="436"/>
                    <a:pt x="752" y="435"/>
                    <a:pt x="752" y="435"/>
                  </a:cubicBezTo>
                  <a:cubicBezTo>
                    <a:pt x="753" y="435"/>
                    <a:pt x="753" y="435"/>
                    <a:pt x="753" y="435"/>
                  </a:cubicBezTo>
                  <a:cubicBezTo>
                    <a:pt x="753" y="435"/>
                    <a:pt x="753" y="435"/>
                    <a:pt x="753" y="435"/>
                  </a:cubicBezTo>
                  <a:cubicBezTo>
                    <a:pt x="754" y="434"/>
                    <a:pt x="754" y="434"/>
                    <a:pt x="754" y="434"/>
                  </a:cubicBezTo>
                  <a:cubicBezTo>
                    <a:pt x="754" y="434"/>
                    <a:pt x="755" y="434"/>
                    <a:pt x="755" y="434"/>
                  </a:cubicBezTo>
                  <a:cubicBezTo>
                    <a:pt x="756" y="433"/>
                    <a:pt x="756" y="433"/>
                    <a:pt x="757" y="433"/>
                  </a:cubicBezTo>
                  <a:cubicBezTo>
                    <a:pt x="757" y="433"/>
                    <a:pt x="757" y="432"/>
                    <a:pt x="758" y="432"/>
                  </a:cubicBezTo>
                  <a:cubicBezTo>
                    <a:pt x="758" y="432"/>
                    <a:pt x="758" y="432"/>
                    <a:pt x="758" y="432"/>
                  </a:cubicBezTo>
                  <a:cubicBezTo>
                    <a:pt x="759" y="431"/>
                    <a:pt x="759" y="431"/>
                    <a:pt x="759" y="431"/>
                  </a:cubicBezTo>
                  <a:cubicBezTo>
                    <a:pt x="760" y="431"/>
                    <a:pt x="760" y="431"/>
                    <a:pt x="760" y="431"/>
                  </a:cubicBezTo>
                  <a:cubicBezTo>
                    <a:pt x="761" y="430"/>
                    <a:pt x="761" y="430"/>
                    <a:pt x="761" y="430"/>
                  </a:cubicBezTo>
                  <a:cubicBezTo>
                    <a:pt x="761" y="430"/>
                    <a:pt x="761" y="430"/>
                    <a:pt x="761" y="430"/>
                  </a:cubicBezTo>
                  <a:cubicBezTo>
                    <a:pt x="762" y="429"/>
                    <a:pt x="762" y="429"/>
                    <a:pt x="762" y="429"/>
                  </a:cubicBezTo>
                  <a:cubicBezTo>
                    <a:pt x="763" y="429"/>
                    <a:pt x="763" y="429"/>
                    <a:pt x="763" y="429"/>
                  </a:cubicBezTo>
                  <a:cubicBezTo>
                    <a:pt x="764" y="428"/>
                    <a:pt x="764" y="428"/>
                    <a:pt x="764" y="428"/>
                  </a:cubicBezTo>
                  <a:cubicBezTo>
                    <a:pt x="764" y="428"/>
                    <a:pt x="765" y="428"/>
                    <a:pt x="765" y="427"/>
                  </a:cubicBezTo>
                  <a:cubicBezTo>
                    <a:pt x="766" y="427"/>
                    <a:pt x="766" y="427"/>
                    <a:pt x="766" y="427"/>
                  </a:cubicBezTo>
                  <a:cubicBezTo>
                    <a:pt x="766" y="426"/>
                    <a:pt x="766" y="426"/>
                    <a:pt x="766" y="426"/>
                  </a:cubicBezTo>
                  <a:cubicBezTo>
                    <a:pt x="767" y="426"/>
                    <a:pt x="767" y="426"/>
                    <a:pt x="767" y="426"/>
                  </a:cubicBezTo>
                  <a:cubicBezTo>
                    <a:pt x="767" y="426"/>
                    <a:pt x="767" y="426"/>
                    <a:pt x="767" y="426"/>
                  </a:cubicBezTo>
                  <a:cubicBezTo>
                    <a:pt x="768" y="425"/>
                    <a:pt x="768" y="425"/>
                    <a:pt x="768" y="425"/>
                  </a:cubicBezTo>
                  <a:cubicBezTo>
                    <a:pt x="768" y="425"/>
                    <a:pt x="769" y="424"/>
                    <a:pt x="769" y="424"/>
                  </a:cubicBezTo>
                  <a:cubicBezTo>
                    <a:pt x="769" y="423"/>
                    <a:pt x="769" y="423"/>
                    <a:pt x="769" y="423"/>
                  </a:cubicBezTo>
                  <a:cubicBezTo>
                    <a:pt x="770" y="423"/>
                    <a:pt x="770" y="423"/>
                    <a:pt x="770" y="423"/>
                  </a:cubicBezTo>
                  <a:cubicBezTo>
                    <a:pt x="770" y="423"/>
                    <a:pt x="770" y="423"/>
                    <a:pt x="770" y="423"/>
                  </a:cubicBezTo>
                  <a:cubicBezTo>
                    <a:pt x="770" y="422"/>
                    <a:pt x="771" y="422"/>
                    <a:pt x="771" y="422"/>
                  </a:cubicBezTo>
                  <a:cubicBezTo>
                    <a:pt x="771" y="421"/>
                    <a:pt x="771" y="421"/>
                    <a:pt x="771" y="421"/>
                  </a:cubicBezTo>
                  <a:cubicBezTo>
                    <a:pt x="772" y="421"/>
                    <a:pt x="772" y="420"/>
                    <a:pt x="772" y="420"/>
                  </a:cubicBezTo>
                  <a:cubicBezTo>
                    <a:pt x="772" y="420"/>
                    <a:pt x="772" y="420"/>
                    <a:pt x="772" y="420"/>
                  </a:cubicBezTo>
                  <a:cubicBezTo>
                    <a:pt x="772" y="420"/>
                    <a:pt x="772" y="420"/>
                    <a:pt x="772" y="420"/>
                  </a:cubicBezTo>
                  <a:cubicBezTo>
                    <a:pt x="772" y="420"/>
                    <a:pt x="772" y="420"/>
                    <a:pt x="772" y="420"/>
                  </a:cubicBezTo>
                  <a:cubicBezTo>
                    <a:pt x="773" y="418"/>
                    <a:pt x="773" y="418"/>
                    <a:pt x="773" y="418"/>
                  </a:cubicBezTo>
                  <a:cubicBezTo>
                    <a:pt x="773" y="418"/>
                    <a:pt x="773" y="418"/>
                    <a:pt x="773" y="418"/>
                  </a:cubicBezTo>
                  <a:cubicBezTo>
                    <a:pt x="774" y="418"/>
                    <a:pt x="774" y="417"/>
                    <a:pt x="774" y="417"/>
                  </a:cubicBezTo>
                  <a:cubicBezTo>
                    <a:pt x="774" y="416"/>
                    <a:pt x="775" y="415"/>
                    <a:pt x="775" y="414"/>
                  </a:cubicBezTo>
                  <a:cubicBezTo>
                    <a:pt x="810" y="339"/>
                    <a:pt x="844" y="263"/>
                    <a:pt x="879" y="188"/>
                  </a:cubicBezTo>
                  <a:cubicBezTo>
                    <a:pt x="892" y="160"/>
                    <a:pt x="905" y="132"/>
                    <a:pt x="917" y="104"/>
                  </a:cubicBezTo>
                  <a:cubicBezTo>
                    <a:pt x="919" y="102"/>
                    <a:pt x="919" y="99"/>
                    <a:pt x="919" y="97"/>
                  </a:cubicBezTo>
                  <a:cubicBezTo>
                    <a:pt x="920" y="96"/>
                    <a:pt x="920" y="95"/>
                    <a:pt x="919" y="94"/>
                  </a:cubicBezTo>
                  <a:cubicBezTo>
                    <a:pt x="919" y="93"/>
                    <a:pt x="919" y="93"/>
                    <a:pt x="919" y="93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1" name="Freeform 156"/>
            <p:cNvSpPr>
              <a:spLocks/>
            </p:cNvSpPr>
            <p:nvPr/>
          </p:nvSpPr>
          <p:spPr bwMode="auto">
            <a:xfrm>
              <a:off x="2951147" y="3594643"/>
              <a:ext cx="2619062" cy="432436"/>
            </a:xfrm>
            <a:custGeom>
              <a:avLst/>
              <a:gdLst>
                <a:gd name="T0" fmla="*/ 923 w 928"/>
                <a:gd name="T1" fmla="*/ 98 h 193"/>
                <a:gd name="T2" fmla="*/ 456 w 928"/>
                <a:gd name="T3" fmla="*/ 192 h 193"/>
                <a:gd name="T4" fmla="*/ 4 w 928"/>
                <a:gd name="T5" fmla="*/ 94 h 193"/>
                <a:gd name="T6" fmla="*/ 472 w 928"/>
                <a:gd name="T7" fmla="*/ 1 h 193"/>
                <a:gd name="T8" fmla="*/ 923 w 928"/>
                <a:gd name="T9" fmla="*/ 98 h 1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28" h="193">
                  <a:moveTo>
                    <a:pt x="923" y="98"/>
                  </a:moveTo>
                  <a:cubicBezTo>
                    <a:pt x="919" y="151"/>
                    <a:pt x="710" y="193"/>
                    <a:pt x="456" y="192"/>
                  </a:cubicBezTo>
                  <a:cubicBezTo>
                    <a:pt x="202" y="191"/>
                    <a:pt x="0" y="147"/>
                    <a:pt x="4" y="94"/>
                  </a:cubicBezTo>
                  <a:cubicBezTo>
                    <a:pt x="9" y="42"/>
                    <a:pt x="218" y="0"/>
                    <a:pt x="472" y="1"/>
                  </a:cubicBezTo>
                  <a:cubicBezTo>
                    <a:pt x="726" y="1"/>
                    <a:pt x="928" y="45"/>
                    <a:pt x="923" y="98"/>
                  </a:cubicBezTo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928482" y="2523915"/>
            <a:ext cx="3535793" cy="1220662"/>
            <a:chOff x="2490993" y="2652179"/>
            <a:chExt cx="3535793" cy="1220662"/>
          </a:xfrm>
        </p:grpSpPr>
        <p:sp>
          <p:nvSpPr>
            <p:cNvPr id="58" name="Freeform 163"/>
            <p:cNvSpPr>
              <a:spLocks/>
            </p:cNvSpPr>
            <p:nvPr/>
          </p:nvSpPr>
          <p:spPr bwMode="auto">
            <a:xfrm>
              <a:off x="2508875" y="2655018"/>
              <a:ext cx="3503607" cy="1217823"/>
            </a:xfrm>
            <a:custGeom>
              <a:avLst/>
              <a:gdLst>
                <a:gd name="T0" fmla="*/ 1230 w 1242"/>
                <a:gd name="T1" fmla="*/ 105 h 544"/>
                <a:gd name="T2" fmla="*/ 1200 w 1242"/>
                <a:gd name="T3" fmla="*/ 83 h 544"/>
                <a:gd name="T4" fmla="*/ 1159 w 1242"/>
                <a:gd name="T5" fmla="*/ 65 h 544"/>
                <a:gd name="T6" fmla="*/ 1115 w 1242"/>
                <a:gd name="T7" fmla="*/ 51 h 544"/>
                <a:gd name="T8" fmla="*/ 1059 w 1242"/>
                <a:gd name="T9" fmla="*/ 38 h 544"/>
                <a:gd name="T10" fmla="*/ 993 w 1242"/>
                <a:gd name="T11" fmla="*/ 26 h 544"/>
                <a:gd name="T12" fmla="*/ 933 w 1242"/>
                <a:gd name="T13" fmla="*/ 18 h 544"/>
                <a:gd name="T14" fmla="*/ 859 w 1242"/>
                <a:gd name="T15" fmla="*/ 10 h 544"/>
                <a:gd name="T16" fmla="*/ 775 w 1242"/>
                <a:gd name="T17" fmla="*/ 4 h 544"/>
                <a:gd name="T18" fmla="*/ 712 w 1242"/>
                <a:gd name="T19" fmla="*/ 2 h 544"/>
                <a:gd name="T20" fmla="*/ 664 w 1242"/>
                <a:gd name="T21" fmla="*/ 0 h 544"/>
                <a:gd name="T22" fmla="*/ 601 w 1242"/>
                <a:gd name="T23" fmla="*/ 0 h 544"/>
                <a:gd name="T24" fmla="*/ 554 w 1242"/>
                <a:gd name="T25" fmla="*/ 1 h 544"/>
                <a:gd name="T26" fmla="*/ 491 w 1242"/>
                <a:gd name="T27" fmla="*/ 3 h 544"/>
                <a:gd name="T28" fmla="*/ 410 w 1242"/>
                <a:gd name="T29" fmla="*/ 8 h 544"/>
                <a:gd name="T30" fmla="*/ 361 w 1242"/>
                <a:gd name="T31" fmla="*/ 12 h 544"/>
                <a:gd name="T32" fmla="*/ 318 w 1242"/>
                <a:gd name="T33" fmla="*/ 17 h 544"/>
                <a:gd name="T34" fmla="*/ 271 w 1242"/>
                <a:gd name="T35" fmla="*/ 23 h 544"/>
                <a:gd name="T36" fmla="*/ 213 w 1242"/>
                <a:gd name="T37" fmla="*/ 32 h 544"/>
                <a:gd name="T38" fmla="*/ 160 w 1242"/>
                <a:gd name="T39" fmla="*/ 43 h 544"/>
                <a:gd name="T40" fmla="*/ 105 w 1242"/>
                <a:gd name="T41" fmla="*/ 58 h 544"/>
                <a:gd name="T42" fmla="*/ 65 w 1242"/>
                <a:gd name="T43" fmla="*/ 72 h 544"/>
                <a:gd name="T44" fmla="*/ 35 w 1242"/>
                <a:gd name="T45" fmla="*/ 86 h 544"/>
                <a:gd name="T46" fmla="*/ 16 w 1242"/>
                <a:gd name="T47" fmla="*/ 100 h 544"/>
                <a:gd name="T48" fmla="*/ 4 w 1242"/>
                <a:gd name="T49" fmla="*/ 115 h 544"/>
                <a:gd name="T50" fmla="*/ 1 w 1242"/>
                <a:gd name="T51" fmla="*/ 133 h 544"/>
                <a:gd name="T52" fmla="*/ 149 w 1242"/>
                <a:gd name="T53" fmla="*/ 458 h 544"/>
                <a:gd name="T54" fmla="*/ 156 w 1242"/>
                <a:gd name="T55" fmla="*/ 466 h 544"/>
                <a:gd name="T56" fmla="*/ 166 w 1242"/>
                <a:gd name="T57" fmla="*/ 474 h 544"/>
                <a:gd name="T58" fmla="*/ 180 w 1242"/>
                <a:gd name="T59" fmla="*/ 482 h 544"/>
                <a:gd name="T60" fmla="*/ 199 w 1242"/>
                <a:gd name="T61" fmla="*/ 491 h 544"/>
                <a:gd name="T62" fmla="*/ 218 w 1242"/>
                <a:gd name="T63" fmla="*/ 498 h 544"/>
                <a:gd name="T64" fmla="*/ 240 w 1242"/>
                <a:gd name="T65" fmla="*/ 504 h 544"/>
                <a:gd name="T66" fmla="*/ 268 w 1242"/>
                <a:gd name="T67" fmla="*/ 511 h 544"/>
                <a:gd name="T68" fmla="*/ 303 w 1242"/>
                <a:gd name="T69" fmla="*/ 518 h 544"/>
                <a:gd name="T70" fmla="*/ 333 w 1242"/>
                <a:gd name="T71" fmla="*/ 524 h 544"/>
                <a:gd name="T72" fmla="*/ 368 w 1242"/>
                <a:gd name="T73" fmla="*/ 529 h 544"/>
                <a:gd name="T74" fmla="*/ 408 w 1242"/>
                <a:gd name="T75" fmla="*/ 533 h 544"/>
                <a:gd name="T76" fmla="*/ 446 w 1242"/>
                <a:gd name="T77" fmla="*/ 537 h 544"/>
                <a:gd name="T78" fmla="*/ 493 w 1242"/>
                <a:gd name="T79" fmla="*/ 540 h 544"/>
                <a:gd name="T80" fmla="*/ 542 w 1242"/>
                <a:gd name="T81" fmla="*/ 542 h 544"/>
                <a:gd name="T82" fmla="*/ 587 w 1242"/>
                <a:gd name="T83" fmla="*/ 543 h 544"/>
                <a:gd name="T84" fmla="*/ 648 w 1242"/>
                <a:gd name="T85" fmla="*/ 544 h 544"/>
                <a:gd name="T86" fmla="*/ 695 w 1242"/>
                <a:gd name="T87" fmla="*/ 543 h 544"/>
                <a:gd name="T88" fmla="*/ 741 w 1242"/>
                <a:gd name="T89" fmla="*/ 541 h 544"/>
                <a:gd name="T90" fmla="*/ 778 w 1242"/>
                <a:gd name="T91" fmla="*/ 538 h 544"/>
                <a:gd name="T92" fmla="*/ 820 w 1242"/>
                <a:gd name="T93" fmla="*/ 535 h 544"/>
                <a:gd name="T94" fmla="*/ 860 w 1242"/>
                <a:gd name="T95" fmla="*/ 530 h 544"/>
                <a:gd name="T96" fmla="*/ 898 w 1242"/>
                <a:gd name="T97" fmla="*/ 525 h 544"/>
                <a:gd name="T98" fmla="*/ 933 w 1242"/>
                <a:gd name="T99" fmla="*/ 520 h 544"/>
                <a:gd name="T100" fmla="*/ 965 w 1242"/>
                <a:gd name="T101" fmla="*/ 513 h 544"/>
                <a:gd name="T102" fmla="*/ 1002 w 1242"/>
                <a:gd name="T103" fmla="*/ 504 h 544"/>
                <a:gd name="T104" fmla="*/ 1025 w 1242"/>
                <a:gd name="T105" fmla="*/ 497 h 544"/>
                <a:gd name="T106" fmla="*/ 1046 w 1242"/>
                <a:gd name="T107" fmla="*/ 489 h 544"/>
                <a:gd name="T108" fmla="*/ 1062 w 1242"/>
                <a:gd name="T109" fmla="*/ 482 h 544"/>
                <a:gd name="T110" fmla="*/ 1076 w 1242"/>
                <a:gd name="T111" fmla="*/ 474 h 544"/>
                <a:gd name="T112" fmla="*/ 1088 w 1242"/>
                <a:gd name="T113" fmla="*/ 465 h 544"/>
                <a:gd name="T114" fmla="*/ 1094 w 1242"/>
                <a:gd name="T115" fmla="*/ 457 h 5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242" h="544">
                  <a:moveTo>
                    <a:pt x="1241" y="127"/>
                  </a:moveTo>
                  <a:cubicBezTo>
                    <a:pt x="1241" y="126"/>
                    <a:pt x="1241" y="125"/>
                    <a:pt x="1241" y="124"/>
                  </a:cubicBezTo>
                  <a:cubicBezTo>
                    <a:pt x="1241" y="124"/>
                    <a:pt x="1241" y="123"/>
                    <a:pt x="1241" y="123"/>
                  </a:cubicBezTo>
                  <a:cubicBezTo>
                    <a:pt x="1241" y="122"/>
                    <a:pt x="1240" y="121"/>
                    <a:pt x="1240" y="120"/>
                  </a:cubicBezTo>
                  <a:cubicBezTo>
                    <a:pt x="1240" y="120"/>
                    <a:pt x="1240" y="119"/>
                    <a:pt x="1240" y="119"/>
                  </a:cubicBezTo>
                  <a:cubicBezTo>
                    <a:pt x="1239" y="118"/>
                    <a:pt x="1239" y="117"/>
                    <a:pt x="1238" y="116"/>
                  </a:cubicBezTo>
                  <a:cubicBezTo>
                    <a:pt x="1238" y="115"/>
                    <a:pt x="1238" y="115"/>
                    <a:pt x="1238" y="115"/>
                  </a:cubicBezTo>
                  <a:cubicBezTo>
                    <a:pt x="1237" y="114"/>
                    <a:pt x="1237" y="113"/>
                    <a:pt x="1236" y="112"/>
                  </a:cubicBezTo>
                  <a:cubicBezTo>
                    <a:pt x="1235" y="111"/>
                    <a:pt x="1235" y="111"/>
                    <a:pt x="1235" y="111"/>
                  </a:cubicBezTo>
                  <a:cubicBezTo>
                    <a:pt x="1235" y="110"/>
                    <a:pt x="1234" y="109"/>
                    <a:pt x="1233" y="108"/>
                  </a:cubicBezTo>
                  <a:cubicBezTo>
                    <a:pt x="1233" y="108"/>
                    <a:pt x="1233" y="107"/>
                    <a:pt x="1232" y="107"/>
                  </a:cubicBezTo>
                  <a:cubicBezTo>
                    <a:pt x="1232" y="106"/>
                    <a:pt x="1231" y="105"/>
                    <a:pt x="1230" y="105"/>
                  </a:cubicBezTo>
                  <a:cubicBezTo>
                    <a:pt x="1230" y="104"/>
                    <a:pt x="1229" y="104"/>
                    <a:pt x="1229" y="103"/>
                  </a:cubicBezTo>
                  <a:cubicBezTo>
                    <a:pt x="1228" y="102"/>
                    <a:pt x="1227" y="102"/>
                    <a:pt x="1227" y="101"/>
                  </a:cubicBezTo>
                  <a:cubicBezTo>
                    <a:pt x="1226" y="101"/>
                    <a:pt x="1226" y="100"/>
                    <a:pt x="1225" y="100"/>
                  </a:cubicBezTo>
                  <a:cubicBezTo>
                    <a:pt x="1224" y="99"/>
                    <a:pt x="1223" y="98"/>
                    <a:pt x="1222" y="97"/>
                  </a:cubicBezTo>
                  <a:cubicBezTo>
                    <a:pt x="1221" y="96"/>
                    <a:pt x="1221" y="96"/>
                    <a:pt x="1221" y="96"/>
                  </a:cubicBezTo>
                  <a:cubicBezTo>
                    <a:pt x="1220" y="95"/>
                    <a:pt x="1218" y="94"/>
                    <a:pt x="1216" y="93"/>
                  </a:cubicBezTo>
                  <a:cubicBezTo>
                    <a:pt x="1216" y="93"/>
                    <a:pt x="1216" y="92"/>
                    <a:pt x="1215" y="92"/>
                  </a:cubicBezTo>
                  <a:cubicBezTo>
                    <a:pt x="1214" y="91"/>
                    <a:pt x="1213" y="90"/>
                    <a:pt x="1211" y="89"/>
                  </a:cubicBezTo>
                  <a:cubicBezTo>
                    <a:pt x="1211" y="89"/>
                    <a:pt x="1210" y="89"/>
                    <a:pt x="1210" y="88"/>
                  </a:cubicBezTo>
                  <a:cubicBezTo>
                    <a:pt x="1208" y="88"/>
                    <a:pt x="1207" y="87"/>
                    <a:pt x="1206" y="86"/>
                  </a:cubicBezTo>
                  <a:cubicBezTo>
                    <a:pt x="1205" y="86"/>
                    <a:pt x="1204" y="85"/>
                    <a:pt x="1204" y="85"/>
                  </a:cubicBezTo>
                  <a:cubicBezTo>
                    <a:pt x="1202" y="84"/>
                    <a:pt x="1201" y="83"/>
                    <a:pt x="1200" y="83"/>
                  </a:cubicBezTo>
                  <a:cubicBezTo>
                    <a:pt x="1199" y="82"/>
                    <a:pt x="1198" y="82"/>
                    <a:pt x="1198" y="81"/>
                  </a:cubicBezTo>
                  <a:cubicBezTo>
                    <a:pt x="1196" y="81"/>
                    <a:pt x="1194" y="80"/>
                    <a:pt x="1192" y="79"/>
                  </a:cubicBezTo>
                  <a:cubicBezTo>
                    <a:pt x="1191" y="78"/>
                    <a:pt x="1191" y="78"/>
                    <a:pt x="1191" y="78"/>
                  </a:cubicBezTo>
                  <a:cubicBezTo>
                    <a:pt x="1189" y="77"/>
                    <a:pt x="1187" y="76"/>
                    <a:pt x="1184" y="75"/>
                  </a:cubicBezTo>
                  <a:cubicBezTo>
                    <a:pt x="1184" y="75"/>
                    <a:pt x="1183" y="74"/>
                    <a:pt x="1182" y="74"/>
                  </a:cubicBezTo>
                  <a:cubicBezTo>
                    <a:pt x="1181" y="73"/>
                    <a:pt x="1179" y="73"/>
                    <a:pt x="1177" y="72"/>
                  </a:cubicBezTo>
                  <a:cubicBezTo>
                    <a:pt x="1176" y="71"/>
                    <a:pt x="1176" y="71"/>
                    <a:pt x="1176" y="71"/>
                  </a:cubicBezTo>
                  <a:cubicBezTo>
                    <a:pt x="1175" y="71"/>
                    <a:pt x="1175" y="71"/>
                    <a:pt x="1174" y="71"/>
                  </a:cubicBezTo>
                  <a:cubicBezTo>
                    <a:pt x="1173" y="70"/>
                    <a:pt x="1171" y="70"/>
                    <a:pt x="1170" y="69"/>
                  </a:cubicBezTo>
                  <a:cubicBezTo>
                    <a:pt x="1169" y="69"/>
                    <a:pt x="1168" y="68"/>
                    <a:pt x="1167" y="68"/>
                  </a:cubicBezTo>
                  <a:cubicBezTo>
                    <a:pt x="1165" y="67"/>
                    <a:pt x="1164" y="67"/>
                    <a:pt x="1163" y="66"/>
                  </a:cubicBezTo>
                  <a:cubicBezTo>
                    <a:pt x="1161" y="66"/>
                    <a:pt x="1160" y="65"/>
                    <a:pt x="1159" y="65"/>
                  </a:cubicBezTo>
                  <a:cubicBezTo>
                    <a:pt x="1158" y="64"/>
                    <a:pt x="1156" y="64"/>
                    <a:pt x="1155" y="63"/>
                  </a:cubicBezTo>
                  <a:cubicBezTo>
                    <a:pt x="1154" y="63"/>
                    <a:pt x="1152" y="63"/>
                    <a:pt x="1151" y="62"/>
                  </a:cubicBezTo>
                  <a:cubicBezTo>
                    <a:pt x="1150" y="62"/>
                    <a:pt x="1148" y="61"/>
                    <a:pt x="1146" y="61"/>
                  </a:cubicBezTo>
                  <a:cubicBezTo>
                    <a:pt x="1146" y="60"/>
                    <a:pt x="1145" y="60"/>
                    <a:pt x="1144" y="60"/>
                  </a:cubicBezTo>
                  <a:cubicBezTo>
                    <a:pt x="1144" y="60"/>
                    <a:pt x="1143" y="59"/>
                    <a:pt x="1143" y="59"/>
                  </a:cubicBezTo>
                  <a:cubicBezTo>
                    <a:pt x="1142" y="59"/>
                    <a:pt x="1141" y="59"/>
                    <a:pt x="1140" y="58"/>
                  </a:cubicBezTo>
                  <a:cubicBezTo>
                    <a:pt x="1138" y="58"/>
                    <a:pt x="1136" y="57"/>
                    <a:pt x="1135" y="57"/>
                  </a:cubicBezTo>
                  <a:cubicBezTo>
                    <a:pt x="1134" y="57"/>
                    <a:pt x="1133" y="56"/>
                    <a:pt x="1132" y="56"/>
                  </a:cubicBezTo>
                  <a:cubicBezTo>
                    <a:pt x="1130" y="55"/>
                    <a:pt x="1128" y="55"/>
                    <a:pt x="1127" y="54"/>
                  </a:cubicBezTo>
                  <a:cubicBezTo>
                    <a:pt x="1126" y="54"/>
                    <a:pt x="1125" y="54"/>
                    <a:pt x="1124" y="54"/>
                  </a:cubicBezTo>
                  <a:cubicBezTo>
                    <a:pt x="1122" y="53"/>
                    <a:pt x="1120" y="52"/>
                    <a:pt x="1118" y="52"/>
                  </a:cubicBezTo>
                  <a:cubicBezTo>
                    <a:pt x="1117" y="52"/>
                    <a:pt x="1116" y="51"/>
                    <a:pt x="1115" y="51"/>
                  </a:cubicBezTo>
                  <a:cubicBezTo>
                    <a:pt x="1115" y="51"/>
                    <a:pt x="1115" y="51"/>
                    <a:pt x="1115" y="51"/>
                  </a:cubicBezTo>
                  <a:cubicBezTo>
                    <a:pt x="1115" y="51"/>
                    <a:pt x="1114" y="51"/>
                    <a:pt x="1114" y="51"/>
                  </a:cubicBezTo>
                  <a:cubicBezTo>
                    <a:pt x="1110" y="50"/>
                    <a:pt x="1107" y="49"/>
                    <a:pt x="1103" y="48"/>
                  </a:cubicBezTo>
                  <a:cubicBezTo>
                    <a:pt x="1102" y="48"/>
                    <a:pt x="1101" y="47"/>
                    <a:pt x="1100" y="47"/>
                  </a:cubicBezTo>
                  <a:cubicBezTo>
                    <a:pt x="1096" y="46"/>
                    <a:pt x="1092" y="45"/>
                    <a:pt x="1087" y="44"/>
                  </a:cubicBezTo>
                  <a:cubicBezTo>
                    <a:pt x="1087" y="44"/>
                    <a:pt x="1087" y="44"/>
                    <a:pt x="1087" y="44"/>
                  </a:cubicBezTo>
                  <a:cubicBezTo>
                    <a:pt x="1086" y="44"/>
                    <a:pt x="1086" y="44"/>
                    <a:pt x="1086" y="44"/>
                  </a:cubicBezTo>
                  <a:cubicBezTo>
                    <a:pt x="1083" y="43"/>
                    <a:pt x="1079" y="42"/>
                    <a:pt x="1076" y="41"/>
                  </a:cubicBezTo>
                  <a:cubicBezTo>
                    <a:pt x="1074" y="41"/>
                    <a:pt x="1073" y="41"/>
                    <a:pt x="1072" y="41"/>
                  </a:cubicBezTo>
                  <a:cubicBezTo>
                    <a:pt x="1069" y="40"/>
                    <a:pt x="1066" y="39"/>
                    <a:pt x="1063" y="39"/>
                  </a:cubicBezTo>
                  <a:cubicBezTo>
                    <a:pt x="1062" y="38"/>
                    <a:pt x="1061" y="38"/>
                    <a:pt x="1061" y="38"/>
                  </a:cubicBezTo>
                  <a:cubicBezTo>
                    <a:pt x="1060" y="38"/>
                    <a:pt x="1059" y="38"/>
                    <a:pt x="1059" y="38"/>
                  </a:cubicBezTo>
                  <a:cubicBezTo>
                    <a:pt x="1056" y="37"/>
                    <a:pt x="1053" y="37"/>
                    <a:pt x="1050" y="36"/>
                  </a:cubicBezTo>
                  <a:cubicBezTo>
                    <a:pt x="1049" y="36"/>
                    <a:pt x="1048" y="36"/>
                    <a:pt x="1047" y="35"/>
                  </a:cubicBezTo>
                  <a:cubicBezTo>
                    <a:pt x="1043" y="35"/>
                    <a:pt x="1039" y="34"/>
                    <a:pt x="1035" y="33"/>
                  </a:cubicBezTo>
                  <a:cubicBezTo>
                    <a:pt x="1034" y="33"/>
                    <a:pt x="1034" y="33"/>
                    <a:pt x="1034" y="33"/>
                  </a:cubicBezTo>
                  <a:cubicBezTo>
                    <a:pt x="1033" y="33"/>
                    <a:pt x="1033" y="33"/>
                    <a:pt x="1032" y="33"/>
                  </a:cubicBezTo>
                  <a:cubicBezTo>
                    <a:pt x="1029" y="32"/>
                    <a:pt x="1026" y="31"/>
                    <a:pt x="1023" y="31"/>
                  </a:cubicBezTo>
                  <a:cubicBezTo>
                    <a:pt x="1021" y="31"/>
                    <a:pt x="1020" y="30"/>
                    <a:pt x="1018" y="30"/>
                  </a:cubicBezTo>
                  <a:cubicBezTo>
                    <a:pt x="1016" y="30"/>
                    <a:pt x="1013" y="29"/>
                    <a:pt x="1011" y="29"/>
                  </a:cubicBezTo>
                  <a:cubicBezTo>
                    <a:pt x="1010" y="29"/>
                    <a:pt x="1009" y="29"/>
                    <a:pt x="1009" y="28"/>
                  </a:cubicBezTo>
                  <a:cubicBezTo>
                    <a:pt x="1008" y="28"/>
                    <a:pt x="1007" y="28"/>
                    <a:pt x="1005" y="28"/>
                  </a:cubicBezTo>
                  <a:cubicBezTo>
                    <a:pt x="1003" y="28"/>
                    <a:pt x="1001" y="27"/>
                    <a:pt x="998" y="27"/>
                  </a:cubicBezTo>
                  <a:cubicBezTo>
                    <a:pt x="997" y="26"/>
                    <a:pt x="995" y="26"/>
                    <a:pt x="993" y="26"/>
                  </a:cubicBezTo>
                  <a:cubicBezTo>
                    <a:pt x="991" y="26"/>
                    <a:pt x="988" y="25"/>
                    <a:pt x="986" y="25"/>
                  </a:cubicBezTo>
                  <a:cubicBezTo>
                    <a:pt x="985" y="25"/>
                    <a:pt x="984" y="25"/>
                    <a:pt x="983" y="24"/>
                  </a:cubicBezTo>
                  <a:cubicBezTo>
                    <a:pt x="982" y="24"/>
                    <a:pt x="981" y="24"/>
                    <a:pt x="980" y="24"/>
                  </a:cubicBezTo>
                  <a:cubicBezTo>
                    <a:pt x="978" y="24"/>
                    <a:pt x="976" y="23"/>
                    <a:pt x="974" y="23"/>
                  </a:cubicBezTo>
                  <a:cubicBezTo>
                    <a:pt x="972" y="23"/>
                    <a:pt x="970" y="22"/>
                    <a:pt x="968" y="22"/>
                  </a:cubicBezTo>
                  <a:cubicBezTo>
                    <a:pt x="965" y="22"/>
                    <a:pt x="963" y="22"/>
                    <a:pt x="961" y="21"/>
                  </a:cubicBezTo>
                  <a:cubicBezTo>
                    <a:pt x="960" y="21"/>
                    <a:pt x="959" y="21"/>
                    <a:pt x="958" y="21"/>
                  </a:cubicBezTo>
                  <a:cubicBezTo>
                    <a:pt x="957" y="21"/>
                    <a:pt x="956" y="21"/>
                    <a:pt x="955" y="20"/>
                  </a:cubicBezTo>
                  <a:cubicBezTo>
                    <a:pt x="953" y="20"/>
                    <a:pt x="951" y="20"/>
                    <a:pt x="949" y="20"/>
                  </a:cubicBezTo>
                  <a:cubicBezTo>
                    <a:pt x="947" y="19"/>
                    <a:pt x="944" y="19"/>
                    <a:pt x="942" y="19"/>
                  </a:cubicBezTo>
                  <a:cubicBezTo>
                    <a:pt x="940" y="19"/>
                    <a:pt x="938" y="18"/>
                    <a:pt x="936" y="18"/>
                  </a:cubicBezTo>
                  <a:cubicBezTo>
                    <a:pt x="935" y="18"/>
                    <a:pt x="934" y="18"/>
                    <a:pt x="933" y="18"/>
                  </a:cubicBezTo>
                  <a:cubicBezTo>
                    <a:pt x="932" y="17"/>
                    <a:pt x="930" y="17"/>
                    <a:pt x="929" y="17"/>
                  </a:cubicBezTo>
                  <a:cubicBezTo>
                    <a:pt x="927" y="17"/>
                    <a:pt x="925" y="17"/>
                    <a:pt x="923" y="17"/>
                  </a:cubicBezTo>
                  <a:cubicBezTo>
                    <a:pt x="921" y="16"/>
                    <a:pt x="919" y="16"/>
                    <a:pt x="917" y="16"/>
                  </a:cubicBezTo>
                  <a:cubicBezTo>
                    <a:pt x="914" y="15"/>
                    <a:pt x="912" y="15"/>
                    <a:pt x="910" y="15"/>
                  </a:cubicBezTo>
                  <a:cubicBezTo>
                    <a:pt x="909" y="15"/>
                    <a:pt x="908" y="15"/>
                    <a:pt x="908" y="15"/>
                  </a:cubicBezTo>
                  <a:cubicBezTo>
                    <a:pt x="907" y="15"/>
                    <a:pt x="906" y="15"/>
                    <a:pt x="906" y="15"/>
                  </a:cubicBezTo>
                  <a:cubicBezTo>
                    <a:pt x="899" y="14"/>
                    <a:pt x="891" y="13"/>
                    <a:pt x="884" y="12"/>
                  </a:cubicBezTo>
                  <a:cubicBezTo>
                    <a:pt x="883" y="12"/>
                    <a:pt x="883" y="12"/>
                    <a:pt x="883" y="12"/>
                  </a:cubicBezTo>
                  <a:cubicBezTo>
                    <a:pt x="882" y="12"/>
                    <a:pt x="881" y="12"/>
                    <a:pt x="881" y="12"/>
                  </a:cubicBezTo>
                  <a:cubicBezTo>
                    <a:pt x="874" y="11"/>
                    <a:pt x="867" y="11"/>
                    <a:pt x="860" y="10"/>
                  </a:cubicBezTo>
                  <a:cubicBezTo>
                    <a:pt x="859" y="10"/>
                    <a:pt x="859" y="10"/>
                    <a:pt x="859" y="10"/>
                  </a:cubicBezTo>
                  <a:cubicBezTo>
                    <a:pt x="859" y="10"/>
                    <a:pt x="859" y="10"/>
                    <a:pt x="859" y="10"/>
                  </a:cubicBezTo>
                  <a:cubicBezTo>
                    <a:pt x="852" y="9"/>
                    <a:pt x="845" y="9"/>
                    <a:pt x="838" y="8"/>
                  </a:cubicBezTo>
                  <a:cubicBezTo>
                    <a:pt x="837" y="8"/>
                    <a:pt x="837" y="8"/>
                    <a:pt x="836" y="8"/>
                  </a:cubicBezTo>
                  <a:cubicBezTo>
                    <a:pt x="835" y="8"/>
                    <a:pt x="834" y="8"/>
                    <a:pt x="834" y="8"/>
                  </a:cubicBezTo>
                  <a:cubicBezTo>
                    <a:pt x="828" y="8"/>
                    <a:pt x="822" y="7"/>
                    <a:pt x="815" y="7"/>
                  </a:cubicBezTo>
                  <a:cubicBezTo>
                    <a:pt x="815" y="7"/>
                    <a:pt x="815" y="7"/>
                    <a:pt x="815" y="7"/>
                  </a:cubicBezTo>
                  <a:cubicBezTo>
                    <a:pt x="815" y="7"/>
                    <a:pt x="814" y="7"/>
                    <a:pt x="813" y="6"/>
                  </a:cubicBezTo>
                  <a:cubicBezTo>
                    <a:pt x="808" y="6"/>
                    <a:pt x="803" y="6"/>
                    <a:pt x="798" y="6"/>
                  </a:cubicBezTo>
                  <a:cubicBezTo>
                    <a:pt x="797" y="5"/>
                    <a:pt x="797" y="5"/>
                    <a:pt x="796" y="5"/>
                  </a:cubicBezTo>
                  <a:cubicBezTo>
                    <a:pt x="795" y="5"/>
                    <a:pt x="793" y="5"/>
                    <a:pt x="792" y="5"/>
                  </a:cubicBezTo>
                  <a:cubicBezTo>
                    <a:pt x="788" y="5"/>
                    <a:pt x="784" y="5"/>
                    <a:pt x="781" y="4"/>
                  </a:cubicBezTo>
                  <a:cubicBezTo>
                    <a:pt x="779" y="4"/>
                    <a:pt x="778" y="4"/>
                    <a:pt x="777" y="4"/>
                  </a:cubicBezTo>
                  <a:cubicBezTo>
                    <a:pt x="776" y="4"/>
                    <a:pt x="776" y="4"/>
                    <a:pt x="775" y="4"/>
                  </a:cubicBezTo>
                  <a:cubicBezTo>
                    <a:pt x="772" y="4"/>
                    <a:pt x="770" y="4"/>
                    <a:pt x="767" y="4"/>
                  </a:cubicBezTo>
                  <a:cubicBezTo>
                    <a:pt x="766" y="4"/>
                    <a:pt x="764" y="4"/>
                    <a:pt x="763" y="4"/>
                  </a:cubicBezTo>
                  <a:cubicBezTo>
                    <a:pt x="762" y="4"/>
                    <a:pt x="761" y="3"/>
                    <a:pt x="760" y="3"/>
                  </a:cubicBezTo>
                  <a:cubicBezTo>
                    <a:pt x="757" y="3"/>
                    <a:pt x="755" y="3"/>
                    <a:pt x="753" y="3"/>
                  </a:cubicBezTo>
                  <a:cubicBezTo>
                    <a:pt x="751" y="3"/>
                    <a:pt x="750" y="3"/>
                    <a:pt x="748" y="3"/>
                  </a:cubicBezTo>
                  <a:cubicBezTo>
                    <a:pt x="747" y="3"/>
                    <a:pt x="746" y="3"/>
                    <a:pt x="745" y="3"/>
                  </a:cubicBezTo>
                  <a:cubicBezTo>
                    <a:pt x="742" y="3"/>
                    <a:pt x="740" y="3"/>
                    <a:pt x="738" y="2"/>
                  </a:cubicBezTo>
                  <a:cubicBezTo>
                    <a:pt x="736" y="2"/>
                    <a:pt x="735" y="2"/>
                    <a:pt x="734" y="2"/>
                  </a:cubicBezTo>
                  <a:cubicBezTo>
                    <a:pt x="732" y="2"/>
                    <a:pt x="730" y="2"/>
                    <a:pt x="729" y="2"/>
                  </a:cubicBezTo>
                  <a:cubicBezTo>
                    <a:pt x="727" y="2"/>
                    <a:pt x="726" y="2"/>
                    <a:pt x="724" y="2"/>
                  </a:cubicBezTo>
                  <a:cubicBezTo>
                    <a:pt x="724" y="2"/>
                    <a:pt x="723" y="2"/>
                    <a:pt x="723" y="2"/>
                  </a:cubicBezTo>
                  <a:cubicBezTo>
                    <a:pt x="719" y="2"/>
                    <a:pt x="716" y="2"/>
                    <a:pt x="712" y="2"/>
                  </a:cubicBezTo>
                  <a:cubicBezTo>
                    <a:pt x="711" y="2"/>
                    <a:pt x="711" y="2"/>
                    <a:pt x="711" y="2"/>
                  </a:cubicBezTo>
                  <a:cubicBezTo>
                    <a:pt x="710" y="2"/>
                    <a:pt x="709" y="1"/>
                    <a:pt x="708" y="1"/>
                  </a:cubicBezTo>
                  <a:cubicBezTo>
                    <a:pt x="706" y="1"/>
                    <a:pt x="704" y="1"/>
                    <a:pt x="702" y="1"/>
                  </a:cubicBezTo>
                  <a:cubicBezTo>
                    <a:pt x="700" y="1"/>
                    <a:pt x="699" y="1"/>
                    <a:pt x="697" y="1"/>
                  </a:cubicBezTo>
                  <a:cubicBezTo>
                    <a:pt x="696" y="1"/>
                    <a:pt x="695" y="1"/>
                    <a:pt x="693" y="1"/>
                  </a:cubicBezTo>
                  <a:cubicBezTo>
                    <a:pt x="693" y="1"/>
                    <a:pt x="692" y="1"/>
                    <a:pt x="691" y="1"/>
                  </a:cubicBezTo>
                  <a:cubicBezTo>
                    <a:pt x="687" y="1"/>
                    <a:pt x="684" y="1"/>
                    <a:pt x="681" y="1"/>
                  </a:cubicBezTo>
                  <a:cubicBezTo>
                    <a:pt x="680" y="1"/>
                    <a:pt x="680" y="1"/>
                    <a:pt x="680" y="1"/>
                  </a:cubicBezTo>
                  <a:cubicBezTo>
                    <a:pt x="679" y="1"/>
                    <a:pt x="679" y="1"/>
                    <a:pt x="678" y="1"/>
                  </a:cubicBezTo>
                  <a:cubicBezTo>
                    <a:pt x="676" y="1"/>
                    <a:pt x="674" y="1"/>
                    <a:pt x="672" y="1"/>
                  </a:cubicBezTo>
                  <a:cubicBezTo>
                    <a:pt x="670" y="1"/>
                    <a:pt x="667" y="1"/>
                    <a:pt x="664" y="0"/>
                  </a:cubicBezTo>
                  <a:cubicBezTo>
                    <a:pt x="664" y="0"/>
                    <a:pt x="664" y="0"/>
                    <a:pt x="664" y="0"/>
                  </a:cubicBezTo>
                  <a:cubicBezTo>
                    <a:pt x="663" y="0"/>
                    <a:pt x="663" y="0"/>
                    <a:pt x="663" y="0"/>
                  </a:cubicBezTo>
                  <a:cubicBezTo>
                    <a:pt x="661" y="0"/>
                    <a:pt x="658" y="0"/>
                    <a:pt x="656" y="0"/>
                  </a:cubicBezTo>
                  <a:cubicBezTo>
                    <a:pt x="654" y="0"/>
                    <a:pt x="651" y="0"/>
                    <a:pt x="649" y="0"/>
                  </a:cubicBezTo>
                  <a:cubicBezTo>
                    <a:pt x="648" y="0"/>
                    <a:pt x="648" y="0"/>
                    <a:pt x="647" y="0"/>
                  </a:cubicBezTo>
                  <a:cubicBezTo>
                    <a:pt x="644" y="0"/>
                    <a:pt x="642" y="0"/>
                    <a:pt x="639" y="0"/>
                  </a:cubicBezTo>
                  <a:cubicBezTo>
                    <a:pt x="637" y="0"/>
                    <a:pt x="634" y="0"/>
                    <a:pt x="632" y="0"/>
                  </a:cubicBezTo>
                  <a:cubicBezTo>
                    <a:pt x="631" y="0"/>
                    <a:pt x="631" y="0"/>
                    <a:pt x="631" y="0"/>
                  </a:cubicBezTo>
                  <a:cubicBezTo>
                    <a:pt x="628" y="0"/>
                    <a:pt x="626" y="0"/>
                    <a:pt x="623" y="0"/>
                  </a:cubicBezTo>
                  <a:cubicBezTo>
                    <a:pt x="621" y="0"/>
                    <a:pt x="618" y="0"/>
                    <a:pt x="616" y="0"/>
                  </a:cubicBezTo>
                  <a:cubicBezTo>
                    <a:pt x="616" y="0"/>
                    <a:pt x="616" y="0"/>
                    <a:pt x="616" y="0"/>
                  </a:cubicBezTo>
                  <a:cubicBezTo>
                    <a:pt x="613" y="0"/>
                    <a:pt x="611" y="0"/>
                    <a:pt x="608" y="0"/>
                  </a:cubicBezTo>
                  <a:cubicBezTo>
                    <a:pt x="606" y="0"/>
                    <a:pt x="603" y="0"/>
                    <a:pt x="601" y="0"/>
                  </a:cubicBezTo>
                  <a:cubicBezTo>
                    <a:pt x="600" y="0"/>
                    <a:pt x="600" y="0"/>
                    <a:pt x="600" y="0"/>
                  </a:cubicBezTo>
                  <a:cubicBezTo>
                    <a:pt x="600" y="0"/>
                    <a:pt x="599" y="0"/>
                    <a:pt x="599" y="0"/>
                  </a:cubicBezTo>
                  <a:cubicBezTo>
                    <a:pt x="597" y="0"/>
                    <a:pt x="595" y="0"/>
                    <a:pt x="593" y="0"/>
                  </a:cubicBezTo>
                  <a:cubicBezTo>
                    <a:pt x="591" y="0"/>
                    <a:pt x="588" y="0"/>
                    <a:pt x="586" y="0"/>
                  </a:cubicBezTo>
                  <a:cubicBezTo>
                    <a:pt x="585" y="0"/>
                    <a:pt x="585" y="0"/>
                    <a:pt x="585" y="0"/>
                  </a:cubicBezTo>
                  <a:cubicBezTo>
                    <a:pt x="584" y="0"/>
                    <a:pt x="584" y="0"/>
                    <a:pt x="583" y="0"/>
                  </a:cubicBezTo>
                  <a:cubicBezTo>
                    <a:pt x="581" y="0"/>
                    <a:pt x="580" y="0"/>
                    <a:pt x="578" y="0"/>
                  </a:cubicBezTo>
                  <a:cubicBezTo>
                    <a:pt x="575" y="1"/>
                    <a:pt x="572" y="1"/>
                    <a:pt x="569" y="1"/>
                  </a:cubicBezTo>
                  <a:cubicBezTo>
                    <a:pt x="569" y="1"/>
                    <a:pt x="569" y="1"/>
                    <a:pt x="569" y="1"/>
                  </a:cubicBezTo>
                  <a:cubicBezTo>
                    <a:pt x="568" y="1"/>
                    <a:pt x="568" y="1"/>
                    <a:pt x="567" y="1"/>
                  </a:cubicBezTo>
                  <a:cubicBezTo>
                    <a:pt x="565" y="1"/>
                    <a:pt x="563" y="1"/>
                    <a:pt x="561" y="1"/>
                  </a:cubicBezTo>
                  <a:cubicBezTo>
                    <a:pt x="558" y="1"/>
                    <a:pt x="556" y="1"/>
                    <a:pt x="554" y="1"/>
                  </a:cubicBezTo>
                  <a:cubicBezTo>
                    <a:pt x="553" y="1"/>
                    <a:pt x="553" y="1"/>
                    <a:pt x="552" y="1"/>
                  </a:cubicBezTo>
                  <a:cubicBezTo>
                    <a:pt x="552" y="1"/>
                    <a:pt x="552" y="1"/>
                    <a:pt x="552" y="1"/>
                  </a:cubicBezTo>
                  <a:cubicBezTo>
                    <a:pt x="549" y="1"/>
                    <a:pt x="546" y="1"/>
                    <a:pt x="543" y="1"/>
                  </a:cubicBezTo>
                  <a:cubicBezTo>
                    <a:pt x="542" y="1"/>
                    <a:pt x="540" y="1"/>
                    <a:pt x="538" y="1"/>
                  </a:cubicBezTo>
                  <a:cubicBezTo>
                    <a:pt x="538" y="1"/>
                    <a:pt x="537" y="1"/>
                    <a:pt x="537" y="1"/>
                  </a:cubicBezTo>
                  <a:cubicBezTo>
                    <a:pt x="536" y="1"/>
                    <a:pt x="535" y="1"/>
                    <a:pt x="535" y="1"/>
                  </a:cubicBezTo>
                  <a:cubicBezTo>
                    <a:pt x="531" y="2"/>
                    <a:pt x="527" y="2"/>
                    <a:pt x="523" y="2"/>
                  </a:cubicBezTo>
                  <a:cubicBezTo>
                    <a:pt x="522" y="2"/>
                    <a:pt x="522" y="2"/>
                    <a:pt x="522" y="2"/>
                  </a:cubicBezTo>
                  <a:cubicBezTo>
                    <a:pt x="519" y="2"/>
                    <a:pt x="515" y="2"/>
                    <a:pt x="512" y="2"/>
                  </a:cubicBezTo>
                  <a:cubicBezTo>
                    <a:pt x="510" y="2"/>
                    <a:pt x="508" y="2"/>
                    <a:pt x="507" y="2"/>
                  </a:cubicBezTo>
                  <a:cubicBezTo>
                    <a:pt x="507" y="2"/>
                    <a:pt x="507" y="2"/>
                    <a:pt x="507" y="2"/>
                  </a:cubicBezTo>
                  <a:cubicBezTo>
                    <a:pt x="501" y="3"/>
                    <a:pt x="496" y="3"/>
                    <a:pt x="491" y="3"/>
                  </a:cubicBezTo>
                  <a:cubicBezTo>
                    <a:pt x="491" y="3"/>
                    <a:pt x="491" y="3"/>
                    <a:pt x="491" y="3"/>
                  </a:cubicBezTo>
                  <a:cubicBezTo>
                    <a:pt x="491" y="3"/>
                    <a:pt x="491" y="3"/>
                    <a:pt x="491" y="3"/>
                  </a:cubicBezTo>
                  <a:cubicBezTo>
                    <a:pt x="482" y="3"/>
                    <a:pt x="473" y="4"/>
                    <a:pt x="464" y="4"/>
                  </a:cubicBezTo>
                  <a:cubicBezTo>
                    <a:pt x="463" y="4"/>
                    <a:pt x="463" y="4"/>
                    <a:pt x="462" y="4"/>
                  </a:cubicBezTo>
                  <a:cubicBezTo>
                    <a:pt x="454" y="5"/>
                    <a:pt x="445" y="5"/>
                    <a:pt x="436" y="6"/>
                  </a:cubicBezTo>
                  <a:cubicBezTo>
                    <a:pt x="436" y="6"/>
                    <a:pt x="435" y="6"/>
                    <a:pt x="435" y="6"/>
                  </a:cubicBezTo>
                  <a:cubicBezTo>
                    <a:pt x="434" y="6"/>
                    <a:pt x="434" y="6"/>
                    <a:pt x="433" y="6"/>
                  </a:cubicBezTo>
                  <a:cubicBezTo>
                    <a:pt x="432" y="6"/>
                    <a:pt x="430" y="6"/>
                    <a:pt x="428" y="7"/>
                  </a:cubicBezTo>
                  <a:cubicBezTo>
                    <a:pt x="426" y="7"/>
                    <a:pt x="424" y="7"/>
                    <a:pt x="422" y="7"/>
                  </a:cubicBezTo>
                  <a:cubicBezTo>
                    <a:pt x="421" y="7"/>
                    <a:pt x="421" y="7"/>
                    <a:pt x="420" y="7"/>
                  </a:cubicBezTo>
                  <a:cubicBezTo>
                    <a:pt x="418" y="7"/>
                    <a:pt x="416" y="7"/>
                    <a:pt x="414" y="7"/>
                  </a:cubicBezTo>
                  <a:cubicBezTo>
                    <a:pt x="413" y="8"/>
                    <a:pt x="411" y="8"/>
                    <a:pt x="410" y="8"/>
                  </a:cubicBezTo>
                  <a:cubicBezTo>
                    <a:pt x="408" y="8"/>
                    <a:pt x="407" y="8"/>
                    <a:pt x="406" y="8"/>
                  </a:cubicBezTo>
                  <a:cubicBezTo>
                    <a:pt x="404" y="8"/>
                    <a:pt x="402" y="8"/>
                    <a:pt x="401" y="9"/>
                  </a:cubicBezTo>
                  <a:cubicBezTo>
                    <a:pt x="399" y="9"/>
                    <a:pt x="398" y="9"/>
                    <a:pt x="397" y="9"/>
                  </a:cubicBezTo>
                  <a:cubicBezTo>
                    <a:pt x="395" y="9"/>
                    <a:pt x="394" y="9"/>
                    <a:pt x="392" y="9"/>
                  </a:cubicBezTo>
                  <a:cubicBezTo>
                    <a:pt x="391" y="9"/>
                    <a:pt x="389" y="9"/>
                    <a:pt x="388" y="10"/>
                  </a:cubicBezTo>
                  <a:cubicBezTo>
                    <a:pt x="387" y="10"/>
                    <a:pt x="387" y="10"/>
                    <a:pt x="386" y="10"/>
                  </a:cubicBezTo>
                  <a:cubicBezTo>
                    <a:pt x="383" y="10"/>
                    <a:pt x="380" y="10"/>
                    <a:pt x="377" y="10"/>
                  </a:cubicBezTo>
                  <a:cubicBezTo>
                    <a:pt x="377" y="11"/>
                    <a:pt x="377" y="11"/>
                    <a:pt x="376" y="11"/>
                  </a:cubicBezTo>
                  <a:cubicBezTo>
                    <a:pt x="375" y="11"/>
                    <a:pt x="375" y="11"/>
                    <a:pt x="374" y="11"/>
                  </a:cubicBezTo>
                  <a:cubicBezTo>
                    <a:pt x="372" y="11"/>
                    <a:pt x="370" y="11"/>
                    <a:pt x="369" y="11"/>
                  </a:cubicBezTo>
                  <a:cubicBezTo>
                    <a:pt x="367" y="11"/>
                    <a:pt x="365" y="12"/>
                    <a:pt x="363" y="12"/>
                  </a:cubicBezTo>
                  <a:cubicBezTo>
                    <a:pt x="362" y="12"/>
                    <a:pt x="362" y="12"/>
                    <a:pt x="361" y="12"/>
                  </a:cubicBezTo>
                  <a:cubicBezTo>
                    <a:pt x="360" y="12"/>
                    <a:pt x="360" y="12"/>
                    <a:pt x="360" y="12"/>
                  </a:cubicBezTo>
                  <a:cubicBezTo>
                    <a:pt x="357" y="12"/>
                    <a:pt x="354" y="13"/>
                    <a:pt x="352" y="13"/>
                  </a:cubicBezTo>
                  <a:cubicBezTo>
                    <a:pt x="351" y="13"/>
                    <a:pt x="350" y="13"/>
                    <a:pt x="349" y="13"/>
                  </a:cubicBezTo>
                  <a:cubicBezTo>
                    <a:pt x="348" y="13"/>
                    <a:pt x="347" y="13"/>
                    <a:pt x="347" y="13"/>
                  </a:cubicBezTo>
                  <a:cubicBezTo>
                    <a:pt x="345" y="14"/>
                    <a:pt x="344" y="14"/>
                    <a:pt x="343" y="14"/>
                  </a:cubicBezTo>
                  <a:cubicBezTo>
                    <a:pt x="340" y="14"/>
                    <a:pt x="338" y="14"/>
                    <a:pt x="335" y="15"/>
                  </a:cubicBezTo>
                  <a:cubicBezTo>
                    <a:pt x="335" y="15"/>
                    <a:pt x="335" y="15"/>
                    <a:pt x="335" y="15"/>
                  </a:cubicBezTo>
                  <a:cubicBezTo>
                    <a:pt x="335" y="15"/>
                    <a:pt x="335" y="15"/>
                    <a:pt x="335" y="15"/>
                  </a:cubicBezTo>
                  <a:cubicBezTo>
                    <a:pt x="332" y="15"/>
                    <a:pt x="329" y="15"/>
                    <a:pt x="326" y="16"/>
                  </a:cubicBezTo>
                  <a:cubicBezTo>
                    <a:pt x="325" y="16"/>
                    <a:pt x="324" y="16"/>
                    <a:pt x="323" y="16"/>
                  </a:cubicBezTo>
                  <a:cubicBezTo>
                    <a:pt x="322" y="16"/>
                    <a:pt x="321" y="16"/>
                    <a:pt x="320" y="16"/>
                  </a:cubicBezTo>
                  <a:cubicBezTo>
                    <a:pt x="320" y="16"/>
                    <a:pt x="319" y="16"/>
                    <a:pt x="318" y="17"/>
                  </a:cubicBezTo>
                  <a:cubicBezTo>
                    <a:pt x="315" y="17"/>
                    <a:pt x="312" y="17"/>
                    <a:pt x="310" y="18"/>
                  </a:cubicBezTo>
                  <a:cubicBezTo>
                    <a:pt x="309" y="18"/>
                    <a:pt x="309" y="18"/>
                    <a:pt x="309" y="18"/>
                  </a:cubicBezTo>
                  <a:cubicBezTo>
                    <a:pt x="308" y="18"/>
                    <a:pt x="308" y="18"/>
                    <a:pt x="307" y="18"/>
                  </a:cubicBezTo>
                  <a:cubicBezTo>
                    <a:pt x="305" y="18"/>
                    <a:pt x="303" y="18"/>
                    <a:pt x="301" y="19"/>
                  </a:cubicBezTo>
                  <a:cubicBezTo>
                    <a:pt x="300" y="19"/>
                    <a:pt x="299" y="19"/>
                    <a:pt x="298" y="19"/>
                  </a:cubicBezTo>
                  <a:cubicBezTo>
                    <a:pt x="296" y="19"/>
                    <a:pt x="295" y="19"/>
                    <a:pt x="294" y="20"/>
                  </a:cubicBezTo>
                  <a:cubicBezTo>
                    <a:pt x="293" y="20"/>
                    <a:pt x="292" y="20"/>
                    <a:pt x="291" y="20"/>
                  </a:cubicBezTo>
                  <a:cubicBezTo>
                    <a:pt x="289" y="20"/>
                    <a:pt x="287" y="20"/>
                    <a:pt x="285" y="21"/>
                  </a:cubicBezTo>
                  <a:cubicBezTo>
                    <a:pt x="284" y="21"/>
                    <a:pt x="283" y="21"/>
                    <a:pt x="282" y="21"/>
                  </a:cubicBezTo>
                  <a:cubicBezTo>
                    <a:pt x="282" y="21"/>
                    <a:pt x="281" y="21"/>
                    <a:pt x="281" y="21"/>
                  </a:cubicBezTo>
                  <a:cubicBezTo>
                    <a:pt x="277" y="22"/>
                    <a:pt x="274" y="22"/>
                    <a:pt x="271" y="23"/>
                  </a:cubicBezTo>
                  <a:cubicBezTo>
                    <a:pt x="271" y="23"/>
                    <a:pt x="271" y="23"/>
                    <a:pt x="271" y="23"/>
                  </a:cubicBezTo>
                  <a:cubicBezTo>
                    <a:pt x="270" y="23"/>
                    <a:pt x="270" y="23"/>
                    <a:pt x="270" y="23"/>
                  </a:cubicBezTo>
                  <a:cubicBezTo>
                    <a:pt x="266" y="23"/>
                    <a:pt x="263" y="24"/>
                    <a:pt x="260" y="24"/>
                  </a:cubicBezTo>
                  <a:cubicBezTo>
                    <a:pt x="259" y="24"/>
                    <a:pt x="259" y="24"/>
                    <a:pt x="259" y="24"/>
                  </a:cubicBezTo>
                  <a:cubicBezTo>
                    <a:pt x="255" y="25"/>
                    <a:pt x="250" y="26"/>
                    <a:pt x="246" y="26"/>
                  </a:cubicBezTo>
                  <a:cubicBezTo>
                    <a:pt x="246" y="26"/>
                    <a:pt x="246" y="26"/>
                    <a:pt x="246" y="26"/>
                  </a:cubicBezTo>
                  <a:cubicBezTo>
                    <a:pt x="245" y="26"/>
                    <a:pt x="245" y="27"/>
                    <a:pt x="244" y="27"/>
                  </a:cubicBezTo>
                  <a:cubicBezTo>
                    <a:pt x="241" y="27"/>
                    <a:pt x="237" y="28"/>
                    <a:pt x="233" y="28"/>
                  </a:cubicBezTo>
                  <a:cubicBezTo>
                    <a:pt x="232" y="29"/>
                    <a:pt x="232" y="29"/>
                    <a:pt x="232" y="29"/>
                  </a:cubicBezTo>
                  <a:cubicBezTo>
                    <a:pt x="231" y="29"/>
                    <a:pt x="231" y="29"/>
                    <a:pt x="230" y="29"/>
                  </a:cubicBezTo>
                  <a:cubicBezTo>
                    <a:pt x="226" y="30"/>
                    <a:pt x="222" y="30"/>
                    <a:pt x="218" y="31"/>
                  </a:cubicBezTo>
                  <a:cubicBezTo>
                    <a:pt x="217" y="31"/>
                    <a:pt x="216" y="31"/>
                    <a:pt x="215" y="32"/>
                  </a:cubicBezTo>
                  <a:cubicBezTo>
                    <a:pt x="215" y="32"/>
                    <a:pt x="214" y="32"/>
                    <a:pt x="213" y="32"/>
                  </a:cubicBezTo>
                  <a:cubicBezTo>
                    <a:pt x="212" y="32"/>
                    <a:pt x="211" y="32"/>
                    <a:pt x="209" y="33"/>
                  </a:cubicBezTo>
                  <a:cubicBezTo>
                    <a:pt x="207" y="33"/>
                    <a:pt x="205" y="33"/>
                    <a:pt x="203" y="34"/>
                  </a:cubicBezTo>
                  <a:cubicBezTo>
                    <a:pt x="201" y="34"/>
                    <a:pt x="200" y="34"/>
                    <a:pt x="199" y="35"/>
                  </a:cubicBezTo>
                  <a:cubicBezTo>
                    <a:pt x="198" y="35"/>
                    <a:pt x="197" y="35"/>
                    <a:pt x="196" y="35"/>
                  </a:cubicBezTo>
                  <a:cubicBezTo>
                    <a:pt x="195" y="35"/>
                    <a:pt x="194" y="36"/>
                    <a:pt x="193" y="36"/>
                  </a:cubicBezTo>
                  <a:cubicBezTo>
                    <a:pt x="191" y="36"/>
                    <a:pt x="189" y="37"/>
                    <a:pt x="187" y="37"/>
                  </a:cubicBezTo>
                  <a:cubicBezTo>
                    <a:pt x="185" y="37"/>
                    <a:pt x="184" y="38"/>
                    <a:pt x="182" y="38"/>
                  </a:cubicBezTo>
                  <a:cubicBezTo>
                    <a:pt x="180" y="38"/>
                    <a:pt x="178" y="39"/>
                    <a:pt x="176" y="39"/>
                  </a:cubicBezTo>
                  <a:cubicBezTo>
                    <a:pt x="175" y="39"/>
                    <a:pt x="174" y="40"/>
                    <a:pt x="173" y="40"/>
                  </a:cubicBezTo>
                  <a:cubicBezTo>
                    <a:pt x="173" y="40"/>
                    <a:pt x="172" y="40"/>
                    <a:pt x="171" y="40"/>
                  </a:cubicBezTo>
                  <a:cubicBezTo>
                    <a:pt x="169" y="41"/>
                    <a:pt x="166" y="41"/>
                    <a:pt x="164" y="42"/>
                  </a:cubicBezTo>
                  <a:cubicBezTo>
                    <a:pt x="163" y="42"/>
                    <a:pt x="161" y="42"/>
                    <a:pt x="160" y="43"/>
                  </a:cubicBezTo>
                  <a:cubicBezTo>
                    <a:pt x="157" y="43"/>
                    <a:pt x="154" y="44"/>
                    <a:pt x="151" y="45"/>
                  </a:cubicBezTo>
                  <a:cubicBezTo>
                    <a:pt x="151" y="45"/>
                    <a:pt x="150" y="45"/>
                    <a:pt x="149" y="45"/>
                  </a:cubicBezTo>
                  <a:cubicBezTo>
                    <a:pt x="149" y="45"/>
                    <a:pt x="149" y="45"/>
                    <a:pt x="149" y="45"/>
                  </a:cubicBezTo>
                  <a:cubicBezTo>
                    <a:pt x="145" y="46"/>
                    <a:pt x="142" y="47"/>
                    <a:pt x="138" y="48"/>
                  </a:cubicBezTo>
                  <a:cubicBezTo>
                    <a:pt x="137" y="48"/>
                    <a:pt x="136" y="49"/>
                    <a:pt x="135" y="49"/>
                  </a:cubicBezTo>
                  <a:cubicBezTo>
                    <a:pt x="133" y="50"/>
                    <a:pt x="130" y="50"/>
                    <a:pt x="127" y="51"/>
                  </a:cubicBezTo>
                  <a:cubicBezTo>
                    <a:pt x="127" y="51"/>
                    <a:pt x="126" y="51"/>
                    <a:pt x="126" y="51"/>
                  </a:cubicBezTo>
                  <a:cubicBezTo>
                    <a:pt x="125" y="52"/>
                    <a:pt x="125" y="52"/>
                    <a:pt x="124" y="52"/>
                  </a:cubicBezTo>
                  <a:cubicBezTo>
                    <a:pt x="122" y="53"/>
                    <a:pt x="119" y="53"/>
                    <a:pt x="117" y="54"/>
                  </a:cubicBezTo>
                  <a:cubicBezTo>
                    <a:pt x="116" y="54"/>
                    <a:pt x="115" y="54"/>
                    <a:pt x="114" y="55"/>
                  </a:cubicBezTo>
                  <a:cubicBezTo>
                    <a:pt x="111" y="56"/>
                    <a:pt x="109" y="56"/>
                    <a:pt x="106" y="57"/>
                  </a:cubicBezTo>
                  <a:cubicBezTo>
                    <a:pt x="106" y="57"/>
                    <a:pt x="105" y="57"/>
                    <a:pt x="105" y="58"/>
                  </a:cubicBezTo>
                  <a:cubicBezTo>
                    <a:pt x="104" y="58"/>
                    <a:pt x="104" y="58"/>
                    <a:pt x="104" y="58"/>
                  </a:cubicBezTo>
                  <a:cubicBezTo>
                    <a:pt x="101" y="59"/>
                    <a:pt x="98" y="60"/>
                    <a:pt x="96" y="60"/>
                  </a:cubicBezTo>
                  <a:cubicBezTo>
                    <a:pt x="95" y="61"/>
                    <a:pt x="94" y="61"/>
                    <a:pt x="93" y="61"/>
                  </a:cubicBezTo>
                  <a:cubicBezTo>
                    <a:pt x="91" y="62"/>
                    <a:pt x="89" y="63"/>
                    <a:pt x="87" y="63"/>
                  </a:cubicBezTo>
                  <a:cubicBezTo>
                    <a:pt x="86" y="64"/>
                    <a:pt x="86" y="64"/>
                    <a:pt x="86" y="64"/>
                  </a:cubicBezTo>
                  <a:cubicBezTo>
                    <a:pt x="86" y="64"/>
                    <a:pt x="85" y="64"/>
                    <a:pt x="84" y="65"/>
                  </a:cubicBezTo>
                  <a:cubicBezTo>
                    <a:pt x="82" y="65"/>
                    <a:pt x="81" y="66"/>
                    <a:pt x="79" y="66"/>
                  </a:cubicBezTo>
                  <a:cubicBezTo>
                    <a:pt x="78" y="67"/>
                    <a:pt x="77" y="67"/>
                    <a:pt x="76" y="67"/>
                  </a:cubicBezTo>
                  <a:cubicBezTo>
                    <a:pt x="75" y="68"/>
                    <a:pt x="73" y="69"/>
                    <a:pt x="72" y="69"/>
                  </a:cubicBezTo>
                  <a:cubicBezTo>
                    <a:pt x="71" y="69"/>
                    <a:pt x="71" y="69"/>
                    <a:pt x="70" y="70"/>
                  </a:cubicBezTo>
                  <a:cubicBezTo>
                    <a:pt x="70" y="70"/>
                    <a:pt x="69" y="70"/>
                    <a:pt x="68" y="70"/>
                  </a:cubicBezTo>
                  <a:cubicBezTo>
                    <a:pt x="67" y="71"/>
                    <a:pt x="66" y="71"/>
                    <a:pt x="65" y="72"/>
                  </a:cubicBezTo>
                  <a:cubicBezTo>
                    <a:pt x="64" y="72"/>
                    <a:pt x="63" y="73"/>
                    <a:pt x="62" y="73"/>
                  </a:cubicBezTo>
                  <a:cubicBezTo>
                    <a:pt x="60" y="74"/>
                    <a:pt x="59" y="74"/>
                    <a:pt x="58" y="75"/>
                  </a:cubicBezTo>
                  <a:cubicBezTo>
                    <a:pt x="58" y="75"/>
                    <a:pt x="57" y="75"/>
                    <a:pt x="57" y="75"/>
                  </a:cubicBezTo>
                  <a:cubicBezTo>
                    <a:pt x="56" y="76"/>
                    <a:pt x="56" y="76"/>
                    <a:pt x="55" y="76"/>
                  </a:cubicBezTo>
                  <a:cubicBezTo>
                    <a:pt x="54" y="77"/>
                    <a:pt x="53" y="77"/>
                    <a:pt x="52" y="78"/>
                  </a:cubicBezTo>
                  <a:cubicBezTo>
                    <a:pt x="51" y="78"/>
                    <a:pt x="50" y="79"/>
                    <a:pt x="49" y="79"/>
                  </a:cubicBezTo>
                  <a:cubicBezTo>
                    <a:pt x="48" y="80"/>
                    <a:pt x="47" y="80"/>
                    <a:pt x="46" y="80"/>
                  </a:cubicBezTo>
                  <a:cubicBezTo>
                    <a:pt x="46" y="81"/>
                    <a:pt x="45" y="81"/>
                    <a:pt x="45" y="81"/>
                  </a:cubicBezTo>
                  <a:cubicBezTo>
                    <a:pt x="44" y="81"/>
                    <a:pt x="44" y="82"/>
                    <a:pt x="43" y="82"/>
                  </a:cubicBezTo>
                  <a:cubicBezTo>
                    <a:pt x="42" y="82"/>
                    <a:pt x="41" y="83"/>
                    <a:pt x="41" y="83"/>
                  </a:cubicBezTo>
                  <a:cubicBezTo>
                    <a:pt x="40" y="84"/>
                    <a:pt x="39" y="84"/>
                    <a:pt x="38" y="85"/>
                  </a:cubicBezTo>
                  <a:cubicBezTo>
                    <a:pt x="37" y="85"/>
                    <a:pt x="36" y="86"/>
                    <a:pt x="35" y="86"/>
                  </a:cubicBezTo>
                  <a:cubicBezTo>
                    <a:pt x="34" y="87"/>
                    <a:pt x="34" y="87"/>
                    <a:pt x="34" y="87"/>
                  </a:cubicBezTo>
                  <a:cubicBezTo>
                    <a:pt x="34" y="87"/>
                    <a:pt x="33" y="88"/>
                    <a:pt x="33" y="88"/>
                  </a:cubicBezTo>
                  <a:cubicBezTo>
                    <a:pt x="32" y="88"/>
                    <a:pt x="31" y="89"/>
                    <a:pt x="31" y="89"/>
                  </a:cubicBezTo>
                  <a:cubicBezTo>
                    <a:pt x="30" y="90"/>
                    <a:pt x="29" y="90"/>
                    <a:pt x="28" y="91"/>
                  </a:cubicBezTo>
                  <a:cubicBezTo>
                    <a:pt x="28" y="91"/>
                    <a:pt x="27" y="92"/>
                    <a:pt x="26" y="92"/>
                  </a:cubicBezTo>
                  <a:cubicBezTo>
                    <a:pt x="26" y="93"/>
                    <a:pt x="26" y="93"/>
                    <a:pt x="26" y="93"/>
                  </a:cubicBezTo>
                  <a:cubicBezTo>
                    <a:pt x="25" y="93"/>
                    <a:pt x="24" y="93"/>
                    <a:pt x="24" y="94"/>
                  </a:cubicBezTo>
                  <a:cubicBezTo>
                    <a:pt x="23" y="94"/>
                    <a:pt x="23" y="95"/>
                    <a:pt x="22" y="95"/>
                  </a:cubicBezTo>
                  <a:cubicBezTo>
                    <a:pt x="21" y="96"/>
                    <a:pt x="21" y="96"/>
                    <a:pt x="20" y="97"/>
                  </a:cubicBezTo>
                  <a:cubicBezTo>
                    <a:pt x="19" y="97"/>
                    <a:pt x="19" y="98"/>
                    <a:pt x="18" y="98"/>
                  </a:cubicBezTo>
                  <a:cubicBezTo>
                    <a:pt x="18" y="98"/>
                    <a:pt x="18" y="98"/>
                    <a:pt x="18" y="98"/>
                  </a:cubicBezTo>
                  <a:cubicBezTo>
                    <a:pt x="17" y="99"/>
                    <a:pt x="17" y="99"/>
                    <a:pt x="16" y="100"/>
                  </a:cubicBezTo>
                  <a:cubicBezTo>
                    <a:pt x="16" y="100"/>
                    <a:pt x="15" y="101"/>
                    <a:pt x="15" y="101"/>
                  </a:cubicBezTo>
                  <a:cubicBezTo>
                    <a:pt x="14" y="102"/>
                    <a:pt x="14" y="103"/>
                    <a:pt x="13" y="103"/>
                  </a:cubicBezTo>
                  <a:cubicBezTo>
                    <a:pt x="12" y="104"/>
                    <a:pt x="12" y="104"/>
                    <a:pt x="12" y="104"/>
                  </a:cubicBezTo>
                  <a:cubicBezTo>
                    <a:pt x="12" y="104"/>
                    <a:pt x="12" y="104"/>
                    <a:pt x="12" y="104"/>
                  </a:cubicBezTo>
                  <a:cubicBezTo>
                    <a:pt x="12" y="104"/>
                    <a:pt x="12" y="104"/>
                    <a:pt x="12" y="104"/>
                  </a:cubicBezTo>
                  <a:cubicBezTo>
                    <a:pt x="11" y="105"/>
                    <a:pt x="10" y="106"/>
                    <a:pt x="9" y="107"/>
                  </a:cubicBezTo>
                  <a:cubicBezTo>
                    <a:pt x="9" y="108"/>
                    <a:pt x="9" y="108"/>
                    <a:pt x="9" y="108"/>
                  </a:cubicBezTo>
                  <a:cubicBezTo>
                    <a:pt x="8" y="109"/>
                    <a:pt x="7" y="110"/>
                    <a:pt x="7" y="110"/>
                  </a:cubicBezTo>
                  <a:cubicBezTo>
                    <a:pt x="7" y="110"/>
                    <a:pt x="7" y="110"/>
                    <a:pt x="7" y="110"/>
                  </a:cubicBezTo>
                  <a:cubicBezTo>
                    <a:pt x="7" y="111"/>
                    <a:pt x="6" y="111"/>
                    <a:pt x="6" y="112"/>
                  </a:cubicBezTo>
                  <a:cubicBezTo>
                    <a:pt x="6" y="112"/>
                    <a:pt x="5" y="113"/>
                    <a:pt x="5" y="114"/>
                  </a:cubicBezTo>
                  <a:cubicBezTo>
                    <a:pt x="5" y="114"/>
                    <a:pt x="4" y="114"/>
                    <a:pt x="4" y="115"/>
                  </a:cubicBezTo>
                  <a:cubicBezTo>
                    <a:pt x="4" y="115"/>
                    <a:pt x="4" y="116"/>
                    <a:pt x="3" y="116"/>
                  </a:cubicBezTo>
                  <a:cubicBezTo>
                    <a:pt x="3" y="117"/>
                    <a:pt x="3" y="117"/>
                    <a:pt x="3" y="117"/>
                  </a:cubicBezTo>
                  <a:cubicBezTo>
                    <a:pt x="3" y="117"/>
                    <a:pt x="3" y="118"/>
                    <a:pt x="3" y="118"/>
                  </a:cubicBezTo>
                  <a:cubicBezTo>
                    <a:pt x="2" y="119"/>
                    <a:pt x="2" y="119"/>
                    <a:pt x="2" y="120"/>
                  </a:cubicBezTo>
                  <a:cubicBezTo>
                    <a:pt x="2" y="120"/>
                    <a:pt x="2" y="121"/>
                    <a:pt x="1" y="121"/>
                  </a:cubicBezTo>
                  <a:cubicBezTo>
                    <a:pt x="1" y="122"/>
                    <a:pt x="1" y="122"/>
                    <a:pt x="1" y="123"/>
                  </a:cubicBezTo>
                  <a:cubicBezTo>
                    <a:pt x="1" y="123"/>
                    <a:pt x="1" y="123"/>
                    <a:pt x="1" y="123"/>
                  </a:cubicBezTo>
                  <a:cubicBezTo>
                    <a:pt x="1" y="124"/>
                    <a:pt x="0" y="126"/>
                    <a:pt x="0" y="127"/>
                  </a:cubicBezTo>
                  <a:cubicBezTo>
                    <a:pt x="0" y="128"/>
                    <a:pt x="0" y="128"/>
                    <a:pt x="0" y="129"/>
                  </a:cubicBezTo>
                  <a:cubicBezTo>
                    <a:pt x="0" y="130"/>
                    <a:pt x="0" y="130"/>
                    <a:pt x="0" y="130"/>
                  </a:cubicBezTo>
                  <a:cubicBezTo>
                    <a:pt x="0" y="130"/>
                    <a:pt x="0" y="131"/>
                    <a:pt x="0" y="131"/>
                  </a:cubicBezTo>
                  <a:cubicBezTo>
                    <a:pt x="0" y="132"/>
                    <a:pt x="1" y="133"/>
                    <a:pt x="1" y="133"/>
                  </a:cubicBezTo>
                  <a:cubicBezTo>
                    <a:pt x="1" y="134"/>
                    <a:pt x="1" y="135"/>
                    <a:pt x="1" y="135"/>
                  </a:cubicBezTo>
                  <a:cubicBezTo>
                    <a:pt x="1" y="136"/>
                    <a:pt x="1" y="136"/>
                    <a:pt x="1" y="136"/>
                  </a:cubicBezTo>
                  <a:cubicBezTo>
                    <a:pt x="1" y="136"/>
                    <a:pt x="1" y="137"/>
                    <a:pt x="2" y="137"/>
                  </a:cubicBezTo>
                  <a:cubicBezTo>
                    <a:pt x="2" y="138"/>
                    <a:pt x="2" y="138"/>
                    <a:pt x="2" y="138"/>
                  </a:cubicBezTo>
                  <a:cubicBezTo>
                    <a:pt x="2" y="139"/>
                    <a:pt x="3" y="141"/>
                    <a:pt x="3" y="142"/>
                  </a:cubicBezTo>
                  <a:cubicBezTo>
                    <a:pt x="18" y="174"/>
                    <a:pt x="33" y="207"/>
                    <a:pt x="48" y="239"/>
                  </a:cubicBezTo>
                  <a:cubicBezTo>
                    <a:pt x="81" y="311"/>
                    <a:pt x="114" y="383"/>
                    <a:pt x="147" y="454"/>
                  </a:cubicBezTo>
                  <a:cubicBezTo>
                    <a:pt x="147" y="455"/>
                    <a:pt x="147" y="455"/>
                    <a:pt x="147" y="455"/>
                  </a:cubicBezTo>
                  <a:cubicBezTo>
                    <a:pt x="147" y="456"/>
                    <a:pt x="147" y="456"/>
                    <a:pt x="147" y="456"/>
                  </a:cubicBezTo>
                  <a:cubicBezTo>
                    <a:pt x="148" y="457"/>
                    <a:pt x="148" y="457"/>
                    <a:pt x="148" y="457"/>
                  </a:cubicBezTo>
                  <a:cubicBezTo>
                    <a:pt x="148" y="458"/>
                    <a:pt x="148" y="458"/>
                    <a:pt x="148" y="458"/>
                  </a:cubicBezTo>
                  <a:cubicBezTo>
                    <a:pt x="149" y="458"/>
                    <a:pt x="149" y="458"/>
                    <a:pt x="149" y="458"/>
                  </a:cubicBezTo>
                  <a:cubicBezTo>
                    <a:pt x="149" y="459"/>
                    <a:pt x="149" y="459"/>
                    <a:pt x="150" y="460"/>
                  </a:cubicBezTo>
                  <a:cubicBezTo>
                    <a:pt x="150" y="460"/>
                    <a:pt x="150" y="460"/>
                    <a:pt x="150" y="460"/>
                  </a:cubicBezTo>
                  <a:cubicBezTo>
                    <a:pt x="151" y="461"/>
                    <a:pt x="151" y="461"/>
                    <a:pt x="151" y="461"/>
                  </a:cubicBezTo>
                  <a:cubicBezTo>
                    <a:pt x="151" y="461"/>
                    <a:pt x="151" y="462"/>
                    <a:pt x="152" y="462"/>
                  </a:cubicBezTo>
                  <a:cubicBezTo>
                    <a:pt x="152" y="463"/>
                    <a:pt x="152" y="463"/>
                    <a:pt x="152" y="463"/>
                  </a:cubicBezTo>
                  <a:cubicBezTo>
                    <a:pt x="152" y="463"/>
                    <a:pt x="152" y="463"/>
                    <a:pt x="152" y="463"/>
                  </a:cubicBezTo>
                  <a:cubicBezTo>
                    <a:pt x="153" y="463"/>
                    <a:pt x="153" y="463"/>
                    <a:pt x="153" y="463"/>
                  </a:cubicBezTo>
                  <a:cubicBezTo>
                    <a:pt x="153" y="464"/>
                    <a:pt x="154" y="464"/>
                    <a:pt x="154" y="465"/>
                  </a:cubicBezTo>
                  <a:cubicBezTo>
                    <a:pt x="155" y="465"/>
                    <a:pt x="155" y="465"/>
                    <a:pt x="155" y="465"/>
                  </a:cubicBezTo>
                  <a:cubicBezTo>
                    <a:pt x="155" y="466"/>
                    <a:pt x="155" y="466"/>
                    <a:pt x="155" y="466"/>
                  </a:cubicBezTo>
                  <a:cubicBezTo>
                    <a:pt x="155" y="466"/>
                    <a:pt x="155" y="466"/>
                    <a:pt x="155" y="466"/>
                  </a:cubicBezTo>
                  <a:cubicBezTo>
                    <a:pt x="156" y="466"/>
                    <a:pt x="156" y="466"/>
                    <a:pt x="156" y="466"/>
                  </a:cubicBezTo>
                  <a:cubicBezTo>
                    <a:pt x="156" y="466"/>
                    <a:pt x="156" y="467"/>
                    <a:pt x="157" y="467"/>
                  </a:cubicBezTo>
                  <a:cubicBezTo>
                    <a:pt x="157" y="468"/>
                    <a:pt x="157" y="468"/>
                    <a:pt x="157" y="468"/>
                  </a:cubicBezTo>
                  <a:cubicBezTo>
                    <a:pt x="158" y="468"/>
                    <a:pt x="158" y="468"/>
                    <a:pt x="158" y="468"/>
                  </a:cubicBezTo>
                  <a:cubicBezTo>
                    <a:pt x="159" y="469"/>
                    <a:pt x="159" y="469"/>
                    <a:pt x="159" y="469"/>
                  </a:cubicBezTo>
                  <a:cubicBezTo>
                    <a:pt x="159" y="469"/>
                    <a:pt x="160" y="470"/>
                    <a:pt x="160" y="470"/>
                  </a:cubicBezTo>
                  <a:cubicBezTo>
                    <a:pt x="161" y="471"/>
                    <a:pt x="161" y="471"/>
                    <a:pt x="161" y="471"/>
                  </a:cubicBezTo>
                  <a:cubicBezTo>
                    <a:pt x="161" y="471"/>
                    <a:pt x="161" y="471"/>
                    <a:pt x="161" y="471"/>
                  </a:cubicBezTo>
                  <a:cubicBezTo>
                    <a:pt x="162" y="471"/>
                    <a:pt x="162" y="471"/>
                    <a:pt x="162" y="472"/>
                  </a:cubicBezTo>
                  <a:cubicBezTo>
                    <a:pt x="163" y="472"/>
                    <a:pt x="163" y="472"/>
                    <a:pt x="163" y="472"/>
                  </a:cubicBezTo>
                  <a:cubicBezTo>
                    <a:pt x="164" y="473"/>
                    <a:pt x="164" y="473"/>
                    <a:pt x="164" y="473"/>
                  </a:cubicBezTo>
                  <a:cubicBezTo>
                    <a:pt x="165" y="474"/>
                    <a:pt x="165" y="474"/>
                    <a:pt x="165" y="474"/>
                  </a:cubicBezTo>
                  <a:cubicBezTo>
                    <a:pt x="166" y="474"/>
                    <a:pt x="166" y="474"/>
                    <a:pt x="166" y="474"/>
                  </a:cubicBezTo>
                  <a:cubicBezTo>
                    <a:pt x="167" y="475"/>
                    <a:pt x="167" y="475"/>
                    <a:pt x="167" y="475"/>
                  </a:cubicBezTo>
                  <a:cubicBezTo>
                    <a:pt x="167" y="475"/>
                    <a:pt x="168" y="475"/>
                    <a:pt x="168" y="476"/>
                  </a:cubicBezTo>
                  <a:cubicBezTo>
                    <a:pt x="169" y="476"/>
                    <a:pt x="169" y="476"/>
                    <a:pt x="170" y="477"/>
                  </a:cubicBezTo>
                  <a:cubicBezTo>
                    <a:pt x="170" y="477"/>
                    <a:pt x="170" y="477"/>
                    <a:pt x="170" y="477"/>
                  </a:cubicBezTo>
                  <a:cubicBezTo>
                    <a:pt x="171" y="477"/>
                    <a:pt x="171" y="477"/>
                    <a:pt x="172" y="478"/>
                  </a:cubicBezTo>
                  <a:cubicBezTo>
                    <a:pt x="172" y="478"/>
                    <a:pt x="173" y="479"/>
                    <a:pt x="174" y="479"/>
                  </a:cubicBezTo>
                  <a:cubicBezTo>
                    <a:pt x="175" y="479"/>
                    <a:pt x="175" y="479"/>
                    <a:pt x="175" y="479"/>
                  </a:cubicBezTo>
                  <a:cubicBezTo>
                    <a:pt x="176" y="480"/>
                    <a:pt x="176" y="480"/>
                    <a:pt x="176" y="480"/>
                  </a:cubicBezTo>
                  <a:cubicBezTo>
                    <a:pt x="176" y="480"/>
                    <a:pt x="176" y="480"/>
                    <a:pt x="176" y="480"/>
                  </a:cubicBezTo>
                  <a:cubicBezTo>
                    <a:pt x="176" y="480"/>
                    <a:pt x="177" y="481"/>
                    <a:pt x="178" y="481"/>
                  </a:cubicBezTo>
                  <a:cubicBezTo>
                    <a:pt x="178" y="481"/>
                    <a:pt x="179" y="482"/>
                    <a:pt x="179" y="482"/>
                  </a:cubicBezTo>
                  <a:cubicBezTo>
                    <a:pt x="180" y="482"/>
                    <a:pt x="180" y="482"/>
                    <a:pt x="180" y="482"/>
                  </a:cubicBezTo>
                  <a:cubicBezTo>
                    <a:pt x="181" y="483"/>
                    <a:pt x="182" y="483"/>
                    <a:pt x="182" y="483"/>
                  </a:cubicBezTo>
                  <a:cubicBezTo>
                    <a:pt x="183" y="484"/>
                    <a:pt x="184" y="484"/>
                    <a:pt x="184" y="484"/>
                  </a:cubicBezTo>
                  <a:cubicBezTo>
                    <a:pt x="184" y="484"/>
                    <a:pt x="184" y="484"/>
                    <a:pt x="184" y="484"/>
                  </a:cubicBezTo>
                  <a:cubicBezTo>
                    <a:pt x="185" y="485"/>
                    <a:pt x="185" y="485"/>
                    <a:pt x="185" y="485"/>
                  </a:cubicBezTo>
                  <a:cubicBezTo>
                    <a:pt x="186" y="485"/>
                    <a:pt x="186" y="485"/>
                    <a:pt x="187" y="486"/>
                  </a:cubicBezTo>
                  <a:cubicBezTo>
                    <a:pt x="187" y="486"/>
                    <a:pt x="188" y="486"/>
                    <a:pt x="189" y="486"/>
                  </a:cubicBezTo>
                  <a:cubicBezTo>
                    <a:pt x="189" y="487"/>
                    <a:pt x="190" y="487"/>
                    <a:pt x="190" y="487"/>
                  </a:cubicBezTo>
                  <a:cubicBezTo>
                    <a:pt x="191" y="487"/>
                    <a:pt x="191" y="488"/>
                    <a:pt x="192" y="488"/>
                  </a:cubicBezTo>
                  <a:cubicBezTo>
                    <a:pt x="192" y="488"/>
                    <a:pt x="193" y="488"/>
                    <a:pt x="194" y="489"/>
                  </a:cubicBezTo>
                  <a:cubicBezTo>
                    <a:pt x="194" y="489"/>
                    <a:pt x="195" y="489"/>
                    <a:pt x="196" y="489"/>
                  </a:cubicBezTo>
                  <a:cubicBezTo>
                    <a:pt x="196" y="490"/>
                    <a:pt x="197" y="490"/>
                    <a:pt x="197" y="490"/>
                  </a:cubicBezTo>
                  <a:cubicBezTo>
                    <a:pt x="198" y="490"/>
                    <a:pt x="198" y="490"/>
                    <a:pt x="199" y="491"/>
                  </a:cubicBezTo>
                  <a:cubicBezTo>
                    <a:pt x="200" y="491"/>
                    <a:pt x="201" y="491"/>
                    <a:pt x="202" y="492"/>
                  </a:cubicBezTo>
                  <a:cubicBezTo>
                    <a:pt x="202" y="492"/>
                    <a:pt x="202" y="492"/>
                    <a:pt x="202" y="492"/>
                  </a:cubicBezTo>
                  <a:cubicBezTo>
                    <a:pt x="203" y="492"/>
                    <a:pt x="203" y="492"/>
                    <a:pt x="203" y="492"/>
                  </a:cubicBezTo>
                  <a:cubicBezTo>
                    <a:pt x="204" y="493"/>
                    <a:pt x="204" y="493"/>
                    <a:pt x="204" y="493"/>
                  </a:cubicBezTo>
                  <a:cubicBezTo>
                    <a:pt x="205" y="493"/>
                    <a:pt x="206" y="493"/>
                    <a:pt x="207" y="494"/>
                  </a:cubicBezTo>
                  <a:cubicBezTo>
                    <a:pt x="208" y="494"/>
                    <a:pt x="209" y="494"/>
                    <a:pt x="209" y="495"/>
                  </a:cubicBezTo>
                  <a:cubicBezTo>
                    <a:pt x="210" y="495"/>
                    <a:pt x="210" y="495"/>
                    <a:pt x="210" y="495"/>
                  </a:cubicBezTo>
                  <a:cubicBezTo>
                    <a:pt x="210" y="495"/>
                    <a:pt x="210" y="495"/>
                    <a:pt x="210" y="495"/>
                  </a:cubicBezTo>
                  <a:cubicBezTo>
                    <a:pt x="211" y="495"/>
                    <a:pt x="212" y="496"/>
                    <a:pt x="213" y="496"/>
                  </a:cubicBezTo>
                  <a:cubicBezTo>
                    <a:pt x="214" y="496"/>
                    <a:pt x="215" y="496"/>
                    <a:pt x="215" y="497"/>
                  </a:cubicBezTo>
                  <a:cubicBezTo>
                    <a:pt x="216" y="497"/>
                    <a:pt x="216" y="497"/>
                    <a:pt x="216" y="497"/>
                  </a:cubicBezTo>
                  <a:cubicBezTo>
                    <a:pt x="217" y="497"/>
                    <a:pt x="218" y="497"/>
                    <a:pt x="218" y="498"/>
                  </a:cubicBezTo>
                  <a:cubicBezTo>
                    <a:pt x="219" y="498"/>
                    <a:pt x="220" y="498"/>
                    <a:pt x="221" y="499"/>
                  </a:cubicBezTo>
                  <a:cubicBezTo>
                    <a:pt x="222" y="499"/>
                    <a:pt x="222" y="499"/>
                    <a:pt x="222" y="499"/>
                  </a:cubicBezTo>
                  <a:cubicBezTo>
                    <a:pt x="223" y="499"/>
                    <a:pt x="223" y="499"/>
                    <a:pt x="223" y="499"/>
                  </a:cubicBezTo>
                  <a:cubicBezTo>
                    <a:pt x="224" y="499"/>
                    <a:pt x="225" y="500"/>
                    <a:pt x="225" y="500"/>
                  </a:cubicBezTo>
                  <a:cubicBezTo>
                    <a:pt x="226" y="500"/>
                    <a:pt x="227" y="500"/>
                    <a:pt x="227" y="501"/>
                  </a:cubicBezTo>
                  <a:cubicBezTo>
                    <a:pt x="228" y="501"/>
                    <a:pt x="229" y="501"/>
                    <a:pt x="230" y="501"/>
                  </a:cubicBezTo>
                  <a:cubicBezTo>
                    <a:pt x="230" y="501"/>
                    <a:pt x="230" y="501"/>
                    <a:pt x="230" y="501"/>
                  </a:cubicBezTo>
                  <a:cubicBezTo>
                    <a:pt x="231" y="502"/>
                    <a:pt x="232" y="502"/>
                    <a:pt x="232" y="502"/>
                  </a:cubicBezTo>
                  <a:cubicBezTo>
                    <a:pt x="233" y="502"/>
                    <a:pt x="233" y="502"/>
                    <a:pt x="234" y="502"/>
                  </a:cubicBezTo>
                  <a:cubicBezTo>
                    <a:pt x="235" y="503"/>
                    <a:pt x="235" y="503"/>
                    <a:pt x="236" y="503"/>
                  </a:cubicBezTo>
                  <a:cubicBezTo>
                    <a:pt x="237" y="503"/>
                    <a:pt x="239" y="504"/>
                    <a:pt x="240" y="504"/>
                  </a:cubicBezTo>
                  <a:cubicBezTo>
                    <a:pt x="240" y="504"/>
                    <a:pt x="240" y="504"/>
                    <a:pt x="240" y="504"/>
                  </a:cubicBezTo>
                  <a:cubicBezTo>
                    <a:pt x="241" y="505"/>
                    <a:pt x="242" y="505"/>
                    <a:pt x="243" y="505"/>
                  </a:cubicBezTo>
                  <a:cubicBezTo>
                    <a:pt x="244" y="505"/>
                    <a:pt x="246" y="506"/>
                    <a:pt x="247" y="506"/>
                  </a:cubicBezTo>
                  <a:cubicBezTo>
                    <a:pt x="247" y="506"/>
                    <a:pt x="248" y="506"/>
                    <a:pt x="248" y="506"/>
                  </a:cubicBezTo>
                  <a:cubicBezTo>
                    <a:pt x="249" y="507"/>
                    <a:pt x="249" y="507"/>
                    <a:pt x="249" y="507"/>
                  </a:cubicBezTo>
                  <a:cubicBezTo>
                    <a:pt x="250" y="507"/>
                    <a:pt x="250" y="507"/>
                    <a:pt x="250" y="507"/>
                  </a:cubicBezTo>
                  <a:cubicBezTo>
                    <a:pt x="251" y="507"/>
                    <a:pt x="253" y="508"/>
                    <a:pt x="254" y="508"/>
                  </a:cubicBezTo>
                  <a:cubicBezTo>
                    <a:pt x="255" y="508"/>
                    <a:pt x="255" y="508"/>
                    <a:pt x="256" y="508"/>
                  </a:cubicBezTo>
                  <a:cubicBezTo>
                    <a:pt x="257" y="509"/>
                    <a:pt x="257" y="509"/>
                    <a:pt x="258" y="509"/>
                  </a:cubicBezTo>
                  <a:cubicBezTo>
                    <a:pt x="259" y="509"/>
                    <a:pt x="260" y="509"/>
                    <a:pt x="261" y="510"/>
                  </a:cubicBezTo>
                  <a:cubicBezTo>
                    <a:pt x="262" y="510"/>
                    <a:pt x="263" y="510"/>
                    <a:pt x="264" y="510"/>
                  </a:cubicBezTo>
                  <a:cubicBezTo>
                    <a:pt x="265" y="510"/>
                    <a:pt x="265" y="511"/>
                    <a:pt x="266" y="511"/>
                  </a:cubicBezTo>
                  <a:cubicBezTo>
                    <a:pt x="267" y="511"/>
                    <a:pt x="268" y="511"/>
                    <a:pt x="268" y="511"/>
                  </a:cubicBezTo>
                  <a:cubicBezTo>
                    <a:pt x="270" y="512"/>
                    <a:pt x="271" y="512"/>
                    <a:pt x="272" y="512"/>
                  </a:cubicBezTo>
                  <a:cubicBezTo>
                    <a:pt x="273" y="512"/>
                    <a:pt x="273" y="512"/>
                    <a:pt x="274" y="513"/>
                  </a:cubicBezTo>
                  <a:cubicBezTo>
                    <a:pt x="275" y="513"/>
                    <a:pt x="276" y="513"/>
                    <a:pt x="276" y="513"/>
                  </a:cubicBezTo>
                  <a:cubicBezTo>
                    <a:pt x="277" y="513"/>
                    <a:pt x="278" y="514"/>
                    <a:pt x="280" y="514"/>
                  </a:cubicBezTo>
                  <a:cubicBezTo>
                    <a:pt x="281" y="514"/>
                    <a:pt x="282" y="514"/>
                    <a:pt x="283" y="514"/>
                  </a:cubicBezTo>
                  <a:cubicBezTo>
                    <a:pt x="283" y="515"/>
                    <a:pt x="284" y="515"/>
                    <a:pt x="285" y="515"/>
                  </a:cubicBezTo>
                  <a:cubicBezTo>
                    <a:pt x="286" y="515"/>
                    <a:pt x="287" y="515"/>
                    <a:pt x="287" y="515"/>
                  </a:cubicBezTo>
                  <a:cubicBezTo>
                    <a:pt x="289" y="516"/>
                    <a:pt x="290" y="516"/>
                    <a:pt x="292" y="516"/>
                  </a:cubicBezTo>
                  <a:cubicBezTo>
                    <a:pt x="292" y="516"/>
                    <a:pt x="293" y="517"/>
                    <a:pt x="294" y="517"/>
                  </a:cubicBezTo>
                  <a:cubicBezTo>
                    <a:pt x="295" y="517"/>
                    <a:pt x="295" y="517"/>
                    <a:pt x="295" y="517"/>
                  </a:cubicBezTo>
                  <a:cubicBezTo>
                    <a:pt x="297" y="517"/>
                    <a:pt x="298" y="518"/>
                    <a:pt x="300" y="518"/>
                  </a:cubicBezTo>
                  <a:cubicBezTo>
                    <a:pt x="301" y="518"/>
                    <a:pt x="302" y="518"/>
                    <a:pt x="303" y="518"/>
                  </a:cubicBezTo>
                  <a:cubicBezTo>
                    <a:pt x="304" y="519"/>
                    <a:pt x="304" y="519"/>
                    <a:pt x="304" y="519"/>
                  </a:cubicBezTo>
                  <a:cubicBezTo>
                    <a:pt x="305" y="519"/>
                    <a:pt x="307" y="519"/>
                    <a:pt x="309" y="519"/>
                  </a:cubicBezTo>
                  <a:cubicBezTo>
                    <a:pt x="310" y="520"/>
                    <a:pt x="311" y="520"/>
                    <a:pt x="312" y="520"/>
                  </a:cubicBezTo>
                  <a:cubicBezTo>
                    <a:pt x="312" y="520"/>
                    <a:pt x="313" y="520"/>
                    <a:pt x="313" y="520"/>
                  </a:cubicBezTo>
                  <a:cubicBezTo>
                    <a:pt x="314" y="520"/>
                    <a:pt x="315" y="521"/>
                    <a:pt x="316" y="521"/>
                  </a:cubicBezTo>
                  <a:cubicBezTo>
                    <a:pt x="317" y="521"/>
                    <a:pt x="318" y="521"/>
                    <a:pt x="318" y="521"/>
                  </a:cubicBezTo>
                  <a:cubicBezTo>
                    <a:pt x="319" y="521"/>
                    <a:pt x="320" y="521"/>
                    <a:pt x="320" y="522"/>
                  </a:cubicBezTo>
                  <a:cubicBezTo>
                    <a:pt x="321" y="522"/>
                    <a:pt x="322" y="522"/>
                    <a:pt x="323" y="522"/>
                  </a:cubicBezTo>
                  <a:cubicBezTo>
                    <a:pt x="324" y="522"/>
                    <a:pt x="325" y="522"/>
                    <a:pt x="326" y="523"/>
                  </a:cubicBezTo>
                  <a:cubicBezTo>
                    <a:pt x="327" y="523"/>
                    <a:pt x="328" y="523"/>
                    <a:pt x="329" y="523"/>
                  </a:cubicBezTo>
                  <a:cubicBezTo>
                    <a:pt x="330" y="523"/>
                    <a:pt x="331" y="523"/>
                    <a:pt x="332" y="523"/>
                  </a:cubicBezTo>
                  <a:cubicBezTo>
                    <a:pt x="333" y="524"/>
                    <a:pt x="333" y="524"/>
                    <a:pt x="333" y="524"/>
                  </a:cubicBezTo>
                  <a:cubicBezTo>
                    <a:pt x="334" y="524"/>
                    <a:pt x="335" y="524"/>
                    <a:pt x="336" y="524"/>
                  </a:cubicBezTo>
                  <a:cubicBezTo>
                    <a:pt x="337" y="524"/>
                    <a:pt x="337" y="524"/>
                    <a:pt x="338" y="524"/>
                  </a:cubicBezTo>
                  <a:cubicBezTo>
                    <a:pt x="339" y="525"/>
                    <a:pt x="340" y="525"/>
                    <a:pt x="341" y="525"/>
                  </a:cubicBezTo>
                  <a:cubicBezTo>
                    <a:pt x="342" y="525"/>
                    <a:pt x="343" y="525"/>
                    <a:pt x="345" y="525"/>
                  </a:cubicBezTo>
                  <a:cubicBezTo>
                    <a:pt x="345" y="525"/>
                    <a:pt x="346" y="526"/>
                    <a:pt x="347" y="526"/>
                  </a:cubicBezTo>
                  <a:cubicBezTo>
                    <a:pt x="348" y="526"/>
                    <a:pt x="349" y="526"/>
                    <a:pt x="351" y="526"/>
                  </a:cubicBezTo>
                  <a:cubicBezTo>
                    <a:pt x="352" y="527"/>
                    <a:pt x="354" y="527"/>
                    <a:pt x="356" y="527"/>
                  </a:cubicBezTo>
                  <a:cubicBezTo>
                    <a:pt x="357" y="527"/>
                    <a:pt x="357" y="527"/>
                    <a:pt x="358" y="527"/>
                  </a:cubicBezTo>
                  <a:cubicBezTo>
                    <a:pt x="359" y="527"/>
                    <a:pt x="359" y="527"/>
                    <a:pt x="360" y="528"/>
                  </a:cubicBezTo>
                  <a:cubicBezTo>
                    <a:pt x="362" y="528"/>
                    <a:pt x="363" y="528"/>
                    <a:pt x="365" y="528"/>
                  </a:cubicBezTo>
                  <a:cubicBezTo>
                    <a:pt x="366" y="528"/>
                    <a:pt x="367" y="528"/>
                    <a:pt x="367" y="529"/>
                  </a:cubicBezTo>
                  <a:cubicBezTo>
                    <a:pt x="368" y="529"/>
                    <a:pt x="368" y="529"/>
                    <a:pt x="368" y="529"/>
                  </a:cubicBezTo>
                  <a:cubicBezTo>
                    <a:pt x="369" y="529"/>
                    <a:pt x="370" y="529"/>
                    <a:pt x="370" y="529"/>
                  </a:cubicBezTo>
                  <a:cubicBezTo>
                    <a:pt x="372" y="529"/>
                    <a:pt x="373" y="529"/>
                    <a:pt x="375" y="529"/>
                  </a:cubicBezTo>
                  <a:cubicBezTo>
                    <a:pt x="376" y="530"/>
                    <a:pt x="378" y="530"/>
                    <a:pt x="379" y="530"/>
                  </a:cubicBezTo>
                  <a:cubicBezTo>
                    <a:pt x="379" y="530"/>
                    <a:pt x="380" y="530"/>
                    <a:pt x="380" y="530"/>
                  </a:cubicBezTo>
                  <a:cubicBezTo>
                    <a:pt x="381" y="530"/>
                    <a:pt x="381" y="530"/>
                    <a:pt x="382" y="530"/>
                  </a:cubicBezTo>
                  <a:cubicBezTo>
                    <a:pt x="383" y="530"/>
                    <a:pt x="383" y="531"/>
                    <a:pt x="384" y="531"/>
                  </a:cubicBezTo>
                  <a:cubicBezTo>
                    <a:pt x="386" y="531"/>
                    <a:pt x="387" y="531"/>
                    <a:pt x="389" y="531"/>
                  </a:cubicBezTo>
                  <a:cubicBezTo>
                    <a:pt x="390" y="531"/>
                    <a:pt x="392" y="532"/>
                    <a:pt x="393" y="532"/>
                  </a:cubicBezTo>
                  <a:cubicBezTo>
                    <a:pt x="394" y="532"/>
                    <a:pt x="395" y="532"/>
                    <a:pt x="396" y="532"/>
                  </a:cubicBezTo>
                  <a:cubicBezTo>
                    <a:pt x="397" y="532"/>
                    <a:pt x="398" y="532"/>
                    <a:pt x="399" y="532"/>
                  </a:cubicBezTo>
                  <a:cubicBezTo>
                    <a:pt x="400" y="532"/>
                    <a:pt x="402" y="533"/>
                    <a:pt x="404" y="533"/>
                  </a:cubicBezTo>
                  <a:cubicBezTo>
                    <a:pt x="405" y="533"/>
                    <a:pt x="406" y="533"/>
                    <a:pt x="408" y="533"/>
                  </a:cubicBezTo>
                  <a:cubicBezTo>
                    <a:pt x="408" y="533"/>
                    <a:pt x="409" y="533"/>
                    <a:pt x="409" y="533"/>
                  </a:cubicBezTo>
                  <a:cubicBezTo>
                    <a:pt x="411" y="534"/>
                    <a:pt x="412" y="534"/>
                    <a:pt x="414" y="534"/>
                  </a:cubicBezTo>
                  <a:cubicBezTo>
                    <a:pt x="416" y="534"/>
                    <a:pt x="417" y="534"/>
                    <a:pt x="419" y="534"/>
                  </a:cubicBezTo>
                  <a:cubicBezTo>
                    <a:pt x="419" y="534"/>
                    <a:pt x="420" y="535"/>
                    <a:pt x="421" y="535"/>
                  </a:cubicBezTo>
                  <a:cubicBezTo>
                    <a:pt x="422" y="535"/>
                    <a:pt x="422" y="535"/>
                    <a:pt x="422" y="535"/>
                  </a:cubicBezTo>
                  <a:cubicBezTo>
                    <a:pt x="423" y="535"/>
                    <a:pt x="423" y="535"/>
                    <a:pt x="423" y="535"/>
                  </a:cubicBezTo>
                  <a:cubicBezTo>
                    <a:pt x="423" y="535"/>
                    <a:pt x="424" y="535"/>
                    <a:pt x="424" y="535"/>
                  </a:cubicBezTo>
                  <a:cubicBezTo>
                    <a:pt x="426" y="535"/>
                    <a:pt x="427" y="535"/>
                    <a:pt x="429" y="535"/>
                  </a:cubicBezTo>
                  <a:cubicBezTo>
                    <a:pt x="431" y="536"/>
                    <a:pt x="433" y="536"/>
                    <a:pt x="435" y="536"/>
                  </a:cubicBezTo>
                  <a:cubicBezTo>
                    <a:pt x="436" y="536"/>
                    <a:pt x="438" y="536"/>
                    <a:pt x="439" y="536"/>
                  </a:cubicBezTo>
                  <a:cubicBezTo>
                    <a:pt x="441" y="536"/>
                    <a:pt x="442" y="537"/>
                    <a:pt x="444" y="537"/>
                  </a:cubicBezTo>
                  <a:cubicBezTo>
                    <a:pt x="445" y="537"/>
                    <a:pt x="446" y="537"/>
                    <a:pt x="446" y="537"/>
                  </a:cubicBezTo>
                  <a:cubicBezTo>
                    <a:pt x="447" y="537"/>
                    <a:pt x="448" y="537"/>
                    <a:pt x="450" y="537"/>
                  </a:cubicBezTo>
                  <a:cubicBezTo>
                    <a:pt x="453" y="537"/>
                    <a:pt x="457" y="538"/>
                    <a:pt x="460" y="538"/>
                  </a:cubicBezTo>
                  <a:cubicBezTo>
                    <a:pt x="461" y="538"/>
                    <a:pt x="462" y="538"/>
                    <a:pt x="463" y="538"/>
                  </a:cubicBezTo>
                  <a:cubicBezTo>
                    <a:pt x="465" y="538"/>
                    <a:pt x="467" y="538"/>
                    <a:pt x="469" y="539"/>
                  </a:cubicBezTo>
                  <a:cubicBezTo>
                    <a:pt x="469" y="539"/>
                    <a:pt x="469" y="539"/>
                    <a:pt x="469" y="539"/>
                  </a:cubicBezTo>
                  <a:cubicBezTo>
                    <a:pt x="470" y="539"/>
                    <a:pt x="470" y="539"/>
                    <a:pt x="470" y="539"/>
                  </a:cubicBezTo>
                  <a:cubicBezTo>
                    <a:pt x="470" y="539"/>
                    <a:pt x="470" y="539"/>
                    <a:pt x="471" y="539"/>
                  </a:cubicBezTo>
                  <a:cubicBezTo>
                    <a:pt x="472" y="539"/>
                    <a:pt x="474" y="539"/>
                    <a:pt x="475" y="539"/>
                  </a:cubicBezTo>
                  <a:cubicBezTo>
                    <a:pt x="477" y="539"/>
                    <a:pt x="479" y="539"/>
                    <a:pt x="482" y="539"/>
                  </a:cubicBezTo>
                  <a:cubicBezTo>
                    <a:pt x="483" y="540"/>
                    <a:pt x="485" y="540"/>
                    <a:pt x="486" y="540"/>
                  </a:cubicBezTo>
                  <a:cubicBezTo>
                    <a:pt x="488" y="540"/>
                    <a:pt x="490" y="540"/>
                    <a:pt x="492" y="540"/>
                  </a:cubicBezTo>
                  <a:cubicBezTo>
                    <a:pt x="493" y="540"/>
                    <a:pt x="493" y="540"/>
                    <a:pt x="493" y="540"/>
                  </a:cubicBezTo>
                  <a:cubicBezTo>
                    <a:pt x="494" y="540"/>
                    <a:pt x="496" y="540"/>
                    <a:pt x="497" y="540"/>
                  </a:cubicBezTo>
                  <a:cubicBezTo>
                    <a:pt x="499" y="540"/>
                    <a:pt x="501" y="541"/>
                    <a:pt x="504" y="541"/>
                  </a:cubicBezTo>
                  <a:cubicBezTo>
                    <a:pt x="505" y="541"/>
                    <a:pt x="507" y="541"/>
                    <a:pt x="508" y="541"/>
                  </a:cubicBezTo>
                  <a:cubicBezTo>
                    <a:pt x="510" y="541"/>
                    <a:pt x="512" y="541"/>
                    <a:pt x="514" y="541"/>
                  </a:cubicBezTo>
                  <a:cubicBezTo>
                    <a:pt x="515" y="541"/>
                    <a:pt x="515" y="541"/>
                    <a:pt x="515" y="541"/>
                  </a:cubicBezTo>
                  <a:cubicBezTo>
                    <a:pt x="515" y="541"/>
                    <a:pt x="515" y="541"/>
                    <a:pt x="515" y="541"/>
                  </a:cubicBezTo>
                  <a:cubicBezTo>
                    <a:pt x="517" y="541"/>
                    <a:pt x="518" y="541"/>
                    <a:pt x="520" y="541"/>
                  </a:cubicBezTo>
                  <a:cubicBezTo>
                    <a:pt x="522" y="542"/>
                    <a:pt x="524" y="542"/>
                    <a:pt x="526" y="542"/>
                  </a:cubicBezTo>
                  <a:cubicBezTo>
                    <a:pt x="528" y="542"/>
                    <a:pt x="529" y="542"/>
                    <a:pt x="531" y="542"/>
                  </a:cubicBezTo>
                  <a:cubicBezTo>
                    <a:pt x="533" y="542"/>
                    <a:pt x="535" y="542"/>
                    <a:pt x="537" y="542"/>
                  </a:cubicBezTo>
                  <a:cubicBezTo>
                    <a:pt x="538" y="542"/>
                    <a:pt x="538" y="542"/>
                    <a:pt x="539" y="542"/>
                  </a:cubicBezTo>
                  <a:cubicBezTo>
                    <a:pt x="540" y="542"/>
                    <a:pt x="541" y="542"/>
                    <a:pt x="542" y="542"/>
                  </a:cubicBezTo>
                  <a:cubicBezTo>
                    <a:pt x="545" y="542"/>
                    <a:pt x="547" y="543"/>
                    <a:pt x="549" y="543"/>
                  </a:cubicBezTo>
                  <a:cubicBezTo>
                    <a:pt x="551" y="543"/>
                    <a:pt x="552" y="543"/>
                    <a:pt x="554" y="543"/>
                  </a:cubicBezTo>
                  <a:cubicBezTo>
                    <a:pt x="556" y="543"/>
                    <a:pt x="558" y="543"/>
                    <a:pt x="560" y="543"/>
                  </a:cubicBezTo>
                  <a:cubicBezTo>
                    <a:pt x="561" y="543"/>
                    <a:pt x="561" y="543"/>
                    <a:pt x="561" y="543"/>
                  </a:cubicBezTo>
                  <a:cubicBezTo>
                    <a:pt x="562" y="543"/>
                    <a:pt x="562" y="543"/>
                    <a:pt x="562" y="543"/>
                  </a:cubicBezTo>
                  <a:cubicBezTo>
                    <a:pt x="562" y="543"/>
                    <a:pt x="562" y="543"/>
                    <a:pt x="562" y="543"/>
                  </a:cubicBezTo>
                  <a:cubicBezTo>
                    <a:pt x="563" y="543"/>
                    <a:pt x="564" y="543"/>
                    <a:pt x="565" y="543"/>
                  </a:cubicBezTo>
                  <a:cubicBezTo>
                    <a:pt x="568" y="543"/>
                    <a:pt x="570" y="543"/>
                    <a:pt x="572" y="543"/>
                  </a:cubicBezTo>
                  <a:cubicBezTo>
                    <a:pt x="574" y="543"/>
                    <a:pt x="576" y="543"/>
                    <a:pt x="577" y="543"/>
                  </a:cubicBezTo>
                  <a:cubicBezTo>
                    <a:pt x="579" y="543"/>
                    <a:pt x="582" y="543"/>
                    <a:pt x="584" y="543"/>
                  </a:cubicBezTo>
                  <a:cubicBezTo>
                    <a:pt x="585" y="543"/>
                    <a:pt x="585" y="543"/>
                    <a:pt x="586" y="543"/>
                  </a:cubicBezTo>
                  <a:cubicBezTo>
                    <a:pt x="586" y="543"/>
                    <a:pt x="587" y="543"/>
                    <a:pt x="587" y="543"/>
                  </a:cubicBezTo>
                  <a:cubicBezTo>
                    <a:pt x="588" y="543"/>
                    <a:pt x="588" y="543"/>
                    <a:pt x="589" y="544"/>
                  </a:cubicBezTo>
                  <a:cubicBezTo>
                    <a:pt x="592" y="544"/>
                    <a:pt x="594" y="544"/>
                    <a:pt x="597" y="544"/>
                  </a:cubicBezTo>
                  <a:cubicBezTo>
                    <a:pt x="598" y="544"/>
                    <a:pt x="599" y="544"/>
                    <a:pt x="601" y="544"/>
                  </a:cubicBezTo>
                  <a:cubicBezTo>
                    <a:pt x="604" y="544"/>
                    <a:pt x="608" y="544"/>
                    <a:pt x="612" y="544"/>
                  </a:cubicBezTo>
                  <a:cubicBezTo>
                    <a:pt x="612" y="544"/>
                    <a:pt x="612" y="544"/>
                    <a:pt x="612" y="544"/>
                  </a:cubicBezTo>
                  <a:cubicBezTo>
                    <a:pt x="613" y="544"/>
                    <a:pt x="613" y="544"/>
                    <a:pt x="613" y="544"/>
                  </a:cubicBezTo>
                  <a:cubicBezTo>
                    <a:pt x="617" y="544"/>
                    <a:pt x="621" y="544"/>
                    <a:pt x="625" y="544"/>
                  </a:cubicBezTo>
                  <a:cubicBezTo>
                    <a:pt x="626" y="544"/>
                    <a:pt x="627" y="544"/>
                    <a:pt x="628" y="544"/>
                  </a:cubicBezTo>
                  <a:cubicBezTo>
                    <a:pt x="631" y="544"/>
                    <a:pt x="634" y="544"/>
                    <a:pt x="637" y="544"/>
                  </a:cubicBezTo>
                  <a:cubicBezTo>
                    <a:pt x="638" y="544"/>
                    <a:pt x="639" y="544"/>
                    <a:pt x="640" y="544"/>
                  </a:cubicBezTo>
                  <a:cubicBezTo>
                    <a:pt x="641" y="544"/>
                    <a:pt x="642" y="544"/>
                    <a:pt x="643" y="544"/>
                  </a:cubicBezTo>
                  <a:cubicBezTo>
                    <a:pt x="645" y="544"/>
                    <a:pt x="647" y="544"/>
                    <a:pt x="648" y="544"/>
                  </a:cubicBezTo>
                  <a:cubicBezTo>
                    <a:pt x="650" y="544"/>
                    <a:pt x="652" y="544"/>
                    <a:pt x="653" y="543"/>
                  </a:cubicBezTo>
                  <a:cubicBezTo>
                    <a:pt x="656" y="543"/>
                    <a:pt x="658" y="543"/>
                    <a:pt x="660" y="543"/>
                  </a:cubicBezTo>
                  <a:cubicBezTo>
                    <a:pt x="662" y="543"/>
                    <a:pt x="664" y="543"/>
                    <a:pt x="665" y="543"/>
                  </a:cubicBezTo>
                  <a:cubicBezTo>
                    <a:pt x="667" y="543"/>
                    <a:pt x="668" y="543"/>
                    <a:pt x="670" y="543"/>
                  </a:cubicBezTo>
                  <a:cubicBezTo>
                    <a:pt x="670" y="543"/>
                    <a:pt x="670" y="543"/>
                    <a:pt x="670" y="543"/>
                  </a:cubicBezTo>
                  <a:cubicBezTo>
                    <a:pt x="670" y="543"/>
                    <a:pt x="670" y="543"/>
                    <a:pt x="670" y="543"/>
                  </a:cubicBezTo>
                  <a:cubicBezTo>
                    <a:pt x="671" y="543"/>
                    <a:pt x="671" y="543"/>
                    <a:pt x="672" y="543"/>
                  </a:cubicBezTo>
                  <a:cubicBezTo>
                    <a:pt x="674" y="543"/>
                    <a:pt x="675" y="543"/>
                    <a:pt x="677" y="543"/>
                  </a:cubicBezTo>
                  <a:cubicBezTo>
                    <a:pt x="679" y="543"/>
                    <a:pt x="681" y="543"/>
                    <a:pt x="684" y="543"/>
                  </a:cubicBezTo>
                  <a:cubicBezTo>
                    <a:pt x="685" y="543"/>
                    <a:pt x="686" y="543"/>
                    <a:pt x="688" y="543"/>
                  </a:cubicBezTo>
                  <a:cubicBezTo>
                    <a:pt x="689" y="543"/>
                    <a:pt x="690" y="543"/>
                    <a:pt x="691" y="543"/>
                  </a:cubicBezTo>
                  <a:cubicBezTo>
                    <a:pt x="692" y="543"/>
                    <a:pt x="694" y="543"/>
                    <a:pt x="695" y="543"/>
                  </a:cubicBezTo>
                  <a:cubicBezTo>
                    <a:pt x="697" y="542"/>
                    <a:pt x="699" y="542"/>
                    <a:pt x="700" y="542"/>
                  </a:cubicBezTo>
                  <a:cubicBezTo>
                    <a:pt x="702" y="542"/>
                    <a:pt x="705" y="542"/>
                    <a:pt x="707" y="542"/>
                  </a:cubicBezTo>
                  <a:cubicBezTo>
                    <a:pt x="707" y="542"/>
                    <a:pt x="708" y="542"/>
                    <a:pt x="708" y="542"/>
                  </a:cubicBezTo>
                  <a:cubicBezTo>
                    <a:pt x="709" y="542"/>
                    <a:pt x="709" y="542"/>
                    <a:pt x="709" y="542"/>
                  </a:cubicBezTo>
                  <a:cubicBezTo>
                    <a:pt x="710" y="542"/>
                    <a:pt x="711" y="542"/>
                    <a:pt x="712" y="542"/>
                  </a:cubicBezTo>
                  <a:cubicBezTo>
                    <a:pt x="714" y="542"/>
                    <a:pt x="716" y="542"/>
                    <a:pt x="718" y="542"/>
                  </a:cubicBezTo>
                  <a:cubicBezTo>
                    <a:pt x="720" y="542"/>
                    <a:pt x="721" y="542"/>
                    <a:pt x="723" y="541"/>
                  </a:cubicBezTo>
                  <a:cubicBezTo>
                    <a:pt x="724" y="541"/>
                    <a:pt x="726" y="541"/>
                    <a:pt x="727" y="541"/>
                  </a:cubicBezTo>
                  <a:cubicBezTo>
                    <a:pt x="728" y="541"/>
                    <a:pt x="728" y="541"/>
                    <a:pt x="728" y="541"/>
                  </a:cubicBezTo>
                  <a:cubicBezTo>
                    <a:pt x="729" y="541"/>
                    <a:pt x="729" y="541"/>
                    <a:pt x="729" y="541"/>
                  </a:cubicBezTo>
                  <a:cubicBezTo>
                    <a:pt x="731" y="541"/>
                    <a:pt x="733" y="541"/>
                    <a:pt x="734" y="541"/>
                  </a:cubicBezTo>
                  <a:cubicBezTo>
                    <a:pt x="736" y="541"/>
                    <a:pt x="739" y="541"/>
                    <a:pt x="741" y="541"/>
                  </a:cubicBezTo>
                  <a:cubicBezTo>
                    <a:pt x="742" y="540"/>
                    <a:pt x="744" y="540"/>
                    <a:pt x="745" y="540"/>
                  </a:cubicBezTo>
                  <a:cubicBezTo>
                    <a:pt x="746" y="540"/>
                    <a:pt x="746" y="540"/>
                    <a:pt x="746" y="540"/>
                  </a:cubicBezTo>
                  <a:cubicBezTo>
                    <a:pt x="747" y="540"/>
                    <a:pt x="747" y="540"/>
                    <a:pt x="747" y="540"/>
                  </a:cubicBezTo>
                  <a:cubicBezTo>
                    <a:pt x="749" y="540"/>
                    <a:pt x="750" y="540"/>
                    <a:pt x="752" y="540"/>
                  </a:cubicBezTo>
                  <a:cubicBezTo>
                    <a:pt x="753" y="540"/>
                    <a:pt x="755" y="540"/>
                    <a:pt x="757" y="540"/>
                  </a:cubicBezTo>
                  <a:cubicBezTo>
                    <a:pt x="757" y="540"/>
                    <a:pt x="758" y="540"/>
                    <a:pt x="758" y="540"/>
                  </a:cubicBezTo>
                  <a:cubicBezTo>
                    <a:pt x="760" y="539"/>
                    <a:pt x="761" y="539"/>
                    <a:pt x="763" y="539"/>
                  </a:cubicBezTo>
                  <a:cubicBezTo>
                    <a:pt x="764" y="539"/>
                    <a:pt x="766" y="539"/>
                    <a:pt x="768" y="539"/>
                  </a:cubicBezTo>
                  <a:cubicBezTo>
                    <a:pt x="768" y="539"/>
                    <a:pt x="769" y="539"/>
                    <a:pt x="770" y="539"/>
                  </a:cubicBezTo>
                  <a:cubicBezTo>
                    <a:pt x="771" y="539"/>
                    <a:pt x="771" y="539"/>
                    <a:pt x="772" y="539"/>
                  </a:cubicBezTo>
                  <a:cubicBezTo>
                    <a:pt x="773" y="539"/>
                    <a:pt x="773" y="539"/>
                    <a:pt x="774" y="539"/>
                  </a:cubicBezTo>
                  <a:cubicBezTo>
                    <a:pt x="775" y="538"/>
                    <a:pt x="777" y="538"/>
                    <a:pt x="778" y="538"/>
                  </a:cubicBezTo>
                  <a:cubicBezTo>
                    <a:pt x="779" y="538"/>
                    <a:pt x="780" y="538"/>
                    <a:pt x="781" y="538"/>
                  </a:cubicBezTo>
                  <a:cubicBezTo>
                    <a:pt x="782" y="538"/>
                    <a:pt x="784" y="538"/>
                    <a:pt x="785" y="538"/>
                  </a:cubicBezTo>
                  <a:cubicBezTo>
                    <a:pt x="786" y="538"/>
                    <a:pt x="788" y="537"/>
                    <a:pt x="789" y="537"/>
                  </a:cubicBezTo>
                  <a:cubicBezTo>
                    <a:pt x="790" y="537"/>
                    <a:pt x="791" y="537"/>
                    <a:pt x="792" y="537"/>
                  </a:cubicBezTo>
                  <a:cubicBezTo>
                    <a:pt x="794" y="537"/>
                    <a:pt x="795" y="537"/>
                    <a:pt x="796" y="537"/>
                  </a:cubicBezTo>
                  <a:cubicBezTo>
                    <a:pt x="797" y="537"/>
                    <a:pt x="798" y="537"/>
                    <a:pt x="800" y="537"/>
                  </a:cubicBezTo>
                  <a:cubicBezTo>
                    <a:pt x="801" y="536"/>
                    <a:pt x="802" y="536"/>
                    <a:pt x="803" y="536"/>
                  </a:cubicBezTo>
                  <a:cubicBezTo>
                    <a:pt x="805" y="536"/>
                    <a:pt x="806" y="536"/>
                    <a:pt x="807" y="536"/>
                  </a:cubicBezTo>
                  <a:cubicBezTo>
                    <a:pt x="808" y="536"/>
                    <a:pt x="809" y="536"/>
                    <a:pt x="810" y="536"/>
                  </a:cubicBezTo>
                  <a:cubicBezTo>
                    <a:pt x="811" y="535"/>
                    <a:pt x="813" y="535"/>
                    <a:pt x="814" y="535"/>
                  </a:cubicBezTo>
                  <a:cubicBezTo>
                    <a:pt x="816" y="535"/>
                    <a:pt x="817" y="535"/>
                    <a:pt x="818" y="535"/>
                  </a:cubicBezTo>
                  <a:cubicBezTo>
                    <a:pt x="819" y="535"/>
                    <a:pt x="820" y="535"/>
                    <a:pt x="820" y="535"/>
                  </a:cubicBezTo>
                  <a:cubicBezTo>
                    <a:pt x="822" y="535"/>
                    <a:pt x="823" y="534"/>
                    <a:pt x="825" y="534"/>
                  </a:cubicBezTo>
                  <a:cubicBezTo>
                    <a:pt x="826" y="534"/>
                    <a:pt x="828" y="534"/>
                    <a:pt x="829" y="534"/>
                  </a:cubicBezTo>
                  <a:cubicBezTo>
                    <a:pt x="830" y="534"/>
                    <a:pt x="830" y="534"/>
                    <a:pt x="831" y="534"/>
                  </a:cubicBezTo>
                  <a:cubicBezTo>
                    <a:pt x="832" y="533"/>
                    <a:pt x="834" y="533"/>
                    <a:pt x="836" y="533"/>
                  </a:cubicBezTo>
                  <a:cubicBezTo>
                    <a:pt x="837" y="533"/>
                    <a:pt x="838" y="533"/>
                    <a:pt x="840" y="533"/>
                  </a:cubicBezTo>
                  <a:cubicBezTo>
                    <a:pt x="841" y="533"/>
                    <a:pt x="841" y="533"/>
                    <a:pt x="841" y="533"/>
                  </a:cubicBezTo>
                  <a:cubicBezTo>
                    <a:pt x="841" y="533"/>
                    <a:pt x="841" y="533"/>
                    <a:pt x="841" y="533"/>
                  </a:cubicBezTo>
                  <a:cubicBezTo>
                    <a:pt x="843" y="532"/>
                    <a:pt x="845" y="532"/>
                    <a:pt x="847" y="532"/>
                  </a:cubicBezTo>
                  <a:cubicBezTo>
                    <a:pt x="848" y="532"/>
                    <a:pt x="849" y="532"/>
                    <a:pt x="850" y="532"/>
                  </a:cubicBezTo>
                  <a:cubicBezTo>
                    <a:pt x="851" y="531"/>
                    <a:pt x="851" y="531"/>
                    <a:pt x="851" y="531"/>
                  </a:cubicBezTo>
                  <a:cubicBezTo>
                    <a:pt x="852" y="531"/>
                    <a:pt x="853" y="531"/>
                    <a:pt x="854" y="531"/>
                  </a:cubicBezTo>
                  <a:cubicBezTo>
                    <a:pt x="856" y="531"/>
                    <a:pt x="858" y="531"/>
                    <a:pt x="860" y="530"/>
                  </a:cubicBezTo>
                  <a:cubicBezTo>
                    <a:pt x="861" y="530"/>
                    <a:pt x="861" y="530"/>
                    <a:pt x="861" y="530"/>
                  </a:cubicBezTo>
                  <a:cubicBezTo>
                    <a:pt x="862" y="530"/>
                    <a:pt x="863" y="530"/>
                    <a:pt x="864" y="530"/>
                  </a:cubicBezTo>
                  <a:cubicBezTo>
                    <a:pt x="866" y="530"/>
                    <a:pt x="868" y="529"/>
                    <a:pt x="870" y="529"/>
                  </a:cubicBezTo>
                  <a:cubicBezTo>
                    <a:pt x="871" y="529"/>
                    <a:pt x="871" y="529"/>
                    <a:pt x="871" y="529"/>
                  </a:cubicBezTo>
                  <a:cubicBezTo>
                    <a:pt x="872" y="529"/>
                    <a:pt x="873" y="529"/>
                    <a:pt x="874" y="529"/>
                  </a:cubicBezTo>
                  <a:cubicBezTo>
                    <a:pt x="876" y="528"/>
                    <a:pt x="878" y="528"/>
                    <a:pt x="879" y="528"/>
                  </a:cubicBezTo>
                  <a:cubicBezTo>
                    <a:pt x="880" y="528"/>
                    <a:pt x="880" y="528"/>
                    <a:pt x="881" y="528"/>
                  </a:cubicBezTo>
                  <a:cubicBezTo>
                    <a:pt x="882" y="528"/>
                    <a:pt x="883" y="527"/>
                    <a:pt x="884" y="527"/>
                  </a:cubicBezTo>
                  <a:cubicBezTo>
                    <a:pt x="886" y="527"/>
                    <a:pt x="887" y="527"/>
                    <a:pt x="889" y="527"/>
                  </a:cubicBezTo>
                  <a:cubicBezTo>
                    <a:pt x="889" y="527"/>
                    <a:pt x="890" y="526"/>
                    <a:pt x="891" y="526"/>
                  </a:cubicBezTo>
                  <a:cubicBezTo>
                    <a:pt x="892" y="526"/>
                    <a:pt x="893" y="526"/>
                    <a:pt x="894" y="526"/>
                  </a:cubicBezTo>
                  <a:cubicBezTo>
                    <a:pt x="895" y="526"/>
                    <a:pt x="897" y="525"/>
                    <a:pt x="898" y="525"/>
                  </a:cubicBezTo>
                  <a:cubicBezTo>
                    <a:pt x="899" y="525"/>
                    <a:pt x="900" y="525"/>
                    <a:pt x="900" y="525"/>
                  </a:cubicBezTo>
                  <a:cubicBezTo>
                    <a:pt x="902" y="525"/>
                    <a:pt x="903" y="525"/>
                    <a:pt x="904" y="524"/>
                  </a:cubicBezTo>
                  <a:cubicBezTo>
                    <a:pt x="905" y="524"/>
                    <a:pt x="906" y="524"/>
                    <a:pt x="907" y="524"/>
                  </a:cubicBezTo>
                  <a:cubicBezTo>
                    <a:pt x="908" y="524"/>
                    <a:pt x="909" y="524"/>
                    <a:pt x="910" y="523"/>
                  </a:cubicBezTo>
                  <a:cubicBezTo>
                    <a:pt x="911" y="523"/>
                    <a:pt x="912" y="523"/>
                    <a:pt x="913" y="523"/>
                  </a:cubicBezTo>
                  <a:cubicBezTo>
                    <a:pt x="914" y="523"/>
                    <a:pt x="915" y="523"/>
                    <a:pt x="916" y="522"/>
                  </a:cubicBezTo>
                  <a:cubicBezTo>
                    <a:pt x="917" y="522"/>
                    <a:pt x="918" y="522"/>
                    <a:pt x="919" y="522"/>
                  </a:cubicBezTo>
                  <a:cubicBezTo>
                    <a:pt x="920" y="522"/>
                    <a:pt x="921" y="522"/>
                    <a:pt x="921" y="522"/>
                  </a:cubicBezTo>
                  <a:cubicBezTo>
                    <a:pt x="922" y="521"/>
                    <a:pt x="922" y="521"/>
                    <a:pt x="922" y="521"/>
                  </a:cubicBezTo>
                  <a:cubicBezTo>
                    <a:pt x="923" y="521"/>
                    <a:pt x="924" y="521"/>
                    <a:pt x="925" y="521"/>
                  </a:cubicBezTo>
                  <a:cubicBezTo>
                    <a:pt x="926" y="521"/>
                    <a:pt x="927" y="521"/>
                    <a:pt x="929" y="520"/>
                  </a:cubicBezTo>
                  <a:cubicBezTo>
                    <a:pt x="930" y="520"/>
                    <a:pt x="932" y="520"/>
                    <a:pt x="933" y="520"/>
                  </a:cubicBezTo>
                  <a:cubicBezTo>
                    <a:pt x="934" y="519"/>
                    <a:pt x="935" y="519"/>
                    <a:pt x="936" y="519"/>
                  </a:cubicBezTo>
                  <a:cubicBezTo>
                    <a:pt x="936" y="519"/>
                    <a:pt x="937" y="519"/>
                    <a:pt x="937" y="519"/>
                  </a:cubicBezTo>
                  <a:cubicBezTo>
                    <a:pt x="939" y="518"/>
                    <a:pt x="940" y="518"/>
                    <a:pt x="941" y="518"/>
                  </a:cubicBezTo>
                  <a:cubicBezTo>
                    <a:pt x="943" y="518"/>
                    <a:pt x="944" y="517"/>
                    <a:pt x="945" y="517"/>
                  </a:cubicBezTo>
                  <a:cubicBezTo>
                    <a:pt x="947" y="517"/>
                    <a:pt x="948" y="517"/>
                    <a:pt x="949" y="516"/>
                  </a:cubicBezTo>
                  <a:cubicBezTo>
                    <a:pt x="950" y="516"/>
                    <a:pt x="950" y="516"/>
                    <a:pt x="951" y="516"/>
                  </a:cubicBezTo>
                  <a:cubicBezTo>
                    <a:pt x="952" y="516"/>
                    <a:pt x="953" y="516"/>
                    <a:pt x="953" y="516"/>
                  </a:cubicBezTo>
                  <a:cubicBezTo>
                    <a:pt x="955" y="515"/>
                    <a:pt x="956" y="515"/>
                    <a:pt x="958" y="515"/>
                  </a:cubicBezTo>
                  <a:cubicBezTo>
                    <a:pt x="959" y="514"/>
                    <a:pt x="960" y="514"/>
                    <a:pt x="961" y="514"/>
                  </a:cubicBezTo>
                  <a:cubicBezTo>
                    <a:pt x="962" y="514"/>
                    <a:pt x="963" y="514"/>
                    <a:pt x="964" y="513"/>
                  </a:cubicBezTo>
                  <a:cubicBezTo>
                    <a:pt x="964" y="513"/>
                    <a:pt x="965" y="513"/>
                    <a:pt x="965" y="513"/>
                  </a:cubicBezTo>
                  <a:cubicBezTo>
                    <a:pt x="965" y="513"/>
                    <a:pt x="965" y="513"/>
                    <a:pt x="965" y="513"/>
                  </a:cubicBezTo>
                  <a:cubicBezTo>
                    <a:pt x="967" y="513"/>
                    <a:pt x="968" y="513"/>
                    <a:pt x="969" y="512"/>
                  </a:cubicBezTo>
                  <a:cubicBezTo>
                    <a:pt x="970" y="512"/>
                    <a:pt x="972" y="512"/>
                    <a:pt x="973" y="511"/>
                  </a:cubicBezTo>
                  <a:cubicBezTo>
                    <a:pt x="974" y="511"/>
                    <a:pt x="975" y="511"/>
                    <a:pt x="977" y="511"/>
                  </a:cubicBezTo>
                  <a:cubicBezTo>
                    <a:pt x="978" y="510"/>
                    <a:pt x="979" y="510"/>
                    <a:pt x="981" y="510"/>
                  </a:cubicBezTo>
                  <a:cubicBezTo>
                    <a:pt x="982" y="509"/>
                    <a:pt x="983" y="509"/>
                    <a:pt x="984" y="509"/>
                  </a:cubicBezTo>
                  <a:cubicBezTo>
                    <a:pt x="985" y="509"/>
                    <a:pt x="985" y="509"/>
                    <a:pt x="986" y="508"/>
                  </a:cubicBezTo>
                  <a:cubicBezTo>
                    <a:pt x="987" y="508"/>
                    <a:pt x="987" y="508"/>
                    <a:pt x="988" y="508"/>
                  </a:cubicBezTo>
                  <a:cubicBezTo>
                    <a:pt x="989" y="508"/>
                    <a:pt x="990" y="507"/>
                    <a:pt x="991" y="507"/>
                  </a:cubicBezTo>
                  <a:cubicBezTo>
                    <a:pt x="992" y="507"/>
                    <a:pt x="993" y="507"/>
                    <a:pt x="994" y="506"/>
                  </a:cubicBezTo>
                  <a:cubicBezTo>
                    <a:pt x="995" y="506"/>
                    <a:pt x="996" y="506"/>
                    <a:pt x="996" y="506"/>
                  </a:cubicBezTo>
                  <a:cubicBezTo>
                    <a:pt x="997" y="506"/>
                    <a:pt x="998" y="505"/>
                    <a:pt x="998" y="505"/>
                  </a:cubicBezTo>
                  <a:cubicBezTo>
                    <a:pt x="999" y="505"/>
                    <a:pt x="1001" y="504"/>
                    <a:pt x="1002" y="504"/>
                  </a:cubicBezTo>
                  <a:cubicBezTo>
                    <a:pt x="1003" y="504"/>
                    <a:pt x="1003" y="504"/>
                    <a:pt x="1003" y="504"/>
                  </a:cubicBezTo>
                  <a:cubicBezTo>
                    <a:pt x="1004" y="503"/>
                    <a:pt x="1004" y="503"/>
                    <a:pt x="1004" y="503"/>
                  </a:cubicBezTo>
                  <a:cubicBezTo>
                    <a:pt x="1005" y="503"/>
                    <a:pt x="1005" y="503"/>
                    <a:pt x="1005" y="503"/>
                  </a:cubicBezTo>
                  <a:cubicBezTo>
                    <a:pt x="1007" y="503"/>
                    <a:pt x="1009" y="502"/>
                    <a:pt x="1011" y="501"/>
                  </a:cubicBezTo>
                  <a:cubicBezTo>
                    <a:pt x="1012" y="501"/>
                    <a:pt x="1012" y="501"/>
                    <a:pt x="1012" y="501"/>
                  </a:cubicBezTo>
                  <a:cubicBezTo>
                    <a:pt x="1012" y="501"/>
                    <a:pt x="1012" y="501"/>
                    <a:pt x="1012" y="501"/>
                  </a:cubicBezTo>
                  <a:cubicBezTo>
                    <a:pt x="1013" y="501"/>
                    <a:pt x="1013" y="501"/>
                    <a:pt x="1014" y="501"/>
                  </a:cubicBezTo>
                  <a:cubicBezTo>
                    <a:pt x="1015" y="500"/>
                    <a:pt x="1016" y="500"/>
                    <a:pt x="1018" y="500"/>
                  </a:cubicBezTo>
                  <a:cubicBezTo>
                    <a:pt x="1018" y="499"/>
                    <a:pt x="1018" y="499"/>
                    <a:pt x="1019" y="499"/>
                  </a:cubicBezTo>
                  <a:cubicBezTo>
                    <a:pt x="1019" y="499"/>
                    <a:pt x="1020" y="499"/>
                    <a:pt x="1021" y="499"/>
                  </a:cubicBezTo>
                  <a:cubicBezTo>
                    <a:pt x="1022" y="498"/>
                    <a:pt x="1023" y="498"/>
                    <a:pt x="1024" y="498"/>
                  </a:cubicBezTo>
                  <a:cubicBezTo>
                    <a:pt x="1024" y="497"/>
                    <a:pt x="1025" y="497"/>
                    <a:pt x="1025" y="497"/>
                  </a:cubicBezTo>
                  <a:cubicBezTo>
                    <a:pt x="1026" y="497"/>
                    <a:pt x="1027" y="497"/>
                    <a:pt x="1027" y="496"/>
                  </a:cubicBezTo>
                  <a:cubicBezTo>
                    <a:pt x="1028" y="496"/>
                    <a:pt x="1029" y="496"/>
                    <a:pt x="1030" y="496"/>
                  </a:cubicBezTo>
                  <a:cubicBezTo>
                    <a:pt x="1030" y="495"/>
                    <a:pt x="1031" y="495"/>
                    <a:pt x="1032" y="495"/>
                  </a:cubicBezTo>
                  <a:cubicBezTo>
                    <a:pt x="1032" y="495"/>
                    <a:pt x="1033" y="494"/>
                    <a:pt x="1034" y="494"/>
                  </a:cubicBezTo>
                  <a:cubicBezTo>
                    <a:pt x="1034" y="494"/>
                    <a:pt x="1035" y="494"/>
                    <a:pt x="1035" y="494"/>
                  </a:cubicBezTo>
                  <a:cubicBezTo>
                    <a:pt x="1036" y="493"/>
                    <a:pt x="1037" y="493"/>
                    <a:pt x="1038" y="493"/>
                  </a:cubicBezTo>
                  <a:cubicBezTo>
                    <a:pt x="1038" y="493"/>
                    <a:pt x="1038" y="492"/>
                    <a:pt x="1039" y="492"/>
                  </a:cubicBezTo>
                  <a:cubicBezTo>
                    <a:pt x="1039" y="492"/>
                    <a:pt x="1039" y="492"/>
                    <a:pt x="1039" y="492"/>
                  </a:cubicBezTo>
                  <a:cubicBezTo>
                    <a:pt x="1040" y="492"/>
                    <a:pt x="1040" y="492"/>
                    <a:pt x="1041" y="492"/>
                  </a:cubicBezTo>
                  <a:cubicBezTo>
                    <a:pt x="1042" y="491"/>
                    <a:pt x="1042" y="491"/>
                    <a:pt x="1043" y="491"/>
                  </a:cubicBezTo>
                  <a:cubicBezTo>
                    <a:pt x="1044" y="490"/>
                    <a:pt x="1044" y="490"/>
                    <a:pt x="1045" y="490"/>
                  </a:cubicBezTo>
                  <a:cubicBezTo>
                    <a:pt x="1045" y="490"/>
                    <a:pt x="1046" y="490"/>
                    <a:pt x="1046" y="489"/>
                  </a:cubicBezTo>
                  <a:cubicBezTo>
                    <a:pt x="1047" y="489"/>
                    <a:pt x="1048" y="489"/>
                    <a:pt x="1048" y="489"/>
                  </a:cubicBezTo>
                  <a:cubicBezTo>
                    <a:pt x="1049" y="488"/>
                    <a:pt x="1049" y="488"/>
                    <a:pt x="1050" y="488"/>
                  </a:cubicBezTo>
                  <a:cubicBezTo>
                    <a:pt x="1050" y="488"/>
                    <a:pt x="1051" y="488"/>
                    <a:pt x="1051" y="487"/>
                  </a:cubicBezTo>
                  <a:cubicBezTo>
                    <a:pt x="1052" y="487"/>
                    <a:pt x="1052" y="487"/>
                    <a:pt x="1053" y="486"/>
                  </a:cubicBezTo>
                  <a:cubicBezTo>
                    <a:pt x="1054" y="486"/>
                    <a:pt x="1054" y="486"/>
                    <a:pt x="1055" y="486"/>
                  </a:cubicBezTo>
                  <a:cubicBezTo>
                    <a:pt x="1055" y="486"/>
                    <a:pt x="1055" y="486"/>
                    <a:pt x="1055" y="486"/>
                  </a:cubicBezTo>
                  <a:cubicBezTo>
                    <a:pt x="1056" y="485"/>
                    <a:pt x="1056" y="485"/>
                    <a:pt x="1056" y="485"/>
                  </a:cubicBezTo>
                  <a:cubicBezTo>
                    <a:pt x="1056" y="485"/>
                    <a:pt x="1057" y="485"/>
                    <a:pt x="1058" y="484"/>
                  </a:cubicBezTo>
                  <a:cubicBezTo>
                    <a:pt x="1058" y="484"/>
                    <a:pt x="1059" y="484"/>
                    <a:pt x="1059" y="484"/>
                  </a:cubicBezTo>
                  <a:cubicBezTo>
                    <a:pt x="1059" y="483"/>
                    <a:pt x="1059" y="483"/>
                    <a:pt x="1059" y="483"/>
                  </a:cubicBezTo>
                  <a:cubicBezTo>
                    <a:pt x="1060" y="483"/>
                    <a:pt x="1060" y="483"/>
                    <a:pt x="1060" y="483"/>
                  </a:cubicBezTo>
                  <a:cubicBezTo>
                    <a:pt x="1061" y="483"/>
                    <a:pt x="1062" y="482"/>
                    <a:pt x="1062" y="482"/>
                  </a:cubicBezTo>
                  <a:cubicBezTo>
                    <a:pt x="1063" y="482"/>
                    <a:pt x="1063" y="482"/>
                    <a:pt x="1064" y="481"/>
                  </a:cubicBezTo>
                  <a:cubicBezTo>
                    <a:pt x="1065" y="481"/>
                    <a:pt x="1065" y="481"/>
                    <a:pt x="1065" y="481"/>
                  </a:cubicBezTo>
                  <a:cubicBezTo>
                    <a:pt x="1065" y="480"/>
                    <a:pt x="1066" y="480"/>
                    <a:pt x="1066" y="480"/>
                  </a:cubicBezTo>
                  <a:cubicBezTo>
                    <a:pt x="1067" y="480"/>
                    <a:pt x="1067" y="479"/>
                    <a:pt x="1068" y="479"/>
                  </a:cubicBezTo>
                  <a:cubicBezTo>
                    <a:pt x="1069" y="478"/>
                    <a:pt x="1069" y="478"/>
                    <a:pt x="1069" y="478"/>
                  </a:cubicBezTo>
                  <a:cubicBezTo>
                    <a:pt x="1069" y="478"/>
                    <a:pt x="1070" y="478"/>
                    <a:pt x="1070" y="478"/>
                  </a:cubicBezTo>
                  <a:cubicBezTo>
                    <a:pt x="1071" y="477"/>
                    <a:pt x="1071" y="477"/>
                    <a:pt x="1072" y="477"/>
                  </a:cubicBezTo>
                  <a:cubicBezTo>
                    <a:pt x="1073" y="476"/>
                    <a:pt x="1073" y="476"/>
                    <a:pt x="1073" y="476"/>
                  </a:cubicBezTo>
                  <a:cubicBezTo>
                    <a:pt x="1073" y="476"/>
                    <a:pt x="1074" y="476"/>
                    <a:pt x="1074" y="475"/>
                  </a:cubicBezTo>
                  <a:cubicBezTo>
                    <a:pt x="1075" y="475"/>
                    <a:pt x="1075" y="475"/>
                    <a:pt x="1075" y="474"/>
                  </a:cubicBezTo>
                  <a:cubicBezTo>
                    <a:pt x="1076" y="474"/>
                    <a:pt x="1076" y="474"/>
                    <a:pt x="1076" y="474"/>
                  </a:cubicBezTo>
                  <a:cubicBezTo>
                    <a:pt x="1076" y="474"/>
                    <a:pt x="1076" y="474"/>
                    <a:pt x="1076" y="474"/>
                  </a:cubicBezTo>
                  <a:cubicBezTo>
                    <a:pt x="1077" y="474"/>
                    <a:pt x="1077" y="473"/>
                    <a:pt x="1077" y="473"/>
                  </a:cubicBezTo>
                  <a:cubicBezTo>
                    <a:pt x="1078" y="473"/>
                    <a:pt x="1078" y="472"/>
                    <a:pt x="1079" y="472"/>
                  </a:cubicBezTo>
                  <a:cubicBezTo>
                    <a:pt x="1080" y="471"/>
                    <a:pt x="1080" y="471"/>
                    <a:pt x="1080" y="471"/>
                  </a:cubicBezTo>
                  <a:cubicBezTo>
                    <a:pt x="1081" y="471"/>
                    <a:pt x="1081" y="471"/>
                    <a:pt x="1081" y="471"/>
                  </a:cubicBezTo>
                  <a:cubicBezTo>
                    <a:pt x="1081" y="470"/>
                    <a:pt x="1082" y="470"/>
                    <a:pt x="1082" y="470"/>
                  </a:cubicBezTo>
                  <a:cubicBezTo>
                    <a:pt x="1083" y="469"/>
                    <a:pt x="1083" y="469"/>
                    <a:pt x="1083" y="469"/>
                  </a:cubicBezTo>
                  <a:cubicBezTo>
                    <a:pt x="1084" y="468"/>
                    <a:pt x="1084" y="468"/>
                    <a:pt x="1084" y="468"/>
                  </a:cubicBezTo>
                  <a:cubicBezTo>
                    <a:pt x="1084" y="468"/>
                    <a:pt x="1085" y="468"/>
                    <a:pt x="1085" y="467"/>
                  </a:cubicBezTo>
                  <a:cubicBezTo>
                    <a:pt x="1086" y="466"/>
                    <a:pt x="1086" y="466"/>
                    <a:pt x="1086" y="466"/>
                  </a:cubicBezTo>
                  <a:cubicBezTo>
                    <a:pt x="1086" y="466"/>
                    <a:pt x="1086" y="466"/>
                    <a:pt x="1086" y="466"/>
                  </a:cubicBezTo>
                  <a:cubicBezTo>
                    <a:pt x="1087" y="466"/>
                    <a:pt x="1087" y="466"/>
                    <a:pt x="1087" y="466"/>
                  </a:cubicBezTo>
                  <a:cubicBezTo>
                    <a:pt x="1088" y="465"/>
                    <a:pt x="1088" y="465"/>
                    <a:pt x="1088" y="465"/>
                  </a:cubicBezTo>
                  <a:cubicBezTo>
                    <a:pt x="1088" y="464"/>
                    <a:pt x="1088" y="464"/>
                    <a:pt x="1088" y="464"/>
                  </a:cubicBezTo>
                  <a:cubicBezTo>
                    <a:pt x="1088" y="464"/>
                    <a:pt x="1088" y="464"/>
                    <a:pt x="1088" y="464"/>
                  </a:cubicBezTo>
                  <a:cubicBezTo>
                    <a:pt x="1088" y="464"/>
                    <a:pt x="1088" y="464"/>
                    <a:pt x="1088" y="464"/>
                  </a:cubicBezTo>
                  <a:cubicBezTo>
                    <a:pt x="1089" y="464"/>
                    <a:pt x="1089" y="464"/>
                    <a:pt x="1089" y="464"/>
                  </a:cubicBezTo>
                  <a:cubicBezTo>
                    <a:pt x="1089" y="463"/>
                    <a:pt x="1089" y="463"/>
                    <a:pt x="1090" y="462"/>
                  </a:cubicBezTo>
                  <a:cubicBezTo>
                    <a:pt x="1091" y="461"/>
                    <a:pt x="1091" y="461"/>
                    <a:pt x="1091" y="461"/>
                  </a:cubicBezTo>
                  <a:cubicBezTo>
                    <a:pt x="1091" y="461"/>
                    <a:pt x="1091" y="461"/>
                    <a:pt x="1091" y="461"/>
                  </a:cubicBezTo>
                  <a:cubicBezTo>
                    <a:pt x="1091" y="461"/>
                    <a:pt x="1091" y="460"/>
                    <a:pt x="1092" y="460"/>
                  </a:cubicBezTo>
                  <a:cubicBezTo>
                    <a:pt x="1092" y="459"/>
                    <a:pt x="1092" y="459"/>
                    <a:pt x="1092" y="459"/>
                  </a:cubicBezTo>
                  <a:cubicBezTo>
                    <a:pt x="1092" y="459"/>
                    <a:pt x="1092" y="459"/>
                    <a:pt x="1092" y="459"/>
                  </a:cubicBezTo>
                  <a:cubicBezTo>
                    <a:pt x="1093" y="458"/>
                    <a:pt x="1093" y="458"/>
                    <a:pt x="1094" y="457"/>
                  </a:cubicBezTo>
                  <a:cubicBezTo>
                    <a:pt x="1094" y="457"/>
                    <a:pt x="1094" y="457"/>
                    <a:pt x="1094" y="457"/>
                  </a:cubicBezTo>
                  <a:cubicBezTo>
                    <a:pt x="1094" y="457"/>
                    <a:pt x="1094" y="457"/>
                    <a:pt x="1094" y="457"/>
                  </a:cubicBezTo>
                  <a:cubicBezTo>
                    <a:pt x="1094" y="456"/>
                    <a:pt x="1094" y="456"/>
                    <a:pt x="1094" y="456"/>
                  </a:cubicBezTo>
                  <a:cubicBezTo>
                    <a:pt x="1095" y="455"/>
                    <a:pt x="1095" y="455"/>
                    <a:pt x="1095" y="454"/>
                  </a:cubicBezTo>
                  <a:cubicBezTo>
                    <a:pt x="1128" y="383"/>
                    <a:pt x="1161" y="311"/>
                    <a:pt x="1194" y="239"/>
                  </a:cubicBezTo>
                  <a:cubicBezTo>
                    <a:pt x="1209" y="207"/>
                    <a:pt x="1224" y="174"/>
                    <a:pt x="1239" y="142"/>
                  </a:cubicBezTo>
                  <a:cubicBezTo>
                    <a:pt x="1240" y="138"/>
                    <a:pt x="1241" y="135"/>
                    <a:pt x="1241" y="131"/>
                  </a:cubicBezTo>
                  <a:cubicBezTo>
                    <a:pt x="1242" y="130"/>
                    <a:pt x="1242" y="129"/>
                    <a:pt x="1241" y="128"/>
                  </a:cubicBezTo>
                  <a:cubicBezTo>
                    <a:pt x="1241" y="127"/>
                    <a:pt x="1241" y="127"/>
                    <a:pt x="1241" y="12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9" name="Freeform 164"/>
            <p:cNvSpPr>
              <a:spLocks/>
            </p:cNvSpPr>
            <p:nvPr/>
          </p:nvSpPr>
          <p:spPr bwMode="auto">
            <a:xfrm>
              <a:off x="2490993" y="2652179"/>
              <a:ext cx="3535793" cy="581943"/>
            </a:xfrm>
            <a:custGeom>
              <a:avLst/>
              <a:gdLst>
                <a:gd name="T0" fmla="*/ 1247 w 1253"/>
                <a:gd name="T1" fmla="*/ 132 h 260"/>
                <a:gd name="T2" fmla="*/ 616 w 1253"/>
                <a:gd name="T3" fmla="*/ 259 h 260"/>
                <a:gd name="T4" fmla="*/ 6 w 1253"/>
                <a:gd name="T5" fmla="*/ 128 h 260"/>
                <a:gd name="T6" fmla="*/ 638 w 1253"/>
                <a:gd name="T7" fmla="*/ 1 h 260"/>
                <a:gd name="T8" fmla="*/ 1247 w 1253"/>
                <a:gd name="T9" fmla="*/ 132 h 2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53" h="260">
                  <a:moveTo>
                    <a:pt x="1247" y="132"/>
                  </a:moveTo>
                  <a:cubicBezTo>
                    <a:pt x="1241" y="204"/>
                    <a:pt x="959" y="260"/>
                    <a:pt x="616" y="259"/>
                  </a:cubicBezTo>
                  <a:cubicBezTo>
                    <a:pt x="273" y="258"/>
                    <a:pt x="0" y="199"/>
                    <a:pt x="6" y="128"/>
                  </a:cubicBezTo>
                  <a:cubicBezTo>
                    <a:pt x="12" y="57"/>
                    <a:pt x="295" y="0"/>
                    <a:pt x="638" y="1"/>
                  </a:cubicBezTo>
                  <a:cubicBezTo>
                    <a:pt x="980" y="2"/>
                    <a:pt x="1253" y="61"/>
                    <a:pt x="1247" y="132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40" name="Rectangle 171"/>
          <p:cNvSpPr>
            <a:spLocks noChangeArrowheads="1"/>
          </p:cNvSpPr>
          <p:nvPr/>
        </p:nvSpPr>
        <p:spPr bwMode="auto">
          <a:xfrm>
            <a:off x="2741680" y="2104700"/>
            <a:ext cx="4479943" cy="5062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41" name="Rectangle 173"/>
          <p:cNvSpPr>
            <a:spLocks noChangeArrowheads="1"/>
          </p:cNvSpPr>
          <p:nvPr/>
        </p:nvSpPr>
        <p:spPr bwMode="auto">
          <a:xfrm>
            <a:off x="2708301" y="3039620"/>
            <a:ext cx="4513322" cy="5081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42" name="Rectangle 175"/>
          <p:cNvSpPr>
            <a:spLocks noChangeArrowheads="1"/>
          </p:cNvSpPr>
          <p:nvPr/>
        </p:nvSpPr>
        <p:spPr bwMode="auto">
          <a:xfrm>
            <a:off x="2713070" y="3981305"/>
            <a:ext cx="4508554" cy="5081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0101B6A4-DB22-47AA-941B-4E496BC5F754}"/>
              </a:ext>
            </a:extLst>
          </p:cNvPr>
          <p:cNvSpPr txBox="1"/>
          <p:nvPr/>
        </p:nvSpPr>
        <p:spPr>
          <a:xfrm>
            <a:off x="4877784" y="2001931"/>
            <a:ext cx="20519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bg2"/>
                </a:solidFill>
                <a:latin typeface="+mj-lt"/>
              </a:rPr>
              <a:t>Prospects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0101B6A4-DB22-47AA-941B-4E496BC5F754}"/>
              </a:ext>
            </a:extLst>
          </p:cNvPr>
          <p:cNvSpPr txBox="1"/>
          <p:nvPr/>
        </p:nvSpPr>
        <p:spPr>
          <a:xfrm>
            <a:off x="4537198" y="2970670"/>
            <a:ext cx="20519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bg2"/>
                </a:solidFill>
                <a:latin typeface="+mj-lt"/>
              </a:rPr>
              <a:t>Contacts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0101B6A4-DB22-47AA-941B-4E496BC5F754}"/>
              </a:ext>
            </a:extLst>
          </p:cNvPr>
          <p:cNvSpPr txBox="1"/>
          <p:nvPr/>
        </p:nvSpPr>
        <p:spPr>
          <a:xfrm>
            <a:off x="3851789" y="3937070"/>
            <a:ext cx="20519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bg2"/>
                </a:solidFill>
                <a:latin typeface="+mj-lt"/>
              </a:rPr>
              <a:t>Leads</a:t>
            </a:r>
          </a:p>
        </p:txBody>
      </p:sp>
      <p:grpSp>
        <p:nvGrpSpPr>
          <p:cNvPr id="50" name="Group 49"/>
          <p:cNvGrpSpPr/>
          <p:nvPr/>
        </p:nvGrpSpPr>
        <p:grpSpPr>
          <a:xfrm>
            <a:off x="488594" y="1509509"/>
            <a:ext cx="4419146" cy="1337050"/>
            <a:chOff x="2051105" y="1745672"/>
            <a:chExt cx="4419146" cy="1337050"/>
          </a:xfrm>
        </p:grpSpPr>
        <p:sp>
          <p:nvSpPr>
            <p:cNvPr id="55" name="Freeform 165"/>
            <p:cNvSpPr>
              <a:spLocks/>
            </p:cNvSpPr>
            <p:nvPr/>
          </p:nvSpPr>
          <p:spPr bwMode="auto">
            <a:xfrm>
              <a:off x="2073755" y="1747564"/>
              <a:ext cx="4373846" cy="1335158"/>
            </a:xfrm>
            <a:custGeom>
              <a:avLst/>
              <a:gdLst>
                <a:gd name="T0" fmla="*/ 1545 w 1550"/>
                <a:gd name="T1" fmla="*/ 143 h 596"/>
                <a:gd name="T2" fmla="*/ 1529 w 1550"/>
                <a:gd name="T3" fmla="*/ 124 h 596"/>
                <a:gd name="T4" fmla="*/ 1507 w 1550"/>
                <a:gd name="T5" fmla="*/ 108 h 596"/>
                <a:gd name="T6" fmla="*/ 1472 w 1550"/>
                <a:gd name="T7" fmla="*/ 91 h 596"/>
                <a:gd name="T8" fmla="*/ 1437 w 1550"/>
                <a:gd name="T9" fmla="*/ 78 h 596"/>
                <a:gd name="T10" fmla="*/ 1396 w 1550"/>
                <a:gd name="T11" fmla="*/ 65 h 596"/>
                <a:gd name="T12" fmla="*/ 1358 w 1550"/>
                <a:gd name="T13" fmla="*/ 55 h 596"/>
                <a:gd name="T14" fmla="*/ 1292 w 1550"/>
                <a:gd name="T15" fmla="*/ 41 h 596"/>
                <a:gd name="T16" fmla="*/ 247 w 1550"/>
                <a:gd name="T17" fmla="*/ 43 h 596"/>
                <a:gd name="T18" fmla="*/ 199 w 1550"/>
                <a:gd name="T19" fmla="*/ 53 h 596"/>
                <a:gd name="T20" fmla="*/ 146 w 1550"/>
                <a:gd name="T21" fmla="*/ 67 h 596"/>
                <a:gd name="T22" fmla="*/ 104 w 1550"/>
                <a:gd name="T23" fmla="*/ 80 h 596"/>
                <a:gd name="T24" fmla="*/ 70 w 1550"/>
                <a:gd name="T25" fmla="*/ 94 h 596"/>
                <a:gd name="T26" fmla="*/ 44 w 1550"/>
                <a:gd name="T27" fmla="*/ 108 h 596"/>
                <a:gd name="T28" fmla="*/ 24 w 1550"/>
                <a:gd name="T29" fmla="*/ 121 h 596"/>
                <a:gd name="T30" fmla="*/ 14 w 1550"/>
                <a:gd name="T31" fmla="*/ 130 h 596"/>
                <a:gd name="T32" fmla="*/ 3 w 1550"/>
                <a:gd name="T33" fmla="*/ 145 h 596"/>
                <a:gd name="T34" fmla="*/ 0 w 1550"/>
                <a:gd name="T35" fmla="*/ 161 h 596"/>
                <a:gd name="T36" fmla="*/ 48 w 1550"/>
                <a:gd name="T37" fmla="*/ 274 h 596"/>
                <a:gd name="T38" fmla="*/ 146 w 1550"/>
                <a:gd name="T39" fmla="*/ 485 h 596"/>
                <a:gd name="T40" fmla="*/ 154 w 1550"/>
                <a:gd name="T41" fmla="*/ 493 h 596"/>
                <a:gd name="T42" fmla="*/ 164 w 1550"/>
                <a:gd name="T43" fmla="*/ 501 h 596"/>
                <a:gd name="T44" fmla="*/ 177 w 1550"/>
                <a:gd name="T45" fmla="*/ 509 h 596"/>
                <a:gd name="T46" fmla="*/ 191 w 1550"/>
                <a:gd name="T47" fmla="*/ 516 h 596"/>
                <a:gd name="T48" fmla="*/ 210 w 1550"/>
                <a:gd name="T49" fmla="*/ 524 h 596"/>
                <a:gd name="T50" fmla="*/ 234 w 1550"/>
                <a:gd name="T51" fmla="*/ 533 h 596"/>
                <a:gd name="T52" fmla="*/ 255 w 1550"/>
                <a:gd name="T53" fmla="*/ 540 h 596"/>
                <a:gd name="T54" fmla="*/ 279 w 1550"/>
                <a:gd name="T55" fmla="*/ 546 h 596"/>
                <a:gd name="T56" fmla="*/ 311 w 1550"/>
                <a:gd name="T57" fmla="*/ 554 h 596"/>
                <a:gd name="T58" fmla="*/ 339 w 1550"/>
                <a:gd name="T59" fmla="*/ 560 h 596"/>
                <a:gd name="T60" fmla="*/ 373 w 1550"/>
                <a:gd name="T61" fmla="*/ 566 h 596"/>
                <a:gd name="T62" fmla="*/ 408 w 1550"/>
                <a:gd name="T63" fmla="*/ 571 h 596"/>
                <a:gd name="T64" fmla="*/ 439 w 1550"/>
                <a:gd name="T65" fmla="*/ 576 h 596"/>
                <a:gd name="T66" fmla="*/ 477 w 1550"/>
                <a:gd name="T67" fmla="*/ 580 h 596"/>
                <a:gd name="T68" fmla="*/ 512 w 1550"/>
                <a:gd name="T69" fmla="*/ 584 h 596"/>
                <a:gd name="T70" fmla="*/ 552 w 1550"/>
                <a:gd name="T71" fmla="*/ 587 h 596"/>
                <a:gd name="T72" fmla="*/ 589 w 1550"/>
                <a:gd name="T73" fmla="*/ 590 h 596"/>
                <a:gd name="T74" fmla="*/ 633 w 1550"/>
                <a:gd name="T75" fmla="*/ 592 h 596"/>
                <a:gd name="T76" fmla="*/ 685 w 1550"/>
                <a:gd name="T77" fmla="*/ 594 h 596"/>
                <a:gd name="T78" fmla="*/ 728 w 1550"/>
                <a:gd name="T79" fmla="*/ 595 h 596"/>
                <a:gd name="T80" fmla="*/ 785 w 1550"/>
                <a:gd name="T81" fmla="*/ 595 h 596"/>
                <a:gd name="T82" fmla="*/ 841 w 1550"/>
                <a:gd name="T83" fmla="*/ 595 h 596"/>
                <a:gd name="T84" fmla="*/ 890 w 1550"/>
                <a:gd name="T85" fmla="*/ 593 h 596"/>
                <a:gd name="T86" fmla="*/ 927 w 1550"/>
                <a:gd name="T87" fmla="*/ 592 h 596"/>
                <a:gd name="T88" fmla="*/ 971 w 1550"/>
                <a:gd name="T89" fmla="*/ 589 h 596"/>
                <a:gd name="T90" fmla="*/ 1009 w 1550"/>
                <a:gd name="T91" fmla="*/ 586 h 596"/>
                <a:gd name="T92" fmla="*/ 1053 w 1550"/>
                <a:gd name="T93" fmla="*/ 582 h 596"/>
                <a:gd name="T94" fmla="*/ 1086 w 1550"/>
                <a:gd name="T95" fmla="*/ 579 h 596"/>
                <a:gd name="T96" fmla="*/ 1127 w 1550"/>
                <a:gd name="T97" fmla="*/ 573 h 596"/>
                <a:gd name="T98" fmla="*/ 1165 w 1550"/>
                <a:gd name="T99" fmla="*/ 568 h 596"/>
                <a:gd name="T100" fmla="*/ 1196 w 1550"/>
                <a:gd name="T101" fmla="*/ 562 h 596"/>
                <a:gd name="T102" fmla="*/ 1223 w 1550"/>
                <a:gd name="T103" fmla="*/ 557 h 596"/>
                <a:gd name="T104" fmla="*/ 1256 w 1550"/>
                <a:gd name="T105" fmla="*/ 550 h 596"/>
                <a:gd name="T106" fmla="*/ 1286 w 1550"/>
                <a:gd name="T107" fmla="*/ 542 h 596"/>
                <a:gd name="T108" fmla="*/ 1307 w 1550"/>
                <a:gd name="T109" fmla="*/ 536 h 596"/>
                <a:gd name="T110" fmla="*/ 1332 w 1550"/>
                <a:gd name="T111" fmla="*/ 527 h 596"/>
                <a:gd name="T112" fmla="*/ 1350 w 1550"/>
                <a:gd name="T113" fmla="*/ 520 h 596"/>
                <a:gd name="T114" fmla="*/ 1365 w 1550"/>
                <a:gd name="T115" fmla="*/ 513 h 596"/>
                <a:gd name="T116" fmla="*/ 1381 w 1550"/>
                <a:gd name="T117" fmla="*/ 504 h 596"/>
                <a:gd name="T118" fmla="*/ 1392 w 1550"/>
                <a:gd name="T119" fmla="*/ 496 h 596"/>
                <a:gd name="T120" fmla="*/ 1400 w 1550"/>
                <a:gd name="T121" fmla="*/ 489 h 596"/>
                <a:gd name="T122" fmla="*/ 1408 w 1550"/>
                <a:gd name="T123" fmla="*/ 479 h 596"/>
                <a:gd name="T124" fmla="*/ 1550 w 1550"/>
                <a:gd name="T125" fmla="*/ 164 h 5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550" h="596">
                  <a:moveTo>
                    <a:pt x="1550" y="160"/>
                  </a:moveTo>
                  <a:cubicBezTo>
                    <a:pt x="1550" y="159"/>
                    <a:pt x="1550" y="157"/>
                    <a:pt x="1550" y="156"/>
                  </a:cubicBezTo>
                  <a:cubicBezTo>
                    <a:pt x="1550" y="155"/>
                    <a:pt x="1550" y="155"/>
                    <a:pt x="1550" y="155"/>
                  </a:cubicBezTo>
                  <a:cubicBezTo>
                    <a:pt x="1549" y="154"/>
                    <a:pt x="1549" y="153"/>
                    <a:pt x="1549" y="152"/>
                  </a:cubicBezTo>
                  <a:cubicBezTo>
                    <a:pt x="1549" y="152"/>
                    <a:pt x="1549" y="152"/>
                    <a:pt x="1549" y="152"/>
                  </a:cubicBezTo>
                  <a:cubicBezTo>
                    <a:pt x="1549" y="151"/>
                    <a:pt x="1548" y="149"/>
                    <a:pt x="1548" y="148"/>
                  </a:cubicBezTo>
                  <a:cubicBezTo>
                    <a:pt x="1547" y="147"/>
                    <a:pt x="1547" y="147"/>
                    <a:pt x="1547" y="147"/>
                  </a:cubicBezTo>
                  <a:cubicBezTo>
                    <a:pt x="1547" y="146"/>
                    <a:pt x="1546" y="145"/>
                    <a:pt x="1546" y="144"/>
                  </a:cubicBezTo>
                  <a:cubicBezTo>
                    <a:pt x="1545" y="143"/>
                    <a:pt x="1545" y="143"/>
                    <a:pt x="1545" y="143"/>
                  </a:cubicBezTo>
                  <a:cubicBezTo>
                    <a:pt x="1545" y="142"/>
                    <a:pt x="1544" y="141"/>
                    <a:pt x="1543" y="140"/>
                  </a:cubicBezTo>
                  <a:cubicBezTo>
                    <a:pt x="1543" y="140"/>
                    <a:pt x="1543" y="140"/>
                    <a:pt x="1543" y="140"/>
                  </a:cubicBezTo>
                  <a:cubicBezTo>
                    <a:pt x="1542" y="138"/>
                    <a:pt x="1542" y="137"/>
                    <a:pt x="1541" y="136"/>
                  </a:cubicBezTo>
                  <a:cubicBezTo>
                    <a:pt x="1540" y="135"/>
                    <a:pt x="1540" y="135"/>
                    <a:pt x="1540" y="135"/>
                  </a:cubicBezTo>
                  <a:cubicBezTo>
                    <a:pt x="1539" y="134"/>
                    <a:pt x="1538" y="133"/>
                    <a:pt x="1537" y="132"/>
                  </a:cubicBezTo>
                  <a:cubicBezTo>
                    <a:pt x="1537" y="131"/>
                    <a:pt x="1537" y="131"/>
                    <a:pt x="1537" y="131"/>
                  </a:cubicBezTo>
                  <a:cubicBezTo>
                    <a:pt x="1536" y="130"/>
                    <a:pt x="1535" y="129"/>
                    <a:pt x="1534" y="128"/>
                  </a:cubicBezTo>
                  <a:cubicBezTo>
                    <a:pt x="1533" y="128"/>
                    <a:pt x="1533" y="128"/>
                    <a:pt x="1533" y="128"/>
                  </a:cubicBezTo>
                  <a:cubicBezTo>
                    <a:pt x="1532" y="126"/>
                    <a:pt x="1531" y="125"/>
                    <a:pt x="1529" y="124"/>
                  </a:cubicBezTo>
                  <a:cubicBezTo>
                    <a:pt x="1529" y="123"/>
                    <a:pt x="1529" y="123"/>
                    <a:pt x="1529" y="123"/>
                  </a:cubicBezTo>
                  <a:cubicBezTo>
                    <a:pt x="1527" y="122"/>
                    <a:pt x="1526" y="121"/>
                    <a:pt x="1525" y="120"/>
                  </a:cubicBezTo>
                  <a:cubicBezTo>
                    <a:pt x="1524" y="120"/>
                    <a:pt x="1524" y="120"/>
                    <a:pt x="1524" y="120"/>
                  </a:cubicBezTo>
                  <a:cubicBezTo>
                    <a:pt x="1523" y="119"/>
                    <a:pt x="1521" y="118"/>
                    <a:pt x="1520" y="116"/>
                  </a:cubicBezTo>
                  <a:cubicBezTo>
                    <a:pt x="1519" y="116"/>
                    <a:pt x="1519" y="116"/>
                    <a:pt x="1519" y="116"/>
                  </a:cubicBezTo>
                  <a:cubicBezTo>
                    <a:pt x="1517" y="115"/>
                    <a:pt x="1516" y="114"/>
                    <a:pt x="1514" y="113"/>
                  </a:cubicBezTo>
                  <a:cubicBezTo>
                    <a:pt x="1513" y="112"/>
                    <a:pt x="1513" y="112"/>
                    <a:pt x="1513" y="112"/>
                  </a:cubicBezTo>
                  <a:cubicBezTo>
                    <a:pt x="1511" y="111"/>
                    <a:pt x="1510" y="110"/>
                    <a:pt x="1508" y="109"/>
                  </a:cubicBezTo>
                  <a:cubicBezTo>
                    <a:pt x="1507" y="108"/>
                    <a:pt x="1507" y="108"/>
                    <a:pt x="1507" y="108"/>
                  </a:cubicBezTo>
                  <a:cubicBezTo>
                    <a:pt x="1506" y="107"/>
                    <a:pt x="1504" y="106"/>
                    <a:pt x="1502" y="105"/>
                  </a:cubicBezTo>
                  <a:cubicBezTo>
                    <a:pt x="1501" y="105"/>
                    <a:pt x="1501" y="105"/>
                    <a:pt x="1501" y="105"/>
                  </a:cubicBezTo>
                  <a:cubicBezTo>
                    <a:pt x="1499" y="104"/>
                    <a:pt x="1497" y="103"/>
                    <a:pt x="1495" y="102"/>
                  </a:cubicBezTo>
                  <a:cubicBezTo>
                    <a:pt x="1495" y="101"/>
                    <a:pt x="1494" y="101"/>
                    <a:pt x="1494" y="101"/>
                  </a:cubicBezTo>
                  <a:cubicBezTo>
                    <a:pt x="1492" y="100"/>
                    <a:pt x="1490" y="99"/>
                    <a:pt x="1487" y="98"/>
                  </a:cubicBezTo>
                  <a:cubicBezTo>
                    <a:pt x="1487" y="97"/>
                    <a:pt x="1487" y="97"/>
                    <a:pt x="1487" y="97"/>
                  </a:cubicBezTo>
                  <a:cubicBezTo>
                    <a:pt x="1485" y="96"/>
                    <a:pt x="1483" y="95"/>
                    <a:pt x="1480" y="94"/>
                  </a:cubicBezTo>
                  <a:cubicBezTo>
                    <a:pt x="1480" y="94"/>
                    <a:pt x="1479" y="94"/>
                    <a:pt x="1479" y="94"/>
                  </a:cubicBezTo>
                  <a:cubicBezTo>
                    <a:pt x="1477" y="93"/>
                    <a:pt x="1474" y="92"/>
                    <a:pt x="1472" y="91"/>
                  </a:cubicBezTo>
                  <a:cubicBezTo>
                    <a:pt x="1472" y="91"/>
                    <a:pt x="1471" y="90"/>
                    <a:pt x="1471" y="90"/>
                  </a:cubicBezTo>
                  <a:cubicBezTo>
                    <a:pt x="1470" y="90"/>
                    <a:pt x="1469" y="90"/>
                    <a:pt x="1468" y="89"/>
                  </a:cubicBezTo>
                  <a:cubicBezTo>
                    <a:pt x="1468" y="89"/>
                    <a:pt x="1467" y="89"/>
                    <a:pt x="1466" y="88"/>
                  </a:cubicBezTo>
                  <a:cubicBezTo>
                    <a:pt x="1464" y="88"/>
                    <a:pt x="1463" y="87"/>
                    <a:pt x="1461" y="86"/>
                  </a:cubicBezTo>
                  <a:cubicBezTo>
                    <a:pt x="1460" y="86"/>
                    <a:pt x="1458" y="85"/>
                    <a:pt x="1457" y="85"/>
                  </a:cubicBezTo>
                  <a:cubicBezTo>
                    <a:pt x="1455" y="84"/>
                    <a:pt x="1453" y="83"/>
                    <a:pt x="1452" y="83"/>
                  </a:cubicBezTo>
                  <a:cubicBezTo>
                    <a:pt x="1450" y="82"/>
                    <a:pt x="1449" y="82"/>
                    <a:pt x="1447" y="81"/>
                  </a:cubicBezTo>
                  <a:cubicBezTo>
                    <a:pt x="1445" y="80"/>
                    <a:pt x="1444" y="80"/>
                    <a:pt x="1442" y="79"/>
                  </a:cubicBezTo>
                  <a:cubicBezTo>
                    <a:pt x="1440" y="79"/>
                    <a:pt x="1439" y="78"/>
                    <a:pt x="1437" y="78"/>
                  </a:cubicBezTo>
                  <a:cubicBezTo>
                    <a:pt x="1435" y="77"/>
                    <a:pt x="1433" y="76"/>
                    <a:pt x="1431" y="76"/>
                  </a:cubicBezTo>
                  <a:cubicBezTo>
                    <a:pt x="1430" y="75"/>
                    <a:pt x="1429" y="75"/>
                    <a:pt x="1429" y="75"/>
                  </a:cubicBezTo>
                  <a:cubicBezTo>
                    <a:pt x="1428" y="74"/>
                    <a:pt x="1427" y="74"/>
                    <a:pt x="1427" y="74"/>
                  </a:cubicBezTo>
                  <a:cubicBezTo>
                    <a:pt x="1426" y="74"/>
                    <a:pt x="1424" y="73"/>
                    <a:pt x="1423" y="73"/>
                  </a:cubicBezTo>
                  <a:cubicBezTo>
                    <a:pt x="1421" y="72"/>
                    <a:pt x="1419" y="72"/>
                    <a:pt x="1417" y="71"/>
                  </a:cubicBezTo>
                  <a:cubicBezTo>
                    <a:pt x="1416" y="71"/>
                    <a:pt x="1414" y="70"/>
                    <a:pt x="1413" y="70"/>
                  </a:cubicBezTo>
                  <a:cubicBezTo>
                    <a:pt x="1411" y="69"/>
                    <a:pt x="1409" y="69"/>
                    <a:pt x="1407" y="68"/>
                  </a:cubicBezTo>
                  <a:cubicBezTo>
                    <a:pt x="1405" y="68"/>
                    <a:pt x="1404" y="67"/>
                    <a:pt x="1403" y="67"/>
                  </a:cubicBezTo>
                  <a:cubicBezTo>
                    <a:pt x="1401" y="66"/>
                    <a:pt x="1398" y="65"/>
                    <a:pt x="1396" y="65"/>
                  </a:cubicBezTo>
                  <a:cubicBezTo>
                    <a:pt x="1395" y="65"/>
                    <a:pt x="1394" y="64"/>
                    <a:pt x="1393" y="64"/>
                  </a:cubicBezTo>
                  <a:cubicBezTo>
                    <a:pt x="1392" y="64"/>
                    <a:pt x="1392" y="64"/>
                    <a:pt x="1392" y="64"/>
                  </a:cubicBezTo>
                  <a:cubicBezTo>
                    <a:pt x="1389" y="63"/>
                    <a:pt x="1386" y="62"/>
                    <a:pt x="1383" y="61"/>
                  </a:cubicBezTo>
                  <a:cubicBezTo>
                    <a:pt x="1382" y="61"/>
                    <a:pt x="1381" y="61"/>
                    <a:pt x="1380" y="61"/>
                  </a:cubicBezTo>
                  <a:cubicBezTo>
                    <a:pt x="1377" y="60"/>
                    <a:pt x="1374" y="59"/>
                    <a:pt x="1372" y="59"/>
                  </a:cubicBezTo>
                  <a:cubicBezTo>
                    <a:pt x="1371" y="58"/>
                    <a:pt x="1370" y="58"/>
                    <a:pt x="1369" y="58"/>
                  </a:cubicBezTo>
                  <a:cubicBezTo>
                    <a:pt x="1365" y="57"/>
                    <a:pt x="1362" y="56"/>
                    <a:pt x="1359" y="55"/>
                  </a:cubicBezTo>
                  <a:cubicBezTo>
                    <a:pt x="1358" y="55"/>
                    <a:pt x="1358" y="55"/>
                    <a:pt x="1358" y="55"/>
                  </a:cubicBezTo>
                  <a:cubicBezTo>
                    <a:pt x="1358" y="55"/>
                    <a:pt x="1358" y="55"/>
                    <a:pt x="1358" y="55"/>
                  </a:cubicBezTo>
                  <a:cubicBezTo>
                    <a:pt x="1357" y="55"/>
                    <a:pt x="1357" y="55"/>
                    <a:pt x="1357" y="55"/>
                  </a:cubicBezTo>
                  <a:cubicBezTo>
                    <a:pt x="1353" y="54"/>
                    <a:pt x="1348" y="53"/>
                    <a:pt x="1343" y="52"/>
                  </a:cubicBezTo>
                  <a:cubicBezTo>
                    <a:pt x="1341" y="51"/>
                    <a:pt x="1340" y="51"/>
                    <a:pt x="1338" y="51"/>
                  </a:cubicBezTo>
                  <a:cubicBezTo>
                    <a:pt x="1335" y="50"/>
                    <a:pt x="1331" y="49"/>
                    <a:pt x="1327" y="48"/>
                  </a:cubicBezTo>
                  <a:cubicBezTo>
                    <a:pt x="1326" y="48"/>
                    <a:pt x="1325" y="48"/>
                    <a:pt x="1324" y="48"/>
                  </a:cubicBezTo>
                  <a:cubicBezTo>
                    <a:pt x="1323" y="47"/>
                    <a:pt x="1323" y="47"/>
                    <a:pt x="1322" y="47"/>
                  </a:cubicBezTo>
                  <a:cubicBezTo>
                    <a:pt x="1319" y="46"/>
                    <a:pt x="1315" y="46"/>
                    <a:pt x="1311" y="45"/>
                  </a:cubicBezTo>
                  <a:cubicBezTo>
                    <a:pt x="1310" y="45"/>
                    <a:pt x="1309" y="44"/>
                    <a:pt x="1307" y="44"/>
                  </a:cubicBezTo>
                  <a:cubicBezTo>
                    <a:pt x="1302" y="43"/>
                    <a:pt x="1297" y="42"/>
                    <a:pt x="1292" y="41"/>
                  </a:cubicBezTo>
                  <a:cubicBezTo>
                    <a:pt x="1291" y="41"/>
                    <a:pt x="1291" y="41"/>
                    <a:pt x="1291" y="41"/>
                  </a:cubicBezTo>
                  <a:cubicBezTo>
                    <a:pt x="1291" y="41"/>
                    <a:pt x="1291" y="41"/>
                    <a:pt x="1291" y="41"/>
                  </a:cubicBezTo>
                  <a:cubicBezTo>
                    <a:pt x="1158" y="16"/>
                    <a:pt x="982" y="1"/>
                    <a:pt x="788" y="0"/>
                  </a:cubicBezTo>
                  <a:cubicBezTo>
                    <a:pt x="590" y="0"/>
                    <a:pt x="407" y="14"/>
                    <a:pt x="268" y="39"/>
                  </a:cubicBezTo>
                  <a:cubicBezTo>
                    <a:pt x="268" y="39"/>
                    <a:pt x="268" y="39"/>
                    <a:pt x="268" y="39"/>
                  </a:cubicBezTo>
                  <a:cubicBezTo>
                    <a:pt x="267" y="40"/>
                    <a:pt x="267" y="40"/>
                    <a:pt x="266" y="40"/>
                  </a:cubicBezTo>
                  <a:cubicBezTo>
                    <a:pt x="264" y="40"/>
                    <a:pt x="262" y="40"/>
                    <a:pt x="260" y="41"/>
                  </a:cubicBezTo>
                  <a:cubicBezTo>
                    <a:pt x="258" y="41"/>
                    <a:pt x="255" y="42"/>
                    <a:pt x="253" y="42"/>
                  </a:cubicBezTo>
                  <a:cubicBezTo>
                    <a:pt x="251" y="43"/>
                    <a:pt x="249" y="43"/>
                    <a:pt x="247" y="43"/>
                  </a:cubicBezTo>
                  <a:cubicBezTo>
                    <a:pt x="246" y="44"/>
                    <a:pt x="245" y="44"/>
                    <a:pt x="244" y="44"/>
                  </a:cubicBezTo>
                  <a:cubicBezTo>
                    <a:pt x="243" y="44"/>
                    <a:pt x="242" y="44"/>
                    <a:pt x="241" y="45"/>
                  </a:cubicBezTo>
                  <a:cubicBezTo>
                    <a:pt x="238" y="45"/>
                    <a:pt x="235" y="46"/>
                    <a:pt x="233" y="46"/>
                  </a:cubicBezTo>
                  <a:cubicBezTo>
                    <a:pt x="231" y="47"/>
                    <a:pt x="229" y="47"/>
                    <a:pt x="227" y="47"/>
                  </a:cubicBezTo>
                  <a:cubicBezTo>
                    <a:pt x="224" y="48"/>
                    <a:pt x="222" y="48"/>
                    <a:pt x="219" y="49"/>
                  </a:cubicBezTo>
                  <a:cubicBezTo>
                    <a:pt x="218" y="49"/>
                    <a:pt x="217" y="49"/>
                    <a:pt x="216" y="50"/>
                  </a:cubicBezTo>
                  <a:cubicBezTo>
                    <a:pt x="215" y="50"/>
                    <a:pt x="214" y="50"/>
                    <a:pt x="213" y="50"/>
                  </a:cubicBezTo>
                  <a:cubicBezTo>
                    <a:pt x="210" y="51"/>
                    <a:pt x="207" y="52"/>
                    <a:pt x="204" y="52"/>
                  </a:cubicBezTo>
                  <a:cubicBezTo>
                    <a:pt x="202" y="53"/>
                    <a:pt x="201" y="53"/>
                    <a:pt x="199" y="53"/>
                  </a:cubicBezTo>
                  <a:cubicBezTo>
                    <a:pt x="195" y="54"/>
                    <a:pt x="191" y="55"/>
                    <a:pt x="187" y="56"/>
                  </a:cubicBezTo>
                  <a:cubicBezTo>
                    <a:pt x="186" y="57"/>
                    <a:pt x="186" y="57"/>
                    <a:pt x="186" y="57"/>
                  </a:cubicBezTo>
                  <a:cubicBezTo>
                    <a:pt x="186" y="57"/>
                    <a:pt x="186" y="57"/>
                    <a:pt x="186" y="57"/>
                  </a:cubicBezTo>
                  <a:cubicBezTo>
                    <a:pt x="181" y="58"/>
                    <a:pt x="176" y="59"/>
                    <a:pt x="172" y="60"/>
                  </a:cubicBezTo>
                  <a:cubicBezTo>
                    <a:pt x="171" y="60"/>
                    <a:pt x="169" y="61"/>
                    <a:pt x="168" y="61"/>
                  </a:cubicBezTo>
                  <a:cubicBezTo>
                    <a:pt x="165" y="62"/>
                    <a:pt x="162" y="63"/>
                    <a:pt x="158" y="64"/>
                  </a:cubicBezTo>
                  <a:cubicBezTo>
                    <a:pt x="158" y="64"/>
                    <a:pt x="157" y="64"/>
                    <a:pt x="156" y="64"/>
                  </a:cubicBezTo>
                  <a:cubicBezTo>
                    <a:pt x="155" y="64"/>
                    <a:pt x="155" y="65"/>
                    <a:pt x="154" y="65"/>
                  </a:cubicBezTo>
                  <a:cubicBezTo>
                    <a:pt x="151" y="66"/>
                    <a:pt x="148" y="66"/>
                    <a:pt x="146" y="67"/>
                  </a:cubicBezTo>
                  <a:cubicBezTo>
                    <a:pt x="144" y="68"/>
                    <a:pt x="143" y="68"/>
                    <a:pt x="141" y="68"/>
                  </a:cubicBezTo>
                  <a:cubicBezTo>
                    <a:pt x="138" y="69"/>
                    <a:pt x="135" y="70"/>
                    <a:pt x="132" y="71"/>
                  </a:cubicBezTo>
                  <a:cubicBezTo>
                    <a:pt x="131" y="72"/>
                    <a:pt x="131" y="72"/>
                    <a:pt x="130" y="72"/>
                  </a:cubicBezTo>
                  <a:cubicBezTo>
                    <a:pt x="130" y="72"/>
                    <a:pt x="130" y="72"/>
                    <a:pt x="130" y="72"/>
                  </a:cubicBezTo>
                  <a:cubicBezTo>
                    <a:pt x="126" y="73"/>
                    <a:pt x="122" y="74"/>
                    <a:pt x="119" y="76"/>
                  </a:cubicBezTo>
                  <a:cubicBezTo>
                    <a:pt x="118" y="76"/>
                    <a:pt x="117" y="76"/>
                    <a:pt x="116" y="76"/>
                  </a:cubicBezTo>
                  <a:cubicBezTo>
                    <a:pt x="114" y="77"/>
                    <a:pt x="111" y="78"/>
                    <a:pt x="108" y="79"/>
                  </a:cubicBezTo>
                  <a:cubicBezTo>
                    <a:pt x="107" y="79"/>
                    <a:pt x="107" y="79"/>
                    <a:pt x="107" y="79"/>
                  </a:cubicBezTo>
                  <a:cubicBezTo>
                    <a:pt x="106" y="80"/>
                    <a:pt x="105" y="80"/>
                    <a:pt x="104" y="80"/>
                  </a:cubicBezTo>
                  <a:cubicBezTo>
                    <a:pt x="102" y="81"/>
                    <a:pt x="100" y="82"/>
                    <a:pt x="98" y="83"/>
                  </a:cubicBezTo>
                  <a:cubicBezTo>
                    <a:pt x="97" y="83"/>
                    <a:pt x="96" y="84"/>
                    <a:pt x="94" y="84"/>
                  </a:cubicBezTo>
                  <a:cubicBezTo>
                    <a:pt x="92" y="85"/>
                    <a:pt x="91" y="86"/>
                    <a:pt x="89" y="86"/>
                  </a:cubicBezTo>
                  <a:cubicBezTo>
                    <a:pt x="88" y="86"/>
                    <a:pt x="88" y="87"/>
                    <a:pt x="87" y="87"/>
                  </a:cubicBezTo>
                  <a:cubicBezTo>
                    <a:pt x="86" y="87"/>
                    <a:pt x="86" y="88"/>
                    <a:pt x="85" y="88"/>
                  </a:cubicBezTo>
                  <a:cubicBezTo>
                    <a:pt x="83" y="89"/>
                    <a:pt x="82" y="89"/>
                    <a:pt x="80" y="90"/>
                  </a:cubicBezTo>
                  <a:cubicBezTo>
                    <a:pt x="79" y="90"/>
                    <a:pt x="78" y="91"/>
                    <a:pt x="76" y="91"/>
                  </a:cubicBezTo>
                  <a:cubicBezTo>
                    <a:pt x="75" y="92"/>
                    <a:pt x="73" y="93"/>
                    <a:pt x="72" y="93"/>
                  </a:cubicBezTo>
                  <a:cubicBezTo>
                    <a:pt x="71" y="94"/>
                    <a:pt x="71" y="94"/>
                    <a:pt x="70" y="94"/>
                  </a:cubicBezTo>
                  <a:cubicBezTo>
                    <a:pt x="69" y="94"/>
                    <a:pt x="69" y="95"/>
                    <a:pt x="68" y="95"/>
                  </a:cubicBezTo>
                  <a:cubicBezTo>
                    <a:pt x="67" y="96"/>
                    <a:pt x="65" y="96"/>
                    <a:pt x="64" y="97"/>
                  </a:cubicBezTo>
                  <a:cubicBezTo>
                    <a:pt x="63" y="98"/>
                    <a:pt x="62" y="98"/>
                    <a:pt x="60" y="99"/>
                  </a:cubicBezTo>
                  <a:cubicBezTo>
                    <a:pt x="59" y="99"/>
                    <a:pt x="58" y="100"/>
                    <a:pt x="57" y="101"/>
                  </a:cubicBezTo>
                  <a:cubicBezTo>
                    <a:pt x="56" y="101"/>
                    <a:pt x="56" y="101"/>
                    <a:pt x="55" y="101"/>
                  </a:cubicBezTo>
                  <a:cubicBezTo>
                    <a:pt x="54" y="102"/>
                    <a:pt x="54" y="102"/>
                    <a:pt x="53" y="102"/>
                  </a:cubicBezTo>
                  <a:cubicBezTo>
                    <a:pt x="52" y="103"/>
                    <a:pt x="51" y="104"/>
                    <a:pt x="50" y="104"/>
                  </a:cubicBezTo>
                  <a:cubicBezTo>
                    <a:pt x="49" y="105"/>
                    <a:pt x="48" y="105"/>
                    <a:pt x="47" y="106"/>
                  </a:cubicBezTo>
                  <a:cubicBezTo>
                    <a:pt x="46" y="107"/>
                    <a:pt x="45" y="107"/>
                    <a:pt x="44" y="108"/>
                  </a:cubicBezTo>
                  <a:cubicBezTo>
                    <a:pt x="43" y="108"/>
                    <a:pt x="43" y="108"/>
                    <a:pt x="42" y="109"/>
                  </a:cubicBezTo>
                  <a:cubicBezTo>
                    <a:pt x="42" y="109"/>
                    <a:pt x="41" y="109"/>
                    <a:pt x="40" y="110"/>
                  </a:cubicBezTo>
                  <a:cubicBezTo>
                    <a:pt x="39" y="110"/>
                    <a:pt x="38" y="111"/>
                    <a:pt x="38" y="111"/>
                  </a:cubicBezTo>
                  <a:cubicBezTo>
                    <a:pt x="37" y="112"/>
                    <a:pt x="36" y="113"/>
                    <a:pt x="35" y="113"/>
                  </a:cubicBezTo>
                  <a:cubicBezTo>
                    <a:pt x="34" y="114"/>
                    <a:pt x="33" y="115"/>
                    <a:pt x="32" y="115"/>
                  </a:cubicBezTo>
                  <a:cubicBezTo>
                    <a:pt x="31" y="116"/>
                    <a:pt x="31" y="116"/>
                    <a:pt x="31" y="116"/>
                  </a:cubicBezTo>
                  <a:cubicBezTo>
                    <a:pt x="30" y="116"/>
                    <a:pt x="30" y="117"/>
                    <a:pt x="29" y="117"/>
                  </a:cubicBezTo>
                  <a:cubicBezTo>
                    <a:pt x="28" y="118"/>
                    <a:pt x="28" y="118"/>
                    <a:pt x="27" y="119"/>
                  </a:cubicBezTo>
                  <a:cubicBezTo>
                    <a:pt x="26" y="120"/>
                    <a:pt x="25" y="120"/>
                    <a:pt x="24" y="121"/>
                  </a:cubicBezTo>
                  <a:cubicBezTo>
                    <a:pt x="24" y="121"/>
                    <a:pt x="23" y="122"/>
                    <a:pt x="22" y="123"/>
                  </a:cubicBezTo>
                  <a:cubicBezTo>
                    <a:pt x="22" y="123"/>
                    <a:pt x="22" y="123"/>
                    <a:pt x="22" y="123"/>
                  </a:cubicBezTo>
                  <a:cubicBezTo>
                    <a:pt x="21" y="124"/>
                    <a:pt x="20" y="124"/>
                    <a:pt x="20" y="125"/>
                  </a:cubicBezTo>
                  <a:cubicBezTo>
                    <a:pt x="19" y="125"/>
                    <a:pt x="19" y="126"/>
                    <a:pt x="18" y="126"/>
                  </a:cubicBezTo>
                  <a:cubicBezTo>
                    <a:pt x="17" y="127"/>
                    <a:pt x="16" y="128"/>
                    <a:pt x="15" y="129"/>
                  </a:cubicBezTo>
                  <a:cubicBezTo>
                    <a:pt x="15" y="129"/>
                    <a:pt x="15" y="130"/>
                    <a:pt x="14" y="130"/>
                  </a:cubicBezTo>
                  <a:cubicBezTo>
                    <a:pt x="14" y="130"/>
                    <a:pt x="14" y="130"/>
                    <a:pt x="14" y="130"/>
                  </a:cubicBezTo>
                  <a:cubicBezTo>
                    <a:pt x="14" y="130"/>
                    <a:pt x="14" y="130"/>
                    <a:pt x="14" y="130"/>
                  </a:cubicBezTo>
                  <a:cubicBezTo>
                    <a:pt x="14" y="130"/>
                    <a:pt x="14" y="130"/>
                    <a:pt x="14" y="130"/>
                  </a:cubicBezTo>
                  <a:cubicBezTo>
                    <a:pt x="14" y="130"/>
                    <a:pt x="14" y="130"/>
                    <a:pt x="14" y="130"/>
                  </a:cubicBezTo>
                  <a:cubicBezTo>
                    <a:pt x="13" y="131"/>
                    <a:pt x="12" y="133"/>
                    <a:pt x="11" y="134"/>
                  </a:cubicBezTo>
                  <a:cubicBezTo>
                    <a:pt x="10" y="135"/>
                    <a:pt x="10" y="135"/>
                    <a:pt x="10" y="135"/>
                  </a:cubicBezTo>
                  <a:cubicBezTo>
                    <a:pt x="9" y="136"/>
                    <a:pt x="9" y="137"/>
                    <a:pt x="8" y="138"/>
                  </a:cubicBezTo>
                  <a:cubicBezTo>
                    <a:pt x="8" y="138"/>
                    <a:pt x="8" y="138"/>
                    <a:pt x="8" y="138"/>
                  </a:cubicBezTo>
                  <a:cubicBezTo>
                    <a:pt x="7" y="138"/>
                    <a:pt x="7" y="139"/>
                    <a:pt x="7" y="139"/>
                  </a:cubicBezTo>
                  <a:cubicBezTo>
                    <a:pt x="6" y="140"/>
                    <a:pt x="6" y="141"/>
                    <a:pt x="5" y="142"/>
                  </a:cubicBezTo>
                  <a:cubicBezTo>
                    <a:pt x="5" y="142"/>
                    <a:pt x="5" y="143"/>
                    <a:pt x="4" y="143"/>
                  </a:cubicBezTo>
                  <a:cubicBezTo>
                    <a:pt x="4" y="144"/>
                    <a:pt x="4" y="145"/>
                    <a:pt x="3" y="145"/>
                  </a:cubicBezTo>
                  <a:cubicBezTo>
                    <a:pt x="3" y="146"/>
                    <a:pt x="3" y="146"/>
                    <a:pt x="3" y="146"/>
                  </a:cubicBezTo>
                  <a:cubicBezTo>
                    <a:pt x="3" y="146"/>
                    <a:pt x="3" y="147"/>
                    <a:pt x="2" y="148"/>
                  </a:cubicBezTo>
                  <a:cubicBezTo>
                    <a:pt x="2" y="148"/>
                    <a:pt x="2" y="149"/>
                    <a:pt x="2" y="150"/>
                  </a:cubicBezTo>
                  <a:cubicBezTo>
                    <a:pt x="1" y="150"/>
                    <a:pt x="1" y="151"/>
                    <a:pt x="1" y="152"/>
                  </a:cubicBezTo>
                  <a:cubicBezTo>
                    <a:pt x="1" y="152"/>
                    <a:pt x="1" y="153"/>
                    <a:pt x="1" y="153"/>
                  </a:cubicBezTo>
                  <a:cubicBezTo>
                    <a:pt x="0" y="154"/>
                    <a:pt x="0" y="154"/>
                    <a:pt x="0" y="154"/>
                  </a:cubicBezTo>
                  <a:cubicBezTo>
                    <a:pt x="0" y="155"/>
                    <a:pt x="0" y="155"/>
                    <a:pt x="0" y="155"/>
                  </a:cubicBezTo>
                  <a:cubicBezTo>
                    <a:pt x="0" y="156"/>
                    <a:pt x="0" y="157"/>
                    <a:pt x="0" y="159"/>
                  </a:cubicBezTo>
                  <a:cubicBezTo>
                    <a:pt x="0" y="159"/>
                    <a:pt x="0" y="160"/>
                    <a:pt x="0" y="161"/>
                  </a:cubicBezTo>
                  <a:cubicBezTo>
                    <a:pt x="0" y="162"/>
                    <a:pt x="0" y="162"/>
                    <a:pt x="0" y="162"/>
                  </a:cubicBezTo>
                  <a:cubicBezTo>
                    <a:pt x="0" y="163"/>
                    <a:pt x="0" y="164"/>
                    <a:pt x="0" y="164"/>
                  </a:cubicBezTo>
                  <a:cubicBezTo>
                    <a:pt x="0" y="165"/>
                    <a:pt x="0" y="166"/>
                    <a:pt x="0" y="167"/>
                  </a:cubicBezTo>
                  <a:cubicBezTo>
                    <a:pt x="0" y="167"/>
                    <a:pt x="0" y="168"/>
                    <a:pt x="0" y="169"/>
                  </a:cubicBezTo>
                  <a:cubicBezTo>
                    <a:pt x="1" y="170"/>
                    <a:pt x="1" y="170"/>
                    <a:pt x="1" y="170"/>
                  </a:cubicBezTo>
                  <a:cubicBezTo>
                    <a:pt x="1" y="170"/>
                    <a:pt x="1" y="171"/>
                    <a:pt x="1" y="171"/>
                  </a:cubicBezTo>
                  <a:cubicBezTo>
                    <a:pt x="1" y="172"/>
                    <a:pt x="1" y="172"/>
                    <a:pt x="1" y="173"/>
                  </a:cubicBezTo>
                  <a:cubicBezTo>
                    <a:pt x="2" y="174"/>
                    <a:pt x="2" y="176"/>
                    <a:pt x="3" y="177"/>
                  </a:cubicBezTo>
                  <a:cubicBezTo>
                    <a:pt x="18" y="209"/>
                    <a:pt x="33" y="242"/>
                    <a:pt x="48" y="274"/>
                  </a:cubicBezTo>
                  <a:cubicBezTo>
                    <a:pt x="79" y="342"/>
                    <a:pt x="109" y="409"/>
                    <a:pt x="140" y="476"/>
                  </a:cubicBezTo>
                  <a:cubicBezTo>
                    <a:pt x="141" y="477"/>
                    <a:pt x="141" y="477"/>
                    <a:pt x="141" y="477"/>
                  </a:cubicBezTo>
                  <a:cubicBezTo>
                    <a:pt x="141" y="477"/>
                    <a:pt x="141" y="478"/>
                    <a:pt x="141" y="478"/>
                  </a:cubicBezTo>
                  <a:cubicBezTo>
                    <a:pt x="142" y="479"/>
                    <a:pt x="142" y="479"/>
                    <a:pt x="142" y="479"/>
                  </a:cubicBezTo>
                  <a:cubicBezTo>
                    <a:pt x="143" y="480"/>
                    <a:pt x="143" y="480"/>
                    <a:pt x="143" y="480"/>
                  </a:cubicBezTo>
                  <a:cubicBezTo>
                    <a:pt x="143" y="481"/>
                    <a:pt x="143" y="481"/>
                    <a:pt x="143" y="481"/>
                  </a:cubicBezTo>
                  <a:cubicBezTo>
                    <a:pt x="144" y="482"/>
                    <a:pt x="144" y="482"/>
                    <a:pt x="145" y="483"/>
                  </a:cubicBezTo>
                  <a:cubicBezTo>
                    <a:pt x="145" y="484"/>
                    <a:pt x="145" y="484"/>
                    <a:pt x="145" y="484"/>
                  </a:cubicBezTo>
                  <a:cubicBezTo>
                    <a:pt x="146" y="485"/>
                    <a:pt x="146" y="485"/>
                    <a:pt x="146" y="485"/>
                  </a:cubicBezTo>
                  <a:cubicBezTo>
                    <a:pt x="146" y="485"/>
                    <a:pt x="147" y="486"/>
                    <a:pt x="147" y="486"/>
                  </a:cubicBezTo>
                  <a:cubicBezTo>
                    <a:pt x="148" y="487"/>
                    <a:pt x="148" y="487"/>
                    <a:pt x="148" y="487"/>
                  </a:cubicBezTo>
                  <a:cubicBezTo>
                    <a:pt x="148" y="487"/>
                    <a:pt x="148" y="487"/>
                    <a:pt x="148" y="487"/>
                  </a:cubicBezTo>
                  <a:cubicBezTo>
                    <a:pt x="148" y="488"/>
                    <a:pt x="148" y="488"/>
                    <a:pt x="148" y="488"/>
                  </a:cubicBezTo>
                  <a:cubicBezTo>
                    <a:pt x="149" y="488"/>
                    <a:pt x="150" y="489"/>
                    <a:pt x="150" y="490"/>
                  </a:cubicBezTo>
                  <a:cubicBezTo>
                    <a:pt x="151" y="490"/>
                    <a:pt x="151" y="490"/>
                    <a:pt x="151" y="491"/>
                  </a:cubicBezTo>
                  <a:cubicBezTo>
                    <a:pt x="152" y="491"/>
                    <a:pt x="152" y="491"/>
                    <a:pt x="152" y="491"/>
                  </a:cubicBezTo>
                  <a:cubicBezTo>
                    <a:pt x="152" y="492"/>
                    <a:pt x="152" y="492"/>
                    <a:pt x="152" y="492"/>
                  </a:cubicBezTo>
                  <a:cubicBezTo>
                    <a:pt x="153" y="492"/>
                    <a:pt x="153" y="493"/>
                    <a:pt x="154" y="493"/>
                  </a:cubicBezTo>
                  <a:cubicBezTo>
                    <a:pt x="155" y="494"/>
                    <a:pt x="155" y="494"/>
                    <a:pt x="155" y="494"/>
                  </a:cubicBezTo>
                  <a:cubicBezTo>
                    <a:pt x="156" y="495"/>
                    <a:pt x="156" y="495"/>
                    <a:pt x="156" y="495"/>
                  </a:cubicBezTo>
                  <a:cubicBezTo>
                    <a:pt x="156" y="495"/>
                    <a:pt x="156" y="495"/>
                    <a:pt x="157" y="496"/>
                  </a:cubicBezTo>
                  <a:cubicBezTo>
                    <a:pt x="157" y="496"/>
                    <a:pt x="158" y="497"/>
                    <a:pt x="159" y="497"/>
                  </a:cubicBezTo>
                  <a:cubicBezTo>
                    <a:pt x="159" y="498"/>
                    <a:pt x="159" y="498"/>
                    <a:pt x="159" y="498"/>
                  </a:cubicBezTo>
                  <a:cubicBezTo>
                    <a:pt x="160" y="498"/>
                    <a:pt x="160" y="498"/>
                    <a:pt x="160" y="498"/>
                  </a:cubicBezTo>
                  <a:cubicBezTo>
                    <a:pt x="160" y="498"/>
                    <a:pt x="161" y="499"/>
                    <a:pt x="161" y="499"/>
                  </a:cubicBezTo>
                  <a:cubicBezTo>
                    <a:pt x="162" y="499"/>
                    <a:pt x="162" y="500"/>
                    <a:pt x="163" y="500"/>
                  </a:cubicBezTo>
                  <a:cubicBezTo>
                    <a:pt x="163" y="500"/>
                    <a:pt x="163" y="501"/>
                    <a:pt x="164" y="501"/>
                  </a:cubicBezTo>
                  <a:cubicBezTo>
                    <a:pt x="164" y="501"/>
                    <a:pt x="164" y="501"/>
                    <a:pt x="164" y="501"/>
                  </a:cubicBezTo>
                  <a:cubicBezTo>
                    <a:pt x="165" y="502"/>
                    <a:pt x="165" y="502"/>
                    <a:pt x="165" y="502"/>
                  </a:cubicBezTo>
                  <a:cubicBezTo>
                    <a:pt x="165" y="502"/>
                    <a:pt x="166" y="502"/>
                    <a:pt x="166" y="502"/>
                  </a:cubicBezTo>
                  <a:cubicBezTo>
                    <a:pt x="167" y="503"/>
                    <a:pt x="167" y="503"/>
                    <a:pt x="167" y="503"/>
                  </a:cubicBezTo>
                  <a:cubicBezTo>
                    <a:pt x="168" y="503"/>
                    <a:pt x="168" y="504"/>
                    <a:pt x="169" y="504"/>
                  </a:cubicBezTo>
                  <a:cubicBezTo>
                    <a:pt x="170" y="505"/>
                    <a:pt x="171" y="505"/>
                    <a:pt x="171" y="506"/>
                  </a:cubicBezTo>
                  <a:cubicBezTo>
                    <a:pt x="172" y="506"/>
                    <a:pt x="172" y="506"/>
                    <a:pt x="172" y="506"/>
                  </a:cubicBezTo>
                  <a:cubicBezTo>
                    <a:pt x="173" y="507"/>
                    <a:pt x="173" y="507"/>
                    <a:pt x="174" y="507"/>
                  </a:cubicBezTo>
                  <a:cubicBezTo>
                    <a:pt x="175" y="508"/>
                    <a:pt x="176" y="508"/>
                    <a:pt x="177" y="509"/>
                  </a:cubicBezTo>
                  <a:cubicBezTo>
                    <a:pt x="178" y="509"/>
                    <a:pt x="178" y="509"/>
                    <a:pt x="178" y="509"/>
                  </a:cubicBezTo>
                  <a:cubicBezTo>
                    <a:pt x="178" y="510"/>
                    <a:pt x="179" y="510"/>
                    <a:pt x="179" y="510"/>
                  </a:cubicBezTo>
                  <a:cubicBezTo>
                    <a:pt x="179" y="510"/>
                    <a:pt x="179" y="510"/>
                    <a:pt x="179" y="510"/>
                  </a:cubicBezTo>
                  <a:cubicBezTo>
                    <a:pt x="180" y="511"/>
                    <a:pt x="181" y="511"/>
                    <a:pt x="182" y="512"/>
                  </a:cubicBezTo>
                  <a:cubicBezTo>
                    <a:pt x="183" y="512"/>
                    <a:pt x="183" y="512"/>
                    <a:pt x="184" y="513"/>
                  </a:cubicBezTo>
                  <a:cubicBezTo>
                    <a:pt x="184" y="513"/>
                    <a:pt x="185" y="513"/>
                    <a:pt x="185" y="513"/>
                  </a:cubicBezTo>
                  <a:cubicBezTo>
                    <a:pt x="186" y="514"/>
                    <a:pt x="187" y="514"/>
                    <a:pt x="188" y="515"/>
                  </a:cubicBezTo>
                  <a:cubicBezTo>
                    <a:pt x="189" y="515"/>
                    <a:pt x="190" y="516"/>
                    <a:pt x="191" y="516"/>
                  </a:cubicBezTo>
                  <a:cubicBezTo>
                    <a:pt x="191" y="516"/>
                    <a:pt x="191" y="516"/>
                    <a:pt x="191" y="516"/>
                  </a:cubicBezTo>
                  <a:cubicBezTo>
                    <a:pt x="192" y="517"/>
                    <a:pt x="192" y="517"/>
                    <a:pt x="192" y="517"/>
                  </a:cubicBezTo>
                  <a:cubicBezTo>
                    <a:pt x="193" y="517"/>
                    <a:pt x="193" y="517"/>
                    <a:pt x="194" y="518"/>
                  </a:cubicBezTo>
                  <a:cubicBezTo>
                    <a:pt x="195" y="518"/>
                    <a:pt x="196" y="518"/>
                    <a:pt x="197" y="519"/>
                  </a:cubicBezTo>
                  <a:cubicBezTo>
                    <a:pt x="197" y="519"/>
                    <a:pt x="198" y="520"/>
                    <a:pt x="199" y="520"/>
                  </a:cubicBezTo>
                  <a:cubicBezTo>
                    <a:pt x="199" y="520"/>
                    <a:pt x="200" y="520"/>
                    <a:pt x="201" y="521"/>
                  </a:cubicBezTo>
                  <a:cubicBezTo>
                    <a:pt x="201" y="521"/>
                    <a:pt x="202" y="521"/>
                    <a:pt x="203" y="522"/>
                  </a:cubicBezTo>
                  <a:cubicBezTo>
                    <a:pt x="204" y="522"/>
                    <a:pt x="205" y="523"/>
                    <a:pt x="206" y="523"/>
                  </a:cubicBezTo>
                  <a:cubicBezTo>
                    <a:pt x="207" y="523"/>
                    <a:pt x="208" y="523"/>
                    <a:pt x="208" y="524"/>
                  </a:cubicBezTo>
                  <a:cubicBezTo>
                    <a:pt x="209" y="524"/>
                    <a:pt x="209" y="524"/>
                    <a:pt x="210" y="524"/>
                  </a:cubicBezTo>
                  <a:cubicBezTo>
                    <a:pt x="211" y="525"/>
                    <a:pt x="213" y="526"/>
                    <a:pt x="214" y="526"/>
                  </a:cubicBezTo>
                  <a:cubicBezTo>
                    <a:pt x="215" y="526"/>
                    <a:pt x="215" y="526"/>
                    <a:pt x="215" y="526"/>
                  </a:cubicBezTo>
                  <a:cubicBezTo>
                    <a:pt x="215" y="526"/>
                    <a:pt x="216" y="527"/>
                    <a:pt x="216" y="527"/>
                  </a:cubicBezTo>
                  <a:cubicBezTo>
                    <a:pt x="217" y="527"/>
                    <a:pt x="217" y="527"/>
                    <a:pt x="217" y="527"/>
                  </a:cubicBezTo>
                  <a:cubicBezTo>
                    <a:pt x="219" y="528"/>
                    <a:pt x="220" y="528"/>
                    <a:pt x="222" y="529"/>
                  </a:cubicBezTo>
                  <a:cubicBezTo>
                    <a:pt x="223" y="529"/>
                    <a:pt x="223" y="530"/>
                    <a:pt x="224" y="530"/>
                  </a:cubicBezTo>
                  <a:cubicBezTo>
                    <a:pt x="226" y="531"/>
                    <a:pt x="228" y="531"/>
                    <a:pt x="230" y="532"/>
                  </a:cubicBezTo>
                  <a:cubicBezTo>
                    <a:pt x="231" y="532"/>
                    <a:pt x="231" y="532"/>
                    <a:pt x="232" y="533"/>
                  </a:cubicBezTo>
                  <a:cubicBezTo>
                    <a:pt x="233" y="533"/>
                    <a:pt x="233" y="533"/>
                    <a:pt x="234" y="533"/>
                  </a:cubicBezTo>
                  <a:cubicBezTo>
                    <a:pt x="234" y="533"/>
                    <a:pt x="235" y="534"/>
                    <a:pt x="236" y="534"/>
                  </a:cubicBezTo>
                  <a:cubicBezTo>
                    <a:pt x="237" y="534"/>
                    <a:pt x="239" y="535"/>
                    <a:pt x="240" y="535"/>
                  </a:cubicBezTo>
                  <a:cubicBezTo>
                    <a:pt x="240" y="535"/>
                    <a:pt x="240" y="535"/>
                    <a:pt x="240" y="535"/>
                  </a:cubicBezTo>
                  <a:cubicBezTo>
                    <a:pt x="241" y="535"/>
                    <a:pt x="242" y="536"/>
                    <a:pt x="243" y="536"/>
                  </a:cubicBezTo>
                  <a:cubicBezTo>
                    <a:pt x="244" y="536"/>
                    <a:pt x="245" y="537"/>
                    <a:pt x="246" y="537"/>
                  </a:cubicBezTo>
                  <a:cubicBezTo>
                    <a:pt x="247" y="537"/>
                    <a:pt x="247" y="537"/>
                    <a:pt x="248" y="538"/>
                  </a:cubicBezTo>
                  <a:cubicBezTo>
                    <a:pt x="249" y="538"/>
                    <a:pt x="250" y="538"/>
                    <a:pt x="251" y="538"/>
                  </a:cubicBezTo>
                  <a:cubicBezTo>
                    <a:pt x="251" y="539"/>
                    <a:pt x="252" y="539"/>
                    <a:pt x="253" y="539"/>
                  </a:cubicBezTo>
                  <a:cubicBezTo>
                    <a:pt x="253" y="539"/>
                    <a:pt x="254" y="539"/>
                    <a:pt x="255" y="540"/>
                  </a:cubicBezTo>
                  <a:cubicBezTo>
                    <a:pt x="256" y="540"/>
                    <a:pt x="256" y="540"/>
                    <a:pt x="257" y="540"/>
                  </a:cubicBezTo>
                  <a:cubicBezTo>
                    <a:pt x="258" y="541"/>
                    <a:pt x="259" y="541"/>
                    <a:pt x="260" y="541"/>
                  </a:cubicBezTo>
                  <a:cubicBezTo>
                    <a:pt x="262" y="542"/>
                    <a:pt x="263" y="542"/>
                    <a:pt x="265" y="543"/>
                  </a:cubicBezTo>
                  <a:cubicBezTo>
                    <a:pt x="266" y="543"/>
                    <a:pt x="266" y="543"/>
                    <a:pt x="266" y="543"/>
                  </a:cubicBezTo>
                  <a:cubicBezTo>
                    <a:pt x="267" y="543"/>
                    <a:pt x="268" y="543"/>
                    <a:pt x="269" y="544"/>
                  </a:cubicBezTo>
                  <a:cubicBezTo>
                    <a:pt x="271" y="544"/>
                    <a:pt x="273" y="545"/>
                    <a:pt x="275" y="545"/>
                  </a:cubicBezTo>
                  <a:cubicBezTo>
                    <a:pt x="275" y="545"/>
                    <a:pt x="276" y="545"/>
                    <a:pt x="276" y="546"/>
                  </a:cubicBezTo>
                  <a:cubicBezTo>
                    <a:pt x="277" y="546"/>
                    <a:pt x="277" y="546"/>
                    <a:pt x="277" y="546"/>
                  </a:cubicBezTo>
                  <a:cubicBezTo>
                    <a:pt x="278" y="546"/>
                    <a:pt x="278" y="546"/>
                    <a:pt x="279" y="546"/>
                  </a:cubicBezTo>
                  <a:cubicBezTo>
                    <a:pt x="280" y="547"/>
                    <a:pt x="282" y="547"/>
                    <a:pt x="284" y="548"/>
                  </a:cubicBezTo>
                  <a:cubicBezTo>
                    <a:pt x="285" y="548"/>
                    <a:pt x="286" y="548"/>
                    <a:pt x="287" y="548"/>
                  </a:cubicBezTo>
                  <a:cubicBezTo>
                    <a:pt x="287" y="548"/>
                    <a:pt x="288" y="549"/>
                    <a:pt x="289" y="549"/>
                  </a:cubicBezTo>
                  <a:cubicBezTo>
                    <a:pt x="291" y="549"/>
                    <a:pt x="292" y="550"/>
                    <a:pt x="294" y="550"/>
                  </a:cubicBezTo>
                  <a:cubicBezTo>
                    <a:pt x="295" y="550"/>
                    <a:pt x="296" y="551"/>
                    <a:pt x="298" y="551"/>
                  </a:cubicBezTo>
                  <a:cubicBezTo>
                    <a:pt x="298" y="551"/>
                    <a:pt x="299" y="551"/>
                    <a:pt x="300" y="551"/>
                  </a:cubicBezTo>
                  <a:cubicBezTo>
                    <a:pt x="301" y="552"/>
                    <a:pt x="302" y="552"/>
                    <a:pt x="304" y="552"/>
                  </a:cubicBezTo>
                  <a:cubicBezTo>
                    <a:pt x="305" y="553"/>
                    <a:pt x="306" y="553"/>
                    <a:pt x="308" y="553"/>
                  </a:cubicBezTo>
                  <a:cubicBezTo>
                    <a:pt x="309" y="553"/>
                    <a:pt x="310" y="554"/>
                    <a:pt x="311" y="554"/>
                  </a:cubicBezTo>
                  <a:cubicBezTo>
                    <a:pt x="312" y="554"/>
                    <a:pt x="313" y="554"/>
                    <a:pt x="314" y="554"/>
                  </a:cubicBezTo>
                  <a:cubicBezTo>
                    <a:pt x="314" y="554"/>
                    <a:pt x="314" y="554"/>
                    <a:pt x="314" y="554"/>
                  </a:cubicBezTo>
                  <a:cubicBezTo>
                    <a:pt x="315" y="555"/>
                    <a:pt x="317" y="555"/>
                    <a:pt x="318" y="555"/>
                  </a:cubicBezTo>
                  <a:cubicBezTo>
                    <a:pt x="320" y="556"/>
                    <a:pt x="321" y="556"/>
                    <a:pt x="323" y="556"/>
                  </a:cubicBezTo>
                  <a:cubicBezTo>
                    <a:pt x="324" y="557"/>
                    <a:pt x="325" y="557"/>
                    <a:pt x="325" y="557"/>
                  </a:cubicBezTo>
                  <a:cubicBezTo>
                    <a:pt x="326" y="557"/>
                    <a:pt x="327" y="557"/>
                    <a:pt x="328" y="558"/>
                  </a:cubicBezTo>
                  <a:cubicBezTo>
                    <a:pt x="331" y="558"/>
                    <a:pt x="333" y="558"/>
                    <a:pt x="335" y="559"/>
                  </a:cubicBezTo>
                  <a:cubicBezTo>
                    <a:pt x="336" y="559"/>
                    <a:pt x="337" y="559"/>
                    <a:pt x="338" y="559"/>
                  </a:cubicBezTo>
                  <a:cubicBezTo>
                    <a:pt x="338" y="560"/>
                    <a:pt x="339" y="560"/>
                    <a:pt x="339" y="560"/>
                  </a:cubicBezTo>
                  <a:cubicBezTo>
                    <a:pt x="341" y="560"/>
                    <a:pt x="344" y="561"/>
                    <a:pt x="346" y="561"/>
                  </a:cubicBezTo>
                  <a:cubicBezTo>
                    <a:pt x="347" y="561"/>
                    <a:pt x="349" y="562"/>
                    <a:pt x="350" y="562"/>
                  </a:cubicBezTo>
                  <a:cubicBezTo>
                    <a:pt x="351" y="562"/>
                    <a:pt x="351" y="562"/>
                    <a:pt x="351" y="562"/>
                  </a:cubicBezTo>
                  <a:cubicBezTo>
                    <a:pt x="353" y="562"/>
                    <a:pt x="355" y="563"/>
                    <a:pt x="358" y="563"/>
                  </a:cubicBezTo>
                  <a:cubicBezTo>
                    <a:pt x="359" y="563"/>
                    <a:pt x="360" y="564"/>
                    <a:pt x="361" y="564"/>
                  </a:cubicBezTo>
                  <a:cubicBezTo>
                    <a:pt x="362" y="564"/>
                    <a:pt x="363" y="564"/>
                    <a:pt x="363" y="564"/>
                  </a:cubicBezTo>
                  <a:cubicBezTo>
                    <a:pt x="364" y="564"/>
                    <a:pt x="365" y="565"/>
                    <a:pt x="366" y="565"/>
                  </a:cubicBezTo>
                  <a:cubicBezTo>
                    <a:pt x="368" y="565"/>
                    <a:pt x="370" y="565"/>
                    <a:pt x="372" y="566"/>
                  </a:cubicBezTo>
                  <a:cubicBezTo>
                    <a:pt x="373" y="566"/>
                    <a:pt x="373" y="566"/>
                    <a:pt x="373" y="566"/>
                  </a:cubicBezTo>
                  <a:cubicBezTo>
                    <a:pt x="374" y="566"/>
                    <a:pt x="375" y="566"/>
                    <a:pt x="376" y="566"/>
                  </a:cubicBezTo>
                  <a:cubicBezTo>
                    <a:pt x="377" y="567"/>
                    <a:pt x="379" y="567"/>
                    <a:pt x="380" y="567"/>
                  </a:cubicBezTo>
                  <a:cubicBezTo>
                    <a:pt x="382" y="567"/>
                    <a:pt x="383" y="568"/>
                    <a:pt x="384" y="568"/>
                  </a:cubicBezTo>
                  <a:cubicBezTo>
                    <a:pt x="385" y="568"/>
                    <a:pt x="386" y="568"/>
                    <a:pt x="387" y="568"/>
                  </a:cubicBezTo>
                  <a:cubicBezTo>
                    <a:pt x="388" y="568"/>
                    <a:pt x="389" y="568"/>
                    <a:pt x="390" y="569"/>
                  </a:cubicBezTo>
                  <a:cubicBezTo>
                    <a:pt x="391" y="569"/>
                    <a:pt x="392" y="569"/>
                    <a:pt x="393" y="569"/>
                  </a:cubicBezTo>
                  <a:cubicBezTo>
                    <a:pt x="394" y="569"/>
                    <a:pt x="395" y="569"/>
                    <a:pt x="396" y="570"/>
                  </a:cubicBezTo>
                  <a:cubicBezTo>
                    <a:pt x="398" y="570"/>
                    <a:pt x="399" y="570"/>
                    <a:pt x="400" y="570"/>
                  </a:cubicBezTo>
                  <a:cubicBezTo>
                    <a:pt x="403" y="571"/>
                    <a:pt x="406" y="571"/>
                    <a:pt x="408" y="571"/>
                  </a:cubicBezTo>
                  <a:cubicBezTo>
                    <a:pt x="410" y="572"/>
                    <a:pt x="411" y="572"/>
                    <a:pt x="413" y="572"/>
                  </a:cubicBezTo>
                  <a:cubicBezTo>
                    <a:pt x="415" y="572"/>
                    <a:pt x="418" y="573"/>
                    <a:pt x="420" y="573"/>
                  </a:cubicBezTo>
                  <a:cubicBezTo>
                    <a:pt x="421" y="573"/>
                    <a:pt x="421" y="573"/>
                    <a:pt x="421" y="573"/>
                  </a:cubicBezTo>
                  <a:cubicBezTo>
                    <a:pt x="422" y="573"/>
                    <a:pt x="422" y="573"/>
                    <a:pt x="422" y="573"/>
                  </a:cubicBezTo>
                  <a:cubicBezTo>
                    <a:pt x="423" y="574"/>
                    <a:pt x="424" y="574"/>
                    <a:pt x="426" y="574"/>
                  </a:cubicBezTo>
                  <a:cubicBezTo>
                    <a:pt x="428" y="574"/>
                    <a:pt x="430" y="575"/>
                    <a:pt x="433" y="575"/>
                  </a:cubicBezTo>
                  <a:cubicBezTo>
                    <a:pt x="434" y="575"/>
                    <a:pt x="435" y="575"/>
                    <a:pt x="436" y="575"/>
                  </a:cubicBezTo>
                  <a:cubicBezTo>
                    <a:pt x="437" y="575"/>
                    <a:pt x="437" y="575"/>
                    <a:pt x="437" y="575"/>
                  </a:cubicBezTo>
                  <a:cubicBezTo>
                    <a:pt x="438" y="575"/>
                    <a:pt x="438" y="576"/>
                    <a:pt x="439" y="576"/>
                  </a:cubicBezTo>
                  <a:cubicBezTo>
                    <a:pt x="441" y="576"/>
                    <a:pt x="443" y="576"/>
                    <a:pt x="446" y="576"/>
                  </a:cubicBezTo>
                  <a:cubicBezTo>
                    <a:pt x="447" y="577"/>
                    <a:pt x="449" y="577"/>
                    <a:pt x="451" y="577"/>
                  </a:cubicBezTo>
                  <a:cubicBezTo>
                    <a:pt x="452" y="577"/>
                    <a:pt x="453" y="577"/>
                    <a:pt x="454" y="577"/>
                  </a:cubicBezTo>
                  <a:cubicBezTo>
                    <a:pt x="455" y="578"/>
                    <a:pt x="455" y="578"/>
                    <a:pt x="455" y="578"/>
                  </a:cubicBezTo>
                  <a:cubicBezTo>
                    <a:pt x="456" y="578"/>
                    <a:pt x="457" y="578"/>
                    <a:pt x="458" y="578"/>
                  </a:cubicBezTo>
                  <a:cubicBezTo>
                    <a:pt x="460" y="578"/>
                    <a:pt x="462" y="578"/>
                    <a:pt x="464" y="579"/>
                  </a:cubicBezTo>
                  <a:cubicBezTo>
                    <a:pt x="466" y="579"/>
                    <a:pt x="468" y="579"/>
                    <a:pt x="471" y="579"/>
                  </a:cubicBezTo>
                  <a:cubicBezTo>
                    <a:pt x="471" y="580"/>
                    <a:pt x="472" y="580"/>
                    <a:pt x="473" y="580"/>
                  </a:cubicBezTo>
                  <a:cubicBezTo>
                    <a:pt x="475" y="580"/>
                    <a:pt x="476" y="580"/>
                    <a:pt x="477" y="580"/>
                  </a:cubicBezTo>
                  <a:cubicBezTo>
                    <a:pt x="480" y="580"/>
                    <a:pt x="482" y="581"/>
                    <a:pt x="485" y="581"/>
                  </a:cubicBezTo>
                  <a:cubicBezTo>
                    <a:pt x="486" y="581"/>
                    <a:pt x="488" y="581"/>
                    <a:pt x="490" y="582"/>
                  </a:cubicBezTo>
                  <a:cubicBezTo>
                    <a:pt x="490" y="582"/>
                    <a:pt x="491" y="582"/>
                    <a:pt x="491" y="582"/>
                  </a:cubicBezTo>
                  <a:cubicBezTo>
                    <a:pt x="494" y="582"/>
                    <a:pt x="496" y="582"/>
                    <a:pt x="499" y="582"/>
                  </a:cubicBezTo>
                  <a:cubicBezTo>
                    <a:pt x="500" y="583"/>
                    <a:pt x="502" y="583"/>
                    <a:pt x="504" y="583"/>
                  </a:cubicBezTo>
                  <a:cubicBezTo>
                    <a:pt x="505" y="583"/>
                    <a:pt x="506" y="583"/>
                    <a:pt x="508" y="583"/>
                  </a:cubicBezTo>
                  <a:cubicBezTo>
                    <a:pt x="509" y="583"/>
                    <a:pt x="509" y="583"/>
                    <a:pt x="509" y="583"/>
                  </a:cubicBezTo>
                  <a:cubicBezTo>
                    <a:pt x="510" y="584"/>
                    <a:pt x="511" y="584"/>
                    <a:pt x="512" y="584"/>
                  </a:cubicBezTo>
                  <a:cubicBezTo>
                    <a:pt x="512" y="584"/>
                    <a:pt x="512" y="584"/>
                    <a:pt x="512" y="584"/>
                  </a:cubicBezTo>
                  <a:cubicBezTo>
                    <a:pt x="514" y="584"/>
                    <a:pt x="516" y="584"/>
                    <a:pt x="518" y="584"/>
                  </a:cubicBezTo>
                  <a:cubicBezTo>
                    <a:pt x="519" y="584"/>
                    <a:pt x="521" y="585"/>
                    <a:pt x="522" y="585"/>
                  </a:cubicBezTo>
                  <a:cubicBezTo>
                    <a:pt x="524" y="585"/>
                    <a:pt x="525" y="585"/>
                    <a:pt x="527" y="585"/>
                  </a:cubicBezTo>
                  <a:cubicBezTo>
                    <a:pt x="529" y="585"/>
                    <a:pt x="530" y="585"/>
                    <a:pt x="532" y="586"/>
                  </a:cubicBezTo>
                  <a:cubicBezTo>
                    <a:pt x="533" y="586"/>
                    <a:pt x="535" y="586"/>
                    <a:pt x="537" y="586"/>
                  </a:cubicBezTo>
                  <a:cubicBezTo>
                    <a:pt x="539" y="586"/>
                    <a:pt x="541" y="586"/>
                    <a:pt x="542" y="586"/>
                  </a:cubicBezTo>
                  <a:cubicBezTo>
                    <a:pt x="543" y="586"/>
                    <a:pt x="543" y="586"/>
                    <a:pt x="543" y="586"/>
                  </a:cubicBezTo>
                  <a:cubicBezTo>
                    <a:pt x="544" y="587"/>
                    <a:pt x="544" y="587"/>
                    <a:pt x="546" y="587"/>
                  </a:cubicBezTo>
                  <a:cubicBezTo>
                    <a:pt x="548" y="587"/>
                    <a:pt x="550" y="587"/>
                    <a:pt x="552" y="587"/>
                  </a:cubicBezTo>
                  <a:cubicBezTo>
                    <a:pt x="554" y="587"/>
                    <a:pt x="556" y="587"/>
                    <a:pt x="557" y="588"/>
                  </a:cubicBezTo>
                  <a:cubicBezTo>
                    <a:pt x="558" y="588"/>
                    <a:pt x="559" y="588"/>
                    <a:pt x="560" y="588"/>
                  </a:cubicBezTo>
                  <a:cubicBezTo>
                    <a:pt x="560" y="588"/>
                    <a:pt x="561" y="588"/>
                    <a:pt x="561" y="588"/>
                  </a:cubicBezTo>
                  <a:cubicBezTo>
                    <a:pt x="564" y="588"/>
                    <a:pt x="567" y="588"/>
                    <a:pt x="569" y="588"/>
                  </a:cubicBezTo>
                  <a:cubicBezTo>
                    <a:pt x="570" y="589"/>
                    <a:pt x="571" y="589"/>
                    <a:pt x="572" y="589"/>
                  </a:cubicBezTo>
                  <a:cubicBezTo>
                    <a:pt x="572" y="589"/>
                    <a:pt x="572" y="589"/>
                    <a:pt x="572" y="589"/>
                  </a:cubicBezTo>
                  <a:cubicBezTo>
                    <a:pt x="573" y="589"/>
                    <a:pt x="574" y="589"/>
                    <a:pt x="574" y="589"/>
                  </a:cubicBezTo>
                  <a:cubicBezTo>
                    <a:pt x="576" y="589"/>
                    <a:pt x="577" y="589"/>
                    <a:pt x="579" y="589"/>
                  </a:cubicBezTo>
                  <a:cubicBezTo>
                    <a:pt x="582" y="589"/>
                    <a:pt x="585" y="590"/>
                    <a:pt x="589" y="590"/>
                  </a:cubicBezTo>
                  <a:cubicBezTo>
                    <a:pt x="590" y="590"/>
                    <a:pt x="592" y="590"/>
                    <a:pt x="594" y="590"/>
                  </a:cubicBezTo>
                  <a:cubicBezTo>
                    <a:pt x="597" y="590"/>
                    <a:pt x="599" y="590"/>
                    <a:pt x="602" y="591"/>
                  </a:cubicBezTo>
                  <a:cubicBezTo>
                    <a:pt x="603" y="591"/>
                    <a:pt x="603" y="591"/>
                    <a:pt x="603" y="591"/>
                  </a:cubicBezTo>
                  <a:cubicBezTo>
                    <a:pt x="603" y="591"/>
                    <a:pt x="603" y="591"/>
                    <a:pt x="603" y="591"/>
                  </a:cubicBezTo>
                  <a:cubicBezTo>
                    <a:pt x="605" y="591"/>
                    <a:pt x="607" y="591"/>
                    <a:pt x="609" y="591"/>
                  </a:cubicBezTo>
                  <a:cubicBezTo>
                    <a:pt x="612" y="591"/>
                    <a:pt x="615" y="591"/>
                    <a:pt x="618" y="591"/>
                  </a:cubicBezTo>
                  <a:cubicBezTo>
                    <a:pt x="620" y="592"/>
                    <a:pt x="622" y="592"/>
                    <a:pt x="624" y="592"/>
                  </a:cubicBezTo>
                  <a:cubicBezTo>
                    <a:pt x="627" y="592"/>
                    <a:pt x="630" y="592"/>
                    <a:pt x="632" y="592"/>
                  </a:cubicBezTo>
                  <a:cubicBezTo>
                    <a:pt x="633" y="592"/>
                    <a:pt x="633" y="592"/>
                    <a:pt x="633" y="592"/>
                  </a:cubicBezTo>
                  <a:cubicBezTo>
                    <a:pt x="634" y="592"/>
                    <a:pt x="634" y="592"/>
                    <a:pt x="634" y="592"/>
                  </a:cubicBezTo>
                  <a:cubicBezTo>
                    <a:pt x="636" y="592"/>
                    <a:pt x="638" y="592"/>
                    <a:pt x="639" y="592"/>
                  </a:cubicBezTo>
                  <a:cubicBezTo>
                    <a:pt x="642" y="593"/>
                    <a:pt x="645" y="593"/>
                    <a:pt x="648" y="593"/>
                  </a:cubicBezTo>
                  <a:cubicBezTo>
                    <a:pt x="650" y="593"/>
                    <a:pt x="652" y="593"/>
                    <a:pt x="655" y="593"/>
                  </a:cubicBezTo>
                  <a:cubicBezTo>
                    <a:pt x="657" y="593"/>
                    <a:pt x="660" y="593"/>
                    <a:pt x="663" y="593"/>
                  </a:cubicBezTo>
                  <a:cubicBezTo>
                    <a:pt x="664" y="593"/>
                    <a:pt x="664" y="594"/>
                    <a:pt x="665" y="594"/>
                  </a:cubicBezTo>
                  <a:cubicBezTo>
                    <a:pt x="667" y="594"/>
                    <a:pt x="668" y="594"/>
                    <a:pt x="670" y="594"/>
                  </a:cubicBezTo>
                  <a:cubicBezTo>
                    <a:pt x="673" y="594"/>
                    <a:pt x="676" y="594"/>
                    <a:pt x="679" y="594"/>
                  </a:cubicBezTo>
                  <a:cubicBezTo>
                    <a:pt x="681" y="594"/>
                    <a:pt x="683" y="594"/>
                    <a:pt x="685" y="594"/>
                  </a:cubicBezTo>
                  <a:cubicBezTo>
                    <a:pt x="688" y="594"/>
                    <a:pt x="691" y="594"/>
                    <a:pt x="694" y="594"/>
                  </a:cubicBezTo>
                  <a:cubicBezTo>
                    <a:pt x="694" y="594"/>
                    <a:pt x="694" y="594"/>
                    <a:pt x="694" y="594"/>
                  </a:cubicBezTo>
                  <a:cubicBezTo>
                    <a:pt x="695" y="594"/>
                    <a:pt x="695" y="594"/>
                    <a:pt x="696" y="594"/>
                  </a:cubicBezTo>
                  <a:cubicBezTo>
                    <a:pt x="696" y="595"/>
                    <a:pt x="696" y="595"/>
                    <a:pt x="696" y="595"/>
                  </a:cubicBezTo>
                  <a:cubicBezTo>
                    <a:pt x="698" y="595"/>
                    <a:pt x="699" y="595"/>
                    <a:pt x="701" y="595"/>
                  </a:cubicBezTo>
                  <a:cubicBezTo>
                    <a:pt x="704" y="595"/>
                    <a:pt x="707" y="595"/>
                    <a:pt x="710" y="595"/>
                  </a:cubicBezTo>
                  <a:cubicBezTo>
                    <a:pt x="712" y="595"/>
                    <a:pt x="714" y="595"/>
                    <a:pt x="716" y="595"/>
                  </a:cubicBezTo>
                  <a:cubicBezTo>
                    <a:pt x="720" y="595"/>
                    <a:pt x="723" y="595"/>
                    <a:pt x="726" y="595"/>
                  </a:cubicBezTo>
                  <a:cubicBezTo>
                    <a:pt x="727" y="595"/>
                    <a:pt x="727" y="595"/>
                    <a:pt x="728" y="595"/>
                  </a:cubicBezTo>
                  <a:cubicBezTo>
                    <a:pt x="728" y="595"/>
                    <a:pt x="729" y="595"/>
                    <a:pt x="730" y="595"/>
                  </a:cubicBezTo>
                  <a:cubicBezTo>
                    <a:pt x="730" y="595"/>
                    <a:pt x="731" y="595"/>
                    <a:pt x="732" y="595"/>
                  </a:cubicBezTo>
                  <a:cubicBezTo>
                    <a:pt x="736" y="595"/>
                    <a:pt x="739" y="595"/>
                    <a:pt x="743" y="595"/>
                  </a:cubicBezTo>
                  <a:cubicBezTo>
                    <a:pt x="744" y="595"/>
                    <a:pt x="746" y="595"/>
                    <a:pt x="748" y="595"/>
                  </a:cubicBezTo>
                  <a:cubicBezTo>
                    <a:pt x="753" y="595"/>
                    <a:pt x="758" y="595"/>
                    <a:pt x="763" y="595"/>
                  </a:cubicBezTo>
                  <a:cubicBezTo>
                    <a:pt x="763" y="595"/>
                    <a:pt x="763" y="595"/>
                    <a:pt x="763" y="595"/>
                  </a:cubicBezTo>
                  <a:cubicBezTo>
                    <a:pt x="764" y="595"/>
                    <a:pt x="764" y="595"/>
                    <a:pt x="764" y="595"/>
                  </a:cubicBezTo>
                  <a:cubicBezTo>
                    <a:pt x="769" y="596"/>
                    <a:pt x="775" y="596"/>
                    <a:pt x="780" y="596"/>
                  </a:cubicBezTo>
                  <a:cubicBezTo>
                    <a:pt x="782" y="596"/>
                    <a:pt x="784" y="595"/>
                    <a:pt x="785" y="595"/>
                  </a:cubicBezTo>
                  <a:cubicBezTo>
                    <a:pt x="789" y="595"/>
                    <a:pt x="792" y="595"/>
                    <a:pt x="796" y="595"/>
                  </a:cubicBezTo>
                  <a:cubicBezTo>
                    <a:pt x="798" y="595"/>
                    <a:pt x="799" y="595"/>
                    <a:pt x="801" y="595"/>
                  </a:cubicBezTo>
                  <a:cubicBezTo>
                    <a:pt x="802" y="595"/>
                    <a:pt x="803" y="595"/>
                    <a:pt x="804" y="595"/>
                  </a:cubicBezTo>
                  <a:cubicBezTo>
                    <a:pt x="807" y="595"/>
                    <a:pt x="809" y="595"/>
                    <a:pt x="812" y="595"/>
                  </a:cubicBezTo>
                  <a:cubicBezTo>
                    <a:pt x="814" y="595"/>
                    <a:pt x="816" y="595"/>
                    <a:pt x="818" y="595"/>
                  </a:cubicBezTo>
                  <a:cubicBezTo>
                    <a:pt x="821" y="595"/>
                    <a:pt x="824" y="595"/>
                    <a:pt x="828" y="595"/>
                  </a:cubicBezTo>
                  <a:cubicBezTo>
                    <a:pt x="830" y="595"/>
                    <a:pt x="832" y="595"/>
                    <a:pt x="834" y="595"/>
                  </a:cubicBezTo>
                  <a:cubicBezTo>
                    <a:pt x="836" y="595"/>
                    <a:pt x="838" y="595"/>
                    <a:pt x="840" y="595"/>
                  </a:cubicBezTo>
                  <a:cubicBezTo>
                    <a:pt x="841" y="595"/>
                    <a:pt x="841" y="595"/>
                    <a:pt x="841" y="595"/>
                  </a:cubicBezTo>
                  <a:cubicBezTo>
                    <a:pt x="841" y="595"/>
                    <a:pt x="841" y="595"/>
                    <a:pt x="841" y="595"/>
                  </a:cubicBezTo>
                  <a:cubicBezTo>
                    <a:pt x="842" y="595"/>
                    <a:pt x="842" y="595"/>
                    <a:pt x="843" y="595"/>
                  </a:cubicBezTo>
                  <a:cubicBezTo>
                    <a:pt x="846" y="595"/>
                    <a:pt x="848" y="595"/>
                    <a:pt x="850" y="595"/>
                  </a:cubicBezTo>
                  <a:cubicBezTo>
                    <a:pt x="853" y="595"/>
                    <a:pt x="856" y="594"/>
                    <a:pt x="859" y="594"/>
                  </a:cubicBezTo>
                  <a:cubicBezTo>
                    <a:pt x="861" y="594"/>
                    <a:pt x="863" y="594"/>
                    <a:pt x="865" y="594"/>
                  </a:cubicBezTo>
                  <a:cubicBezTo>
                    <a:pt x="866" y="594"/>
                    <a:pt x="867" y="594"/>
                    <a:pt x="868" y="594"/>
                  </a:cubicBezTo>
                  <a:cubicBezTo>
                    <a:pt x="870" y="594"/>
                    <a:pt x="872" y="594"/>
                    <a:pt x="874" y="594"/>
                  </a:cubicBezTo>
                  <a:cubicBezTo>
                    <a:pt x="877" y="594"/>
                    <a:pt x="879" y="594"/>
                    <a:pt x="881" y="594"/>
                  </a:cubicBezTo>
                  <a:cubicBezTo>
                    <a:pt x="884" y="594"/>
                    <a:pt x="887" y="593"/>
                    <a:pt x="890" y="593"/>
                  </a:cubicBezTo>
                  <a:cubicBezTo>
                    <a:pt x="890" y="593"/>
                    <a:pt x="891" y="593"/>
                    <a:pt x="892" y="593"/>
                  </a:cubicBezTo>
                  <a:cubicBezTo>
                    <a:pt x="892" y="593"/>
                    <a:pt x="892" y="593"/>
                    <a:pt x="892" y="593"/>
                  </a:cubicBezTo>
                  <a:cubicBezTo>
                    <a:pt x="894" y="593"/>
                    <a:pt x="895" y="593"/>
                    <a:pt x="897" y="593"/>
                  </a:cubicBezTo>
                  <a:cubicBezTo>
                    <a:pt x="899" y="593"/>
                    <a:pt x="902" y="593"/>
                    <a:pt x="905" y="593"/>
                  </a:cubicBezTo>
                  <a:cubicBezTo>
                    <a:pt x="907" y="593"/>
                    <a:pt x="910" y="593"/>
                    <a:pt x="912" y="592"/>
                  </a:cubicBezTo>
                  <a:cubicBezTo>
                    <a:pt x="914" y="592"/>
                    <a:pt x="915" y="592"/>
                    <a:pt x="917" y="592"/>
                  </a:cubicBezTo>
                  <a:cubicBezTo>
                    <a:pt x="917" y="592"/>
                    <a:pt x="918" y="592"/>
                    <a:pt x="919" y="592"/>
                  </a:cubicBezTo>
                  <a:cubicBezTo>
                    <a:pt x="919" y="592"/>
                    <a:pt x="920" y="592"/>
                    <a:pt x="920" y="592"/>
                  </a:cubicBezTo>
                  <a:cubicBezTo>
                    <a:pt x="922" y="592"/>
                    <a:pt x="925" y="592"/>
                    <a:pt x="927" y="592"/>
                  </a:cubicBezTo>
                  <a:cubicBezTo>
                    <a:pt x="930" y="592"/>
                    <a:pt x="932" y="591"/>
                    <a:pt x="935" y="591"/>
                  </a:cubicBezTo>
                  <a:cubicBezTo>
                    <a:pt x="937" y="591"/>
                    <a:pt x="939" y="591"/>
                    <a:pt x="941" y="591"/>
                  </a:cubicBezTo>
                  <a:cubicBezTo>
                    <a:pt x="941" y="591"/>
                    <a:pt x="942" y="591"/>
                    <a:pt x="942" y="591"/>
                  </a:cubicBezTo>
                  <a:cubicBezTo>
                    <a:pt x="943" y="591"/>
                    <a:pt x="943" y="591"/>
                    <a:pt x="944" y="591"/>
                  </a:cubicBezTo>
                  <a:cubicBezTo>
                    <a:pt x="946" y="591"/>
                    <a:pt x="948" y="591"/>
                    <a:pt x="950" y="590"/>
                  </a:cubicBezTo>
                  <a:cubicBezTo>
                    <a:pt x="952" y="590"/>
                    <a:pt x="954" y="590"/>
                    <a:pt x="956" y="590"/>
                  </a:cubicBezTo>
                  <a:cubicBezTo>
                    <a:pt x="957" y="590"/>
                    <a:pt x="958" y="590"/>
                    <a:pt x="959" y="590"/>
                  </a:cubicBezTo>
                  <a:cubicBezTo>
                    <a:pt x="961" y="590"/>
                    <a:pt x="963" y="590"/>
                    <a:pt x="965" y="590"/>
                  </a:cubicBezTo>
                  <a:cubicBezTo>
                    <a:pt x="967" y="589"/>
                    <a:pt x="969" y="589"/>
                    <a:pt x="971" y="589"/>
                  </a:cubicBezTo>
                  <a:cubicBezTo>
                    <a:pt x="972" y="589"/>
                    <a:pt x="973" y="589"/>
                    <a:pt x="974" y="589"/>
                  </a:cubicBezTo>
                  <a:cubicBezTo>
                    <a:pt x="975" y="589"/>
                    <a:pt x="976" y="589"/>
                    <a:pt x="977" y="589"/>
                  </a:cubicBezTo>
                  <a:cubicBezTo>
                    <a:pt x="977" y="589"/>
                    <a:pt x="978" y="589"/>
                    <a:pt x="979" y="589"/>
                  </a:cubicBezTo>
                  <a:cubicBezTo>
                    <a:pt x="981" y="588"/>
                    <a:pt x="983" y="588"/>
                    <a:pt x="986" y="588"/>
                  </a:cubicBezTo>
                  <a:cubicBezTo>
                    <a:pt x="987" y="588"/>
                    <a:pt x="988" y="588"/>
                    <a:pt x="989" y="588"/>
                  </a:cubicBezTo>
                  <a:cubicBezTo>
                    <a:pt x="991" y="588"/>
                    <a:pt x="992" y="588"/>
                    <a:pt x="994" y="587"/>
                  </a:cubicBezTo>
                  <a:cubicBezTo>
                    <a:pt x="996" y="587"/>
                    <a:pt x="998" y="587"/>
                    <a:pt x="1000" y="587"/>
                  </a:cubicBezTo>
                  <a:cubicBezTo>
                    <a:pt x="1001" y="587"/>
                    <a:pt x="1003" y="587"/>
                    <a:pt x="1004" y="587"/>
                  </a:cubicBezTo>
                  <a:cubicBezTo>
                    <a:pt x="1006" y="587"/>
                    <a:pt x="1007" y="586"/>
                    <a:pt x="1009" y="586"/>
                  </a:cubicBezTo>
                  <a:cubicBezTo>
                    <a:pt x="1011" y="586"/>
                    <a:pt x="1012" y="586"/>
                    <a:pt x="1014" y="586"/>
                  </a:cubicBezTo>
                  <a:cubicBezTo>
                    <a:pt x="1016" y="586"/>
                    <a:pt x="1017" y="586"/>
                    <a:pt x="1019" y="585"/>
                  </a:cubicBezTo>
                  <a:cubicBezTo>
                    <a:pt x="1021" y="585"/>
                    <a:pt x="1022" y="585"/>
                    <a:pt x="1024" y="585"/>
                  </a:cubicBezTo>
                  <a:cubicBezTo>
                    <a:pt x="1025" y="585"/>
                    <a:pt x="1027" y="585"/>
                    <a:pt x="1028" y="585"/>
                  </a:cubicBezTo>
                  <a:cubicBezTo>
                    <a:pt x="1030" y="584"/>
                    <a:pt x="1032" y="584"/>
                    <a:pt x="1034" y="584"/>
                  </a:cubicBezTo>
                  <a:cubicBezTo>
                    <a:pt x="1035" y="584"/>
                    <a:pt x="1037" y="584"/>
                    <a:pt x="1039" y="584"/>
                  </a:cubicBezTo>
                  <a:cubicBezTo>
                    <a:pt x="1040" y="584"/>
                    <a:pt x="1041" y="583"/>
                    <a:pt x="1042" y="583"/>
                  </a:cubicBezTo>
                  <a:cubicBezTo>
                    <a:pt x="1044" y="583"/>
                    <a:pt x="1046" y="583"/>
                    <a:pt x="1048" y="583"/>
                  </a:cubicBezTo>
                  <a:cubicBezTo>
                    <a:pt x="1050" y="583"/>
                    <a:pt x="1052" y="582"/>
                    <a:pt x="1053" y="582"/>
                  </a:cubicBezTo>
                  <a:cubicBezTo>
                    <a:pt x="1054" y="582"/>
                    <a:pt x="1055" y="582"/>
                    <a:pt x="1056" y="582"/>
                  </a:cubicBezTo>
                  <a:cubicBezTo>
                    <a:pt x="1058" y="582"/>
                    <a:pt x="1061" y="581"/>
                    <a:pt x="1063" y="581"/>
                  </a:cubicBezTo>
                  <a:cubicBezTo>
                    <a:pt x="1065" y="581"/>
                    <a:pt x="1066" y="581"/>
                    <a:pt x="1068" y="581"/>
                  </a:cubicBezTo>
                  <a:cubicBezTo>
                    <a:pt x="1068" y="581"/>
                    <a:pt x="1068" y="581"/>
                    <a:pt x="1069" y="581"/>
                  </a:cubicBezTo>
                  <a:cubicBezTo>
                    <a:pt x="1070" y="581"/>
                    <a:pt x="1070" y="581"/>
                    <a:pt x="1070" y="581"/>
                  </a:cubicBezTo>
                  <a:cubicBezTo>
                    <a:pt x="1073" y="580"/>
                    <a:pt x="1077" y="580"/>
                    <a:pt x="1081" y="579"/>
                  </a:cubicBezTo>
                  <a:cubicBezTo>
                    <a:pt x="1081" y="579"/>
                    <a:pt x="1081" y="579"/>
                    <a:pt x="1081" y="579"/>
                  </a:cubicBezTo>
                  <a:cubicBezTo>
                    <a:pt x="1082" y="579"/>
                    <a:pt x="1082" y="579"/>
                    <a:pt x="1082" y="579"/>
                  </a:cubicBezTo>
                  <a:cubicBezTo>
                    <a:pt x="1084" y="579"/>
                    <a:pt x="1085" y="579"/>
                    <a:pt x="1086" y="579"/>
                  </a:cubicBezTo>
                  <a:cubicBezTo>
                    <a:pt x="1089" y="578"/>
                    <a:pt x="1092" y="578"/>
                    <a:pt x="1095" y="578"/>
                  </a:cubicBezTo>
                  <a:cubicBezTo>
                    <a:pt x="1097" y="577"/>
                    <a:pt x="1099" y="577"/>
                    <a:pt x="1100" y="577"/>
                  </a:cubicBezTo>
                  <a:cubicBezTo>
                    <a:pt x="1103" y="577"/>
                    <a:pt x="1106" y="576"/>
                    <a:pt x="1108" y="576"/>
                  </a:cubicBezTo>
                  <a:cubicBezTo>
                    <a:pt x="1109" y="576"/>
                    <a:pt x="1109" y="576"/>
                    <a:pt x="1110" y="576"/>
                  </a:cubicBezTo>
                  <a:cubicBezTo>
                    <a:pt x="1111" y="576"/>
                    <a:pt x="1111" y="576"/>
                    <a:pt x="1112" y="575"/>
                  </a:cubicBezTo>
                  <a:cubicBezTo>
                    <a:pt x="1113" y="575"/>
                    <a:pt x="1113" y="575"/>
                    <a:pt x="1113" y="575"/>
                  </a:cubicBezTo>
                  <a:cubicBezTo>
                    <a:pt x="1116" y="575"/>
                    <a:pt x="1118" y="575"/>
                    <a:pt x="1121" y="574"/>
                  </a:cubicBezTo>
                  <a:cubicBezTo>
                    <a:pt x="1122" y="574"/>
                    <a:pt x="1122" y="574"/>
                    <a:pt x="1123" y="574"/>
                  </a:cubicBezTo>
                  <a:cubicBezTo>
                    <a:pt x="1124" y="574"/>
                    <a:pt x="1126" y="574"/>
                    <a:pt x="1127" y="573"/>
                  </a:cubicBezTo>
                  <a:cubicBezTo>
                    <a:pt x="1129" y="573"/>
                    <a:pt x="1131" y="573"/>
                    <a:pt x="1133" y="573"/>
                  </a:cubicBezTo>
                  <a:cubicBezTo>
                    <a:pt x="1134" y="572"/>
                    <a:pt x="1135" y="572"/>
                    <a:pt x="1136" y="572"/>
                  </a:cubicBezTo>
                  <a:cubicBezTo>
                    <a:pt x="1138" y="572"/>
                    <a:pt x="1139" y="572"/>
                    <a:pt x="1140" y="572"/>
                  </a:cubicBezTo>
                  <a:cubicBezTo>
                    <a:pt x="1142" y="571"/>
                    <a:pt x="1144" y="571"/>
                    <a:pt x="1146" y="571"/>
                  </a:cubicBezTo>
                  <a:cubicBezTo>
                    <a:pt x="1147" y="571"/>
                    <a:pt x="1148" y="570"/>
                    <a:pt x="1149" y="570"/>
                  </a:cubicBezTo>
                  <a:cubicBezTo>
                    <a:pt x="1151" y="570"/>
                    <a:pt x="1152" y="570"/>
                    <a:pt x="1153" y="570"/>
                  </a:cubicBezTo>
                  <a:cubicBezTo>
                    <a:pt x="1154" y="569"/>
                    <a:pt x="1156" y="569"/>
                    <a:pt x="1158" y="569"/>
                  </a:cubicBezTo>
                  <a:cubicBezTo>
                    <a:pt x="1159" y="569"/>
                    <a:pt x="1161" y="568"/>
                    <a:pt x="1162" y="568"/>
                  </a:cubicBezTo>
                  <a:cubicBezTo>
                    <a:pt x="1163" y="568"/>
                    <a:pt x="1164" y="568"/>
                    <a:pt x="1165" y="568"/>
                  </a:cubicBezTo>
                  <a:cubicBezTo>
                    <a:pt x="1167" y="568"/>
                    <a:pt x="1168" y="567"/>
                    <a:pt x="1170" y="567"/>
                  </a:cubicBezTo>
                  <a:cubicBezTo>
                    <a:pt x="1171" y="567"/>
                    <a:pt x="1173" y="566"/>
                    <a:pt x="1175" y="566"/>
                  </a:cubicBezTo>
                  <a:cubicBezTo>
                    <a:pt x="1175" y="566"/>
                    <a:pt x="1176" y="566"/>
                    <a:pt x="1177" y="566"/>
                  </a:cubicBezTo>
                  <a:cubicBezTo>
                    <a:pt x="1178" y="566"/>
                    <a:pt x="1178" y="566"/>
                    <a:pt x="1178" y="566"/>
                  </a:cubicBezTo>
                  <a:cubicBezTo>
                    <a:pt x="1179" y="566"/>
                    <a:pt x="1180" y="565"/>
                    <a:pt x="1181" y="565"/>
                  </a:cubicBezTo>
                  <a:cubicBezTo>
                    <a:pt x="1183" y="565"/>
                    <a:pt x="1184" y="565"/>
                    <a:pt x="1185" y="564"/>
                  </a:cubicBezTo>
                  <a:cubicBezTo>
                    <a:pt x="1186" y="564"/>
                    <a:pt x="1187" y="564"/>
                    <a:pt x="1188" y="564"/>
                  </a:cubicBezTo>
                  <a:cubicBezTo>
                    <a:pt x="1190" y="564"/>
                    <a:pt x="1191" y="563"/>
                    <a:pt x="1193" y="563"/>
                  </a:cubicBezTo>
                  <a:cubicBezTo>
                    <a:pt x="1194" y="563"/>
                    <a:pt x="1195" y="563"/>
                    <a:pt x="1196" y="562"/>
                  </a:cubicBezTo>
                  <a:cubicBezTo>
                    <a:pt x="1197" y="562"/>
                    <a:pt x="1198" y="562"/>
                    <a:pt x="1199" y="562"/>
                  </a:cubicBezTo>
                  <a:cubicBezTo>
                    <a:pt x="1200" y="562"/>
                    <a:pt x="1202" y="561"/>
                    <a:pt x="1203" y="561"/>
                  </a:cubicBezTo>
                  <a:cubicBezTo>
                    <a:pt x="1204" y="561"/>
                    <a:pt x="1205" y="561"/>
                    <a:pt x="1207" y="561"/>
                  </a:cubicBezTo>
                  <a:cubicBezTo>
                    <a:pt x="1207" y="560"/>
                    <a:pt x="1207" y="560"/>
                    <a:pt x="1207" y="560"/>
                  </a:cubicBezTo>
                  <a:cubicBezTo>
                    <a:pt x="1208" y="560"/>
                    <a:pt x="1209" y="560"/>
                    <a:pt x="1209" y="560"/>
                  </a:cubicBezTo>
                  <a:cubicBezTo>
                    <a:pt x="1211" y="560"/>
                    <a:pt x="1212" y="559"/>
                    <a:pt x="1213" y="559"/>
                  </a:cubicBezTo>
                  <a:cubicBezTo>
                    <a:pt x="1215" y="559"/>
                    <a:pt x="1216" y="559"/>
                    <a:pt x="1217" y="558"/>
                  </a:cubicBezTo>
                  <a:cubicBezTo>
                    <a:pt x="1218" y="558"/>
                    <a:pt x="1219" y="558"/>
                    <a:pt x="1220" y="558"/>
                  </a:cubicBezTo>
                  <a:cubicBezTo>
                    <a:pt x="1221" y="558"/>
                    <a:pt x="1222" y="557"/>
                    <a:pt x="1223" y="557"/>
                  </a:cubicBezTo>
                  <a:cubicBezTo>
                    <a:pt x="1225" y="557"/>
                    <a:pt x="1226" y="557"/>
                    <a:pt x="1227" y="556"/>
                  </a:cubicBezTo>
                  <a:cubicBezTo>
                    <a:pt x="1228" y="556"/>
                    <a:pt x="1229" y="556"/>
                    <a:pt x="1230" y="556"/>
                  </a:cubicBezTo>
                  <a:cubicBezTo>
                    <a:pt x="1231" y="556"/>
                    <a:pt x="1232" y="555"/>
                    <a:pt x="1233" y="555"/>
                  </a:cubicBezTo>
                  <a:cubicBezTo>
                    <a:pt x="1235" y="555"/>
                    <a:pt x="1236" y="555"/>
                    <a:pt x="1237" y="554"/>
                  </a:cubicBezTo>
                  <a:cubicBezTo>
                    <a:pt x="1238" y="554"/>
                    <a:pt x="1239" y="554"/>
                    <a:pt x="1241" y="553"/>
                  </a:cubicBezTo>
                  <a:cubicBezTo>
                    <a:pt x="1241" y="553"/>
                    <a:pt x="1242" y="553"/>
                    <a:pt x="1243" y="553"/>
                  </a:cubicBezTo>
                  <a:cubicBezTo>
                    <a:pt x="1244" y="553"/>
                    <a:pt x="1246" y="552"/>
                    <a:pt x="1247" y="552"/>
                  </a:cubicBezTo>
                  <a:cubicBezTo>
                    <a:pt x="1248" y="552"/>
                    <a:pt x="1249" y="551"/>
                    <a:pt x="1251" y="551"/>
                  </a:cubicBezTo>
                  <a:cubicBezTo>
                    <a:pt x="1253" y="551"/>
                    <a:pt x="1255" y="550"/>
                    <a:pt x="1256" y="550"/>
                  </a:cubicBezTo>
                  <a:cubicBezTo>
                    <a:pt x="1258" y="550"/>
                    <a:pt x="1259" y="549"/>
                    <a:pt x="1261" y="549"/>
                  </a:cubicBezTo>
                  <a:cubicBezTo>
                    <a:pt x="1261" y="549"/>
                    <a:pt x="1262" y="548"/>
                    <a:pt x="1263" y="548"/>
                  </a:cubicBezTo>
                  <a:cubicBezTo>
                    <a:pt x="1264" y="548"/>
                    <a:pt x="1265" y="548"/>
                    <a:pt x="1266" y="547"/>
                  </a:cubicBezTo>
                  <a:cubicBezTo>
                    <a:pt x="1268" y="547"/>
                    <a:pt x="1269" y="547"/>
                    <a:pt x="1270" y="546"/>
                  </a:cubicBezTo>
                  <a:cubicBezTo>
                    <a:pt x="1272" y="546"/>
                    <a:pt x="1273" y="546"/>
                    <a:pt x="1274" y="545"/>
                  </a:cubicBezTo>
                  <a:cubicBezTo>
                    <a:pt x="1275" y="545"/>
                    <a:pt x="1276" y="545"/>
                    <a:pt x="1277" y="545"/>
                  </a:cubicBezTo>
                  <a:cubicBezTo>
                    <a:pt x="1278" y="544"/>
                    <a:pt x="1279" y="544"/>
                    <a:pt x="1279" y="544"/>
                  </a:cubicBezTo>
                  <a:cubicBezTo>
                    <a:pt x="1282" y="543"/>
                    <a:pt x="1284" y="543"/>
                    <a:pt x="1286" y="542"/>
                  </a:cubicBezTo>
                  <a:cubicBezTo>
                    <a:pt x="1286" y="542"/>
                    <a:pt x="1286" y="542"/>
                    <a:pt x="1286" y="542"/>
                  </a:cubicBezTo>
                  <a:cubicBezTo>
                    <a:pt x="1287" y="542"/>
                    <a:pt x="1287" y="542"/>
                    <a:pt x="1288" y="542"/>
                  </a:cubicBezTo>
                  <a:cubicBezTo>
                    <a:pt x="1288" y="542"/>
                    <a:pt x="1288" y="542"/>
                    <a:pt x="1288" y="542"/>
                  </a:cubicBezTo>
                  <a:cubicBezTo>
                    <a:pt x="1291" y="541"/>
                    <a:pt x="1294" y="540"/>
                    <a:pt x="1297" y="539"/>
                  </a:cubicBezTo>
                  <a:cubicBezTo>
                    <a:pt x="1298" y="539"/>
                    <a:pt x="1298" y="539"/>
                    <a:pt x="1298" y="539"/>
                  </a:cubicBezTo>
                  <a:cubicBezTo>
                    <a:pt x="1298" y="539"/>
                    <a:pt x="1298" y="539"/>
                    <a:pt x="1298" y="539"/>
                  </a:cubicBezTo>
                  <a:cubicBezTo>
                    <a:pt x="1299" y="539"/>
                    <a:pt x="1299" y="539"/>
                    <a:pt x="1299" y="539"/>
                  </a:cubicBezTo>
                  <a:cubicBezTo>
                    <a:pt x="1300" y="538"/>
                    <a:pt x="1300" y="538"/>
                    <a:pt x="1301" y="538"/>
                  </a:cubicBezTo>
                  <a:cubicBezTo>
                    <a:pt x="1303" y="537"/>
                    <a:pt x="1304" y="537"/>
                    <a:pt x="1306" y="536"/>
                  </a:cubicBezTo>
                  <a:cubicBezTo>
                    <a:pt x="1306" y="536"/>
                    <a:pt x="1307" y="536"/>
                    <a:pt x="1307" y="536"/>
                  </a:cubicBezTo>
                  <a:cubicBezTo>
                    <a:pt x="1308" y="536"/>
                    <a:pt x="1309" y="535"/>
                    <a:pt x="1310" y="535"/>
                  </a:cubicBezTo>
                  <a:cubicBezTo>
                    <a:pt x="1311" y="535"/>
                    <a:pt x="1313" y="534"/>
                    <a:pt x="1314" y="534"/>
                  </a:cubicBezTo>
                  <a:cubicBezTo>
                    <a:pt x="1315" y="534"/>
                    <a:pt x="1315" y="533"/>
                    <a:pt x="1316" y="533"/>
                  </a:cubicBezTo>
                  <a:cubicBezTo>
                    <a:pt x="1317" y="533"/>
                    <a:pt x="1318" y="532"/>
                    <a:pt x="1319" y="532"/>
                  </a:cubicBezTo>
                  <a:cubicBezTo>
                    <a:pt x="1320" y="532"/>
                    <a:pt x="1321" y="531"/>
                    <a:pt x="1322" y="531"/>
                  </a:cubicBezTo>
                  <a:cubicBezTo>
                    <a:pt x="1323" y="531"/>
                    <a:pt x="1323" y="531"/>
                    <a:pt x="1324" y="530"/>
                  </a:cubicBezTo>
                  <a:cubicBezTo>
                    <a:pt x="1325" y="530"/>
                    <a:pt x="1326" y="530"/>
                    <a:pt x="1327" y="529"/>
                  </a:cubicBezTo>
                  <a:cubicBezTo>
                    <a:pt x="1328" y="529"/>
                    <a:pt x="1329" y="529"/>
                    <a:pt x="1329" y="528"/>
                  </a:cubicBezTo>
                  <a:cubicBezTo>
                    <a:pt x="1330" y="528"/>
                    <a:pt x="1331" y="528"/>
                    <a:pt x="1332" y="527"/>
                  </a:cubicBezTo>
                  <a:cubicBezTo>
                    <a:pt x="1333" y="527"/>
                    <a:pt x="1333" y="527"/>
                    <a:pt x="1334" y="527"/>
                  </a:cubicBezTo>
                  <a:cubicBezTo>
                    <a:pt x="1335" y="526"/>
                    <a:pt x="1335" y="526"/>
                    <a:pt x="1335" y="526"/>
                  </a:cubicBezTo>
                  <a:cubicBezTo>
                    <a:pt x="1335" y="526"/>
                    <a:pt x="1336" y="526"/>
                    <a:pt x="1337" y="526"/>
                  </a:cubicBezTo>
                  <a:cubicBezTo>
                    <a:pt x="1338" y="525"/>
                    <a:pt x="1339" y="525"/>
                    <a:pt x="1340" y="525"/>
                  </a:cubicBezTo>
                  <a:cubicBezTo>
                    <a:pt x="1340" y="524"/>
                    <a:pt x="1341" y="524"/>
                    <a:pt x="1342" y="524"/>
                  </a:cubicBezTo>
                  <a:cubicBezTo>
                    <a:pt x="1343" y="523"/>
                    <a:pt x="1343" y="523"/>
                    <a:pt x="1344" y="523"/>
                  </a:cubicBezTo>
                  <a:cubicBezTo>
                    <a:pt x="1345" y="522"/>
                    <a:pt x="1346" y="522"/>
                    <a:pt x="1347" y="522"/>
                  </a:cubicBezTo>
                  <a:cubicBezTo>
                    <a:pt x="1347" y="521"/>
                    <a:pt x="1348" y="521"/>
                    <a:pt x="1349" y="521"/>
                  </a:cubicBezTo>
                  <a:cubicBezTo>
                    <a:pt x="1349" y="521"/>
                    <a:pt x="1350" y="520"/>
                    <a:pt x="1350" y="520"/>
                  </a:cubicBezTo>
                  <a:cubicBezTo>
                    <a:pt x="1351" y="520"/>
                    <a:pt x="1352" y="519"/>
                    <a:pt x="1353" y="519"/>
                  </a:cubicBezTo>
                  <a:cubicBezTo>
                    <a:pt x="1354" y="519"/>
                    <a:pt x="1355" y="518"/>
                    <a:pt x="1355" y="518"/>
                  </a:cubicBezTo>
                  <a:cubicBezTo>
                    <a:pt x="1355" y="518"/>
                    <a:pt x="1355" y="518"/>
                    <a:pt x="1355" y="518"/>
                  </a:cubicBezTo>
                  <a:cubicBezTo>
                    <a:pt x="1356" y="518"/>
                    <a:pt x="1356" y="517"/>
                    <a:pt x="1357" y="517"/>
                  </a:cubicBezTo>
                  <a:cubicBezTo>
                    <a:pt x="1358" y="517"/>
                    <a:pt x="1359" y="516"/>
                    <a:pt x="1360" y="516"/>
                  </a:cubicBezTo>
                  <a:cubicBezTo>
                    <a:pt x="1360" y="516"/>
                    <a:pt x="1361" y="515"/>
                    <a:pt x="1362" y="515"/>
                  </a:cubicBezTo>
                  <a:cubicBezTo>
                    <a:pt x="1362" y="515"/>
                    <a:pt x="1362" y="515"/>
                    <a:pt x="1362" y="515"/>
                  </a:cubicBezTo>
                  <a:cubicBezTo>
                    <a:pt x="1362" y="515"/>
                    <a:pt x="1362" y="514"/>
                    <a:pt x="1363" y="514"/>
                  </a:cubicBezTo>
                  <a:cubicBezTo>
                    <a:pt x="1364" y="514"/>
                    <a:pt x="1365" y="513"/>
                    <a:pt x="1365" y="513"/>
                  </a:cubicBezTo>
                  <a:cubicBezTo>
                    <a:pt x="1366" y="513"/>
                    <a:pt x="1367" y="512"/>
                    <a:pt x="1367" y="512"/>
                  </a:cubicBezTo>
                  <a:cubicBezTo>
                    <a:pt x="1368" y="512"/>
                    <a:pt x="1368" y="512"/>
                    <a:pt x="1369" y="511"/>
                  </a:cubicBezTo>
                  <a:cubicBezTo>
                    <a:pt x="1370" y="511"/>
                    <a:pt x="1370" y="510"/>
                    <a:pt x="1371" y="510"/>
                  </a:cubicBezTo>
                  <a:cubicBezTo>
                    <a:pt x="1372" y="510"/>
                    <a:pt x="1372" y="509"/>
                    <a:pt x="1373" y="509"/>
                  </a:cubicBezTo>
                  <a:cubicBezTo>
                    <a:pt x="1373" y="509"/>
                    <a:pt x="1374" y="508"/>
                    <a:pt x="1374" y="508"/>
                  </a:cubicBezTo>
                  <a:cubicBezTo>
                    <a:pt x="1375" y="508"/>
                    <a:pt x="1376" y="507"/>
                    <a:pt x="1376" y="507"/>
                  </a:cubicBezTo>
                  <a:cubicBezTo>
                    <a:pt x="1377" y="507"/>
                    <a:pt x="1378" y="506"/>
                    <a:pt x="1378" y="506"/>
                  </a:cubicBezTo>
                  <a:cubicBezTo>
                    <a:pt x="1379" y="506"/>
                    <a:pt x="1379" y="505"/>
                    <a:pt x="1380" y="505"/>
                  </a:cubicBezTo>
                  <a:cubicBezTo>
                    <a:pt x="1380" y="505"/>
                    <a:pt x="1381" y="504"/>
                    <a:pt x="1381" y="504"/>
                  </a:cubicBezTo>
                  <a:cubicBezTo>
                    <a:pt x="1382" y="504"/>
                    <a:pt x="1382" y="503"/>
                    <a:pt x="1383" y="503"/>
                  </a:cubicBezTo>
                  <a:cubicBezTo>
                    <a:pt x="1384" y="502"/>
                    <a:pt x="1384" y="502"/>
                    <a:pt x="1384" y="502"/>
                  </a:cubicBezTo>
                  <a:cubicBezTo>
                    <a:pt x="1384" y="502"/>
                    <a:pt x="1384" y="502"/>
                    <a:pt x="1384" y="502"/>
                  </a:cubicBezTo>
                  <a:cubicBezTo>
                    <a:pt x="1385" y="502"/>
                    <a:pt x="1385" y="501"/>
                    <a:pt x="1386" y="501"/>
                  </a:cubicBezTo>
                  <a:cubicBezTo>
                    <a:pt x="1386" y="501"/>
                    <a:pt x="1386" y="501"/>
                    <a:pt x="1386" y="501"/>
                  </a:cubicBezTo>
                  <a:cubicBezTo>
                    <a:pt x="1387" y="500"/>
                    <a:pt x="1387" y="500"/>
                    <a:pt x="1388" y="500"/>
                  </a:cubicBezTo>
                  <a:cubicBezTo>
                    <a:pt x="1388" y="499"/>
                    <a:pt x="1389" y="499"/>
                    <a:pt x="1389" y="499"/>
                  </a:cubicBezTo>
                  <a:cubicBezTo>
                    <a:pt x="1389" y="498"/>
                    <a:pt x="1390" y="498"/>
                    <a:pt x="1390" y="498"/>
                  </a:cubicBezTo>
                  <a:cubicBezTo>
                    <a:pt x="1391" y="497"/>
                    <a:pt x="1391" y="497"/>
                    <a:pt x="1392" y="496"/>
                  </a:cubicBezTo>
                  <a:cubicBezTo>
                    <a:pt x="1392" y="496"/>
                    <a:pt x="1393" y="496"/>
                    <a:pt x="1393" y="495"/>
                  </a:cubicBezTo>
                  <a:cubicBezTo>
                    <a:pt x="1394" y="495"/>
                    <a:pt x="1394" y="495"/>
                    <a:pt x="1394" y="495"/>
                  </a:cubicBezTo>
                  <a:cubicBezTo>
                    <a:pt x="1395" y="494"/>
                    <a:pt x="1395" y="494"/>
                    <a:pt x="1396" y="493"/>
                  </a:cubicBezTo>
                  <a:cubicBezTo>
                    <a:pt x="1396" y="493"/>
                    <a:pt x="1397" y="492"/>
                    <a:pt x="1397" y="492"/>
                  </a:cubicBezTo>
                  <a:cubicBezTo>
                    <a:pt x="1397" y="492"/>
                    <a:pt x="1397" y="492"/>
                    <a:pt x="1397" y="492"/>
                  </a:cubicBezTo>
                  <a:cubicBezTo>
                    <a:pt x="1398" y="491"/>
                    <a:pt x="1399" y="490"/>
                    <a:pt x="1399" y="490"/>
                  </a:cubicBezTo>
                  <a:cubicBezTo>
                    <a:pt x="1400" y="489"/>
                    <a:pt x="1400" y="489"/>
                    <a:pt x="1400" y="489"/>
                  </a:cubicBezTo>
                  <a:cubicBezTo>
                    <a:pt x="1400" y="489"/>
                    <a:pt x="1400" y="489"/>
                    <a:pt x="1400" y="489"/>
                  </a:cubicBezTo>
                  <a:cubicBezTo>
                    <a:pt x="1400" y="489"/>
                    <a:pt x="1400" y="489"/>
                    <a:pt x="1400" y="489"/>
                  </a:cubicBezTo>
                  <a:cubicBezTo>
                    <a:pt x="1401" y="488"/>
                    <a:pt x="1401" y="488"/>
                    <a:pt x="1401" y="488"/>
                  </a:cubicBezTo>
                  <a:cubicBezTo>
                    <a:pt x="1401" y="488"/>
                    <a:pt x="1402" y="487"/>
                    <a:pt x="1402" y="487"/>
                  </a:cubicBezTo>
                  <a:cubicBezTo>
                    <a:pt x="1403" y="486"/>
                    <a:pt x="1403" y="486"/>
                    <a:pt x="1403" y="485"/>
                  </a:cubicBezTo>
                  <a:cubicBezTo>
                    <a:pt x="1403" y="485"/>
                    <a:pt x="1403" y="485"/>
                    <a:pt x="1403" y="485"/>
                  </a:cubicBezTo>
                  <a:cubicBezTo>
                    <a:pt x="1404" y="485"/>
                    <a:pt x="1404" y="484"/>
                    <a:pt x="1405" y="483"/>
                  </a:cubicBezTo>
                  <a:cubicBezTo>
                    <a:pt x="1405" y="483"/>
                    <a:pt x="1406" y="483"/>
                    <a:pt x="1406" y="482"/>
                  </a:cubicBezTo>
                  <a:cubicBezTo>
                    <a:pt x="1406" y="482"/>
                    <a:pt x="1406" y="482"/>
                    <a:pt x="1406" y="482"/>
                  </a:cubicBezTo>
                  <a:cubicBezTo>
                    <a:pt x="1406" y="481"/>
                    <a:pt x="1407" y="481"/>
                    <a:pt x="1407" y="480"/>
                  </a:cubicBezTo>
                  <a:cubicBezTo>
                    <a:pt x="1408" y="479"/>
                    <a:pt x="1408" y="479"/>
                    <a:pt x="1408" y="479"/>
                  </a:cubicBezTo>
                  <a:cubicBezTo>
                    <a:pt x="1408" y="479"/>
                    <a:pt x="1408" y="479"/>
                    <a:pt x="1408" y="479"/>
                  </a:cubicBezTo>
                  <a:cubicBezTo>
                    <a:pt x="1408" y="478"/>
                    <a:pt x="1408" y="478"/>
                    <a:pt x="1408" y="478"/>
                  </a:cubicBezTo>
                  <a:cubicBezTo>
                    <a:pt x="1409" y="477"/>
                    <a:pt x="1409" y="476"/>
                    <a:pt x="1410" y="476"/>
                  </a:cubicBezTo>
                  <a:cubicBezTo>
                    <a:pt x="1469" y="346"/>
                    <a:pt x="1469" y="346"/>
                    <a:pt x="1469" y="346"/>
                  </a:cubicBezTo>
                  <a:cubicBezTo>
                    <a:pt x="1472" y="339"/>
                    <a:pt x="1475" y="333"/>
                    <a:pt x="1478" y="326"/>
                  </a:cubicBezTo>
                  <a:cubicBezTo>
                    <a:pt x="1487" y="307"/>
                    <a:pt x="1487" y="307"/>
                    <a:pt x="1487" y="307"/>
                  </a:cubicBezTo>
                  <a:cubicBezTo>
                    <a:pt x="1492" y="296"/>
                    <a:pt x="1497" y="285"/>
                    <a:pt x="1502" y="274"/>
                  </a:cubicBezTo>
                  <a:cubicBezTo>
                    <a:pt x="1518" y="240"/>
                    <a:pt x="1533" y="207"/>
                    <a:pt x="1547" y="177"/>
                  </a:cubicBezTo>
                  <a:cubicBezTo>
                    <a:pt x="1549" y="173"/>
                    <a:pt x="1550" y="168"/>
                    <a:pt x="1550" y="164"/>
                  </a:cubicBezTo>
                  <a:cubicBezTo>
                    <a:pt x="1550" y="163"/>
                    <a:pt x="1550" y="162"/>
                    <a:pt x="1550" y="160"/>
                  </a:cubicBez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6" name="Freeform 166"/>
            <p:cNvSpPr>
              <a:spLocks/>
            </p:cNvSpPr>
            <p:nvPr/>
          </p:nvSpPr>
          <p:spPr bwMode="auto">
            <a:xfrm>
              <a:off x="2051105" y="1745672"/>
              <a:ext cx="4419146" cy="727666"/>
            </a:xfrm>
            <a:custGeom>
              <a:avLst/>
              <a:gdLst>
                <a:gd name="T0" fmla="*/ 1558 w 1566"/>
                <a:gd name="T1" fmla="*/ 165 h 325"/>
                <a:gd name="T2" fmla="*/ 769 w 1566"/>
                <a:gd name="T3" fmla="*/ 324 h 325"/>
                <a:gd name="T4" fmla="*/ 8 w 1566"/>
                <a:gd name="T5" fmla="*/ 160 h 325"/>
                <a:gd name="T6" fmla="*/ 796 w 1566"/>
                <a:gd name="T7" fmla="*/ 1 h 325"/>
                <a:gd name="T8" fmla="*/ 1558 w 1566"/>
                <a:gd name="T9" fmla="*/ 165 h 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66" h="325">
                  <a:moveTo>
                    <a:pt x="1558" y="165"/>
                  </a:moveTo>
                  <a:cubicBezTo>
                    <a:pt x="1551" y="254"/>
                    <a:pt x="1198" y="325"/>
                    <a:pt x="769" y="324"/>
                  </a:cubicBezTo>
                  <a:cubicBezTo>
                    <a:pt x="341" y="322"/>
                    <a:pt x="0" y="249"/>
                    <a:pt x="8" y="160"/>
                  </a:cubicBezTo>
                  <a:cubicBezTo>
                    <a:pt x="15" y="71"/>
                    <a:pt x="368" y="0"/>
                    <a:pt x="796" y="1"/>
                  </a:cubicBezTo>
                  <a:cubicBezTo>
                    <a:pt x="1225" y="3"/>
                    <a:pt x="1566" y="76"/>
                    <a:pt x="1558" y="165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7" name="Freeform 166"/>
            <p:cNvSpPr>
              <a:spLocks/>
            </p:cNvSpPr>
            <p:nvPr/>
          </p:nvSpPr>
          <p:spPr bwMode="auto">
            <a:xfrm>
              <a:off x="3176479" y="1921833"/>
              <a:ext cx="2188665" cy="360390"/>
            </a:xfrm>
            <a:custGeom>
              <a:avLst/>
              <a:gdLst>
                <a:gd name="T0" fmla="*/ 1558 w 1566"/>
                <a:gd name="T1" fmla="*/ 165 h 325"/>
                <a:gd name="T2" fmla="*/ 769 w 1566"/>
                <a:gd name="T3" fmla="*/ 324 h 325"/>
                <a:gd name="T4" fmla="*/ 8 w 1566"/>
                <a:gd name="T5" fmla="*/ 160 h 325"/>
                <a:gd name="T6" fmla="*/ 796 w 1566"/>
                <a:gd name="T7" fmla="*/ 1 h 325"/>
                <a:gd name="T8" fmla="*/ 1558 w 1566"/>
                <a:gd name="T9" fmla="*/ 165 h 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66" h="325">
                  <a:moveTo>
                    <a:pt x="1558" y="165"/>
                  </a:moveTo>
                  <a:cubicBezTo>
                    <a:pt x="1551" y="254"/>
                    <a:pt x="1198" y="325"/>
                    <a:pt x="769" y="324"/>
                  </a:cubicBezTo>
                  <a:cubicBezTo>
                    <a:pt x="341" y="322"/>
                    <a:pt x="0" y="249"/>
                    <a:pt x="8" y="160"/>
                  </a:cubicBezTo>
                  <a:cubicBezTo>
                    <a:pt x="15" y="71"/>
                    <a:pt x="368" y="0"/>
                    <a:pt x="796" y="1"/>
                  </a:cubicBezTo>
                  <a:cubicBezTo>
                    <a:pt x="1225" y="3"/>
                    <a:pt x="1566" y="76"/>
                    <a:pt x="1558" y="165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64" name="TextBox 63">
            <a:extLst>
              <a:ext uri="{FF2B5EF4-FFF2-40B4-BE49-F238E27FC236}">
                <a16:creationId xmlns:a16="http://schemas.microsoft.com/office/drawing/2014/main" id="{4D5C0B64-090C-402F-9058-68047B57086C}"/>
              </a:ext>
            </a:extLst>
          </p:cNvPr>
          <p:cNvSpPr txBox="1"/>
          <p:nvPr/>
        </p:nvSpPr>
        <p:spPr>
          <a:xfrm>
            <a:off x="7620729" y="5000662"/>
            <a:ext cx="406018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/>
              <a:t>Lorem ipsum dolor sit </a:t>
            </a:r>
            <a:r>
              <a:rPr lang="en-US" sz="1200" dirty="0" err="1"/>
              <a:t>amet</a:t>
            </a:r>
            <a:r>
              <a:rPr lang="en-US" sz="1200" dirty="0"/>
              <a:t>, </a:t>
            </a:r>
            <a:r>
              <a:rPr lang="en-US" sz="1200" dirty="0" err="1"/>
              <a:t>consectetur</a:t>
            </a:r>
            <a:r>
              <a:rPr lang="en-US" sz="1200" dirty="0"/>
              <a:t> </a:t>
            </a:r>
            <a:r>
              <a:rPr lang="en-US" sz="1200" dirty="0" err="1"/>
              <a:t>adipiscing</a:t>
            </a:r>
            <a:r>
              <a:rPr lang="en-US" sz="1200" dirty="0"/>
              <a:t> </a:t>
            </a:r>
            <a:r>
              <a:rPr lang="en-US" sz="1200" dirty="0" err="1"/>
              <a:t>elit</a:t>
            </a:r>
            <a:r>
              <a:rPr lang="en-US" sz="1200" dirty="0"/>
              <a:t>. </a:t>
            </a:r>
            <a:r>
              <a:rPr lang="en-US" sz="1200" dirty="0" err="1"/>
              <a:t>Nulla</a:t>
            </a:r>
            <a:r>
              <a:rPr lang="en-US" sz="1200" dirty="0"/>
              <a:t> </a:t>
            </a:r>
            <a:r>
              <a:rPr lang="en-US" sz="1200" dirty="0" err="1"/>
              <a:t>venenatis</a:t>
            </a:r>
            <a:r>
              <a:rPr lang="en-US" sz="1200" dirty="0"/>
              <a:t> </a:t>
            </a:r>
            <a:r>
              <a:rPr lang="en-US" sz="1200" dirty="0" err="1"/>
              <a:t>metus</a:t>
            </a:r>
            <a:r>
              <a:rPr lang="en-US" sz="1200" dirty="0"/>
              <a:t> </a:t>
            </a:r>
            <a:r>
              <a:rPr lang="en-US" sz="1200" dirty="0" err="1"/>
              <a:t>metus</a:t>
            </a:r>
            <a:r>
              <a:rPr lang="en-US" sz="1200" dirty="0"/>
              <a:t>, </a:t>
            </a:r>
            <a:r>
              <a:rPr lang="en-US" sz="1200" dirty="0" err="1"/>
              <a:t>ut</a:t>
            </a:r>
            <a:r>
              <a:rPr lang="en-US" sz="1200" dirty="0"/>
              <a:t> </a:t>
            </a:r>
            <a:r>
              <a:rPr lang="en-US" sz="1200" dirty="0" err="1"/>
              <a:t>congue</a:t>
            </a:r>
            <a:r>
              <a:rPr lang="en-US" sz="1200" dirty="0"/>
              <a:t> mi </a:t>
            </a:r>
            <a:r>
              <a:rPr lang="en-US" sz="1200" dirty="0" err="1"/>
              <a:t>iaculis</a:t>
            </a:r>
            <a:r>
              <a:rPr lang="en-US" sz="1200" dirty="0"/>
              <a:t> vel. </a:t>
            </a:r>
            <a:r>
              <a:rPr lang="en-US" sz="1200" dirty="0" err="1"/>
              <a:t>Vestibulum</a:t>
            </a:r>
            <a:r>
              <a:rPr lang="en-US" sz="1200" dirty="0"/>
              <a:t> in </a:t>
            </a:r>
            <a:r>
              <a:rPr lang="en-US" sz="1200" dirty="0" err="1"/>
              <a:t>enim</a:t>
            </a:r>
            <a:r>
              <a:rPr lang="en-US" sz="1200" dirty="0"/>
              <a:t> </a:t>
            </a:r>
            <a:r>
              <a:rPr lang="en-US" sz="1200" dirty="0" err="1"/>
              <a:t>urna</a:t>
            </a:r>
            <a:r>
              <a:rPr lang="en-US" sz="1200" dirty="0"/>
              <a:t>. Cras </a:t>
            </a:r>
            <a:r>
              <a:rPr lang="en-US" sz="1200" dirty="0" err="1"/>
              <a:t>quis</a:t>
            </a:r>
            <a:r>
              <a:rPr lang="en-US" sz="1200" dirty="0"/>
              <a:t> </a:t>
            </a:r>
            <a:r>
              <a:rPr lang="en-US" sz="1200" dirty="0" err="1"/>
              <a:t>venenatis</a:t>
            </a:r>
            <a:r>
              <a:rPr lang="en-US" sz="1200" dirty="0"/>
              <a:t> </a:t>
            </a:r>
            <a:r>
              <a:rPr lang="en-US" sz="1200" dirty="0" err="1"/>
              <a:t>turpis</a:t>
            </a:r>
            <a:r>
              <a:rPr lang="en-US" sz="1200" dirty="0"/>
              <a:t>, non </a:t>
            </a:r>
            <a:r>
              <a:rPr lang="en-US" sz="1200" dirty="0" err="1"/>
              <a:t>sodales</a:t>
            </a:r>
            <a:r>
              <a:rPr lang="en-US" sz="1200" dirty="0"/>
              <a:t> </a:t>
            </a:r>
            <a:r>
              <a:rPr lang="en-US" sz="1200" dirty="0" err="1"/>
              <a:t>velit</a:t>
            </a:r>
            <a:r>
              <a:rPr lang="en-US" sz="1200" dirty="0"/>
              <a:t>. </a:t>
            </a:r>
            <a:endParaRPr lang="id-ID" sz="1200" dirty="0"/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D4B8BE55-C051-44FF-96B6-7437FFFB4449}"/>
              </a:ext>
            </a:extLst>
          </p:cNvPr>
          <p:cNvSpPr txBox="1"/>
          <p:nvPr/>
        </p:nvSpPr>
        <p:spPr>
          <a:xfrm>
            <a:off x="7595519" y="4752946"/>
            <a:ext cx="14542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+mj-lt"/>
              </a:rPr>
              <a:t>Description</a:t>
            </a:r>
            <a:endParaRPr lang="id-ID" b="1" dirty="0">
              <a:latin typeface="+mj-lt"/>
            </a:endParaRPr>
          </a:p>
        </p:txBody>
      </p:sp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BFD4398C-734E-4144-B707-F34F86F5053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261520630"/>
              </p:ext>
            </p:extLst>
          </p:nvPr>
        </p:nvGraphicFramePr>
        <p:xfrm>
          <a:off x="7742030" y="1868191"/>
          <a:ext cx="3938726" cy="28814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79930083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50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00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500"/>
                            </p:stCondLst>
                            <p:childTnLst>
                              <p:par>
                                <p:cTn id="4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000"/>
                            </p:stCondLst>
                            <p:childTnLst>
                              <p:par>
                                <p:cTn id="4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500"/>
                            </p:stCondLst>
                            <p:childTnLst>
                              <p:par>
                                <p:cTn id="5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000"/>
                            </p:stCondLst>
                            <p:childTnLst>
                              <p:par>
                                <p:cTn id="5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4500"/>
                            </p:stCondLst>
                            <p:childTnLst>
                              <p:par>
                                <p:cTn id="5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000"/>
                            </p:stCondLst>
                            <p:childTnLst>
                              <p:par>
                                <p:cTn id="6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5500"/>
                            </p:stCondLst>
                            <p:childTnLst>
                              <p:par>
                                <p:cTn id="6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8" dur="500"/>
                                        <p:tgtEl>
                                          <p:spTgt spid="5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6000"/>
                            </p:stCondLst>
                            <p:childTnLst>
                              <p:par>
                                <p:cTn id="7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00"/>
                                        <p:tgtEl>
                                          <p:spTgt spid="5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6500"/>
                            </p:stCondLst>
                            <p:childTnLst>
                              <p:par>
                                <p:cTn id="7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6" dur="500"/>
                                        <p:tgtEl>
                                          <p:spTgt spid="5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7000"/>
                            </p:stCondLst>
                            <p:childTnLst>
                              <p:par>
                                <p:cTn id="7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0" dur="500"/>
                                        <p:tgtEl>
                                          <p:spTgt spid="5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7500"/>
                            </p:stCondLst>
                            <p:childTnLst>
                              <p:par>
                                <p:cTn id="8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3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4" dur="500"/>
                                        <p:tgtEl>
                                          <p:spTgt spid="5">
                                            <p:graphicEl>
                                              <a:chart seriesIdx="3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8000"/>
                            </p:stCondLst>
                            <p:childTnLst>
                              <p:par>
                                <p:cTn id="8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4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8" dur="500"/>
                                        <p:tgtEl>
                                          <p:spTgt spid="5">
                                            <p:graphicEl>
                                              <a:chart seriesIdx="4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8500"/>
                            </p:stCondLst>
                            <p:childTnLst>
                              <p:par>
                                <p:cTn id="9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9000"/>
                            </p:stCondLst>
                            <p:childTnLst>
                              <p:par>
                                <p:cTn id="9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/>
      <p:bldP spid="36" grpId="0" animBg="1"/>
      <p:bldP spid="48" grpId="0"/>
      <p:bldP spid="49" grpId="0"/>
      <p:bldP spid="29" grpId="0" animBg="1"/>
      <p:bldP spid="30" grpId="0" animBg="1"/>
      <p:bldP spid="34" grpId="0" animBg="1"/>
      <p:bldP spid="45" grpId="0"/>
      <p:bldP spid="46" grpId="0"/>
      <p:bldP spid="47" grpId="0"/>
      <p:bldP spid="64" grpId="0"/>
      <p:bldP spid="65" grpId="0"/>
      <p:bldGraphic spid="5" grpId="0" uiExpand="1">
        <p:bldSub>
          <a:bldChart bld="series"/>
        </p:bldSub>
      </p:bldGraphic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FUNNEL DIAGRAM</a:t>
            </a:r>
          </a:p>
        </p:txBody>
      </p:sp>
      <p:sp>
        <p:nvSpPr>
          <p:cNvPr id="29" name="Freeform 5"/>
          <p:cNvSpPr>
            <a:spLocks/>
          </p:cNvSpPr>
          <p:nvPr/>
        </p:nvSpPr>
        <p:spPr bwMode="auto">
          <a:xfrm>
            <a:off x="7156959" y="4535920"/>
            <a:ext cx="110633" cy="30801"/>
          </a:xfrm>
          <a:custGeom>
            <a:avLst/>
            <a:gdLst>
              <a:gd name="T0" fmla="*/ 66 w 66"/>
              <a:gd name="T1" fmla="*/ 0 h 40"/>
              <a:gd name="T2" fmla="*/ 62 w 66"/>
              <a:gd name="T3" fmla="*/ 0 h 40"/>
              <a:gd name="T4" fmla="*/ 0 w 66"/>
              <a:gd name="T5" fmla="*/ 40 h 40"/>
              <a:gd name="T6" fmla="*/ 57 w 66"/>
              <a:gd name="T7" fmla="*/ 21 h 40"/>
              <a:gd name="T8" fmla="*/ 66 w 66"/>
              <a:gd name="T9" fmla="*/ 0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6" h="40">
                <a:moveTo>
                  <a:pt x="66" y="0"/>
                </a:moveTo>
                <a:cubicBezTo>
                  <a:pt x="62" y="0"/>
                  <a:pt x="62" y="0"/>
                  <a:pt x="62" y="0"/>
                </a:cubicBezTo>
                <a:cubicBezTo>
                  <a:pt x="42" y="14"/>
                  <a:pt x="22" y="28"/>
                  <a:pt x="0" y="40"/>
                </a:cubicBezTo>
                <a:cubicBezTo>
                  <a:pt x="20" y="34"/>
                  <a:pt x="39" y="27"/>
                  <a:pt x="57" y="21"/>
                </a:cubicBezTo>
                <a:lnTo>
                  <a:pt x="66" y="0"/>
                </a:lnTo>
                <a:close/>
              </a:path>
            </a:pathLst>
          </a:custGeom>
          <a:noFill/>
          <a:ln w="3175" cap="flat">
            <a:noFill/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31" name="Freeform 7"/>
          <p:cNvSpPr>
            <a:spLocks/>
          </p:cNvSpPr>
          <p:nvPr/>
        </p:nvSpPr>
        <p:spPr bwMode="auto">
          <a:xfrm>
            <a:off x="5431238" y="5270348"/>
            <a:ext cx="1464416" cy="483303"/>
          </a:xfrm>
          <a:custGeom>
            <a:avLst/>
            <a:gdLst>
              <a:gd name="T0" fmla="*/ 872 w 874"/>
              <a:gd name="T1" fmla="*/ 0 h 553"/>
              <a:gd name="T2" fmla="*/ 680 w 874"/>
              <a:gd name="T3" fmla="*/ 71 h 553"/>
              <a:gd name="T4" fmla="*/ 437 w 874"/>
              <a:gd name="T5" fmla="*/ 89 h 553"/>
              <a:gd name="T6" fmla="*/ 3 w 874"/>
              <a:gd name="T7" fmla="*/ 0 h 553"/>
              <a:gd name="T8" fmla="*/ 3 w 874"/>
              <a:gd name="T9" fmla="*/ 0 h 553"/>
              <a:gd name="T10" fmla="*/ 0 w 874"/>
              <a:gd name="T11" fmla="*/ 0 h 553"/>
              <a:gd name="T12" fmla="*/ 1 w 874"/>
              <a:gd name="T13" fmla="*/ 1 h 553"/>
              <a:gd name="T14" fmla="*/ 15 w 874"/>
              <a:gd name="T15" fmla="*/ 35 h 553"/>
              <a:gd name="T16" fmla="*/ 61 w 874"/>
              <a:gd name="T17" fmla="*/ 142 h 553"/>
              <a:gd name="T18" fmla="*/ 224 w 874"/>
              <a:gd name="T19" fmla="*/ 524 h 553"/>
              <a:gd name="T20" fmla="*/ 427 w 874"/>
              <a:gd name="T21" fmla="*/ 553 h 553"/>
              <a:gd name="T22" fmla="*/ 437 w 874"/>
              <a:gd name="T23" fmla="*/ 553 h 553"/>
              <a:gd name="T24" fmla="*/ 448 w 874"/>
              <a:gd name="T25" fmla="*/ 553 h 553"/>
              <a:gd name="T26" fmla="*/ 651 w 874"/>
              <a:gd name="T27" fmla="*/ 524 h 553"/>
              <a:gd name="T28" fmla="*/ 859 w 874"/>
              <a:gd name="T29" fmla="*/ 35 h 553"/>
              <a:gd name="T30" fmla="*/ 874 w 874"/>
              <a:gd name="T31" fmla="*/ 0 h 553"/>
              <a:gd name="T32" fmla="*/ 872 w 874"/>
              <a:gd name="T33" fmla="*/ 0 h 5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874" h="553">
                <a:moveTo>
                  <a:pt x="872" y="0"/>
                </a:moveTo>
                <a:cubicBezTo>
                  <a:pt x="843" y="32"/>
                  <a:pt x="771" y="56"/>
                  <a:pt x="680" y="71"/>
                </a:cubicBezTo>
                <a:cubicBezTo>
                  <a:pt x="607" y="83"/>
                  <a:pt x="522" y="89"/>
                  <a:pt x="437" y="89"/>
                </a:cubicBezTo>
                <a:cubicBezTo>
                  <a:pt x="246" y="88"/>
                  <a:pt x="55" y="59"/>
                  <a:pt x="3" y="0"/>
                </a:cubicBezTo>
                <a:cubicBezTo>
                  <a:pt x="3" y="0"/>
                  <a:pt x="3" y="0"/>
                  <a:pt x="3" y="0"/>
                </a:cubicBezTo>
                <a:cubicBezTo>
                  <a:pt x="0" y="0"/>
                  <a:pt x="0" y="0"/>
                  <a:pt x="0" y="0"/>
                </a:cubicBezTo>
                <a:cubicBezTo>
                  <a:pt x="1" y="1"/>
                  <a:pt x="1" y="1"/>
                  <a:pt x="1" y="1"/>
                </a:cubicBezTo>
                <a:cubicBezTo>
                  <a:pt x="15" y="35"/>
                  <a:pt x="15" y="35"/>
                  <a:pt x="15" y="35"/>
                </a:cubicBezTo>
                <a:cubicBezTo>
                  <a:pt x="61" y="142"/>
                  <a:pt x="61" y="142"/>
                  <a:pt x="61" y="142"/>
                </a:cubicBezTo>
                <a:cubicBezTo>
                  <a:pt x="224" y="524"/>
                  <a:pt x="224" y="524"/>
                  <a:pt x="224" y="524"/>
                </a:cubicBezTo>
                <a:cubicBezTo>
                  <a:pt x="289" y="543"/>
                  <a:pt x="357" y="553"/>
                  <a:pt x="427" y="553"/>
                </a:cubicBezTo>
                <a:cubicBezTo>
                  <a:pt x="430" y="553"/>
                  <a:pt x="434" y="553"/>
                  <a:pt x="437" y="553"/>
                </a:cubicBezTo>
                <a:cubicBezTo>
                  <a:pt x="441" y="553"/>
                  <a:pt x="445" y="553"/>
                  <a:pt x="448" y="553"/>
                </a:cubicBezTo>
                <a:cubicBezTo>
                  <a:pt x="518" y="553"/>
                  <a:pt x="586" y="543"/>
                  <a:pt x="651" y="524"/>
                </a:cubicBezTo>
                <a:cubicBezTo>
                  <a:pt x="859" y="35"/>
                  <a:pt x="859" y="35"/>
                  <a:pt x="859" y="35"/>
                </a:cubicBezTo>
                <a:cubicBezTo>
                  <a:pt x="874" y="0"/>
                  <a:pt x="874" y="0"/>
                  <a:pt x="874" y="0"/>
                </a:cubicBezTo>
                <a:lnTo>
                  <a:pt x="872" y="0"/>
                </a:lnTo>
                <a:close/>
              </a:path>
            </a:pathLst>
          </a:custGeom>
          <a:solidFill>
            <a:schemeClr val="accent5"/>
          </a:solidFill>
          <a:ln w="3175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33" name="Freeform 9"/>
          <p:cNvSpPr>
            <a:spLocks/>
          </p:cNvSpPr>
          <p:nvPr/>
        </p:nvSpPr>
        <p:spPr bwMode="auto">
          <a:xfrm>
            <a:off x="4987995" y="4535920"/>
            <a:ext cx="8735" cy="1340"/>
          </a:xfrm>
          <a:custGeom>
            <a:avLst/>
            <a:gdLst>
              <a:gd name="T0" fmla="*/ 2 w 5"/>
              <a:gd name="T1" fmla="*/ 0 h 2"/>
              <a:gd name="T2" fmla="*/ 0 w 5"/>
              <a:gd name="T3" fmla="*/ 0 h 2"/>
              <a:gd name="T4" fmla="*/ 5 w 5"/>
              <a:gd name="T5" fmla="*/ 2 h 2"/>
              <a:gd name="T6" fmla="*/ 2 w 5"/>
              <a:gd name="T7" fmla="*/ 0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" h="2">
                <a:moveTo>
                  <a:pt x="2" y="0"/>
                </a:moveTo>
                <a:cubicBezTo>
                  <a:pt x="0" y="0"/>
                  <a:pt x="0" y="0"/>
                  <a:pt x="0" y="0"/>
                </a:cubicBezTo>
                <a:cubicBezTo>
                  <a:pt x="2" y="1"/>
                  <a:pt x="3" y="1"/>
                  <a:pt x="5" y="2"/>
                </a:cubicBezTo>
                <a:cubicBezTo>
                  <a:pt x="4" y="1"/>
                  <a:pt x="3" y="1"/>
                  <a:pt x="2" y="0"/>
                </a:cubicBezTo>
                <a:close/>
              </a:path>
            </a:pathLst>
          </a:custGeom>
          <a:noFill/>
          <a:ln w="3175" cap="flat">
            <a:noFill/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34" name="Freeform 10"/>
          <p:cNvSpPr>
            <a:spLocks/>
          </p:cNvSpPr>
          <p:nvPr/>
        </p:nvSpPr>
        <p:spPr bwMode="auto">
          <a:xfrm>
            <a:off x="5032381" y="4673201"/>
            <a:ext cx="2279595" cy="484818"/>
          </a:xfrm>
          <a:custGeom>
            <a:avLst/>
            <a:gdLst>
              <a:gd name="T0" fmla="*/ 1357 w 1359"/>
              <a:gd name="T1" fmla="*/ 0 h 555"/>
              <a:gd name="T2" fmla="*/ 1352 w 1359"/>
              <a:gd name="T3" fmla="*/ 2 h 555"/>
              <a:gd name="T4" fmla="*/ 741 w 1359"/>
              <a:gd name="T5" fmla="*/ 122 h 555"/>
              <a:gd name="T6" fmla="*/ 679 w 1359"/>
              <a:gd name="T7" fmla="*/ 123 h 555"/>
              <a:gd name="T8" fmla="*/ 9 w 1359"/>
              <a:gd name="T9" fmla="*/ 3 h 555"/>
              <a:gd name="T10" fmla="*/ 7 w 1359"/>
              <a:gd name="T11" fmla="*/ 2 h 555"/>
              <a:gd name="T12" fmla="*/ 2 w 1359"/>
              <a:gd name="T13" fmla="*/ 0 h 555"/>
              <a:gd name="T14" fmla="*/ 0 w 1359"/>
              <a:gd name="T15" fmla="*/ 0 h 555"/>
              <a:gd name="T16" fmla="*/ 3 w 1359"/>
              <a:gd name="T17" fmla="*/ 6 h 555"/>
              <a:gd name="T18" fmla="*/ 19 w 1359"/>
              <a:gd name="T19" fmla="*/ 45 h 555"/>
              <a:gd name="T20" fmla="*/ 196 w 1359"/>
              <a:gd name="T21" fmla="*/ 469 h 555"/>
              <a:gd name="T22" fmla="*/ 426 w 1359"/>
              <a:gd name="T23" fmla="*/ 535 h 555"/>
              <a:gd name="T24" fmla="*/ 654 w 1359"/>
              <a:gd name="T25" fmla="*/ 555 h 555"/>
              <a:gd name="T26" fmla="*/ 679 w 1359"/>
              <a:gd name="T27" fmla="*/ 555 h 555"/>
              <a:gd name="T28" fmla="*/ 705 w 1359"/>
              <a:gd name="T29" fmla="*/ 555 h 555"/>
              <a:gd name="T30" fmla="*/ 1113 w 1359"/>
              <a:gd name="T31" fmla="*/ 487 h 555"/>
              <a:gd name="T32" fmla="*/ 1162 w 1359"/>
              <a:gd name="T33" fmla="*/ 469 h 555"/>
              <a:gd name="T34" fmla="*/ 1359 w 1359"/>
              <a:gd name="T35" fmla="*/ 0 h 555"/>
              <a:gd name="T36" fmla="*/ 1357 w 1359"/>
              <a:gd name="T37" fmla="*/ 0 h 5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359" h="555">
                <a:moveTo>
                  <a:pt x="1357" y="0"/>
                </a:moveTo>
                <a:cubicBezTo>
                  <a:pt x="1355" y="1"/>
                  <a:pt x="1354" y="1"/>
                  <a:pt x="1352" y="2"/>
                </a:cubicBezTo>
                <a:cubicBezTo>
                  <a:pt x="1179" y="71"/>
                  <a:pt x="969" y="114"/>
                  <a:pt x="741" y="122"/>
                </a:cubicBezTo>
                <a:cubicBezTo>
                  <a:pt x="721" y="123"/>
                  <a:pt x="700" y="123"/>
                  <a:pt x="679" y="123"/>
                </a:cubicBezTo>
                <a:cubicBezTo>
                  <a:pt x="428" y="122"/>
                  <a:pt x="197" y="77"/>
                  <a:pt x="9" y="3"/>
                </a:cubicBezTo>
                <a:cubicBezTo>
                  <a:pt x="9" y="3"/>
                  <a:pt x="8" y="2"/>
                  <a:pt x="7" y="2"/>
                </a:cubicBezTo>
                <a:cubicBezTo>
                  <a:pt x="5" y="1"/>
                  <a:pt x="3" y="1"/>
                  <a:pt x="2" y="0"/>
                </a:cubicBezTo>
                <a:cubicBezTo>
                  <a:pt x="0" y="0"/>
                  <a:pt x="0" y="0"/>
                  <a:pt x="0" y="0"/>
                </a:cubicBezTo>
                <a:cubicBezTo>
                  <a:pt x="3" y="6"/>
                  <a:pt x="3" y="6"/>
                  <a:pt x="3" y="6"/>
                </a:cubicBezTo>
                <a:cubicBezTo>
                  <a:pt x="19" y="45"/>
                  <a:pt x="19" y="45"/>
                  <a:pt x="19" y="45"/>
                </a:cubicBezTo>
                <a:cubicBezTo>
                  <a:pt x="196" y="469"/>
                  <a:pt x="196" y="469"/>
                  <a:pt x="196" y="469"/>
                </a:cubicBezTo>
                <a:cubicBezTo>
                  <a:pt x="269" y="498"/>
                  <a:pt x="346" y="520"/>
                  <a:pt x="426" y="535"/>
                </a:cubicBezTo>
                <a:cubicBezTo>
                  <a:pt x="500" y="548"/>
                  <a:pt x="576" y="555"/>
                  <a:pt x="654" y="555"/>
                </a:cubicBezTo>
                <a:cubicBezTo>
                  <a:pt x="663" y="555"/>
                  <a:pt x="671" y="555"/>
                  <a:pt x="679" y="555"/>
                </a:cubicBezTo>
                <a:cubicBezTo>
                  <a:pt x="688" y="555"/>
                  <a:pt x="696" y="555"/>
                  <a:pt x="705" y="555"/>
                </a:cubicBezTo>
                <a:cubicBezTo>
                  <a:pt x="849" y="555"/>
                  <a:pt x="986" y="531"/>
                  <a:pt x="1113" y="487"/>
                </a:cubicBezTo>
                <a:cubicBezTo>
                  <a:pt x="1130" y="482"/>
                  <a:pt x="1146" y="476"/>
                  <a:pt x="1162" y="469"/>
                </a:cubicBezTo>
                <a:cubicBezTo>
                  <a:pt x="1359" y="0"/>
                  <a:pt x="1359" y="0"/>
                  <a:pt x="1359" y="0"/>
                </a:cubicBezTo>
                <a:lnTo>
                  <a:pt x="1357" y="0"/>
                </a:lnTo>
                <a:close/>
              </a:path>
            </a:pathLst>
          </a:custGeom>
          <a:solidFill>
            <a:schemeClr val="accent4"/>
          </a:solidFill>
          <a:ln w="3175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36" name="Freeform 12"/>
          <p:cNvSpPr>
            <a:spLocks/>
          </p:cNvSpPr>
          <p:nvPr/>
        </p:nvSpPr>
        <p:spPr bwMode="auto">
          <a:xfrm>
            <a:off x="4650992" y="4013928"/>
            <a:ext cx="3062748" cy="572693"/>
          </a:xfrm>
          <a:custGeom>
            <a:avLst/>
            <a:gdLst>
              <a:gd name="T0" fmla="*/ 1819 w 1825"/>
              <a:gd name="T1" fmla="*/ 0 h 656"/>
              <a:gd name="T2" fmla="*/ 913 w 1825"/>
              <a:gd name="T3" fmla="*/ 224 h 656"/>
              <a:gd name="T4" fmla="*/ 850 w 1825"/>
              <a:gd name="T5" fmla="*/ 223 h 656"/>
              <a:gd name="T6" fmla="*/ 6 w 1825"/>
              <a:gd name="T7" fmla="*/ 0 h 656"/>
              <a:gd name="T8" fmla="*/ 0 w 1825"/>
              <a:gd name="T9" fmla="*/ 0 h 656"/>
              <a:gd name="T10" fmla="*/ 4 w 1825"/>
              <a:gd name="T11" fmla="*/ 9 h 656"/>
              <a:gd name="T12" fmla="*/ 37 w 1825"/>
              <a:gd name="T13" fmla="*/ 94 h 656"/>
              <a:gd name="T14" fmla="*/ 108 w 1825"/>
              <a:gd name="T15" fmla="*/ 279 h 656"/>
              <a:gd name="T16" fmla="*/ 173 w 1825"/>
              <a:gd name="T17" fmla="*/ 449 h 656"/>
              <a:gd name="T18" fmla="*/ 464 w 1825"/>
              <a:gd name="T19" fmla="*/ 590 h 656"/>
              <a:gd name="T20" fmla="*/ 884 w 1825"/>
              <a:gd name="T21" fmla="*/ 656 h 656"/>
              <a:gd name="T22" fmla="*/ 913 w 1825"/>
              <a:gd name="T23" fmla="*/ 656 h 656"/>
              <a:gd name="T24" fmla="*/ 941 w 1825"/>
              <a:gd name="T25" fmla="*/ 656 h 656"/>
              <a:gd name="T26" fmla="*/ 1374 w 1825"/>
              <a:gd name="T27" fmla="*/ 585 h 656"/>
              <a:gd name="T28" fmla="*/ 1652 w 1825"/>
              <a:gd name="T29" fmla="*/ 449 h 656"/>
              <a:gd name="T30" fmla="*/ 1718 w 1825"/>
              <a:gd name="T31" fmla="*/ 279 h 656"/>
              <a:gd name="T32" fmla="*/ 1825 w 1825"/>
              <a:gd name="T33" fmla="*/ 0 h 656"/>
              <a:gd name="T34" fmla="*/ 1819 w 1825"/>
              <a:gd name="T35" fmla="*/ 0 h 6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825" h="656">
                <a:moveTo>
                  <a:pt x="1819" y="0"/>
                </a:moveTo>
                <a:cubicBezTo>
                  <a:pt x="1605" y="136"/>
                  <a:pt x="1279" y="223"/>
                  <a:pt x="913" y="224"/>
                </a:cubicBezTo>
                <a:cubicBezTo>
                  <a:pt x="892" y="224"/>
                  <a:pt x="871" y="224"/>
                  <a:pt x="850" y="223"/>
                </a:cubicBezTo>
                <a:cubicBezTo>
                  <a:pt x="510" y="213"/>
                  <a:pt x="208" y="128"/>
                  <a:pt x="6" y="0"/>
                </a:cubicBezTo>
                <a:cubicBezTo>
                  <a:pt x="0" y="0"/>
                  <a:pt x="0" y="0"/>
                  <a:pt x="0" y="0"/>
                </a:cubicBezTo>
                <a:cubicBezTo>
                  <a:pt x="4" y="9"/>
                  <a:pt x="4" y="9"/>
                  <a:pt x="4" y="9"/>
                </a:cubicBezTo>
                <a:cubicBezTo>
                  <a:pt x="37" y="94"/>
                  <a:pt x="37" y="94"/>
                  <a:pt x="37" y="94"/>
                </a:cubicBezTo>
                <a:cubicBezTo>
                  <a:pt x="108" y="279"/>
                  <a:pt x="108" y="279"/>
                  <a:pt x="108" y="279"/>
                </a:cubicBezTo>
                <a:cubicBezTo>
                  <a:pt x="173" y="449"/>
                  <a:pt x="173" y="449"/>
                  <a:pt x="173" y="449"/>
                </a:cubicBezTo>
                <a:cubicBezTo>
                  <a:pt x="261" y="507"/>
                  <a:pt x="359" y="555"/>
                  <a:pt x="464" y="590"/>
                </a:cubicBezTo>
                <a:cubicBezTo>
                  <a:pt x="595" y="633"/>
                  <a:pt x="736" y="656"/>
                  <a:pt x="884" y="656"/>
                </a:cubicBezTo>
                <a:cubicBezTo>
                  <a:pt x="893" y="656"/>
                  <a:pt x="903" y="656"/>
                  <a:pt x="913" y="656"/>
                </a:cubicBezTo>
                <a:cubicBezTo>
                  <a:pt x="922" y="656"/>
                  <a:pt x="932" y="656"/>
                  <a:pt x="941" y="656"/>
                </a:cubicBezTo>
                <a:cubicBezTo>
                  <a:pt x="1094" y="656"/>
                  <a:pt x="1240" y="631"/>
                  <a:pt x="1374" y="585"/>
                </a:cubicBezTo>
                <a:cubicBezTo>
                  <a:pt x="1474" y="551"/>
                  <a:pt x="1568" y="505"/>
                  <a:pt x="1652" y="449"/>
                </a:cubicBezTo>
                <a:cubicBezTo>
                  <a:pt x="1718" y="279"/>
                  <a:pt x="1718" y="279"/>
                  <a:pt x="1718" y="279"/>
                </a:cubicBezTo>
                <a:cubicBezTo>
                  <a:pt x="1825" y="0"/>
                  <a:pt x="1825" y="0"/>
                  <a:pt x="1825" y="0"/>
                </a:cubicBezTo>
                <a:lnTo>
                  <a:pt x="1819" y="0"/>
                </a:lnTo>
                <a:close/>
              </a:path>
            </a:pathLst>
          </a:custGeom>
          <a:solidFill>
            <a:schemeClr val="accent3"/>
          </a:solidFill>
          <a:ln w="3175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38" name="Freeform 14"/>
          <p:cNvSpPr>
            <a:spLocks/>
          </p:cNvSpPr>
          <p:nvPr/>
        </p:nvSpPr>
        <p:spPr bwMode="auto">
          <a:xfrm>
            <a:off x="3745560" y="2691630"/>
            <a:ext cx="4838676" cy="706018"/>
          </a:xfrm>
          <a:custGeom>
            <a:avLst/>
            <a:gdLst>
              <a:gd name="T0" fmla="*/ 2876 w 2885"/>
              <a:gd name="T1" fmla="*/ 0 h 808"/>
              <a:gd name="T2" fmla="*/ 1443 w 2885"/>
              <a:gd name="T3" fmla="*/ 276 h 808"/>
              <a:gd name="T4" fmla="*/ 9 w 2885"/>
              <a:gd name="T5" fmla="*/ 0 h 808"/>
              <a:gd name="T6" fmla="*/ 0 w 2885"/>
              <a:gd name="T7" fmla="*/ 0 h 808"/>
              <a:gd name="T8" fmla="*/ 170 w 2885"/>
              <a:gd name="T9" fmla="*/ 344 h 808"/>
              <a:gd name="T10" fmla="*/ 273 w 2885"/>
              <a:gd name="T11" fmla="*/ 553 h 808"/>
              <a:gd name="T12" fmla="*/ 683 w 2885"/>
              <a:gd name="T13" fmla="*/ 712 h 808"/>
              <a:gd name="T14" fmla="*/ 1397 w 2885"/>
              <a:gd name="T15" fmla="*/ 808 h 808"/>
              <a:gd name="T16" fmla="*/ 1443 w 2885"/>
              <a:gd name="T17" fmla="*/ 808 h 808"/>
              <a:gd name="T18" fmla="*/ 1488 w 2885"/>
              <a:gd name="T19" fmla="*/ 808 h 808"/>
              <a:gd name="T20" fmla="*/ 2203 w 2885"/>
              <a:gd name="T21" fmla="*/ 712 h 808"/>
              <a:gd name="T22" fmla="*/ 2612 w 2885"/>
              <a:gd name="T23" fmla="*/ 553 h 808"/>
              <a:gd name="T24" fmla="*/ 2715 w 2885"/>
              <a:gd name="T25" fmla="*/ 344 h 808"/>
              <a:gd name="T26" fmla="*/ 2885 w 2885"/>
              <a:gd name="T27" fmla="*/ 0 h 808"/>
              <a:gd name="T28" fmla="*/ 2876 w 2885"/>
              <a:gd name="T29" fmla="*/ 0 h 8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2885" h="808">
                <a:moveTo>
                  <a:pt x="2876" y="0"/>
                </a:moveTo>
                <a:cubicBezTo>
                  <a:pt x="2537" y="167"/>
                  <a:pt x="2021" y="275"/>
                  <a:pt x="1443" y="276"/>
                </a:cubicBezTo>
                <a:cubicBezTo>
                  <a:pt x="864" y="275"/>
                  <a:pt x="348" y="167"/>
                  <a:pt x="9" y="0"/>
                </a:cubicBezTo>
                <a:cubicBezTo>
                  <a:pt x="0" y="0"/>
                  <a:pt x="0" y="0"/>
                  <a:pt x="0" y="0"/>
                </a:cubicBezTo>
                <a:cubicBezTo>
                  <a:pt x="170" y="344"/>
                  <a:pt x="170" y="344"/>
                  <a:pt x="170" y="344"/>
                </a:cubicBezTo>
                <a:cubicBezTo>
                  <a:pt x="273" y="553"/>
                  <a:pt x="273" y="553"/>
                  <a:pt x="273" y="553"/>
                </a:cubicBezTo>
                <a:cubicBezTo>
                  <a:pt x="398" y="617"/>
                  <a:pt x="536" y="671"/>
                  <a:pt x="683" y="712"/>
                </a:cubicBezTo>
                <a:cubicBezTo>
                  <a:pt x="903" y="774"/>
                  <a:pt x="1144" y="808"/>
                  <a:pt x="1397" y="808"/>
                </a:cubicBezTo>
                <a:cubicBezTo>
                  <a:pt x="1412" y="808"/>
                  <a:pt x="1427" y="808"/>
                  <a:pt x="1443" y="808"/>
                </a:cubicBezTo>
                <a:cubicBezTo>
                  <a:pt x="1458" y="808"/>
                  <a:pt x="1473" y="808"/>
                  <a:pt x="1488" y="808"/>
                </a:cubicBezTo>
                <a:cubicBezTo>
                  <a:pt x="1741" y="808"/>
                  <a:pt x="1983" y="774"/>
                  <a:pt x="2203" y="712"/>
                </a:cubicBezTo>
                <a:cubicBezTo>
                  <a:pt x="2350" y="671"/>
                  <a:pt x="2487" y="617"/>
                  <a:pt x="2612" y="553"/>
                </a:cubicBezTo>
                <a:cubicBezTo>
                  <a:pt x="2715" y="344"/>
                  <a:pt x="2715" y="344"/>
                  <a:pt x="2715" y="344"/>
                </a:cubicBezTo>
                <a:cubicBezTo>
                  <a:pt x="2885" y="0"/>
                  <a:pt x="2885" y="0"/>
                  <a:pt x="2885" y="0"/>
                </a:cubicBezTo>
                <a:lnTo>
                  <a:pt x="2876" y="0"/>
                </a:lnTo>
                <a:close/>
              </a:path>
            </a:pathLst>
          </a:custGeom>
          <a:solidFill>
            <a:schemeClr val="accent1"/>
          </a:solidFill>
          <a:ln w="3175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39" name="Freeform 15"/>
          <p:cNvSpPr>
            <a:spLocks/>
          </p:cNvSpPr>
          <p:nvPr/>
        </p:nvSpPr>
        <p:spPr bwMode="auto">
          <a:xfrm>
            <a:off x="4210146" y="3369993"/>
            <a:ext cx="3933246" cy="645416"/>
          </a:xfrm>
          <a:custGeom>
            <a:avLst/>
            <a:gdLst>
              <a:gd name="T0" fmla="*/ 2338 w 2345"/>
              <a:gd name="T1" fmla="*/ 0 h 740"/>
              <a:gd name="T2" fmla="*/ 1173 w 2345"/>
              <a:gd name="T3" fmla="*/ 253 h 740"/>
              <a:gd name="T4" fmla="*/ 987 w 2345"/>
              <a:gd name="T5" fmla="*/ 247 h 740"/>
              <a:gd name="T6" fmla="*/ 7 w 2345"/>
              <a:gd name="T7" fmla="*/ 0 h 740"/>
              <a:gd name="T8" fmla="*/ 0 w 2345"/>
              <a:gd name="T9" fmla="*/ 0 h 740"/>
              <a:gd name="T10" fmla="*/ 7 w 2345"/>
              <a:gd name="T11" fmla="*/ 16 h 740"/>
              <a:gd name="T12" fmla="*/ 122 w 2345"/>
              <a:gd name="T13" fmla="*/ 279 h 740"/>
              <a:gd name="T14" fmla="*/ 138 w 2345"/>
              <a:gd name="T15" fmla="*/ 315 h 740"/>
              <a:gd name="T16" fmla="*/ 222 w 2345"/>
              <a:gd name="T17" fmla="*/ 507 h 740"/>
              <a:gd name="T18" fmla="*/ 551 w 2345"/>
              <a:gd name="T19" fmla="*/ 651 h 740"/>
              <a:gd name="T20" fmla="*/ 1136 w 2345"/>
              <a:gd name="T21" fmla="*/ 740 h 740"/>
              <a:gd name="T22" fmla="*/ 1173 w 2345"/>
              <a:gd name="T23" fmla="*/ 740 h 740"/>
              <a:gd name="T24" fmla="*/ 1210 w 2345"/>
              <a:gd name="T25" fmla="*/ 740 h 740"/>
              <a:gd name="T26" fmla="*/ 1783 w 2345"/>
              <a:gd name="T27" fmla="*/ 655 h 740"/>
              <a:gd name="T28" fmla="*/ 2123 w 2345"/>
              <a:gd name="T29" fmla="*/ 507 h 740"/>
              <a:gd name="T30" fmla="*/ 2207 w 2345"/>
              <a:gd name="T31" fmla="*/ 315 h 740"/>
              <a:gd name="T32" fmla="*/ 2345 w 2345"/>
              <a:gd name="T33" fmla="*/ 0 h 740"/>
              <a:gd name="T34" fmla="*/ 2338 w 2345"/>
              <a:gd name="T35" fmla="*/ 0 h 7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2345" h="740">
                <a:moveTo>
                  <a:pt x="2338" y="0"/>
                </a:moveTo>
                <a:cubicBezTo>
                  <a:pt x="2062" y="154"/>
                  <a:pt x="1643" y="252"/>
                  <a:pt x="1173" y="253"/>
                </a:cubicBezTo>
                <a:cubicBezTo>
                  <a:pt x="1110" y="253"/>
                  <a:pt x="1048" y="251"/>
                  <a:pt x="987" y="247"/>
                </a:cubicBezTo>
                <a:cubicBezTo>
                  <a:pt x="593" y="225"/>
                  <a:pt x="246" y="133"/>
                  <a:pt x="7" y="0"/>
                </a:cubicBezTo>
                <a:cubicBezTo>
                  <a:pt x="0" y="0"/>
                  <a:pt x="0" y="0"/>
                  <a:pt x="0" y="0"/>
                </a:cubicBezTo>
                <a:cubicBezTo>
                  <a:pt x="7" y="16"/>
                  <a:pt x="7" y="16"/>
                  <a:pt x="7" y="16"/>
                </a:cubicBezTo>
                <a:cubicBezTo>
                  <a:pt x="122" y="279"/>
                  <a:pt x="122" y="279"/>
                  <a:pt x="122" y="279"/>
                </a:cubicBezTo>
                <a:cubicBezTo>
                  <a:pt x="138" y="315"/>
                  <a:pt x="138" y="315"/>
                  <a:pt x="138" y="315"/>
                </a:cubicBezTo>
                <a:cubicBezTo>
                  <a:pt x="222" y="507"/>
                  <a:pt x="222" y="507"/>
                  <a:pt x="222" y="507"/>
                </a:cubicBezTo>
                <a:cubicBezTo>
                  <a:pt x="322" y="565"/>
                  <a:pt x="433" y="613"/>
                  <a:pt x="551" y="651"/>
                </a:cubicBezTo>
                <a:cubicBezTo>
                  <a:pt x="731" y="709"/>
                  <a:pt x="928" y="740"/>
                  <a:pt x="1136" y="740"/>
                </a:cubicBezTo>
                <a:cubicBezTo>
                  <a:pt x="1148" y="740"/>
                  <a:pt x="1160" y="740"/>
                  <a:pt x="1173" y="740"/>
                </a:cubicBezTo>
                <a:cubicBezTo>
                  <a:pt x="1185" y="740"/>
                  <a:pt x="1197" y="740"/>
                  <a:pt x="1210" y="740"/>
                </a:cubicBezTo>
                <a:cubicBezTo>
                  <a:pt x="1413" y="740"/>
                  <a:pt x="1606" y="710"/>
                  <a:pt x="1783" y="655"/>
                </a:cubicBezTo>
                <a:cubicBezTo>
                  <a:pt x="1905" y="617"/>
                  <a:pt x="2020" y="567"/>
                  <a:pt x="2123" y="507"/>
                </a:cubicBezTo>
                <a:cubicBezTo>
                  <a:pt x="2207" y="315"/>
                  <a:pt x="2207" y="315"/>
                  <a:pt x="2207" y="315"/>
                </a:cubicBezTo>
                <a:cubicBezTo>
                  <a:pt x="2345" y="0"/>
                  <a:pt x="2345" y="0"/>
                  <a:pt x="2345" y="0"/>
                </a:cubicBezTo>
                <a:lnTo>
                  <a:pt x="2338" y="0"/>
                </a:lnTo>
                <a:close/>
              </a:path>
            </a:pathLst>
          </a:custGeom>
          <a:solidFill>
            <a:schemeClr val="accent2"/>
          </a:solidFill>
          <a:ln w="3175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40" name="Freeform 16"/>
          <p:cNvSpPr>
            <a:spLocks/>
          </p:cNvSpPr>
          <p:nvPr/>
        </p:nvSpPr>
        <p:spPr bwMode="auto">
          <a:xfrm>
            <a:off x="1643705" y="2930277"/>
            <a:ext cx="1599207" cy="310082"/>
          </a:xfrm>
          <a:custGeom>
            <a:avLst/>
            <a:gdLst>
              <a:gd name="T0" fmla="*/ 1006 w 1078"/>
              <a:gd name="T1" fmla="*/ 20 h 156"/>
              <a:gd name="T2" fmla="*/ 982 w 1078"/>
              <a:gd name="T3" fmla="*/ 0 h 156"/>
              <a:gd name="T4" fmla="*/ 982 w 1078"/>
              <a:gd name="T5" fmla="*/ 0 h 156"/>
              <a:gd name="T6" fmla="*/ 0 w 1078"/>
              <a:gd name="T7" fmla="*/ 0 h 156"/>
              <a:gd name="T8" fmla="*/ 0 w 1078"/>
              <a:gd name="T9" fmla="*/ 0 h 156"/>
              <a:gd name="T10" fmla="*/ 16 w 1078"/>
              <a:gd name="T11" fmla="*/ 20 h 156"/>
              <a:gd name="T12" fmla="*/ 63 w 1078"/>
              <a:gd name="T13" fmla="*/ 78 h 156"/>
              <a:gd name="T14" fmla="*/ 16 w 1078"/>
              <a:gd name="T15" fmla="*/ 137 h 156"/>
              <a:gd name="T16" fmla="*/ 1 w 1078"/>
              <a:gd name="T17" fmla="*/ 156 h 156"/>
              <a:gd name="T18" fmla="*/ 982 w 1078"/>
              <a:gd name="T19" fmla="*/ 156 h 156"/>
              <a:gd name="T20" fmla="*/ 982 w 1078"/>
              <a:gd name="T21" fmla="*/ 156 h 156"/>
              <a:gd name="T22" fmla="*/ 982 w 1078"/>
              <a:gd name="T23" fmla="*/ 156 h 156"/>
              <a:gd name="T24" fmla="*/ 1006 w 1078"/>
              <a:gd name="T25" fmla="*/ 137 h 156"/>
              <a:gd name="T26" fmla="*/ 1078 w 1078"/>
              <a:gd name="T27" fmla="*/ 78 h 156"/>
              <a:gd name="T28" fmla="*/ 1006 w 1078"/>
              <a:gd name="T29" fmla="*/ 20 h 1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078" h="156">
                <a:moveTo>
                  <a:pt x="1006" y="20"/>
                </a:moveTo>
                <a:lnTo>
                  <a:pt x="982" y="0"/>
                </a:lnTo>
                <a:lnTo>
                  <a:pt x="982" y="0"/>
                </a:lnTo>
                <a:lnTo>
                  <a:pt x="0" y="0"/>
                </a:lnTo>
                <a:lnTo>
                  <a:pt x="0" y="0"/>
                </a:lnTo>
                <a:lnTo>
                  <a:pt x="16" y="20"/>
                </a:lnTo>
                <a:lnTo>
                  <a:pt x="63" y="78"/>
                </a:lnTo>
                <a:lnTo>
                  <a:pt x="16" y="137"/>
                </a:lnTo>
                <a:lnTo>
                  <a:pt x="1" y="156"/>
                </a:lnTo>
                <a:lnTo>
                  <a:pt x="982" y="156"/>
                </a:lnTo>
                <a:lnTo>
                  <a:pt x="982" y="156"/>
                </a:lnTo>
                <a:lnTo>
                  <a:pt x="982" y="156"/>
                </a:lnTo>
                <a:lnTo>
                  <a:pt x="1006" y="137"/>
                </a:lnTo>
                <a:lnTo>
                  <a:pt x="1078" y="78"/>
                </a:lnTo>
                <a:lnTo>
                  <a:pt x="1006" y="20"/>
                </a:lnTo>
                <a:close/>
              </a:path>
            </a:pathLst>
          </a:custGeom>
          <a:solidFill>
            <a:schemeClr val="accent1"/>
          </a:solidFill>
          <a:ln w="3175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41" name="Freeform 17"/>
          <p:cNvSpPr>
            <a:spLocks/>
          </p:cNvSpPr>
          <p:nvPr/>
        </p:nvSpPr>
        <p:spPr bwMode="auto">
          <a:xfrm>
            <a:off x="1642221" y="3526392"/>
            <a:ext cx="1600690" cy="310082"/>
          </a:xfrm>
          <a:custGeom>
            <a:avLst/>
            <a:gdLst>
              <a:gd name="T0" fmla="*/ 1007 w 1079"/>
              <a:gd name="T1" fmla="*/ 20 h 156"/>
              <a:gd name="T2" fmla="*/ 983 w 1079"/>
              <a:gd name="T3" fmla="*/ 0 h 156"/>
              <a:gd name="T4" fmla="*/ 983 w 1079"/>
              <a:gd name="T5" fmla="*/ 0 h 156"/>
              <a:gd name="T6" fmla="*/ 0 w 1079"/>
              <a:gd name="T7" fmla="*/ 0 h 156"/>
              <a:gd name="T8" fmla="*/ 0 w 1079"/>
              <a:gd name="T9" fmla="*/ 0 h 156"/>
              <a:gd name="T10" fmla="*/ 16 w 1079"/>
              <a:gd name="T11" fmla="*/ 20 h 156"/>
              <a:gd name="T12" fmla="*/ 63 w 1079"/>
              <a:gd name="T13" fmla="*/ 78 h 156"/>
              <a:gd name="T14" fmla="*/ 16 w 1079"/>
              <a:gd name="T15" fmla="*/ 137 h 156"/>
              <a:gd name="T16" fmla="*/ 0 w 1079"/>
              <a:gd name="T17" fmla="*/ 156 h 156"/>
              <a:gd name="T18" fmla="*/ 983 w 1079"/>
              <a:gd name="T19" fmla="*/ 156 h 156"/>
              <a:gd name="T20" fmla="*/ 983 w 1079"/>
              <a:gd name="T21" fmla="*/ 156 h 156"/>
              <a:gd name="T22" fmla="*/ 983 w 1079"/>
              <a:gd name="T23" fmla="*/ 156 h 156"/>
              <a:gd name="T24" fmla="*/ 1007 w 1079"/>
              <a:gd name="T25" fmla="*/ 137 h 156"/>
              <a:gd name="T26" fmla="*/ 1079 w 1079"/>
              <a:gd name="T27" fmla="*/ 78 h 156"/>
              <a:gd name="T28" fmla="*/ 1007 w 1079"/>
              <a:gd name="T29" fmla="*/ 20 h 1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079" h="156">
                <a:moveTo>
                  <a:pt x="1007" y="20"/>
                </a:moveTo>
                <a:lnTo>
                  <a:pt x="983" y="0"/>
                </a:lnTo>
                <a:lnTo>
                  <a:pt x="983" y="0"/>
                </a:lnTo>
                <a:lnTo>
                  <a:pt x="0" y="0"/>
                </a:lnTo>
                <a:lnTo>
                  <a:pt x="0" y="0"/>
                </a:lnTo>
                <a:lnTo>
                  <a:pt x="16" y="20"/>
                </a:lnTo>
                <a:lnTo>
                  <a:pt x="63" y="78"/>
                </a:lnTo>
                <a:lnTo>
                  <a:pt x="16" y="137"/>
                </a:lnTo>
                <a:lnTo>
                  <a:pt x="0" y="156"/>
                </a:lnTo>
                <a:lnTo>
                  <a:pt x="983" y="156"/>
                </a:lnTo>
                <a:lnTo>
                  <a:pt x="983" y="156"/>
                </a:lnTo>
                <a:lnTo>
                  <a:pt x="983" y="156"/>
                </a:lnTo>
                <a:lnTo>
                  <a:pt x="1007" y="137"/>
                </a:lnTo>
                <a:lnTo>
                  <a:pt x="1079" y="78"/>
                </a:lnTo>
                <a:lnTo>
                  <a:pt x="1007" y="20"/>
                </a:lnTo>
                <a:close/>
              </a:path>
            </a:pathLst>
          </a:custGeom>
          <a:solidFill>
            <a:schemeClr val="accent2"/>
          </a:solidFill>
          <a:ln w="3175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42" name="Freeform 18"/>
          <p:cNvSpPr>
            <a:spLocks/>
          </p:cNvSpPr>
          <p:nvPr/>
        </p:nvSpPr>
        <p:spPr bwMode="auto">
          <a:xfrm>
            <a:off x="1651122" y="4120415"/>
            <a:ext cx="1597724" cy="312069"/>
          </a:xfrm>
          <a:custGeom>
            <a:avLst/>
            <a:gdLst>
              <a:gd name="T0" fmla="*/ 1006 w 1077"/>
              <a:gd name="T1" fmla="*/ 20 h 157"/>
              <a:gd name="T2" fmla="*/ 982 w 1077"/>
              <a:gd name="T3" fmla="*/ 0 h 157"/>
              <a:gd name="T4" fmla="*/ 982 w 1077"/>
              <a:gd name="T5" fmla="*/ 0 h 157"/>
              <a:gd name="T6" fmla="*/ 0 w 1077"/>
              <a:gd name="T7" fmla="*/ 0 h 157"/>
              <a:gd name="T8" fmla="*/ 0 w 1077"/>
              <a:gd name="T9" fmla="*/ 0 h 157"/>
              <a:gd name="T10" fmla="*/ 16 w 1077"/>
              <a:gd name="T11" fmla="*/ 20 h 157"/>
              <a:gd name="T12" fmla="*/ 62 w 1077"/>
              <a:gd name="T13" fmla="*/ 79 h 157"/>
              <a:gd name="T14" fmla="*/ 16 w 1077"/>
              <a:gd name="T15" fmla="*/ 137 h 157"/>
              <a:gd name="T16" fmla="*/ 0 w 1077"/>
              <a:gd name="T17" fmla="*/ 157 h 157"/>
              <a:gd name="T18" fmla="*/ 982 w 1077"/>
              <a:gd name="T19" fmla="*/ 157 h 157"/>
              <a:gd name="T20" fmla="*/ 982 w 1077"/>
              <a:gd name="T21" fmla="*/ 157 h 157"/>
              <a:gd name="T22" fmla="*/ 982 w 1077"/>
              <a:gd name="T23" fmla="*/ 157 h 157"/>
              <a:gd name="T24" fmla="*/ 1006 w 1077"/>
              <a:gd name="T25" fmla="*/ 137 h 157"/>
              <a:gd name="T26" fmla="*/ 1077 w 1077"/>
              <a:gd name="T27" fmla="*/ 78 h 157"/>
              <a:gd name="T28" fmla="*/ 1006 w 1077"/>
              <a:gd name="T29" fmla="*/ 20 h 1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077" h="157">
                <a:moveTo>
                  <a:pt x="1006" y="20"/>
                </a:moveTo>
                <a:lnTo>
                  <a:pt x="982" y="0"/>
                </a:lnTo>
                <a:lnTo>
                  <a:pt x="982" y="0"/>
                </a:lnTo>
                <a:lnTo>
                  <a:pt x="0" y="0"/>
                </a:lnTo>
                <a:lnTo>
                  <a:pt x="0" y="0"/>
                </a:lnTo>
                <a:lnTo>
                  <a:pt x="16" y="20"/>
                </a:lnTo>
                <a:lnTo>
                  <a:pt x="62" y="79"/>
                </a:lnTo>
                <a:lnTo>
                  <a:pt x="16" y="137"/>
                </a:lnTo>
                <a:lnTo>
                  <a:pt x="0" y="157"/>
                </a:lnTo>
                <a:lnTo>
                  <a:pt x="982" y="157"/>
                </a:lnTo>
                <a:lnTo>
                  <a:pt x="982" y="157"/>
                </a:lnTo>
                <a:lnTo>
                  <a:pt x="982" y="157"/>
                </a:lnTo>
                <a:lnTo>
                  <a:pt x="1006" y="137"/>
                </a:lnTo>
                <a:lnTo>
                  <a:pt x="1077" y="78"/>
                </a:lnTo>
                <a:lnTo>
                  <a:pt x="1006" y="20"/>
                </a:lnTo>
                <a:close/>
              </a:path>
            </a:pathLst>
          </a:custGeom>
          <a:solidFill>
            <a:schemeClr val="accent3"/>
          </a:solidFill>
          <a:ln w="3175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43" name="Freeform 19"/>
          <p:cNvSpPr>
            <a:spLocks/>
          </p:cNvSpPr>
          <p:nvPr/>
        </p:nvSpPr>
        <p:spPr bwMode="auto">
          <a:xfrm>
            <a:off x="1649638" y="4674326"/>
            <a:ext cx="1599207" cy="312069"/>
          </a:xfrm>
          <a:custGeom>
            <a:avLst/>
            <a:gdLst>
              <a:gd name="T0" fmla="*/ 1007 w 1078"/>
              <a:gd name="T1" fmla="*/ 20 h 157"/>
              <a:gd name="T2" fmla="*/ 982 w 1078"/>
              <a:gd name="T3" fmla="*/ 0 h 157"/>
              <a:gd name="T4" fmla="*/ 982 w 1078"/>
              <a:gd name="T5" fmla="*/ 0 h 157"/>
              <a:gd name="T6" fmla="*/ 0 w 1078"/>
              <a:gd name="T7" fmla="*/ 0 h 157"/>
              <a:gd name="T8" fmla="*/ 0 w 1078"/>
              <a:gd name="T9" fmla="*/ 0 h 157"/>
              <a:gd name="T10" fmla="*/ 16 w 1078"/>
              <a:gd name="T11" fmla="*/ 20 h 157"/>
              <a:gd name="T12" fmla="*/ 62 w 1078"/>
              <a:gd name="T13" fmla="*/ 79 h 157"/>
              <a:gd name="T14" fmla="*/ 16 w 1078"/>
              <a:gd name="T15" fmla="*/ 138 h 157"/>
              <a:gd name="T16" fmla="*/ 0 w 1078"/>
              <a:gd name="T17" fmla="*/ 157 h 157"/>
              <a:gd name="T18" fmla="*/ 982 w 1078"/>
              <a:gd name="T19" fmla="*/ 157 h 157"/>
              <a:gd name="T20" fmla="*/ 982 w 1078"/>
              <a:gd name="T21" fmla="*/ 157 h 157"/>
              <a:gd name="T22" fmla="*/ 983 w 1078"/>
              <a:gd name="T23" fmla="*/ 157 h 157"/>
              <a:gd name="T24" fmla="*/ 1007 w 1078"/>
              <a:gd name="T25" fmla="*/ 137 h 157"/>
              <a:gd name="T26" fmla="*/ 1078 w 1078"/>
              <a:gd name="T27" fmla="*/ 79 h 157"/>
              <a:gd name="T28" fmla="*/ 1007 w 1078"/>
              <a:gd name="T29" fmla="*/ 20 h 1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078" h="157">
                <a:moveTo>
                  <a:pt x="1007" y="20"/>
                </a:moveTo>
                <a:lnTo>
                  <a:pt x="982" y="0"/>
                </a:lnTo>
                <a:lnTo>
                  <a:pt x="982" y="0"/>
                </a:lnTo>
                <a:lnTo>
                  <a:pt x="0" y="0"/>
                </a:lnTo>
                <a:lnTo>
                  <a:pt x="0" y="0"/>
                </a:lnTo>
                <a:lnTo>
                  <a:pt x="16" y="20"/>
                </a:lnTo>
                <a:lnTo>
                  <a:pt x="62" y="79"/>
                </a:lnTo>
                <a:lnTo>
                  <a:pt x="16" y="138"/>
                </a:lnTo>
                <a:lnTo>
                  <a:pt x="0" y="157"/>
                </a:lnTo>
                <a:lnTo>
                  <a:pt x="982" y="157"/>
                </a:lnTo>
                <a:lnTo>
                  <a:pt x="982" y="157"/>
                </a:lnTo>
                <a:lnTo>
                  <a:pt x="983" y="157"/>
                </a:lnTo>
                <a:lnTo>
                  <a:pt x="1007" y="137"/>
                </a:lnTo>
                <a:lnTo>
                  <a:pt x="1078" y="79"/>
                </a:lnTo>
                <a:lnTo>
                  <a:pt x="1007" y="20"/>
                </a:lnTo>
                <a:close/>
              </a:path>
            </a:pathLst>
          </a:custGeom>
          <a:solidFill>
            <a:schemeClr val="accent4"/>
          </a:solidFill>
          <a:ln w="3175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44" name="Freeform 20"/>
          <p:cNvSpPr>
            <a:spLocks/>
          </p:cNvSpPr>
          <p:nvPr/>
        </p:nvSpPr>
        <p:spPr bwMode="auto">
          <a:xfrm>
            <a:off x="1651122" y="5239408"/>
            <a:ext cx="1599207" cy="312069"/>
          </a:xfrm>
          <a:custGeom>
            <a:avLst/>
            <a:gdLst>
              <a:gd name="T0" fmla="*/ 1007 w 1078"/>
              <a:gd name="T1" fmla="*/ 20 h 157"/>
              <a:gd name="T2" fmla="*/ 982 w 1078"/>
              <a:gd name="T3" fmla="*/ 0 h 157"/>
              <a:gd name="T4" fmla="*/ 982 w 1078"/>
              <a:gd name="T5" fmla="*/ 0 h 157"/>
              <a:gd name="T6" fmla="*/ 0 w 1078"/>
              <a:gd name="T7" fmla="*/ 0 h 157"/>
              <a:gd name="T8" fmla="*/ 0 w 1078"/>
              <a:gd name="T9" fmla="*/ 0 h 157"/>
              <a:gd name="T10" fmla="*/ 15 w 1078"/>
              <a:gd name="T11" fmla="*/ 20 h 157"/>
              <a:gd name="T12" fmla="*/ 62 w 1078"/>
              <a:gd name="T13" fmla="*/ 78 h 157"/>
              <a:gd name="T14" fmla="*/ 15 w 1078"/>
              <a:gd name="T15" fmla="*/ 137 h 157"/>
              <a:gd name="T16" fmla="*/ 0 w 1078"/>
              <a:gd name="T17" fmla="*/ 157 h 157"/>
              <a:gd name="T18" fmla="*/ 982 w 1078"/>
              <a:gd name="T19" fmla="*/ 157 h 157"/>
              <a:gd name="T20" fmla="*/ 982 w 1078"/>
              <a:gd name="T21" fmla="*/ 156 h 157"/>
              <a:gd name="T22" fmla="*/ 983 w 1078"/>
              <a:gd name="T23" fmla="*/ 156 h 157"/>
              <a:gd name="T24" fmla="*/ 1007 w 1078"/>
              <a:gd name="T25" fmla="*/ 137 h 157"/>
              <a:gd name="T26" fmla="*/ 1078 w 1078"/>
              <a:gd name="T27" fmla="*/ 78 h 157"/>
              <a:gd name="T28" fmla="*/ 1007 w 1078"/>
              <a:gd name="T29" fmla="*/ 20 h 1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078" h="157">
                <a:moveTo>
                  <a:pt x="1007" y="20"/>
                </a:moveTo>
                <a:lnTo>
                  <a:pt x="982" y="0"/>
                </a:lnTo>
                <a:lnTo>
                  <a:pt x="982" y="0"/>
                </a:lnTo>
                <a:lnTo>
                  <a:pt x="0" y="0"/>
                </a:lnTo>
                <a:lnTo>
                  <a:pt x="0" y="0"/>
                </a:lnTo>
                <a:lnTo>
                  <a:pt x="15" y="20"/>
                </a:lnTo>
                <a:lnTo>
                  <a:pt x="62" y="78"/>
                </a:lnTo>
                <a:lnTo>
                  <a:pt x="15" y="137"/>
                </a:lnTo>
                <a:lnTo>
                  <a:pt x="0" y="157"/>
                </a:lnTo>
                <a:lnTo>
                  <a:pt x="982" y="157"/>
                </a:lnTo>
                <a:lnTo>
                  <a:pt x="982" y="156"/>
                </a:lnTo>
                <a:lnTo>
                  <a:pt x="983" y="156"/>
                </a:lnTo>
                <a:lnTo>
                  <a:pt x="1007" y="137"/>
                </a:lnTo>
                <a:lnTo>
                  <a:pt x="1078" y="78"/>
                </a:lnTo>
                <a:lnTo>
                  <a:pt x="1007" y="20"/>
                </a:lnTo>
                <a:close/>
              </a:path>
            </a:pathLst>
          </a:custGeom>
          <a:solidFill>
            <a:schemeClr val="accent5"/>
          </a:solidFill>
          <a:ln w="3175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45" name="Freeform 21"/>
          <p:cNvSpPr>
            <a:spLocks/>
          </p:cNvSpPr>
          <p:nvPr/>
        </p:nvSpPr>
        <p:spPr bwMode="auto">
          <a:xfrm>
            <a:off x="9105507" y="2929685"/>
            <a:ext cx="1599207" cy="312069"/>
          </a:xfrm>
          <a:custGeom>
            <a:avLst/>
            <a:gdLst>
              <a:gd name="T0" fmla="*/ 72 w 1078"/>
              <a:gd name="T1" fmla="*/ 20 h 157"/>
              <a:gd name="T2" fmla="*/ 96 w 1078"/>
              <a:gd name="T3" fmla="*/ 0 h 157"/>
              <a:gd name="T4" fmla="*/ 96 w 1078"/>
              <a:gd name="T5" fmla="*/ 0 h 157"/>
              <a:gd name="T6" fmla="*/ 1078 w 1078"/>
              <a:gd name="T7" fmla="*/ 0 h 157"/>
              <a:gd name="T8" fmla="*/ 1078 w 1078"/>
              <a:gd name="T9" fmla="*/ 1 h 157"/>
              <a:gd name="T10" fmla="*/ 1062 w 1078"/>
              <a:gd name="T11" fmla="*/ 20 h 157"/>
              <a:gd name="T12" fmla="*/ 1015 w 1078"/>
              <a:gd name="T13" fmla="*/ 79 h 157"/>
              <a:gd name="T14" fmla="*/ 1062 w 1078"/>
              <a:gd name="T15" fmla="*/ 137 h 157"/>
              <a:gd name="T16" fmla="*/ 1078 w 1078"/>
              <a:gd name="T17" fmla="*/ 157 h 157"/>
              <a:gd name="T18" fmla="*/ 96 w 1078"/>
              <a:gd name="T19" fmla="*/ 157 h 157"/>
              <a:gd name="T20" fmla="*/ 96 w 1078"/>
              <a:gd name="T21" fmla="*/ 157 h 157"/>
              <a:gd name="T22" fmla="*/ 95 w 1078"/>
              <a:gd name="T23" fmla="*/ 157 h 157"/>
              <a:gd name="T24" fmla="*/ 72 w 1078"/>
              <a:gd name="T25" fmla="*/ 137 h 157"/>
              <a:gd name="T26" fmla="*/ 0 w 1078"/>
              <a:gd name="T27" fmla="*/ 79 h 157"/>
              <a:gd name="T28" fmla="*/ 72 w 1078"/>
              <a:gd name="T29" fmla="*/ 20 h 1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078" h="157">
                <a:moveTo>
                  <a:pt x="72" y="20"/>
                </a:moveTo>
                <a:lnTo>
                  <a:pt x="96" y="0"/>
                </a:lnTo>
                <a:lnTo>
                  <a:pt x="96" y="0"/>
                </a:lnTo>
                <a:lnTo>
                  <a:pt x="1078" y="0"/>
                </a:lnTo>
                <a:lnTo>
                  <a:pt x="1078" y="1"/>
                </a:lnTo>
                <a:lnTo>
                  <a:pt x="1062" y="20"/>
                </a:lnTo>
                <a:lnTo>
                  <a:pt x="1015" y="79"/>
                </a:lnTo>
                <a:lnTo>
                  <a:pt x="1062" y="137"/>
                </a:lnTo>
                <a:lnTo>
                  <a:pt x="1078" y="157"/>
                </a:lnTo>
                <a:lnTo>
                  <a:pt x="96" y="157"/>
                </a:lnTo>
                <a:lnTo>
                  <a:pt x="96" y="157"/>
                </a:lnTo>
                <a:lnTo>
                  <a:pt x="95" y="157"/>
                </a:lnTo>
                <a:lnTo>
                  <a:pt x="72" y="137"/>
                </a:lnTo>
                <a:lnTo>
                  <a:pt x="0" y="79"/>
                </a:lnTo>
                <a:lnTo>
                  <a:pt x="72" y="20"/>
                </a:lnTo>
                <a:close/>
              </a:path>
            </a:pathLst>
          </a:custGeom>
          <a:solidFill>
            <a:schemeClr val="accent1"/>
          </a:solidFill>
          <a:ln w="3175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46" name="Freeform 22"/>
          <p:cNvSpPr>
            <a:spLocks/>
          </p:cNvSpPr>
          <p:nvPr/>
        </p:nvSpPr>
        <p:spPr bwMode="auto">
          <a:xfrm>
            <a:off x="9105507" y="3525799"/>
            <a:ext cx="1600690" cy="312069"/>
          </a:xfrm>
          <a:custGeom>
            <a:avLst/>
            <a:gdLst>
              <a:gd name="T0" fmla="*/ 72 w 1079"/>
              <a:gd name="T1" fmla="*/ 20 h 157"/>
              <a:gd name="T2" fmla="*/ 96 w 1079"/>
              <a:gd name="T3" fmla="*/ 1 h 157"/>
              <a:gd name="T4" fmla="*/ 96 w 1079"/>
              <a:gd name="T5" fmla="*/ 0 h 157"/>
              <a:gd name="T6" fmla="*/ 1079 w 1079"/>
              <a:gd name="T7" fmla="*/ 0 h 157"/>
              <a:gd name="T8" fmla="*/ 1079 w 1079"/>
              <a:gd name="T9" fmla="*/ 1 h 157"/>
              <a:gd name="T10" fmla="*/ 1063 w 1079"/>
              <a:gd name="T11" fmla="*/ 21 h 157"/>
              <a:gd name="T12" fmla="*/ 1017 w 1079"/>
              <a:gd name="T13" fmla="*/ 79 h 157"/>
              <a:gd name="T14" fmla="*/ 1063 w 1079"/>
              <a:gd name="T15" fmla="*/ 138 h 157"/>
              <a:gd name="T16" fmla="*/ 1079 w 1079"/>
              <a:gd name="T17" fmla="*/ 157 h 157"/>
              <a:gd name="T18" fmla="*/ 96 w 1079"/>
              <a:gd name="T19" fmla="*/ 157 h 157"/>
              <a:gd name="T20" fmla="*/ 96 w 1079"/>
              <a:gd name="T21" fmla="*/ 157 h 157"/>
              <a:gd name="T22" fmla="*/ 95 w 1079"/>
              <a:gd name="T23" fmla="*/ 157 h 157"/>
              <a:gd name="T24" fmla="*/ 72 w 1079"/>
              <a:gd name="T25" fmla="*/ 138 h 157"/>
              <a:gd name="T26" fmla="*/ 0 w 1079"/>
              <a:gd name="T27" fmla="*/ 79 h 157"/>
              <a:gd name="T28" fmla="*/ 72 w 1079"/>
              <a:gd name="T29" fmla="*/ 20 h 1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079" h="157">
                <a:moveTo>
                  <a:pt x="72" y="20"/>
                </a:moveTo>
                <a:lnTo>
                  <a:pt x="96" y="1"/>
                </a:lnTo>
                <a:lnTo>
                  <a:pt x="96" y="0"/>
                </a:lnTo>
                <a:lnTo>
                  <a:pt x="1079" y="0"/>
                </a:lnTo>
                <a:lnTo>
                  <a:pt x="1079" y="1"/>
                </a:lnTo>
                <a:lnTo>
                  <a:pt x="1063" y="21"/>
                </a:lnTo>
                <a:lnTo>
                  <a:pt x="1017" y="79"/>
                </a:lnTo>
                <a:lnTo>
                  <a:pt x="1063" y="138"/>
                </a:lnTo>
                <a:lnTo>
                  <a:pt x="1079" y="157"/>
                </a:lnTo>
                <a:lnTo>
                  <a:pt x="96" y="157"/>
                </a:lnTo>
                <a:lnTo>
                  <a:pt x="96" y="157"/>
                </a:lnTo>
                <a:lnTo>
                  <a:pt x="95" y="157"/>
                </a:lnTo>
                <a:lnTo>
                  <a:pt x="72" y="138"/>
                </a:lnTo>
                <a:lnTo>
                  <a:pt x="0" y="79"/>
                </a:lnTo>
                <a:lnTo>
                  <a:pt x="72" y="20"/>
                </a:lnTo>
                <a:close/>
              </a:path>
            </a:pathLst>
          </a:custGeom>
          <a:solidFill>
            <a:schemeClr val="accent2"/>
          </a:solidFill>
          <a:ln w="3175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47" name="Freeform 23"/>
          <p:cNvSpPr>
            <a:spLocks/>
          </p:cNvSpPr>
          <p:nvPr/>
        </p:nvSpPr>
        <p:spPr bwMode="auto">
          <a:xfrm>
            <a:off x="9098088" y="4120415"/>
            <a:ext cx="1599207" cy="312069"/>
          </a:xfrm>
          <a:custGeom>
            <a:avLst/>
            <a:gdLst>
              <a:gd name="T0" fmla="*/ 72 w 1078"/>
              <a:gd name="T1" fmla="*/ 21 h 157"/>
              <a:gd name="T2" fmla="*/ 96 w 1078"/>
              <a:gd name="T3" fmla="*/ 0 h 157"/>
              <a:gd name="T4" fmla="*/ 96 w 1078"/>
              <a:gd name="T5" fmla="*/ 0 h 157"/>
              <a:gd name="T6" fmla="*/ 1078 w 1078"/>
              <a:gd name="T7" fmla="*/ 0 h 157"/>
              <a:gd name="T8" fmla="*/ 1078 w 1078"/>
              <a:gd name="T9" fmla="*/ 0 h 157"/>
              <a:gd name="T10" fmla="*/ 1062 w 1078"/>
              <a:gd name="T11" fmla="*/ 21 h 157"/>
              <a:gd name="T12" fmla="*/ 1015 w 1078"/>
              <a:gd name="T13" fmla="*/ 79 h 157"/>
              <a:gd name="T14" fmla="*/ 1062 w 1078"/>
              <a:gd name="T15" fmla="*/ 138 h 157"/>
              <a:gd name="T16" fmla="*/ 1077 w 1078"/>
              <a:gd name="T17" fmla="*/ 157 h 157"/>
              <a:gd name="T18" fmla="*/ 96 w 1078"/>
              <a:gd name="T19" fmla="*/ 157 h 157"/>
              <a:gd name="T20" fmla="*/ 96 w 1078"/>
              <a:gd name="T21" fmla="*/ 157 h 157"/>
              <a:gd name="T22" fmla="*/ 95 w 1078"/>
              <a:gd name="T23" fmla="*/ 157 h 157"/>
              <a:gd name="T24" fmla="*/ 72 w 1078"/>
              <a:gd name="T25" fmla="*/ 138 h 157"/>
              <a:gd name="T26" fmla="*/ 0 w 1078"/>
              <a:gd name="T27" fmla="*/ 79 h 157"/>
              <a:gd name="T28" fmla="*/ 72 w 1078"/>
              <a:gd name="T29" fmla="*/ 21 h 1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078" h="157">
                <a:moveTo>
                  <a:pt x="72" y="21"/>
                </a:moveTo>
                <a:lnTo>
                  <a:pt x="96" y="0"/>
                </a:lnTo>
                <a:lnTo>
                  <a:pt x="96" y="0"/>
                </a:lnTo>
                <a:lnTo>
                  <a:pt x="1078" y="0"/>
                </a:lnTo>
                <a:lnTo>
                  <a:pt x="1078" y="0"/>
                </a:lnTo>
                <a:lnTo>
                  <a:pt x="1062" y="21"/>
                </a:lnTo>
                <a:lnTo>
                  <a:pt x="1015" y="79"/>
                </a:lnTo>
                <a:lnTo>
                  <a:pt x="1062" y="138"/>
                </a:lnTo>
                <a:lnTo>
                  <a:pt x="1077" y="157"/>
                </a:lnTo>
                <a:lnTo>
                  <a:pt x="96" y="157"/>
                </a:lnTo>
                <a:lnTo>
                  <a:pt x="96" y="157"/>
                </a:lnTo>
                <a:lnTo>
                  <a:pt x="95" y="157"/>
                </a:lnTo>
                <a:lnTo>
                  <a:pt x="72" y="138"/>
                </a:lnTo>
                <a:lnTo>
                  <a:pt x="0" y="79"/>
                </a:lnTo>
                <a:lnTo>
                  <a:pt x="72" y="21"/>
                </a:lnTo>
                <a:close/>
              </a:path>
            </a:pathLst>
          </a:custGeom>
          <a:solidFill>
            <a:schemeClr val="accent3"/>
          </a:solidFill>
          <a:ln w="3175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48" name="Freeform 24"/>
          <p:cNvSpPr>
            <a:spLocks/>
          </p:cNvSpPr>
          <p:nvPr/>
        </p:nvSpPr>
        <p:spPr bwMode="auto">
          <a:xfrm>
            <a:off x="9098088" y="4674326"/>
            <a:ext cx="1600690" cy="312069"/>
          </a:xfrm>
          <a:custGeom>
            <a:avLst/>
            <a:gdLst>
              <a:gd name="T0" fmla="*/ 72 w 1079"/>
              <a:gd name="T1" fmla="*/ 21 h 157"/>
              <a:gd name="T2" fmla="*/ 96 w 1079"/>
              <a:gd name="T3" fmla="*/ 1 h 157"/>
              <a:gd name="T4" fmla="*/ 96 w 1079"/>
              <a:gd name="T5" fmla="*/ 0 h 157"/>
              <a:gd name="T6" fmla="*/ 1079 w 1079"/>
              <a:gd name="T7" fmla="*/ 0 h 157"/>
              <a:gd name="T8" fmla="*/ 1079 w 1079"/>
              <a:gd name="T9" fmla="*/ 1 h 157"/>
              <a:gd name="T10" fmla="*/ 1063 w 1079"/>
              <a:gd name="T11" fmla="*/ 21 h 157"/>
              <a:gd name="T12" fmla="*/ 1016 w 1079"/>
              <a:gd name="T13" fmla="*/ 79 h 157"/>
              <a:gd name="T14" fmla="*/ 1063 w 1079"/>
              <a:gd name="T15" fmla="*/ 138 h 157"/>
              <a:gd name="T16" fmla="*/ 1079 w 1079"/>
              <a:gd name="T17" fmla="*/ 157 h 157"/>
              <a:gd name="T18" fmla="*/ 96 w 1079"/>
              <a:gd name="T19" fmla="*/ 157 h 157"/>
              <a:gd name="T20" fmla="*/ 96 w 1079"/>
              <a:gd name="T21" fmla="*/ 157 h 157"/>
              <a:gd name="T22" fmla="*/ 96 w 1079"/>
              <a:gd name="T23" fmla="*/ 157 h 157"/>
              <a:gd name="T24" fmla="*/ 72 w 1079"/>
              <a:gd name="T25" fmla="*/ 138 h 157"/>
              <a:gd name="T26" fmla="*/ 0 w 1079"/>
              <a:gd name="T27" fmla="*/ 79 h 157"/>
              <a:gd name="T28" fmla="*/ 72 w 1079"/>
              <a:gd name="T29" fmla="*/ 21 h 1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079" h="157">
                <a:moveTo>
                  <a:pt x="72" y="21"/>
                </a:moveTo>
                <a:lnTo>
                  <a:pt x="96" y="1"/>
                </a:lnTo>
                <a:lnTo>
                  <a:pt x="96" y="0"/>
                </a:lnTo>
                <a:lnTo>
                  <a:pt x="1079" y="0"/>
                </a:lnTo>
                <a:lnTo>
                  <a:pt x="1079" y="1"/>
                </a:lnTo>
                <a:lnTo>
                  <a:pt x="1063" y="21"/>
                </a:lnTo>
                <a:lnTo>
                  <a:pt x="1016" y="79"/>
                </a:lnTo>
                <a:lnTo>
                  <a:pt x="1063" y="138"/>
                </a:lnTo>
                <a:lnTo>
                  <a:pt x="1079" y="157"/>
                </a:lnTo>
                <a:lnTo>
                  <a:pt x="96" y="157"/>
                </a:lnTo>
                <a:lnTo>
                  <a:pt x="96" y="157"/>
                </a:lnTo>
                <a:lnTo>
                  <a:pt x="96" y="157"/>
                </a:lnTo>
                <a:lnTo>
                  <a:pt x="72" y="138"/>
                </a:lnTo>
                <a:lnTo>
                  <a:pt x="0" y="79"/>
                </a:lnTo>
                <a:lnTo>
                  <a:pt x="72" y="21"/>
                </a:lnTo>
                <a:close/>
              </a:path>
            </a:pathLst>
          </a:custGeom>
          <a:solidFill>
            <a:schemeClr val="accent4"/>
          </a:solidFill>
          <a:ln w="3175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49" name="Freeform 25"/>
          <p:cNvSpPr>
            <a:spLocks/>
          </p:cNvSpPr>
          <p:nvPr/>
        </p:nvSpPr>
        <p:spPr bwMode="auto">
          <a:xfrm>
            <a:off x="9096604" y="5239408"/>
            <a:ext cx="1602173" cy="312069"/>
          </a:xfrm>
          <a:custGeom>
            <a:avLst/>
            <a:gdLst>
              <a:gd name="T0" fmla="*/ 72 w 1080"/>
              <a:gd name="T1" fmla="*/ 21 h 157"/>
              <a:gd name="T2" fmla="*/ 97 w 1080"/>
              <a:gd name="T3" fmla="*/ 0 h 157"/>
              <a:gd name="T4" fmla="*/ 97 w 1080"/>
              <a:gd name="T5" fmla="*/ 0 h 157"/>
              <a:gd name="T6" fmla="*/ 1080 w 1080"/>
              <a:gd name="T7" fmla="*/ 0 h 157"/>
              <a:gd name="T8" fmla="*/ 1080 w 1080"/>
              <a:gd name="T9" fmla="*/ 0 h 157"/>
              <a:gd name="T10" fmla="*/ 1063 w 1080"/>
              <a:gd name="T11" fmla="*/ 21 h 157"/>
              <a:gd name="T12" fmla="*/ 1017 w 1080"/>
              <a:gd name="T13" fmla="*/ 79 h 157"/>
              <a:gd name="T14" fmla="*/ 1063 w 1080"/>
              <a:gd name="T15" fmla="*/ 138 h 157"/>
              <a:gd name="T16" fmla="*/ 1079 w 1080"/>
              <a:gd name="T17" fmla="*/ 157 h 157"/>
              <a:gd name="T18" fmla="*/ 97 w 1080"/>
              <a:gd name="T19" fmla="*/ 157 h 157"/>
              <a:gd name="T20" fmla="*/ 97 w 1080"/>
              <a:gd name="T21" fmla="*/ 157 h 157"/>
              <a:gd name="T22" fmla="*/ 96 w 1080"/>
              <a:gd name="T23" fmla="*/ 157 h 157"/>
              <a:gd name="T24" fmla="*/ 72 w 1080"/>
              <a:gd name="T25" fmla="*/ 138 h 157"/>
              <a:gd name="T26" fmla="*/ 0 w 1080"/>
              <a:gd name="T27" fmla="*/ 79 h 157"/>
              <a:gd name="T28" fmla="*/ 72 w 1080"/>
              <a:gd name="T29" fmla="*/ 21 h 1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080" h="157">
                <a:moveTo>
                  <a:pt x="72" y="21"/>
                </a:moveTo>
                <a:lnTo>
                  <a:pt x="97" y="0"/>
                </a:lnTo>
                <a:lnTo>
                  <a:pt x="97" y="0"/>
                </a:lnTo>
                <a:lnTo>
                  <a:pt x="1080" y="0"/>
                </a:lnTo>
                <a:lnTo>
                  <a:pt x="1080" y="0"/>
                </a:lnTo>
                <a:lnTo>
                  <a:pt x="1063" y="21"/>
                </a:lnTo>
                <a:lnTo>
                  <a:pt x="1017" y="79"/>
                </a:lnTo>
                <a:lnTo>
                  <a:pt x="1063" y="138"/>
                </a:lnTo>
                <a:lnTo>
                  <a:pt x="1079" y="157"/>
                </a:lnTo>
                <a:lnTo>
                  <a:pt x="97" y="157"/>
                </a:lnTo>
                <a:lnTo>
                  <a:pt x="97" y="157"/>
                </a:lnTo>
                <a:lnTo>
                  <a:pt x="96" y="157"/>
                </a:lnTo>
                <a:lnTo>
                  <a:pt x="72" y="138"/>
                </a:lnTo>
                <a:lnTo>
                  <a:pt x="0" y="79"/>
                </a:lnTo>
                <a:lnTo>
                  <a:pt x="72" y="21"/>
                </a:lnTo>
                <a:close/>
              </a:path>
            </a:pathLst>
          </a:custGeom>
          <a:solidFill>
            <a:schemeClr val="accent5"/>
          </a:solidFill>
          <a:ln w="3175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68" name="TextBox 67"/>
          <p:cNvSpPr txBox="1"/>
          <p:nvPr/>
        </p:nvSpPr>
        <p:spPr>
          <a:xfrm>
            <a:off x="1815897" y="2958727"/>
            <a:ext cx="123973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000" b="1" dirty="0">
                <a:solidFill>
                  <a:schemeClr val="bg2"/>
                </a:solidFill>
                <a:latin typeface="+mj-lt"/>
              </a:rPr>
              <a:t>AWARENESS</a:t>
            </a:r>
            <a:endParaRPr lang="id-ID" sz="10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1650745" y="3553934"/>
            <a:ext cx="155989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000" b="1" dirty="0">
                <a:solidFill>
                  <a:schemeClr val="bg2"/>
                </a:solidFill>
                <a:latin typeface="+mj-lt"/>
              </a:rPr>
              <a:t>CONSIDERATION</a:t>
            </a:r>
            <a:endParaRPr lang="id-ID" sz="10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1836763" y="4148262"/>
            <a:ext cx="123973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000" b="1" dirty="0">
                <a:solidFill>
                  <a:schemeClr val="bg2"/>
                </a:solidFill>
                <a:latin typeface="+mj-lt"/>
              </a:rPr>
              <a:t>PURCHASE</a:t>
            </a:r>
            <a:endParaRPr lang="id-ID" sz="10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1836763" y="4708834"/>
            <a:ext cx="123973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000" b="1" dirty="0">
                <a:solidFill>
                  <a:schemeClr val="bg2"/>
                </a:solidFill>
                <a:latin typeface="+mj-lt"/>
              </a:rPr>
              <a:t>RETENTION</a:t>
            </a:r>
            <a:endParaRPr lang="id-ID" sz="10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1836763" y="5269311"/>
            <a:ext cx="123973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000" b="1" dirty="0">
                <a:solidFill>
                  <a:schemeClr val="bg2"/>
                </a:solidFill>
                <a:latin typeface="+mj-lt"/>
              </a:rPr>
              <a:t>ADVOCACY</a:t>
            </a:r>
            <a:endParaRPr lang="id-ID" sz="10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9314329" y="2958268"/>
            <a:ext cx="123973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000" b="1" dirty="0">
                <a:solidFill>
                  <a:schemeClr val="bg2"/>
                </a:solidFill>
                <a:latin typeface="+mj-lt"/>
              </a:rPr>
              <a:t>ATTRACT</a:t>
            </a:r>
            <a:endParaRPr lang="id-ID" sz="10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9149175" y="3562189"/>
            <a:ext cx="155989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000" b="1" dirty="0">
                <a:solidFill>
                  <a:schemeClr val="bg2"/>
                </a:solidFill>
                <a:latin typeface="+mj-lt"/>
              </a:rPr>
              <a:t>CONVERT</a:t>
            </a:r>
            <a:endParaRPr lang="id-ID" sz="10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9335194" y="4148207"/>
            <a:ext cx="123973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000" b="1" dirty="0">
                <a:solidFill>
                  <a:schemeClr val="bg2"/>
                </a:solidFill>
                <a:latin typeface="+mj-lt"/>
              </a:rPr>
              <a:t>ENGAGE</a:t>
            </a:r>
            <a:endParaRPr lang="id-ID" sz="10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9335194" y="4702179"/>
            <a:ext cx="123973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000" b="1" dirty="0">
                <a:solidFill>
                  <a:schemeClr val="bg2"/>
                </a:solidFill>
                <a:latin typeface="+mj-lt"/>
              </a:rPr>
              <a:t>SELL</a:t>
            </a:r>
            <a:endParaRPr lang="id-ID" sz="10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9335194" y="5265582"/>
            <a:ext cx="123973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000" b="1" dirty="0">
                <a:solidFill>
                  <a:schemeClr val="bg2"/>
                </a:solidFill>
                <a:latin typeface="+mj-lt"/>
              </a:rPr>
              <a:t>CONNECT</a:t>
            </a:r>
            <a:endParaRPr lang="id-ID" sz="1050" b="1" dirty="0">
              <a:solidFill>
                <a:schemeClr val="bg2"/>
              </a:solidFill>
              <a:latin typeface="+mj-lt"/>
            </a:endParaRPr>
          </a:p>
        </p:txBody>
      </p:sp>
      <p:grpSp>
        <p:nvGrpSpPr>
          <p:cNvPr id="65" name="Group 64"/>
          <p:cNvGrpSpPr/>
          <p:nvPr/>
        </p:nvGrpSpPr>
        <p:grpSpPr>
          <a:xfrm flipH="1">
            <a:off x="7532308" y="1297084"/>
            <a:ext cx="356613" cy="595756"/>
            <a:chOff x="4106863" y="4533900"/>
            <a:chExt cx="923927" cy="1589088"/>
          </a:xfrm>
        </p:grpSpPr>
        <p:sp>
          <p:nvSpPr>
            <p:cNvPr id="13" name="Freeform 6"/>
            <p:cNvSpPr>
              <a:spLocks/>
            </p:cNvSpPr>
            <p:nvPr/>
          </p:nvSpPr>
          <p:spPr bwMode="auto">
            <a:xfrm>
              <a:off x="4760913" y="6051550"/>
              <a:ext cx="173038" cy="71438"/>
            </a:xfrm>
            <a:custGeom>
              <a:avLst/>
              <a:gdLst>
                <a:gd name="T0" fmla="*/ 150 w 150"/>
                <a:gd name="T1" fmla="*/ 30 h 61"/>
                <a:gd name="T2" fmla="*/ 139 w 150"/>
                <a:gd name="T3" fmla="*/ 17 h 61"/>
                <a:gd name="T4" fmla="*/ 72 w 150"/>
                <a:gd name="T5" fmla="*/ 0 h 61"/>
                <a:gd name="T6" fmla="*/ 0 w 150"/>
                <a:gd name="T7" fmla="*/ 8 h 61"/>
                <a:gd name="T8" fmla="*/ 4 w 150"/>
                <a:gd name="T9" fmla="*/ 57 h 61"/>
                <a:gd name="T10" fmla="*/ 5 w 150"/>
                <a:gd name="T11" fmla="*/ 57 h 61"/>
                <a:gd name="T12" fmla="*/ 6 w 150"/>
                <a:gd name="T13" fmla="*/ 61 h 61"/>
                <a:gd name="T14" fmla="*/ 140 w 150"/>
                <a:gd name="T15" fmla="*/ 49 h 61"/>
                <a:gd name="T16" fmla="*/ 148 w 150"/>
                <a:gd name="T17" fmla="*/ 39 h 61"/>
                <a:gd name="T18" fmla="*/ 148 w 150"/>
                <a:gd name="T19" fmla="*/ 39 h 61"/>
                <a:gd name="T20" fmla="*/ 150 w 150"/>
                <a:gd name="T21" fmla="*/ 3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50" h="61">
                  <a:moveTo>
                    <a:pt x="150" y="30"/>
                  </a:moveTo>
                  <a:cubicBezTo>
                    <a:pt x="149" y="24"/>
                    <a:pt x="145" y="19"/>
                    <a:pt x="139" y="17"/>
                  </a:cubicBezTo>
                  <a:cubicBezTo>
                    <a:pt x="72" y="0"/>
                    <a:pt x="72" y="0"/>
                    <a:pt x="72" y="0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4" y="57"/>
                    <a:pt x="4" y="57"/>
                    <a:pt x="4" y="57"/>
                  </a:cubicBezTo>
                  <a:cubicBezTo>
                    <a:pt x="5" y="57"/>
                    <a:pt x="5" y="57"/>
                    <a:pt x="5" y="57"/>
                  </a:cubicBezTo>
                  <a:cubicBezTo>
                    <a:pt x="6" y="61"/>
                    <a:pt x="6" y="61"/>
                    <a:pt x="6" y="61"/>
                  </a:cubicBezTo>
                  <a:cubicBezTo>
                    <a:pt x="140" y="49"/>
                    <a:pt x="140" y="49"/>
                    <a:pt x="140" y="49"/>
                  </a:cubicBezTo>
                  <a:cubicBezTo>
                    <a:pt x="145" y="48"/>
                    <a:pt x="149" y="44"/>
                    <a:pt x="148" y="39"/>
                  </a:cubicBezTo>
                  <a:cubicBezTo>
                    <a:pt x="148" y="39"/>
                    <a:pt x="148" y="39"/>
                    <a:pt x="148" y="39"/>
                  </a:cubicBezTo>
                  <a:cubicBezTo>
                    <a:pt x="149" y="36"/>
                    <a:pt x="150" y="33"/>
                    <a:pt x="150" y="3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" name="Freeform 7"/>
            <p:cNvSpPr>
              <a:spLocks/>
            </p:cNvSpPr>
            <p:nvPr/>
          </p:nvSpPr>
          <p:spPr bwMode="auto">
            <a:xfrm>
              <a:off x="4556125" y="5394325"/>
              <a:ext cx="300038" cy="647700"/>
            </a:xfrm>
            <a:custGeom>
              <a:avLst/>
              <a:gdLst>
                <a:gd name="T0" fmla="*/ 0 w 259"/>
                <a:gd name="T1" fmla="*/ 24 h 558"/>
                <a:gd name="T2" fmla="*/ 125 w 259"/>
                <a:gd name="T3" fmla="*/ 249 h 558"/>
                <a:gd name="T4" fmla="*/ 173 w 259"/>
                <a:gd name="T5" fmla="*/ 558 h 558"/>
                <a:gd name="T6" fmla="*/ 259 w 259"/>
                <a:gd name="T7" fmla="*/ 558 h 558"/>
                <a:gd name="T8" fmla="*/ 229 w 259"/>
                <a:gd name="T9" fmla="*/ 269 h 558"/>
                <a:gd name="T10" fmla="*/ 114 w 259"/>
                <a:gd name="T11" fmla="*/ 8 h 558"/>
                <a:gd name="T12" fmla="*/ 0 w 259"/>
                <a:gd name="T13" fmla="*/ 24 h 5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9" h="558">
                  <a:moveTo>
                    <a:pt x="0" y="24"/>
                  </a:moveTo>
                  <a:cubicBezTo>
                    <a:pt x="3" y="30"/>
                    <a:pt x="94" y="170"/>
                    <a:pt x="125" y="249"/>
                  </a:cubicBezTo>
                  <a:cubicBezTo>
                    <a:pt x="156" y="328"/>
                    <a:pt x="173" y="558"/>
                    <a:pt x="173" y="558"/>
                  </a:cubicBezTo>
                  <a:cubicBezTo>
                    <a:pt x="259" y="558"/>
                    <a:pt x="259" y="558"/>
                    <a:pt x="259" y="558"/>
                  </a:cubicBezTo>
                  <a:cubicBezTo>
                    <a:pt x="259" y="558"/>
                    <a:pt x="250" y="339"/>
                    <a:pt x="229" y="269"/>
                  </a:cubicBezTo>
                  <a:cubicBezTo>
                    <a:pt x="208" y="200"/>
                    <a:pt x="114" y="8"/>
                    <a:pt x="114" y="8"/>
                  </a:cubicBezTo>
                  <a:cubicBezTo>
                    <a:pt x="111" y="0"/>
                    <a:pt x="0" y="24"/>
                    <a:pt x="0" y="2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" name="Freeform 9"/>
            <p:cNvSpPr>
              <a:spLocks/>
            </p:cNvSpPr>
            <p:nvPr/>
          </p:nvSpPr>
          <p:spPr bwMode="auto">
            <a:xfrm>
              <a:off x="4106863" y="5834063"/>
              <a:ext cx="100013" cy="184150"/>
            </a:xfrm>
            <a:custGeom>
              <a:avLst/>
              <a:gdLst>
                <a:gd name="T0" fmla="*/ 81 w 85"/>
                <a:gd name="T1" fmla="*/ 68 h 159"/>
                <a:gd name="T2" fmla="*/ 51 w 85"/>
                <a:gd name="T3" fmla="*/ 0 h 159"/>
                <a:gd name="T4" fmla="*/ 4 w 85"/>
                <a:gd name="T5" fmla="*/ 19 h 159"/>
                <a:gd name="T6" fmla="*/ 4 w 85"/>
                <a:gd name="T7" fmla="*/ 20 h 159"/>
                <a:gd name="T8" fmla="*/ 0 w 85"/>
                <a:gd name="T9" fmla="*/ 22 h 159"/>
                <a:gd name="T10" fmla="*/ 53 w 85"/>
                <a:gd name="T11" fmla="*/ 151 h 159"/>
                <a:gd name="T12" fmla="*/ 66 w 85"/>
                <a:gd name="T13" fmla="*/ 156 h 159"/>
                <a:gd name="T14" fmla="*/ 66 w 85"/>
                <a:gd name="T15" fmla="*/ 156 h 159"/>
                <a:gd name="T16" fmla="*/ 75 w 85"/>
                <a:gd name="T17" fmla="*/ 155 h 159"/>
                <a:gd name="T18" fmla="*/ 85 w 85"/>
                <a:gd name="T19" fmla="*/ 141 h 159"/>
                <a:gd name="T20" fmla="*/ 81 w 85"/>
                <a:gd name="T21" fmla="*/ 68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5" h="159">
                  <a:moveTo>
                    <a:pt x="81" y="68"/>
                  </a:moveTo>
                  <a:cubicBezTo>
                    <a:pt x="51" y="0"/>
                    <a:pt x="51" y="0"/>
                    <a:pt x="51" y="0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4" y="20"/>
                    <a:pt x="4" y="20"/>
                    <a:pt x="4" y="20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53" y="151"/>
                    <a:pt x="53" y="151"/>
                    <a:pt x="53" y="151"/>
                  </a:cubicBezTo>
                  <a:cubicBezTo>
                    <a:pt x="56" y="156"/>
                    <a:pt x="61" y="159"/>
                    <a:pt x="66" y="156"/>
                  </a:cubicBezTo>
                  <a:cubicBezTo>
                    <a:pt x="66" y="156"/>
                    <a:pt x="66" y="156"/>
                    <a:pt x="66" y="156"/>
                  </a:cubicBezTo>
                  <a:cubicBezTo>
                    <a:pt x="69" y="157"/>
                    <a:pt x="72" y="156"/>
                    <a:pt x="75" y="155"/>
                  </a:cubicBezTo>
                  <a:cubicBezTo>
                    <a:pt x="81" y="153"/>
                    <a:pt x="85" y="147"/>
                    <a:pt x="85" y="141"/>
                  </a:cubicBezTo>
                  <a:lnTo>
                    <a:pt x="81" y="68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" name="Freeform 10"/>
            <p:cNvSpPr>
              <a:spLocks/>
            </p:cNvSpPr>
            <p:nvPr/>
          </p:nvSpPr>
          <p:spPr bwMode="auto">
            <a:xfrm>
              <a:off x="4167188" y="5445125"/>
              <a:ext cx="409575" cy="458788"/>
            </a:xfrm>
            <a:custGeom>
              <a:avLst/>
              <a:gdLst>
                <a:gd name="T0" fmla="*/ 0 w 353"/>
                <a:gd name="T1" fmla="*/ 317 h 395"/>
                <a:gd name="T2" fmla="*/ 250 w 353"/>
                <a:gd name="T3" fmla="*/ 171 h 395"/>
                <a:gd name="T4" fmla="*/ 252 w 353"/>
                <a:gd name="T5" fmla="*/ 9 h 395"/>
                <a:gd name="T6" fmla="*/ 339 w 353"/>
                <a:gd name="T7" fmla="*/ 0 h 395"/>
                <a:gd name="T8" fmla="*/ 326 w 353"/>
                <a:gd name="T9" fmla="*/ 215 h 395"/>
                <a:gd name="T10" fmla="*/ 164 w 353"/>
                <a:gd name="T11" fmla="*/ 328 h 395"/>
                <a:gd name="T12" fmla="*/ 39 w 353"/>
                <a:gd name="T13" fmla="*/ 395 h 395"/>
                <a:gd name="T14" fmla="*/ 0 w 353"/>
                <a:gd name="T15" fmla="*/ 317 h 3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53" h="395">
                  <a:moveTo>
                    <a:pt x="0" y="317"/>
                  </a:moveTo>
                  <a:cubicBezTo>
                    <a:pt x="121" y="257"/>
                    <a:pt x="233" y="192"/>
                    <a:pt x="250" y="171"/>
                  </a:cubicBezTo>
                  <a:cubicBezTo>
                    <a:pt x="258" y="154"/>
                    <a:pt x="259" y="78"/>
                    <a:pt x="252" y="9"/>
                  </a:cubicBezTo>
                  <a:cubicBezTo>
                    <a:pt x="339" y="0"/>
                    <a:pt x="339" y="0"/>
                    <a:pt x="339" y="0"/>
                  </a:cubicBezTo>
                  <a:cubicBezTo>
                    <a:pt x="344" y="49"/>
                    <a:pt x="353" y="167"/>
                    <a:pt x="326" y="215"/>
                  </a:cubicBezTo>
                  <a:cubicBezTo>
                    <a:pt x="314" y="235"/>
                    <a:pt x="286" y="264"/>
                    <a:pt x="164" y="328"/>
                  </a:cubicBezTo>
                  <a:cubicBezTo>
                    <a:pt x="100" y="361"/>
                    <a:pt x="39" y="395"/>
                    <a:pt x="39" y="395"/>
                  </a:cubicBezTo>
                  <a:lnTo>
                    <a:pt x="0" y="317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" name="Freeform 11"/>
            <p:cNvSpPr>
              <a:spLocks/>
            </p:cNvSpPr>
            <p:nvPr/>
          </p:nvSpPr>
          <p:spPr bwMode="auto">
            <a:xfrm>
              <a:off x="4429125" y="5368925"/>
              <a:ext cx="268288" cy="131763"/>
            </a:xfrm>
            <a:custGeom>
              <a:avLst/>
              <a:gdLst>
                <a:gd name="T0" fmla="*/ 230 w 231"/>
                <a:gd name="T1" fmla="*/ 35 h 114"/>
                <a:gd name="T2" fmla="*/ 219 w 231"/>
                <a:gd name="T3" fmla="*/ 76 h 114"/>
                <a:gd name="T4" fmla="*/ 174 w 231"/>
                <a:gd name="T5" fmla="*/ 103 h 114"/>
                <a:gd name="T6" fmla="*/ 69 w 231"/>
                <a:gd name="T7" fmla="*/ 113 h 114"/>
                <a:gd name="T8" fmla="*/ 60 w 231"/>
                <a:gd name="T9" fmla="*/ 114 h 114"/>
                <a:gd name="T10" fmla="*/ 38 w 231"/>
                <a:gd name="T11" fmla="*/ 108 h 114"/>
                <a:gd name="T12" fmla="*/ 34 w 231"/>
                <a:gd name="T13" fmla="*/ 107 h 114"/>
                <a:gd name="T14" fmla="*/ 1 w 231"/>
                <a:gd name="T15" fmla="*/ 57 h 114"/>
                <a:gd name="T16" fmla="*/ 0 w 231"/>
                <a:gd name="T17" fmla="*/ 24 h 114"/>
                <a:gd name="T18" fmla="*/ 225 w 231"/>
                <a:gd name="T19" fmla="*/ 0 h 114"/>
                <a:gd name="T20" fmla="*/ 230 w 231"/>
                <a:gd name="T21" fmla="*/ 35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31" h="114">
                  <a:moveTo>
                    <a:pt x="230" y="35"/>
                  </a:moveTo>
                  <a:cubicBezTo>
                    <a:pt x="231" y="50"/>
                    <a:pt x="227" y="65"/>
                    <a:pt x="219" y="76"/>
                  </a:cubicBezTo>
                  <a:cubicBezTo>
                    <a:pt x="209" y="91"/>
                    <a:pt x="193" y="101"/>
                    <a:pt x="174" y="103"/>
                  </a:cubicBezTo>
                  <a:cubicBezTo>
                    <a:pt x="69" y="113"/>
                    <a:pt x="69" y="113"/>
                    <a:pt x="69" y="113"/>
                  </a:cubicBezTo>
                  <a:cubicBezTo>
                    <a:pt x="66" y="114"/>
                    <a:pt x="63" y="114"/>
                    <a:pt x="60" y="114"/>
                  </a:cubicBezTo>
                  <a:cubicBezTo>
                    <a:pt x="52" y="113"/>
                    <a:pt x="45" y="111"/>
                    <a:pt x="38" y="108"/>
                  </a:cubicBezTo>
                  <a:cubicBezTo>
                    <a:pt x="37" y="108"/>
                    <a:pt x="36" y="107"/>
                    <a:pt x="34" y="107"/>
                  </a:cubicBezTo>
                  <a:cubicBezTo>
                    <a:pt x="16" y="97"/>
                    <a:pt x="3" y="79"/>
                    <a:pt x="1" y="57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225" y="0"/>
                    <a:pt x="225" y="0"/>
                    <a:pt x="225" y="0"/>
                  </a:cubicBezTo>
                  <a:lnTo>
                    <a:pt x="230" y="3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" name="Freeform 15"/>
            <p:cNvSpPr>
              <a:spLocks/>
            </p:cNvSpPr>
            <p:nvPr/>
          </p:nvSpPr>
          <p:spPr bwMode="auto">
            <a:xfrm>
              <a:off x="4206875" y="4911725"/>
              <a:ext cx="277813" cy="468313"/>
            </a:xfrm>
            <a:custGeom>
              <a:avLst/>
              <a:gdLst>
                <a:gd name="T0" fmla="*/ 239 w 239"/>
                <a:gd name="T1" fmla="*/ 66 h 403"/>
                <a:gd name="T2" fmla="*/ 203 w 239"/>
                <a:gd name="T3" fmla="*/ 5 h 403"/>
                <a:gd name="T4" fmla="*/ 200 w 239"/>
                <a:gd name="T5" fmla="*/ 0 h 403"/>
                <a:gd name="T6" fmla="*/ 174 w 239"/>
                <a:gd name="T7" fmla="*/ 17 h 403"/>
                <a:gd name="T8" fmla="*/ 127 w 239"/>
                <a:gd name="T9" fmla="*/ 53 h 403"/>
                <a:gd name="T10" fmla="*/ 27 w 239"/>
                <a:gd name="T11" fmla="*/ 188 h 403"/>
                <a:gd name="T12" fmla="*/ 37 w 239"/>
                <a:gd name="T13" fmla="*/ 403 h 403"/>
                <a:gd name="T14" fmla="*/ 42 w 239"/>
                <a:gd name="T15" fmla="*/ 401 h 403"/>
                <a:gd name="T16" fmla="*/ 51 w 239"/>
                <a:gd name="T17" fmla="*/ 399 h 403"/>
                <a:gd name="T18" fmla="*/ 90 w 239"/>
                <a:gd name="T19" fmla="*/ 387 h 403"/>
                <a:gd name="T20" fmla="*/ 96 w 239"/>
                <a:gd name="T21" fmla="*/ 385 h 403"/>
                <a:gd name="T22" fmla="*/ 104 w 239"/>
                <a:gd name="T23" fmla="*/ 382 h 403"/>
                <a:gd name="T24" fmla="*/ 110 w 239"/>
                <a:gd name="T25" fmla="*/ 380 h 403"/>
                <a:gd name="T26" fmla="*/ 100 w 239"/>
                <a:gd name="T27" fmla="*/ 209 h 403"/>
                <a:gd name="T28" fmla="*/ 224 w 239"/>
                <a:gd name="T29" fmla="*/ 75 h 403"/>
                <a:gd name="T30" fmla="*/ 239 w 239"/>
                <a:gd name="T31" fmla="*/ 66 h 4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39" h="403">
                  <a:moveTo>
                    <a:pt x="239" y="66"/>
                  </a:moveTo>
                  <a:cubicBezTo>
                    <a:pt x="203" y="5"/>
                    <a:pt x="203" y="5"/>
                    <a:pt x="203" y="5"/>
                  </a:cubicBezTo>
                  <a:cubicBezTo>
                    <a:pt x="200" y="0"/>
                    <a:pt x="200" y="0"/>
                    <a:pt x="200" y="0"/>
                  </a:cubicBezTo>
                  <a:cubicBezTo>
                    <a:pt x="200" y="0"/>
                    <a:pt x="189" y="6"/>
                    <a:pt x="174" y="17"/>
                  </a:cubicBezTo>
                  <a:cubicBezTo>
                    <a:pt x="161" y="26"/>
                    <a:pt x="144" y="38"/>
                    <a:pt x="127" y="53"/>
                  </a:cubicBezTo>
                  <a:cubicBezTo>
                    <a:pt x="73" y="98"/>
                    <a:pt x="39" y="143"/>
                    <a:pt x="27" y="188"/>
                  </a:cubicBezTo>
                  <a:cubicBezTo>
                    <a:pt x="0" y="281"/>
                    <a:pt x="35" y="398"/>
                    <a:pt x="37" y="403"/>
                  </a:cubicBezTo>
                  <a:cubicBezTo>
                    <a:pt x="42" y="401"/>
                    <a:pt x="42" y="401"/>
                    <a:pt x="42" y="401"/>
                  </a:cubicBezTo>
                  <a:cubicBezTo>
                    <a:pt x="51" y="399"/>
                    <a:pt x="51" y="399"/>
                    <a:pt x="51" y="399"/>
                  </a:cubicBezTo>
                  <a:cubicBezTo>
                    <a:pt x="90" y="387"/>
                    <a:pt x="90" y="387"/>
                    <a:pt x="90" y="387"/>
                  </a:cubicBezTo>
                  <a:cubicBezTo>
                    <a:pt x="96" y="385"/>
                    <a:pt x="96" y="385"/>
                    <a:pt x="96" y="385"/>
                  </a:cubicBezTo>
                  <a:cubicBezTo>
                    <a:pt x="104" y="382"/>
                    <a:pt x="104" y="382"/>
                    <a:pt x="104" y="382"/>
                  </a:cubicBezTo>
                  <a:cubicBezTo>
                    <a:pt x="110" y="380"/>
                    <a:pt x="110" y="380"/>
                    <a:pt x="110" y="380"/>
                  </a:cubicBezTo>
                  <a:cubicBezTo>
                    <a:pt x="110" y="380"/>
                    <a:pt x="80" y="280"/>
                    <a:pt x="100" y="209"/>
                  </a:cubicBezTo>
                  <a:cubicBezTo>
                    <a:pt x="115" y="155"/>
                    <a:pt x="185" y="100"/>
                    <a:pt x="224" y="75"/>
                  </a:cubicBezTo>
                  <a:cubicBezTo>
                    <a:pt x="230" y="71"/>
                    <a:pt x="235" y="68"/>
                    <a:pt x="239" y="6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" name="Freeform 16"/>
            <p:cNvSpPr>
              <a:spLocks/>
            </p:cNvSpPr>
            <p:nvPr/>
          </p:nvSpPr>
          <p:spPr bwMode="auto">
            <a:xfrm>
              <a:off x="4433888" y="4533900"/>
              <a:ext cx="274638" cy="290513"/>
            </a:xfrm>
            <a:custGeom>
              <a:avLst/>
              <a:gdLst>
                <a:gd name="T0" fmla="*/ 235 w 236"/>
                <a:gd name="T1" fmla="*/ 112 h 250"/>
                <a:gd name="T2" fmla="*/ 236 w 236"/>
                <a:gd name="T3" fmla="*/ 117 h 250"/>
                <a:gd name="T4" fmla="*/ 233 w 236"/>
                <a:gd name="T5" fmla="*/ 142 h 250"/>
                <a:gd name="T6" fmla="*/ 175 w 236"/>
                <a:gd name="T7" fmla="*/ 220 h 250"/>
                <a:gd name="T8" fmla="*/ 125 w 236"/>
                <a:gd name="T9" fmla="*/ 234 h 250"/>
                <a:gd name="T10" fmla="*/ 51 w 236"/>
                <a:gd name="T11" fmla="*/ 234 h 250"/>
                <a:gd name="T12" fmla="*/ 33 w 236"/>
                <a:gd name="T13" fmla="*/ 215 h 250"/>
                <a:gd name="T14" fmla="*/ 26 w 236"/>
                <a:gd name="T15" fmla="*/ 207 h 250"/>
                <a:gd name="T16" fmla="*/ 3 w 236"/>
                <a:gd name="T17" fmla="*/ 124 h 250"/>
                <a:gd name="T18" fmla="*/ 108 w 236"/>
                <a:gd name="T19" fmla="*/ 2 h 250"/>
                <a:gd name="T20" fmla="*/ 113 w 236"/>
                <a:gd name="T21" fmla="*/ 2 h 250"/>
                <a:gd name="T22" fmla="*/ 211 w 236"/>
                <a:gd name="T23" fmla="*/ 46 h 250"/>
                <a:gd name="T24" fmla="*/ 211 w 236"/>
                <a:gd name="T25" fmla="*/ 46 h 250"/>
                <a:gd name="T26" fmla="*/ 227 w 236"/>
                <a:gd name="T27" fmla="*/ 74 h 250"/>
                <a:gd name="T28" fmla="*/ 235 w 236"/>
                <a:gd name="T29" fmla="*/ 112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36" h="250">
                  <a:moveTo>
                    <a:pt x="235" y="112"/>
                  </a:moveTo>
                  <a:cubicBezTo>
                    <a:pt x="236" y="114"/>
                    <a:pt x="236" y="115"/>
                    <a:pt x="236" y="117"/>
                  </a:cubicBezTo>
                  <a:cubicBezTo>
                    <a:pt x="236" y="126"/>
                    <a:pt x="235" y="134"/>
                    <a:pt x="233" y="142"/>
                  </a:cubicBezTo>
                  <a:cubicBezTo>
                    <a:pt x="226" y="175"/>
                    <a:pt x="204" y="204"/>
                    <a:pt x="175" y="220"/>
                  </a:cubicBezTo>
                  <a:cubicBezTo>
                    <a:pt x="160" y="229"/>
                    <a:pt x="143" y="233"/>
                    <a:pt x="125" y="234"/>
                  </a:cubicBezTo>
                  <a:cubicBezTo>
                    <a:pt x="96" y="236"/>
                    <a:pt x="72" y="250"/>
                    <a:pt x="51" y="234"/>
                  </a:cubicBezTo>
                  <a:cubicBezTo>
                    <a:pt x="44" y="228"/>
                    <a:pt x="38" y="222"/>
                    <a:pt x="33" y="215"/>
                  </a:cubicBezTo>
                  <a:cubicBezTo>
                    <a:pt x="30" y="213"/>
                    <a:pt x="28" y="210"/>
                    <a:pt x="26" y="207"/>
                  </a:cubicBezTo>
                  <a:cubicBezTo>
                    <a:pt x="15" y="190"/>
                    <a:pt x="4" y="146"/>
                    <a:pt x="3" y="124"/>
                  </a:cubicBezTo>
                  <a:cubicBezTo>
                    <a:pt x="0" y="61"/>
                    <a:pt x="46" y="8"/>
                    <a:pt x="108" y="2"/>
                  </a:cubicBezTo>
                  <a:cubicBezTo>
                    <a:pt x="110" y="2"/>
                    <a:pt x="111" y="2"/>
                    <a:pt x="113" y="2"/>
                  </a:cubicBezTo>
                  <a:cubicBezTo>
                    <a:pt x="152" y="0"/>
                    <a:pt x="188" y="17"/>
                    <a:pt x="211" y="46"/>
                  </a:cubicBezTo>
                  <a:cubicBezTo>
                    <a:pt x="211" y="46"/>
                    <a:pt x="211" y="46"/>
                    <a:pt x="211" y="46"/>
                  </a:cubicBezTo>
                  <a:cubicBezTo>
                    <a:pt x="217" y="54"/>
                    <a:pt x="223" y="64"/>
                    <a:pt x="227" y="74"/>
                  </a:cubicBezTo>
                  <a:cubicBezTo>
                    <a:pt x="232" y="85"/>
                    <a:pt x="235" y="98"/>
                    <a:pt x="235" y="11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" name="Freeform 18"/>
            <p:cNvSpPr>
              <a:spLocks/>
            </p:cNvSpPr>
            <p:nvPr/>
          </p:nvSpPr>
          <p:spPr bwMode="auto">
            <a:xfrm>
              <a:off x="4400550" y="4878388"/>
              <a:ext cx="119063" cy="568325"/>
            </a:xfrm>
            <a:custGeom>
              <a:avLst/>
              <a:gdLst>
                <a:gd name="T0" fmla="*/ 103 w 103"/>
                <a:gd name="T1" fmla="*/ 481 h 489"/>
                <a:gd name="T2" fmla="*/ 50 w 103"/>
                <a:gd name="T3" fmla="*/ 488 h 489"/>
                <a:gd name="T4" fmla="*/ 12 w 103"/>
                <a:gd name="T5" fmla="*/ 488 h 489"/>
                <a:gd name="T6" fmla="*/ 10 w 103"/>
                <a:gd name="T7" fmla="*/ 487 h 489"/>
                <a:gd name="T8" fmla="*/ 3 w 103"/>
                <a:gd name="T9" fmla="*/ 193 h 489"/>
                <a:gd name="T10" fmla="*/ 5 w 103"/>
                <a:gd name="T11" fmla="*/ 77 h 489"/>
                <a:gd name="T12" fmla="*/ 5 w 103"/>
                <a:gd name="T13" fmla="*/ 60 h 489"/>
                <a:gd name="T14" fmla="*/ 7 w 103"/>
                <a:gd name="T15" fmla="*/ 49 h 489"/>
                <a:gd name="T16" fmla="*/ 48 w 103"/>
                <a:gd name="T17" fmla="*/ 13 h 489"/>
                <a:gd name="T18" fmla="*/ 80 w 103"/>
                <a:gd name="T19" fmla="*/ 2 h 489"/>
                <a:gd name="T20" fmla="*/ 86 w 103"/>
                <a:gd name="T21" fmla="*/ 1 h 489"/>
                <a:gd name="T22" fmla="*/ 103 w 103"/>
                <a:gd name="T23" fmla="*/ 481 h 4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3" h="489">
                  <a:moveTo>
                    <a:pt x="103" y="481"/>
                  </a:moveTo>
                  <a:cubicBezTo>
                    <a:pt x="103" y="481"/>
                    <a:pt x="82" y="487"/>
                    <a:pt x="50" y="488"/>
                  </a:cubicBezTo>
                  <a:cubicBezTo>
                    <a:pt x="39" y="489"/>
                    <a:pt x="26" y="489"/>
                    <a:pt x="12" y="488"/>
                  </a:cubicBezTo>
                  <a:cubicBezTo>
                    <a:pt x="11" y="488"/>
                    <a:pt x="11" y="488"/>
                    <a:pt x="10" y="487"/>
                  </a:cubicBezTo>
                  <a:cubicBezTo>
                    <a:pt x="3" y="193"/>
                    <a:pt x="3" y="193"/>
                    <a:pt x="3" y="193"/>
                  </a:cubicBezTo>
                  <a:cubicBezTo>
                    <a:pt x="0" y="144"/>
                    <a:pt x="3" y="118"/>
                    <a:pt x="5" y="77"/>
                  </a:cubicBezTo>
                  <a:cubicBezTo>
                    <a:pt x="5" y="72"/>
                    <a:pt x="5" y="66"/>
                    <a:pt x="5" y="60"/>
                  </a:cubicBezTo>
                  <a:cubicBezTo>
                    <a:pt x="5" y="56"/>
                    <a:pt x="6" y="53"/>
                    <a:pt x="7" y="49"/>
                  </a:cubicBezTo>
                  <a:cubicBezTo>
                    <a:pt x="12" y="32"/>
                    <a:pt x="29" y="21"/>
                    <a:pt x="48" y="13"/>
                  </a:cubicBezTo>
                  <a:cubicBezTo>
                    <a:pt x="59" y="8"/>
                    <a:pt x="70" y="5"/>
                    <a:pt x="80" y="2"/>
                  </a:cubicBezTo>
                  <a:cubicBezTo>
                    <a:pt x="84" y="0"/>
                    <a:pt x="81" y="2"/>
                    <a:pt x="86" y="1"/>
                  </a:cubicBezTo>
                  <a:lnTo>
                    <a:pt x="103" y="48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" name="Freeform 19"/>
            <p:cNvSpPr>
              <a:spLocks/>
            </p:cNvSpPr>
            <p:nvPr/>
          </p:nvSpPr>
          <p:spPr bwMode="auto">
            <a:xfrm>
              <a:off x="4598987" y="4883150"/>
              <a:ext cx="112197" cy="546100"/>
            </a:xfrm>
            <a:custGeom>
              <a:avLst/>
              <a:gdLst>
                <a:gd name="T0" fmla="*/ 83 w 83"/>
                <a:gd name="T1" fmla="*/ 468 h 470"/>
                <a:gd name="T2" fmla="*/ 65 w 83"/>
                <a:gd name="T3" fmla="*/ 468 h 470"/>
                <a:gd name="T4" fmla="*/ 23 w 83"/>
                <a:gd name="T5" fmla="*/ 470 h 470"/>
                <a:gd name="T6" fmla="*/ 4 w 83"/>
                <a:gd name="T7" fmla="*/ 1 h 470"/>
                <a:gd name="T8" fmla="*/ 26 w 83"/>
                <a:gd name="T9" fmla="*/ 15 h 470"/>
                <a:gd name="T10" fmla="*/ 63 w 83"/>
                <a:gd name="T11" fmla="*/ 65 h 470"/>
                <a:gd name="T12" fmla="*/ 68 w 83"/>
                <a:gd name="T13" fmla="*/ 84 h 470"/>
                <a:gd name="T14" fmla="*/ 68 w 83"/>
                <a:gd name="T15" fmla="*/ 85 h 470"/>
                <a:gd name="T16" fmla="*/ 83 w 83"/>
                <a:gd name="T17" fmla="*/ 468 h 4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3" h="470">
                  <a:moveTo>
                    <a:pt x="83" y="468"/>
                  </a:moveTo>
                  <a:cubicBezTo>
                    <a:pt x="65" y="468"/>
                    <a:pt x="65" y="468"/>
                    <a:pt x="65" y="468"/>
                  </a:cubicBezTo>
                  <a:cubicBezTo>
                    <a:pt x="23" y="470"/>
                    <a:pt x="23" y="470"/>
                    <a:pt x="23" y="470"/>
                  </a:cubicBezTo>
                  <a:cubicBezTo>
                    <a:pt x="23" y="470"/>
                    <a:pt x="0" y="0"/>
                    <a:pt x="4" y="1"/>
                  </a:cubicBezTo>
                  <a:cubicBezTo>
                    <a:pt x="11" y="5"/>
                    <a:pt x="19" y="9"/>
                    <a:pt x="26" y="15"/>
                  </a:cubicBezTo>
                  <a:cubicBezTo>
                    <a:pt x="41" y="27"/>
                    <a:pt x="56" y="45"/>
                    <a:pt x="63" y="65"/>
                  </a:cubicBezTo>
                  <a:cubicBezTo>
                    <a:pt x="65" y="71"/>
                    <a:pt x="67" y="78"/>
                    <a:pt x="68" y="84"/>
                  </a:cubicBezTo>
                  <a:cubicBezTo>
                    <a:pt x="68" y="84"/>
                    <a:pt x="68" y="84"/>
                    <a:pt x="68" y="85"/>
                  </a:cubicBezTo>
                  <a:cubicBezTo>
                    <a:pt x="73" y="125"/>
                    <a:pt x="83" y="468"/>
                    <a:pt x="83" y="46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" name="Freeform 20"/>
            <p:cNvSpPr>
              <a:spLocks/>
            </p:cNvSpPr>
            <p:nvPr/>
          </p:nvSpPr>
          <p:spPr bwMode="auto">
            <a:xfrm>
              <a:off x="4452938" y="4864100"/>
              <a:ext cx="60325" cy="290513"/>
            </a:xfrm>
            <a:custGeom>
              <a:avLst/>
              <a:gdLst>
                <a:gd name="T0" fmla="*/ 50 w 52"/>
                <a:gd name="T1" fmla="*/ 247 h 251"/>
                <a:gd name="T2" fmla="*/ 9 w 52"/>
                <a:gd name="T3" fmla="*/ 102 h 251"/>
                <a:gd name="T4" fmla="*/ 27 w 52"/>
                <a:gd name="T5" fmla="*/ 86 h 251"/>
                <a:gd name="T6" fmla="*/ 0 w 52"/>
                <a:gd name="T7" fmla="*/ 27 h 251"/>
                <a:gd name="T8" fmla="*/ 42 w 52"/>
                <a:gd name="T9" fmla="*/ 0 h 251"/>
                <a:gd name="T10" fmla="*/ 50 w 52"/>
                <a:gd name="T11" fmla="*/ 247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2" h="251">
                  <a:moveTo>
                    <a:pt x="50" y="247"/>
                  </a:moveTo>
                  <a:cubicBezTo>
                    <a:pt x="52" y="251"/>
                    <a:pt x="9" y="102"/>
                    <a:pt x="9" y="102"/>
                  </a:cubicBezTo>
                  <a:cubicBezTo>
                    <a:pt x="27" y="86"/>
                    <a:pt x="27" y="86"/>
                    <a:pt x="27" y="86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42" y="0"/>
                    <a:pt x="47" y="240"/>
                    <a:pt x="50" y="24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grpSp>
          <p:nvGrpSpPr>
            <p:cNvPr id="64" name="Group 63"/>
            <p:cNvGrpSpPr/>
            <p:nvPr/>
          </p:nvGrpSpPr>
          <p:grpSpPr>
            <a:xfrm>
              <a:off x="4618040" y="5005240"/>
              <a:ext cx="412750" cy="290549"/>
              <a:chOff x="4637088" y="5005240"/>
              <a:chExt cx="412750" cy="290549"/>
            </a:xfrm>
          </p:grpSpPr>
          <p:sp>
            <p:nvSpPr>
              <p:cNvPr id="20" name="Freeform 13"/>
              <p:cNvSpPr>
                <a:spLocks/>
              </p:cNvSpPr>
              <p:nvPr/>
            </p:nvSpPr>
            <p:spPr bwMode="auto">
              <a:xfrm>
                <a:off x="4919663" y="5232289"/>
                <a:ext cx="30163" cy="63500"/>
              </a:xfrm>
              <a:custGeom>
                <a:avLst/>
                <a:gdLst>
                  <a:gd name="T0" fmla="*/ 4 w 19"/>
                  <a:gd name="T1" fmla="*/ 40 h 40"/>
                  <a:gd name="T2" fmla="*/ 3 w 19"/>
                  <a:gd name="T3" fmla="*/ 31 h 40"/>
                  <a:gd name="T4" fmla="*/ 0 w 19"/>
                  <a:gd name="T5" fmla="*/ 1 h 40"/>
                  <a:gd name="T6" fmla="*/ 9 w 19"/>
                  <a:gd name="T7" fmla="*/ 0 h 40"/>
                  <a:gd name="T8" fmla="*/ 15 w 19"/>
                  <a:gd name="T9" fmla="*/ 0 h 40"/>
                  <a:gd name="T10" fmla="*/ 16 w 19"/>
                  <a:gd name="T11" fmla="*/ 4 h 40"/>
                  <a:gd name="T12" fmla="*/ 16 w 19"/>
                  <a:gd name="T13" fmla="*/ 5 h 40"/>
                  <a:gd name="T14" fmla="*/ 16 w 19"/>
                  <a:gd name="T15" fmla="*/ 14 h 40"/>
                  <a:gd name="T16" fmla="*/ 19 w 19"/>
                  <a:gd name="T17" fmla="*/ 37 h 40"/>
                  <a:gd name="T18" fmla="*/ 19 w 19"/>
                  <a:gd name="T19" fmla="*/ 38 h 40"/>
                  <a:gd name="T20" fmla="*/ 13 w 19"/>
                  <a:gd name="T21" fmla="*/ 39 h 40"/>
                  <a:gd name="T22" fmla="*/ 7 w 19"/>
                  <a:gd name="T23" fmla="*/ 39 h 40"/>
                  <a:gd name="T24" fmla="*/ 4 w 19"/>
                  <a:gd name="T25" fmla="*/ 4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9" h="40">
                    <a:moveTo>
                      <a:pt x="4" y="40"/>
                    </a:moveTo>
                    <a:lnTo>
                      <a:pt x="3" y="31"/>
                    </a:lnTo>
                    <a:lnTo>
                      <a:pt x="0" y="1"/>
                    </a:lnTo>
                    <a:lnTo>
                      <a:pt x="9" y="0"/>
                    </a:lnTo>
                    <a:lnTo>
                      <a:pt x="15" y="0"/>
                    </a:lnTo>
                    <a:lnTo>
                      <a:pt x="16" y="4"/>
                    </a:lnTo>
                    <a:lnTo>
                      <a:pt x="16" y="5"/>
                    </a:lnTo>
                    <a:lnTo>
                      <a:pt x="16" y="14"/>
                    </a:lnTo>
                    <a:lnTo>
                      <a:pt x="19" y="37"/>
                    </a:lnTo>
                    <a:lnTo>
                      <a:pt x="19" y="38"/>
                    </a:lnTo>
                    <a:lnTo>
                      <a:pt x="13" y="39"/>
                    </a:lnTo>
                    <a:lnTo>
                      <a:pt x="7" y="39"/>
                    </a:lnTo>
                    <a:lnTo>
                      <a:pt x="4" y="40"/>
                    </a:lnTo>
                    <a:close/>
                  </a:path>
                </a:pathLst>
              </a:custGeom>
              <a:solidFill>
                <a:srgbClr val="EAEC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1" name="Freeform 14"/>
              <p:cNvSpPr>
                <a:spLocks/>
              </p:cNvSpPr>
              <p:nvPr/>
            </p:nvSpPr>
            <p:spPr bwMode="auto">
              <a:xfrm>
                <a:off x="4637088" y="5005240"/>
                <a:ext cx="296863" cy="287338"/>
              </a:xfrm>
              <a:custGeom>
                <a:avLst/>
                <a:gdLst>
                  <a:gd name="T0" fmla="*/ 253 w 256"/>
                  <a:gd name="T1" fmla="*/ 247 h 247"/>
                  <a:gd name="T2" fmla="*/ 73 w 256"/>
                  <a:gd name="T3" fmla="*/ 179 h 247"/>
                  <a:gd name="T4" fmla="*/ 8 w 256"/>
                  <a:gd name="T5" fmla="*/ 46 h 247"/>
                  <a:gd name="T6" fmla="*/ 4 w 256"/>
                  <a:gd name="T7" fmla="*/ 32 h 247"/>
                  <a:gd name="T8" fmla="*/ 0 w 256"/>
                  <a:gd name="T9" fmla="*/ 12 h 247"/>
                  <a:gd name="T10" fmla="*/ 33 w 256"/>
                  <a:gd name="T11" fmla="*/ 6 h 247"/>
                  <a:gd name="T12" fmla="*/ 65 w 256"/>
                  <a:gd name="T13" fmla="*/ 0 h 247"/>
                  <a:gd name="T14" fmla="*/ 65 w 256"/>
                  <a:gd name="T15" fmla="*/ 0 h 247"/>
                  <a:gd name="T16" fmla="*/ 66 w 256"/>
                  <a:gd name="T17" fmla="*/ 6 h 247"/>
                  <a:gd name="T18" fmla="*/ 122 w 256"/>
                  <a:gd name="T19" fmla="*/ 136 h 247"/>
                  <a:gd name="T20" fmla="*/ 256 w 256"/>
                  <a:gd name="T21" fmla="*/ 183 h 247"/>
                  <a:gd name="T22" fmla="*/ 256 w 256"/>
                  <a:gd name="T23" fmla="*/ 189 h 247"/>
                  <a:gd name="T24" fmla="*/ 254 w 256"/>
                  <a:gd name="T25" fmla="*/ 232 h 247"/>
                  <a:gd name="T26" fmla="*/ 253 w 256"/>
                  <a:gd name="T27" fmla="*/ 242 h 247"/>
                  <a:gd name="T28" fmla="*/ 253 w 256"/>
                  <a:gd name="T29" fmla="*/ 247 h 2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56" h="247">
                    <a:moveTo>
                      <a:pt x="253" y="247"/>
                    </a:moveTo>
                    <a:cubicBezTo>
                      <a:pt x="248" y="247"/>
                      <a:pt x="133" y="241"/>
                      <a:pt x="73" y="179"/>
                    </a:cubicBezTo>
                    <a:cubicBezTo>
                      <a:pt x="39" y="144"/>
                      <a:pt x="19" y="84"/>
                      <a:pt x="8" y="46"/>
                    </a:cubicBezTo>
                    <a:cubicBezTo>
                      <a:pt x="7" y="41"/>
                      <a:pt x="5" y="36"/>
                      <a:pt x="4" y="32"/>
                    </a:cubicBezTo>
                    <a:cubicBezTo>
                      <a:pt x="2" y="22"/>
                      <a:pt x="1" y="15"/>
                      <a:pt x="0" y="12"/>
                    </a:cubicBezTo>
                    <a:cubicBezTo>
                      <a:pt x="33" y="6"/>
                      <a:pt x="33" y="6"/>
                      <a:pt x="33" y="6"/>
                    </a:cubicBezTo>
                    <a:cubicBezTo>
                      <a:pt x="65" y="0"/>
                      <a:pt x="65" y="0"/>
                      <a:pt x="65" y="0"/>
                    </a:cubicBezTo>
                    <a:cubicBezTo>
                      <a:pt x="65" y="0"/>
                      <a:pt x="65" y="0"/>
                      <a:pt x="65" y="0"/>
                    </a:cubicBezTo>
                    <a:cubicBezTo>
                      <a:pt x="66" y="2"/>
                      <a:pt x="66" y="4"/>
                      <a:pt x="66" y="6"/>
                    </a:cubicBezTo>
                    <a:cubicBezTo>
                      <a:pt x="73" y="36"/>
                      <a:pt x="93" y="105"/>
                      <a:pt x="122" y="136"/>
                    </a:cubicBezTo>
                    <a:cubicBezTo>
                      <a:pt x="156" y="171"/>
                      <a:pt x="230" y="182"/>
                      <a:pt x="256" y="183"/>
                    </a:cubicBezTo>
                    <a:cubicBezTo>
                      <a:pt x="256" y="189"/>
                      <a:pt x="256" y="189"/>
                      <a:pt x="256" y="189"/>
                    </a:cubicBezTo>
                    <a:cubicBezTo>
                      <a:pt x="254" y="232"/>
                      <a:pt x="254" y="232"/>
                      <a:pt x="254" y="232"/>
                    </a:cubicBezTo>
                    <a:cubicBezTo>
                      <a:pt x="253" y="242"/>
                      <a:pt x="253" y="242"/>
                      <a:pt x="253" y="242"/>
                    </a:cubicBezTo>
                    <a:lnTo>
                      <a:pt x="253" y="247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9" name="Freeform 12"/>
              <p:cNvSpPr>
                <a:spLocks/>
              </p:cNvSpPr>
              <p:nvPr/>
            </p:nvSpPr>
            <p:spPr bwMode="auto">
              <a:xfrm>
                <a:off x="4933950" y="5216414"/>
                <a:ext cx="115888" cy="76200"/>
              </a:xfrm>
              <a:custGeom>
                <a:avLst/>
                <a:gdLst>
                  <a:gd name="T0" fmla="*/ 93 w 100"/>
                  <a:gd name="T1" fmla="*/ 32 h 66"/>
                  <a:gd name="T2" fmla="*/ 61 w 100"/>
                  <a:gd name="T3" fmla="*/ 34 h 66"/>
                  <a:gd name="T4" fmla="*/ 61 w 100"/>
                  <a:gd name="T5" fmla="*/ 32 h 66"/>
                  <a:gd name="T6" fmla="*/ 92 w 100"/>
                  <a:gd name="T7" fmla="*/ 29 h 66"/>
                  <a:gd name="T8" fmla="*/ 98 w 100"/>
                  <a:gd name="T9" fmla="*/ 22 h 66"/>
                  <a:gd name="T10" fmla="*/ 91 w 100"/>
                  <a:gd name="T11" fmla="*/ 17 h 66"/>
                  <a:gd name="T12" fmla="*/ 56 w 100"/>
                  <a:gd name="T13" fmla="*/ 20 h 66"/>
                  <a:gd name="T14" fmla="*/ 43 w 100"/>
                  <a:gd name="T15" fmla="*/ 18 h 66"/>
                  <a:gd name="T16" fmla="*/ 56 w 100"/>
                  <a:gd name="T17" fmla="*/ 13 h 66"/>
                  <a:gd name="T18" fmla="*/ 59 w 100"/>
                  <a:gd name="T19" fmla="*/ 5 h 66"/>
                  <a:gd name="T20" fmla="*/ 50 w 100"/>
                  <a:gd name="T21" fmla="*/ 1 h 66"/>
                  <a:gd name="T22" fmla="*/ 6 w 100"/>
                  <a:gd name="T23" fmla="*/ 20 h 66"/>
                  <a:gd name="T24" fmla="*/ 0 w 100"/>
                  <a:gd name="T25" fmla="*/ 21 h 66"/>
                  <a:gd name="T26" fmla="*/ 2 w 100"/>
                  <a:gd name="T27" fmla="*/ 51 h 66"/>
                  <a:gd name="T28" fmla="*/ 35 w 100"/>
                  <a:gd name="T29" fmla="*/ 64 h 66"/>
                  <a:gd name="T30" fmla="*/ 36 w 100"/>
                  <a:gd name="T31" fmla="*/ 64 h 66"/>
                  <a:gd name="T32" fmla="*/ 83 w 100"/>
                  <a:gd name="T33" fmla="*/ 60 h 66"/>
                  <a:gd name="T34" fmla="*/ 89 w 100"/>
                  <a:gd name="T35" fmla="*/ 53 h 66"/>
                  <a:gd name="T36" fmla="*/ 82 w 100"/>
                  <a:gd name="T37" fmla="*/ 48 h 66"/>
                  <a:gd name="T38" fmla="*/ 62 w 100"/>
                  <a:gd name="T39" fmla="*/ 49 h 66"/>
                  <a:gd name="T40" fmla="*/ 62 w 100"/>
                  <a:gd name="T41" fmla="*/ 47 h 66"/>
                  <a:gd name="T42" fmla="*/ 94 w 100"/>
                  <a:gd name="T43" fmla="*/ 44 h 66"/>
                  <a:gd name="T44" fmla="*/ 100 w 100"/>
                  <a:gd name="T45" fmla="*/ 37 h 66"/>
                  <a:gd name="T46" fmla="*/ 93 w 100"/>
                  <a:gd name="T47" fmla="*/ 32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00" h="66">
                    <a:moveTo>
                      <a:pt x="93" y="32"/>
                    </a:moveTo>
                    <a:cubicBezTo>
                      <a:pt x="61" y="34"/>
                      <a:pt x="61" y="34"/>
                      <a:pt x="61" y="34"/>
                    </a:cubicBezTo>
                    <a:cubicBezTo>
                      <a:pt x="61" y="33"/>
                      <a:pt x="61" y="33"/>
                      <a:pt x="61" y="32"/>
                    </a:cubicBezTo>
                    <a:cubicBezTo>
                      <a:pt x="92" y="29"/>
                      <a:pt x="92" y="29"/>
                      <a:pt x="92" y="29"/>
                    </a:cubicBezTo>
                    <a:cubicBezTo>
                      <a:pt x="95" y="29"/>
                      <a:pt x="98" y="26"/>
                      <a:pt x="98" y="22"/>
                    </a:cubicBezTo>
                    <a:cubicBezTo>
                      <a:pt x="97" y="19"/>
                      <a:pt x="94" y="16"/>
                      <a:pt x="91" y="17"/>
                    </a:cubicBezTo>
                    <a:cubicBezTo>
                      <a:pt x="56" y="20"/>
                      <a:pt x="56" y="20"/>
                      <a:pt x="56" y="20"/>
                    </a:cubicBezTo>
                    <a:cubicBezTo>
                      <a:pt x="52" y="19"/>
                      <a:pt x="48" y="19"/>
                      <a:pt x="43" y="18"/>
                    </a:cubicBezTo>
                    <a:cubicBezTo>
                      <a:pt x="56" y="13"/>
                      <a:pt x="56" y="13"/>
                      <a:pt x="56" y="13"/>
                    </a:cubicBezTo>
                    <a:cubicBezTo>
                      <a:pt x="59" y="12"/>
                      <a:pt x="61" y="8"/>
                      <a:pt x="59" y="5"/>
                    </a:cubicBezTo>
                    <a:cubicBezTo>
                      <a:pt x="58" y="1"/>
                      <a:pt x="54" y="0"/>
                      <a:pt x="50" y="1"/>
                    </a:cubicBezTo>
                    <a:cubicBezTo>
                      <a:pt x="6" y="20"/>
                      <a:pt x="6" y="20"/>
                      <a:pt x="6" y="20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21"/>
                      <a:pt x="2" y="50"/>
                      <a:pt x="2" y="51"/>
                    </a:cubicBezTo>
                    <a:cubicBezTo>
                      <a:pt x="2" y="66"/>
                      <a:pt x="22" y="66"/>
                      <a:pt x="35" y="64"/>
                    </a:cubicBezTo>
                    <a:cubicBezTo>
                      <a:pt x="35" y="64"/>
                      <a:pt x="36" y="64"/>
                      <a:pt x="36" y="64"/>
                    </a:cubicBezTo>
                    <a:cubicBezTo>
                      <a:pt x="83" y="60"/>
                      <a:pt x="83" y="60"/>
                      <a:pt x="83" y="60"/>
                    </a:cubicBezTo>
                    <a:cubicBezTo>
                      <a:pt x="87" y="60"/>
                      <a:pt x="90" y="57"/>
                      <a:pt x="89" y="53"/>
                    </a:cubicBezTo>
                    <a:cubicBezTo>
                      <a:pt x="89" y="50"/>
                      <a:pt x="86" y="47"/>
                      <a:pt x="82" y="48"/>
                    </a:cubicBezTo>
                    <a:cubicBezTo>
                      <a:pt x="62" y="49"/>
                      <a:pt x="62" y="49"/>
                      <a:pt x="62" y="49"/>
                    </a:cubicBezTo>
                    <a:cubicBezTo>
                      <a:pt x="62" y="49"/>
                      <a:pt x="62" y="48"/>
                      <a:pt x="62" y="47"/>
                    </a:cubicBezTo>
                    <a:cubicBezTo>
                      <a:pt x="94" y="44"/>
                      <a:pt x="94" y="44"/>
                      <a:pt x="94" y="44"/>
                    </a:cubicBezTo>
                    <a:cubicBezTo>
                      <a:pt x="97" y="44"/>
                      <a:pt x="100" y="41"/>
                      <a:pt x="100" y="37"/>
                    </a:cubicBezTo>
                    <a:cubicBezTo>
                      <a:pt x="100" y="34"/>
                      <a:pt x="96" y="31"/>
                      <a:pt x="93" y="32"/>
                    </a:cubicBezTo>
                    <a:close/>
                  </a:path>
                </a:pathLst>
              </a:custGeom>
              <a:solidFill>
                <a:schemeClr val="accent3">
                  <a:lumMod val="40000"/>
                  <a:lumOff val="6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  <p:sp>
          <p:nvSpPr>
            <p:cNvPr id="24" name="Freeform 17"/>
            <p:cNvSpPr>
              <a:spLocks/>
            </p:cNvSpPr>
            <p:nvPr/>
          </p:nvSpPr>
          <p:spPr bwMode="auto">
            <a:xfrm>
              <a:off x="4460875" y="4562475"/>
              <a:ext cx="252413" cy="357188"/>
            </a:xfrm>
            <a:custGeom>
              <a:avLst/>
              <a:gdLst>
                <a:gd name="T0" fmla="*/ 217 w 218"/>
                <a:gd name="T1" fmla="*/ 17 h 309"/>
                <a:gd name="T2" fmla="*/ 197 w 218"/>
                <a:gd name="T3" fmla="*/ 1 h 309"/>
                <a:gd name="T4" fmla="*/ 49 w 218"/>
                <a:gd name="T5" fmla="*/ 19 h 309"/>
                <a:gd name="T6" fmla="*/ 33 w 218"/>
                <a:gd name="T7" fmla="*/ 39 h 309"/>
                <a:gd name="T8" fmla="*/ 40 w 218"/>
                <a:gd name="T9" fmla="*/ 51 h 309"/>
                <a:gd name="T10" fmla="*/ 28 w 218"/>
                <a:gd name="T11" fmla="*/ 70 h 309"/>
                <a:gd name="T12" fmla="*/ 28 w 218"/>
                <a:gd name="T13" fmla="*/ 70 h 309"/>
                <a:gd name="T14" fmla="*/ 24 w 218"/>
                <a:gd name="T15" fmla="*/ 80 h 309"/>
                <a:gd name="T16" fmla="*/ 24 w 218"/>
                <a:gd name="T17" fmla="*/ 82 h 309"/>
                <a:gd name="T18" fmla="*/ 21 w 218"/>
                <a:gd name="T19" fmla="*/ 94 h 309"/>
                <a:gd name="T20" fmla="*/ 20 w 218"/>
                <a:gd name="T21" fmla="*/ 112 h 309"/>
                <a:gd name="T22" fmla="*/ 20 w 218"/>
                <a:gd name="T23" fmla="*/ 112 h 309"/>
                <a:gd name="T24" fmla="*/ 20 w 218"/>
                <a:gd name="T25" fmla="*/ 113 h 309"/>
                <a:gd name="T26" fmla="*/ 20 w 218"/>
                <a:gd name="T27" fmla="*/ 117 h 309"/>
                <a:gd name="T28" fmla="*/ 20 w 218"/>
                <a:gd name="T29" fmla="*/ 121 h 309"/>
                <a:gd name="T30" fmla="*/ 21 w 218"/>
                <a:gd name="T31" fmla="*/ 126 h 309"/>
                <a:gd name="T32" fmla="*/ 21 w 218"/>
                <a:gd name="T33" fmla="*/ 126 h 309"/>
                <a:gd name="T34" fmla="*/ 6 w 218"/>
                <a:gd name="T35" fmla="*/ 133 h 309"/>
                <a:gd name="T36" fmla="*/ 1 w 218"/>
                <a:gd name="T37" fmla="*/ 150 h 309"/>
                <a:gd name="T38" fmla="*/ 24 w 218"/>
                <a:gd name="T39" fmla="*/ 172 h 309"/>
                <a:gd name="T40" fmla="*/ 44 w 218"/>
                <a:gd name="T41" fmla="*/ 215 h 309"/>
                <a:gd name="T42" fmla="*/ 52 w 218"/>
                <a:gd name="T43" fmla="*/ 283 h 309"/>
                <a:gd name="T44" fmla="*/ 83 w 218"/>
                <a:gd name="T45" fmla="*/ 307 h 309"/>
                <a:gd name="T46" fmla="*/ 99 w 218"/>
                <a:gd name="T47" fmla="*/ 305 h 309"/>
                <a:gd name="T48" fmla="*/ 123 w 218"/>
                <a:gd name="T49" fmla="*/ 275 h 309"/>
                <a:gd name="T50" fmla="*/ 120 w 218"/>
                <a:gd name="T51" fmla="*/ 249 h 309"/>
                <a:gd name="T52" fmla="*/ 123 w 218"/>
                <a:gd name="T53" fmla="*/ 249 h 309"/>
                <a:gd name="T54" fmla="*/ 136 w 218"/>
                <a:gd name="T55" fmla="*/ 248 h 309"/>
                <a:gd name="T56" fmla="*/ 139 w 218"/>
                <a:gd name="T57" fmla="*/ 247 h 309"/>
                <a:gd name="T58" fmla="*/ 209 w 218"/>
                <a:gd name="T59" fmla="*/ 164 h 309"/>
                <a:gd name="T60" fmla="*/ 209 w 218"/>
                <a:gd name="T61" fmla="*/ 151 h 309"/>
                <a:gd name="T62" fmla="*/ 209 w 218"/>
                <a:gd name="T63" fmla="*/ 144 h 309"/>
                <a:gd name="T64" fmla="*/ 205 w 218"/>
                <a:gd name="T65" fmla="*/ 100 h 309"/>
                <a:gd name="T66" fmla="*/ 203 w 218"/>
                <a:gd name="T67" fmla="*/ 81 h 309"/>
                <a:gd name="T68" fmla="*/ 198 w 218"/>
                <a:gd name="T69" fmla="*/ 67 h 309"/>
                <a:gd name="T70" fmla="*/ 178 w 218"/>
                <a:gd name="T71" fmla="*/ 39 h 309"/>
                <a:gd name="T72" fmla="*/ 201 w 218"/>
                <a:gd name="T73" fmla="*/ 36 h 309"/>
                <a:gd name="T74" fmla="*/ 217 w 218"/>
                <a:gd name="T75" fmla="*/ 17 h 3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18" h="309">
                  <a:moveTo>
                    <a:pt x="217" y="17"/>
                  </a:moveTo>
                  <a:cubicBezTo>
                    <a:pt x="216" y="7"/>
                    <a:pt x="207" y="0"/>
                    <a:pt x="197" y="1"/>
                  </a:cubicBezTo>
                  <a:cubicBezTo>
                    <a:pt x="49" y="19"/>
                    <a:pt x="49" y="19"/>
                    <a:pt x="49" y="19"/>
                  </a:cubicBezTo>
                  <a:cubicBezTo>
                    <a:pt x="39" y="20"/>
                    <a:pt x="32" y="29"/>
                    <a:pt x="33" y="39"/>
                  </a:cubicBezTo>
                  <a:cubicBezTo>
                    <a:pt x="34" y="44"/>
                    <a:pt x="36" y="48"/>
                    <a:pt x="40" y="51"/>
                  </a:cubicBezTo>
                  <a:cubicBezTo>
                    <a:pt x="35" y="57"/>
                    <a:pt x="31" y="63"/>
                    <a:pt x="28" y="70"/>
                  </a:cubicBezTo>
                  <a:cubicBezTo>
                    <a:pt x="28" y="70"/>
                    <a:pt x="28" y="70"/>
                    <a:pt x="28" y="70"/>
                  </a:cubicBezTo>
                  <a:cubicBezTo>
                    <a:pt x="27" y="74"/>
                    <a:pt x="25" y="77"/>
                    <a:pt x="24" y="80"/>
                  </a:cubicBezTo>
                  <a:cubicBezTo>
                    <a:pt x="24" y="81"/>
                    <a:pt x="24" y="81"/>
                    <a:pt x="24" y="82"/>
                  </a:cubicBezTo>
                  <a:cubicBezTo>
                    <a:pt x="23" y="86"/>
                    <a:pt x="22" y="90"/>
                    <a:pt x="21" y="94"/>
                  </a:cubicBezTo>
                  <a:cubicBezTo>
                    <a:pt x="20" y="100"/>
                    <a:pt x="19" y="106"/>
                    <a:pt x="20" y="112"/>
                  </a:cubicBezTo>
                  <a:cubicBezTo>
                    <a:pt x="20" y="112"/>
                    <a:pt x="20" y="112"/>
                    <a:pt x="20" y="112"/>
                  </a:cubicBezTo>
                  <a:cubicBezTo>
                    <a:pt x="20" y="113"/>
                    <a:pt x="20" y="113"/>
                    <a:pt x="20" y="113"/>
                  </a:cubicBezTo>
                  <a:cubicBezTo>
                    <a:pt x="20" y="117"/>
                    <a:pt x="20" y="117"/>
                    <a:pt x="20" y="117"/>
                  </a:cubicBezTo>
                  <a:cubicBezTo>
                    <a:pt x="20" y="121"/>
                    <a:pt x="20" y="121"/>
                    <a:pt x="20" y="121"/>
                  </a:cubicBezTo>
                  <a:cubicBezTo>
                    <a:pt x="21" y="126"/>
                    <a:pt x="21" y="126"/>
                    <a:pt x="21" y="126"/>
                  </a:cubicBezTo>
                  <a:cubicBezTo>
                    <a:pt x="21" y="126"/>
                    <a:pt x="21" y="126"/>
                    <a:pt x="21" y="126"/>
                  </a:cubicBezTo>
                  <a:cubicBezTo>
                    <a:pt x="15" y="127"/>
                    <a:pt x="10" y="129"/>
                    <a:pt x="6" y="133"/>
                  </a:cubicBezTo>
                  <a:cubicBezTo>
                    <a:pt x="3" y="138"/>
                    <a:pt x="0" y="143"/>
                    <a:pt x="1" y="150"/>
                  </a:cubicBezTo>
                  <a:cubicBezTo>
                    <a:pt x="2" y="162"/>
                    <a:pt x="12" y="172"/>
                    <a:pt x="24" y="172"/>
                  </a:cubicBezTo>
                  <a:cubicBezTo>
                    <a:pt x="27" y="188"/>
                    <a:pt x="34" y="203"/>
                    <a:pt x="44" y="215"/>
                  </a:cubicBezTo>
                  <a:cubicBezTo>
                    <a:pt x="52" y="283"/>
                    <a:pt x="52" y="283"/>
                    <a:pt x="52" y="283"/>
                  </a:cubicBezTo>
                  <a:cubicBezTo>
                    <a:pt x="54" y="298"/>
                    <a:pt x="68" y="309"/>
                    <a:pt x="83" y="307"/>
                  </a:cubicBezTo>
                  <a:cubicBezTo>
                    <a:pt x="99" y="305"/>
                    <a:pt x="99" y="305"/>
                    <a:pt x="99" y="305"/>
                  </a:cubicBezTo>
                  <a:cubicBezTo>
                    <a:pt x="114" y="303"/>
                    <a:pt x="125" y="290"/>
                    <a:pt x="123" y="275"/>
                  </a:cubicBezTo>
                  <a:cubicBezTo>
                    <a:pt x="120" y="249"/>
                    <a:pt x="120" y="249"/>
                    <a:pt x="120" y="249"/>
                  </a:cubicBezTo>
                  <a:cubicBezTo>
                    <a:pt x="121" y="249"/>
                    <a:pt x="122" y="249"/>
                    <a:pt x="123" y="249"/>
                  </a:cubicBezTo>
                  <a:cubicBezTo>
                    <a:pt x="127" y="249"/>
                    <a:pt x="131" y="248"/>
                    <a:pt x="136" y="248"/>
                  </a:cubicBezTo>
                  <a:cubicBezTo>
                    <a:pt x="137" y="247"/>
                    <a:pt x="138" y="247"/>
                    <a:pt x="139" y="247"/>
                  </a:cubicBezTo>
                  <a:cubicBezTo>
                    <a:pt x="178" y="237"/>
                    <a:pt x="206" y="203"/>
                    <a:pt x="209" y="164"/>
                  </a:cubicBezTo>
                  <a:cubicBezTo>
                    <a:pt x="209" y="160"/>
                    <a:pt x="209" y="155"/>
                    <a:pt x="209" y="151"/>
                  </a:cubicBezTo>
                  <a:cubicBezTo>
                    <a:pt x="209" y="144"/>
                    <a:pt x="209" y="144"/>
                    <a:pt x="209" y="144"/>
                  </a:cubicBezTo>
                  <a:cubicBezTo>
                    <a:pt x="205" y="100"/>
                    <a:pt x="205" y="100"/>
                    <a:pt x="205" y="100"/>
                  </a:cubicBezTo>
                  <a:cubicBezTo>
                    <a:pt x="205" y="94"/>
                    <a:pt x="204" y="87"/>
                    <a:pt x="203" y="81"/>
                  </a:cubicBezTo>
                  <a:cubicBezTo>
                    <a:pt x="201" y="76"/>
                    <a:pt x="200" y="72"/>
                    <a:pt x="198" y="67"/>
                  </a:cubicBezTo>
                  <a:cubicBezTo>
                    <a:pt x="193" y="57"/>
                    <a:pt x="186" y="47"/>
                    <a:pt x="178" y="39"/>
                  </a:cubicBezTo>
                  <a:cubicBezTo>
                    <a:pt x="201" y="36"/>
                    <a:pt x="201" y="36"/>
                    <a:pt x="201" y="36"/>
                  </a:cubicBezTo>
                  <a:cubicBezTo>
                    <a:pt x="211" y="35"/>
                    <a:pt x="218" y="26"/>
                    <a:pt x="217" y="17"/>
                  </a:cubicBezTo>
                  <a:close/>
                </a:path>
              </a:pathLst>
            </a:custGeom>
            <a:solidFill>
              <a:schemeClr val="accent3">
                <a:lumMod val="40000"/>
                <a:lumOff val="6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9" name="Freeform 22"/>
            <p:cNvSpPr>
              <a:spLocks/>
            </p:cNvSpPr>
            <p:nvPr/>
          </p:nvSpPr>
          <p:spPr bwMode="auto">
            <a:xfrm>
              <a:off x="4251325" y="5360988"/>
              <a:ext cx="112713" cy="125413"/>
            </a:xfrm>
            <a:custGeom>
              <a:avLst/>
              <a:gdLst>
                <a:gd name="T0" fmla="*/ 95 w 97"/>
                <a:gd name="T1" fmla="*/ 69 h 108"/>
                <a:gd name="T2" fmla="*/ 67 w 97"/>
                <a:gd name="T3" fmla="*/ 14 h 108"/>
                <a:gd name="T4" fmla="*/ 62 w 97"/>
                <a:gd name="T5" fmla="*/ 0 h 108"/>
                <a:gd name="T6" fmla="*/ 24 w 97"/>
                <a:gd name="T7" fmla="*/ 10 h 108"/>
                <a:gd name="T8" fmla="*/ 19 w 97"/>
                <a:gd name="T9" fmla="*/ 61 h 108"/>
                <a:gd name="T10" fmla="*/ 31 w 97"/>
                <a:gd name="T11" fmla="*/ 102 h 108"/>
                <a:gd name="T12" fmla="*/ 42 w 97"/>
                <a:gd name="T13" fmla="*/ 107 h 108"/>
                <a:gd name="T14" fmla="*/ 47 w 97"/>
                <a:gd name="T15" fmla="*/ 97 h 108"/>
                <a:gd name="T16" fmla="*/ 42 w 97"/>
                <a:gd name="T17" fmla="*/ 80 h 108"/>
                <a:gd name="T18" fmla="*/ 45 w 97"/>
                <a:gd name="T19" fmla="*/ 79 h 108"/>
                <a:gd name="T20" fmla="*/ 50 w 97"/>
                <a:gd name="T21" fmla="*/ 96 h 108"/>
                <a:gd name="T22" fmla="*/ 61 w 97"/>
                <a:gd name="T23" fmla="*/ 102 h 108"/>
                <a:gd name="T24" fmla="*/ 66 w 97"/>
                <a:gd name="T25" fmla="*/ 92 h 108"/>
                <a:gd name="T26" fmla="*/ 61 w 97"/>
                <a:gd name="T27" fmla="*/ 75 h 108"/>
                <a:gd name="T28" fmla="*/ 65 w 97"/>
                <a:gd name="T29" fmla="*/ 73 h 108"/>
                <a:gd name="T30" fmla="*/ 70 w 97"/>
                <a:gd name="T31" fmla="*/ 90 h 108"/>
                <a:gd name="T32" fmla="*/ 80 w 97"/>
                <a:gd name="T33" fmla="*/ 96 h 108"/>
                <a:gd name="T34" fmla="*/ 86 w 97"/>
                <a:gd name="T35" fmla="*/ 85 h 108"/>
                <a:gd name="T36" fmla="*/ 84 w 97"/>
                <a:gd name="T37" fmla="*/ 81 h 108"/>
                <a:gd name="T38" fmla="*/ 91 w 97"/>
                <a:gd name="T39" fmla="*/ 81 h 108"/>
                <a:gd name="T40" fmla="*/ 95 w 97"/>
                <a:gd name="T41" fmla="*/ 69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97" h="108">
                  <a:moveTo>
                    <a:pt x="95" y="69"/>
                  </a:moveTo>
                  <a:cubicBezTo>
                    <a:pt x="67" y="14"/>
                    <a:pt x="67" y="14"/>
                    <a:pt x="67" y="14"/>
                  </a:cubicBezTo>
                  <a:cubicBezTo>
                    <a:pt x="62" y="0"/>
                    <a:pt x="62" y="0"/>
                    <a:pt x="62" y="0"/>
                  </a:cubicBezTo>
                  <a:cubicBezTo>
                    <a:pt x="62" y="0"/>
                    <a:pt x="26" y="9"/>
                    <a:pt x="24" y="10"/>
                  </a:cubicBezTo>
                  <a:cubicBezTo>
                    <a:pt x="0" y="15"/>
                    <a:pt x="16" y="53"/>
                    <a:pt x="19" y="61"/>
                  </a:cubicBezTo>
                  <a:cubicBezTo>
                    <a:pt x="31" y="102"/>
                    <a:pt x="31" y="102"/>
                    <a:pt x="31" y="102"/>
                  </a:cubicBezTo>
                  <a:cubicBezTo>
                    <a:pt x="33" y="106"/>
                    <a:pt x="37" y="108"/>
                    <a:pt x="42" y="107"/>
                  </a:cubicBezTo>
                  <a:cubicBezTo>
                    <a:pt x="46" y="106"/>
                    <a:pt x="49" y="101"/>
                    <a:pt x="47" y="97"/>
                  </a:cubicBezTo>
                  <a:cubicBezTo>
                    <a:pt x="42" y="80"/>
                    <a:pt x="42" y="80"/>
                    <a:pt x="42" y="80"/>
                  </a:cubicBezTo>
                  <a:cubicBezTo>
                    <a:pt x="43" y="79"/>
                    <a:pt x="44" y="79"/>
                    <a:pt x="45" y="79"/>
                  </a:cubicBezTo>
                  <a:cubicBezTo>
                    <a:pt x="50" y="96"/>
                    <a:pt x="50" y="96"/>
                    <a:pt x="50" y="96"/>
                  </a:cubicBezTo>
                  <a:cubicBezTo>
                    <a:pt x="52" y="101"/>
                    <a:pt x="56" y="103"/>
                    <a:pt x="61" y="102"/>
                  </a:cubicBezTo>
                  <a:cubicBezTo>
                    <a:pt x="65" y="101"/>
                    <a:pt x="68" y="96"/>
                    <a:pt x="66" y="92"/>
                  </a:cubicBezTo>
                  <a:cubicBezTo>
                    <a:pt x="61" y="75"/>
                    <a:pt x="61" y="75"/>
                    <a:pt x="61" y="75"/>
                  </a:cubicBezTo>
                  <a:cubicBezTo>
                    <a:pt x="62" y="74"/>
                    <a:pt x="64" y="74"/>
                    <a:pt x="65" y="73"/>
                  </a:cubicBezTo>
                  <a:cubicBezTo>
                    <a:pt x="70" y="90"/>
                    <a:pt x="70" y="90"/>
                    <a:pt x="70" y="90"/>
                  </a:cubicBezTo>
                  <a:cubicBezTo>
                    <a:pt x="71" y="95"/>
                    <a:pt x="76" y="97"/>
                    <a:pt x="80" y="96"/>
                  </a:cubicBezTo>
                  <a:cubicBezTo>
                    <a:pt x="85" y="94"/>
                    <a:pt x="87" y="90"/>
                    <a:pt x="86" y="85"/>
                  </a:cubicBezTo>
                  <a:cubicBezTo>
                    <a:pt x="84" y="81"/>
                    <a:pt x="84" y="81"/>
                    <a:pt x="84" y="81"/>
                  </a:cubicBezTo>
                  <a:cubicBezTo>
                    <a:pt x="87" y="82"/>
                    <a:pt x="89" y="82"/>
                    <a:pt x="91" y="81"/>
                  </a:cubicBezTo>
                  <a:cubicBezTo>
                    <a:pt x="95" y="79"/>
                    <a:pt x="97" y="74"/>
                    <a:pt x="95" y="69"/>
                  </a:cubicBezTo>
                  <a:close/>
                </a:path>
              </a:pathLst>
            </a:custGeom>
            <a:solidFill>
              <a:schemeClr val="accent3">
                <a:lumMod val="40000"/>
                <a:lumOff val="6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0" name="Freeform 23"/>
            <p:cNvSpPr>
              <a:spLocks/>
            </p:cNvSpPr>
            <p:nvPr/>
          </p:nvSpPr>
          <p:spPr bwMode="auto">
            <a:xfrm>
              <a:off x="4254500" y="5353050"/>
              <a:ext cx="82550" cy="41275"/>
            </a:xfrm>
            <a:custGeom>
              <a:avLst/>
              <a:gdLst>
                <a:gd name="T0" fmla="*/ 52 w 52"/>
                <a:gd name="T1" fmla="*/ 10 h 26"/>
                <a:gd name="T2" fmla="*/ 47 w 52"/>
                <a:gd name="T3" fmla="*/ 0 h 26"/>
                <a:gd name="T4" fmla="*/ 0 w 52"/>
                <a:gd name="T5" fmla="*/ 15 h 26"/>
                <a:gd name="T6" fmla="*/ 4 w 52"/>
                <a:gd name="T7" fmla="*/ 26 h 26"/>
                <a:gd name="T8" fmla="*/ 52 w 52"/>
                <a:gd name="T9" fmla="*/ 1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" h="26">
                  <a:moveTo>
                    <a:pt x="52" y="10"/>
                  </a:moveTo>
                  <a:lnTo>
                    <a:pt x="47" y="0"/>
                  </a:lnTo>
                  <a:lnTo>
                    <a:pt x="0" y="15"/>
                  </a:lnTo>
                  <a:lnTo>
                    <a:pt x="4" y="26"/>
                  </a:lnTo>
                  <a:lnTo>
                    <a:pt x="52" y="10"/>
                  </a:lnTo>
                  <a:close/>
                </a:path>
              </a:pathLst>
            </a:custGeom>
            <a:solidFill>
              <a:srgbClr val="EAECE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1" name="Freeform 24"/>
            <p:cNvSpPr>
              <a:spLocks/>
            </p:cNvSpPr>
            <p:nvPr/>
          </p:nvSpPr>
          <p:spPr bwMode="auto">
            <a:xfrm>
              <a:off x="4465638" y="4546600"/>
              <a:ext cx="266700" cy="214313"/>
            </a:xfrm>
            <a:custGeom>
              <a:avLst/>
              <a:gdLst>
                <a:gd name="T0" fmla="*/ 227 w 230"/>
                <a:gd name="T1" fmla="*/ 25 h 184"/>
                <a:gd name="T2" fmla="*/ 224 w 230"/>
                <a:gd name="T3" fmla="*/ 54 h 184"/>
                <a:gd name="T4" fmla="*/ 209 w 230"/>
                <a:gd name="T5" fmla="*/ 65 h 184"/>
                <a:gd name="T6" fmla="*/ 73 w 230"/>
                <a:gd name="T7" fmla="*/ 81 h 184"/>
                <a:gd name="T8" fmla="*/ 44 w 230"/>
                <a:gd name="T9" fmla="*/ 134 h 184"/>
                <a:gd name="T10" fmla="*/ 48 w 230"/>
                <a:gd name="T11" fmla="*/ 163 h 184"/>
                <a:gd name="T12" fmla="*/ 37 w 230"/>
                <a:gd name="T13" fmla="*/ 183 h 184"/>
                <a:gd name="T14" fmla="*/ 34 w 230"/>
                <a:gd name="T15" fmla="*/ 183 h 184"/>
                <a:gd name="T16" fmla="*/ 18 w 230"/>
                <a:gd name="T17" fmla="*/ 167 h 184"/>
                <a:gd name="T18" fmla="*/ 7 w 230"/>
                <a:gd name="T19" fmla="*/ 77 h 184"/>
                <a:gd name="T20" fmla="*/ 7 w 230"/>
                <a:gd name="T21" fmla="*/ 75 h 184"/>
                <a:gd name="T22" fmla="*/ 1 w 230"/>
                <a:gd name="T23" fmla="*/ 58 h 184"/>
                <a:gd name="T24" fmla="*/ 5 w 230"/>
                <a:gd name="T25" fmla="*/ 35 h 184"/>
                <a:gd name="T26" fmla="*/ 20 w 230"/>
                <a:gd name="T27" fmla="*/ 23 h 184"/>
                <a:gd name="T28" fmla="*/ 200 w 230"/>
                <a:gd name="T29" fmla="*/ 1 h 184"/>
                <a:gd name="T30" fmla="*/ 227 w 230"/>
                <a:gd name="T31" fmla="*/ 25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30" h="184">
                  <a:moveTo>
                    <a:pt x="227" y="25"/>
                  </a:moveTo>
                  <a:cubicBezTo>
                    <a:pt x="230" y="35"/>
                    <a:pt x="228" y="46"/>
                    <a:pt x="224" y="54"/>
                  </a:cubicBezTo>
                  <a:cubicBezTo>
                    <a:pt x="221" y="60"/>
                    <a:pt x="215" y="64"/>
                    <a:pt x="209" y="65"/>
                  </a:cubicBezTo>
                  <a:cubicBezTo>
                    <a:pt x="73" y="81"/>
                    <a:pt x="73" y="81"/>
                    <a:pt x="73" y="81"/>
                  </a:cubicBezTo>
                  <a:cubicBezTo>
                    <a:pt x="54" y="84"/>
                    <a:pt x="41" y="107"/>
                    <a:pt x="44" y="134"/>
                  </a:cubicBezTo>
                  <a:cubicBezTo>
                    <a:pt x="48" y="163"/>
                    <a:pt x="48" y="163"/>
                    <a:pt x="48" y="163"/>
                  </a:cubicBezTo>
                  <a:cubicBezTo>
                    <a:pt x="49" y="173"/>
                    <a:pt x="44" y="182"/>
                    <a:pt x="37" y="183"/>
                  </a:cubicBezTo>
                  <a:cubicBezTo>
                    <a:pt x="34" y="183"/>
                    <a:pt x="34" y="183"/>
                    <a:pt x="34" y="183"/>
                  </a:cubicBezTo>
                  <a:cubicBezTo>
                    <a:pt x="26" y="184"/>
                    <a:pt x="19" y="177"/>
                    <a:pt x="18" y="167"/>
                  </a:cubicBezTo>
                  <a:cubicBezTo>
                    <a:pt x="7" y="77"/>
                    <a:pt x="7" y="77"/>
                    <a:pt x="7" y="77"/>
                  </a:cubicBezTo>
                  <a:cubicBezTo>
                    <a:pt x="7" y="77"/>
                    <a:pt x="7" y="76"/>
                    <a:pt x="7" y="75"/>
                  </a:cubicBezTo>
                  <a:cubicBezTo>
                    <a:pt x="4" y="70"/>
                    <a:pt x="2" y="65"/>
                    <a:pt x="1" y="58"/>
                  </a:cubicBezTo>
                  <a:cubicBezTo>
                    <a:pt x="0" y="49"/>
                    <a:pt x="2" y="41"/>
                    <a:pt x="5" y="35"/>
                  </a:cubicBezTo>
                  <a:cubicBezTo>
                    <a:pt x="9" y="29"/>
                    <a:pt x="14" y="24"/>
                    <a:pt x="20" y="23"/>
                  </a:cubicBezTo>
                  <a:cubicBezTo>
                    <a:pt x="200" y="1"/>
                    <a:pt x="200" y="1"/>
                    <a:pt x="200" y="1"/>
                  </a:cubicBezTo>
                  <a:cubicBezTo>
                    <a:pt x="212" y="0"/>
                    <a:pt x="223" y="9"/>
                    <a:pt x="227" y="2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121" name="Group 120"/>
          <p:cNvGrpSpPr/>
          <p:nvPr/>
        </p:nvGrpSpPr>
        <p:grpSpPr>
          <a:xfrm flipH="1">
            <a:off x="8051596" y="1295823"/>
            <a:ext cx="356613" cy="595756"/>
            <a:chOff x="4106863" y="4533900"/>
            <a:chExt cx="923927" cy="1589088"/>
          </a:xfrm>
        </p:grpSpPr>
        <p:sp>
          <p:nvSpPr>
            <p:cNvPr id="122" name="Freeform 6"/>
            <p:cNvSpPr>
              <a:spLocks/>
            </p:cNvSpPr>
            <p:nvPr/>
          </p:nvSpPr>
          <p:spPr bwMode="auto">
            <a:xfrm>
              <a:off x="4760913" y="6051550"/>
              <a:ext cx="173038" cy="71438"/>
            </a:xfrm>
            <a:custGeom>
              <a:avLst/>
              <a:gdLst>
                <a:gd name="T0" fmla="*/ 150 w 150"/>
                <a:gd name="T1" fmla="*/ 30 h 61"/>
                <a:gd name="T2" fmla="*/ 139 w 150"/>
                <a:gd name="T3" fmla="*/ 17 h 61"/>
                <a:gd name="T4" fmla="*/ 72 w 150"/>
                <a:gd name="T5" fmla="*/ 0 h 61"/>
                <a:gd name="T6" fmla="*/ 0 w 150"/>
                <a:gd name="T7" fmla="*/ 8 h 61"/>
                <a:gd name="T8" fmla="*/ 4 w 150"/>
                <a:gd name="T9" fmla="*/ 57 h 61"/>
                <a:gd name="T10" fmla="*/ 5 w 150"/>
                <a:gd name="T11" fmla="*/ 57 h 61"/>
                <a:gd name="T12" fmla="*/ 6 w 150"/>
                <a:gd name="T13" fmla="*/ 61 h 61"/>
                <a:gd name="T14" fmla="*/ 140 w 150"/>
                <a:gd name="T15" fmla="*/ 49 h 61"/>
                <a:gd name="T16" fmla="*/ 148 w 150"/>
                <a:gd name="T17" fmla="*/ 39 h 61"/>
                <a:gd name="T18" fmla="*/ 148 w 150"/>
                <a:gd name="T19" fmla="*/ 39 h 61"/>
                <a:gd name="T20" fmla="*/ 150 w 150"/>
                <a:gd name="T21" fmla="*/ 3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50" h="61">
                  <a:moveTo>
                    <a:pt x="150" y="30"/>
                  </a:moveTo>
                  <a:cubicBezTo>
                    <a:pt x="149" y="24"/>
                    <a:pt x="145" y="19"/>
                    <a:pt x="139" y="17"/>
                  </a:cubicBezTo>
                  <a:cubicBezTo>
                    <a:pt x="72" y="0"/>
                    <a:pt x="72" y="0"/>
                    <a:pt x="72" y="0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4" y="57"/>
                    <a:pt x="4" y="57"/>
                    <a:pt x="4" y="57"/>
                  </a:cubicBezTo>
                  <a:cubicBezTo>
                    <a:pt x="5" y="57"/>
                    <a:pt x="5" y="57"/>
                    <a:pt x="5" y="57"/>
                  </a:cubicBezTo>
                  <a:cubicBezTo>
                    <a:pt x="6" y="61"/>
                    <a:pt x="6" y="61"/>
                    <a:pt x="6" y="61"/>
                  </a:cubicBezTo>
                  <a:cubicBezTo>
                    <a:pt x="140" y="49"/>
                    <a:pt x="140" y="49"/>
                    <a:pt x="140" y="49"/>
                  </a:cubicBezTo>
                  <a:cubicBezTo>
                    <a:pt x="145" y="48"/>
                    <a:pt x="149" y="44"/>
                    <a:pt x="148" y="39"/>
                  </a:cubicBezTo>
                  <a:cubicBezTo>
                    <a:pt x="148" y="39"/>
                    <a:pt x="148" y="39"/>
                    <a:pt x="148" y="39"/>
                  </a:cubicBezTo>
                  <a:cubicBezTo>
                    <a:pt x="149" y="36"/>
                    <a:pt x="150" y="33"/>
                    <a:pt x="150" y="3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3" name="Freeform 7"/>
            <p:cNvSpPr>
              <a:spLocks/>
            </p:cNvSpPr>
            <p:nvPr/>
          </p:nvSpPr>
          <p:spPr bwMode="auto">
            <a:xfrm>
              <a:off x="4556125" y="5394325"/>
              <a:ext cx="300038" cy="647700"/>
            </a:xfrm>
            <a:custGeom>
              <a:avLst/>
              <a:gdLst>
                <a:gd name="T0" fmla="*/ 0 w 259"/>
                <a:gd name="T1" fmla="*/ 24 h 558"/>
                <a:gd name="T2" fmla="*/ 125 w 259"/>
                <a:gd name="T3" fmla="*/ 249 h 558"/>
                <a:gd name="T4" fmla="*/ 173 w 259"/>
                <a:gd name="T5" fmla="*/ 558 h 558"/>
                <a:gd name="T6" fmla="*/ 259 w 259"/>
                <a:gd name="T7" fmla="*/ 558 h 558"/>
                <a:gd name="T8" fmla="*/ 229 w 259"/>
                <a:gd name="T9" fmla="*/ 269 h 558"/>
                <a:gd name="T10" fmla="*/ 114 w 259"/>
                <a:gd name="T11" fmla="*/ 8 h 558"/>
                <a:gd name="T12" fmla="*/ 0 w 259"/>
                <a:gd name="T13" fmla="*/ 24 h 5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9" h="558">
                  <a:moveTo>
                    <a:pt x="0" y="24"/>
                  </a:moveTo>
                  <a:cubicBezTo>
                    <a:pt x="3" y="30"/>
                    <a:pt x="94" y="170"/>
                    <a:pt x="125" y="249"/>
                  </a:cubicBezTo>
                  <a:cubicBezTo>
                    <a:pt x="156" y="328"/>
                    <a:pt x="173" y="558"/>
                    <a:pt x="173" y="558"/>
                  </a:cubicBezTo>
                  <a:cubicBezTo>
                    <a:pt x="259" y="558"/>
                    <a:pt x="259" y="558"/>
                    <a:pt x="259" y="558"/>
                  </a:cubicBezTo>
                  <a:cubicBezTo>
                    <a:pt x="259" y="558"/>
                    <a:pt x="250" y="339"/>
                    <a:pt x="229" y="269"/>
                  </a:cubicBezTo>
                  <a:cubicBezTo>
                    <a:pt x="208" y="200"/>
                    <a:pt x="114" y="8"/>
                    <a:pt x="114" y="8"/>
                  </a:cubicBezTo>
                  <a:cubicBezTo>
                    <a:pt x="111" y="0"/>
                    <a:pt x="0" y="24"/>
                    <a:pt x="0" y="2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4" name="Freeform 9"/>
            <p:cNvSpPr>
              <a:spLocks/>
            </p:cNvSpPr>
            <p:nvPr/>
          </p:nvSpPr>
          <p:spPr bwMode="auto">
            <a:xfrm>
              <a:off x="4106863" y="5834063"/>
              <a:ext cx="100013" cy="184150"/>
            </a:xfrm>
            <a:custGeom>
              <a:avLst/>
              <a:gdLst>
                <a:gd name="T0" fmla="*/ 81 w 85"/>
                <a:gd name="T1" fmla="*/ 68 h 159"/>
                <a:gd name="T2" fmla="*/ 51 w 85"/>
                <a:gd name="T3" fmla="*/ 0 h 159"/>
                <a:gd name="T4" fmla="*/ 4 w 85"/>
                <a:gd name="T5" fmla="*/ 19 h 159"/>
                <a:gd name="T6" fmla="*/ 4 w 85"/>
                <a:gd name="T7" fmla="*/ 20 h 159"/>
                <a:gd name="T8" fmla="*/ 0 w 85"/>
                <a:gd name="T9" fmla="*/ 22 h 159"/>
                <a:gd name="T10" fmla="*/ 53 w 85"/>
                <a:gd name="T11" fmla="*/ 151 h 159"/>
                <a:gd name="T12" fmla="*/ 66 w 85"/>
                <a:gd name="T13" fmla="*/ 156 h 159"/>
                <a:gd name="T14" fmla="*/ 66 w 85"/>
                <a:gd name="T15" fmla="*/ 156 h 159"/>
                <a:gd name="T16" fmla="*/ 75 w 85"/>
                <a:gd name="T17" fmla="*/ 155 h 159"/>
                <a:gd name="T18" fmla="*/ 85 w 85"/>
                <a:gd name="T19" fmla="*/ 141 h 159"/>
                <a:gd name="T20" fmla="*/ 81 w 85"/>
                <a:gd name="T21" fmla="*/ 68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5" h="159">
                  <a:moveTo>
                    <a:pt x="81" y="68"/>
                  </a:moveTo>
                  <a:cubicBezTo>
                    <a:pt x="51" y="0"/>
                    <a:pt x="51" y="0"/>
                    <a:pt x="51" y="0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4" y="20"/>
                    <a:pt x="4" y="20"/>
                    <a:pt x="4" y="20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53" y="151"/>
                    <a:pt x="53" y="151"/>
                    <a:pt x="53" y="151"/>
                  </a:cubicBezTo>
                  <a:cubicBezTo>
                    <a:pt x="56" y="156"/>
                    <a:pt x="61" y="159"/>
                    <a:pt x="66" y="156"/>
                  </a:cubicBezTo>
                  <a:cubicBezTo>
                    <a:pt x="66" y="156"/>
                    <a:pt x="66" y="156"/>
                    <a:pt x="66" y="156"/>
                  </a:cubicBezTo>
                  <a:cubicBezTo>
                    <a:pt x="69" y="157"/>
                    <a:pt x="72" y="156"/>
                    <a:pt x="75" y="155"/>
                  </a:cubicBezTo>
                  <a:cubicBezTo>
                    <a:pt x="81" y="153"/>
                    <a:pt x="85" y="147"/>
                    <a:pt x="85" y="141"/>
                  </a:cubicBezTo>
                  <a:lnTo>
                    <a:pt x="81" y="68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5" name="Freeform 10"/>
            <p:cNvSpPr>
              <a:spLocks/>
            </p:cNvSpPr>
            <p:nvPr/>
          </p:nvSpPr>
          <p:spPr bwMode="auto">
            <a:xfrm>
              <a:off x="4167188" y="5445125"/>
              <a:ext cx="409575" cy="458788"/>
            </a:xfrm>
            <a:custGeom>
              <a:avLst/>
              <a:gdLst>
                <a:gd name="T0" fmla="*/ 0 w 353"/>
                <a:gd name="T1" fmla="*/ 317 h 395"/>
                <a:gd name="T2" fmla="*/ 250 w 353"/>
                <a:gd name="T3" fmla="*/ 171 h 395"/>
                <a:gd name="T4" fmla="*/ 252 w 353"/>
                <a:gd name="T5" fmla="*/ 9 h 395"/>
                <a:gd name="T6" fmla="*/ 339 w 353"/>
                <a:gd name="T7" fmla="*/ 0 h 395"/>
                <a:gd name="T8" fmla="*/ 326 w 353"/>
                <a:gd name="T9" fmla="*/ 215 h 395"/>
                <a:gd name="T10" fmla="*/ 164 w 353"/>
                <a:gd name="T11" fmla="*/ 328 h 395"/>
                <a:gd name="T12" fmla="*/ 39 w 353"/>
                <a:gd name="T13" fmla="*/ 395 h 395"/>
                <a:gd name="T14" fmla="*/ 0 w 353"/>
                <a:gd name="T15" fmla="*/ 317 h 3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53" h="395">
                  <a:moveTo>
                    <a:pt x="0" y="317"/>
                  </a:moveTo>
                  <a:cubicBezTo>
                    <a:pt x="121" y="257"/>
                    <a:pt x="233" y="192"/>
                    <a:pt x="250" y="171"/>
                  </a:cubicBezTo>
                  <a:cubicBezTo>
                    <a:pt x="258" y="154"/>
                    <a:pt x="259" y="78"/>
                    <a:pt x="252" y="9"/>
                  </a:cubicBezTo>
                  <a:cubicBezTo>
                    <a:pt x="339" y="0"/>
                    <a:pt x="339" y="0"/>
                    <a:pt x="339" y="0"/>
                  </a:cubicBezTo>
                  <a:cubicBezTo>
                    <a:pt x="344" y="49"/>
                    <a:pt x="353" y="167"/>
                    <a:pt x="326" y="215"/>
                  </a:cubicBezTo>
                  <a:cubicBezTo>
                    <a:pt x="314" y="235"/>
                    <a:pt x="286" y="264"/>
                    <a:pt x="164" y="328"/>
                  </a:cubicBezTo>
                  <a:cubicBezTo>
                    <a:pt x="100" y="361"/>
                    <a:pt x="39" y="395"/>
                    <a:pt x="39" y="395"/>
                  </a:cubicBezTo>
                  <a:lnTo>
                    <a:pt x="0" y="317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6" name="Freeform 11"/>
            <p:cNvSpPr>
              <a:spLocks/>
            </p:cNvSpPr>
            <p:nvPr/>
          </p:nvSpPr>
          <p:spPr bwMode="auto">
            <a:xfrm>
              <a:off x="4429125" y="5368925"/>
              <a:ext cx="268288" cy="131763"/>
            </a:xfrm>
            <a:custGeom>
              <a:avLst/>
              <a:gdLst>
                <a:gd name="T0" fmla="*/ 230 w 231"/>
                <a:gd name="T1" fmla="*/ 35 h 114"/>
                <a:gd name="T2" fmla="*/ 219 w 231"/>
                <a:gd name="T3" fmla="*/ 76 h 114"/>
                <a:gd name="T4" fmla="*/ 174 w 231"/>
                <a:gd name="T5" fmla="*/ 103 h 114"/>
                <a:gd name="T6" fmla="*/ 69 w 231"/>
                <a:gd name="T7" fmla="*/ 113 h 114"/>
                <a:gd name="T8" fmla="*/ 60 w 231"/>
                <a:gd name="T9" fmla="*/ 114 h 114"/>
                <a:gd name="T10" fmla="*/ 38 w 231"/>
                <a:gd name="T11" fmla="*/ 108 h 114"/>
                <a:gd name="T12" fmla="*/ 34 w 231"/>
                <a:gd name="T13" fmla="*/ 107 h 114"/>
                <a:gd name="T14" fmla="*/ 1 w 231"/>
                <a:gd name="T15" fmla="*/ 57 h 114"/>
                <a:gd name="T16" fmla="*/ 0 w 231"/>
                <a:gd name="T17" fmla="*/ 24 h 114"/>
                <a:gd name="T18" fmla="*/ 225 w 231"/>
                <a:gd name="T19" fmla="*/ 0 h 114"/>
                <a:gd name="T20" fmla="*/ 230 w 231"/>
                <a:gd name="T21" fmla="*/ 35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31" h="114">
                  <a:moveTo>
                    <a:pt x="230" y="35"/>
                  </a:moveTo>
                  <a:cubicBezTo>
                    <a:pt x="231" y="50"/>
                    <a:pt x="227" y="65"/>
                    <a:pt x="219" y="76"/>
                  </a:cubicBezTo>
                  <a:cubicBezTo>
                    <a:pt x="209" y="91"/>
                    <a:pt x="193" y="101"/>
                    <a:pt x="174" y="103"/>
                  </a:cubicBezTo>
                  <a:cubicBezTo>
                    <a:pt x="69" y="113"/>
                    <a:pt x="69" y="113"/>
                    <a:pt x="69" y="113"/>
                  </a:cubicBezTo>
                  <a:cubicBezTo>
                    <a:pt x="66" y="114"/>
                    <a:pt x="63" y="114"/>
                    <a:pt x="60" y="114"/>
                  </a:cubicBezTo>
                  <a:cubicBezTo>
                    <a:pt x="52" y="113"/>
                    <a:pt x="45" y="111"/>
                    <a:pt x="38" y="108"/>
                  </a:cubicBezTo>
                  <a:cubicBezTo>
                    <a:pt x="37" y="108"/>
                    <a:pt x="36" y="107"/>
                    <a:pt x="34" y="107"/>
                  </a:cubicBezTo>
                  <a:cubicBezTo>
                    <a:pt x="16" y="97"/>
                    <a:pt x="3" y="79"/>
                    <a:pt x="1" y="57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225" y="0"/>
                    <a:pt x="225" y="0"/>
                    <a:pt x="225" y="0"/>
                  </a:cubicBezTo>
                  <a:lnTo>
                    <a:pt x="230" y="3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7" name="Freeform 15"/>
            <p:cNvSpPr>
              <a:spLocks/>
            </p:cNvSpPr>
            <p:nvPr/>
          </p:nvSpPr>
          <p:spPr bwMode="auto">
            <a:xfrm>
              <a:off x="4206875" y="4911725"/>
              <a:ext cx="277813" cy="468313"/>
            </a:xfrm>
            <a:custGeom>
              <a:avLst/>
              <a:gdLst>
                <a:gd name="T0" fmla="*/ 239 w 239"/>
                <a:gd name="T1" fmla="*/ 66 h 403"/>
                <a:gd name="T2" fmla="*/ 203 w 239"/>
                <a:gd name="T3" fmla="*/ 5 h 403"/>
                <a:gd name="T4" fmla="*/ 200 w 239"/>
                <a:gd name="T5" fmla="*/ 0 h 403"/>
                <a:gd name="T6" fmla="*/ 174 w 239"/>
                <a:gd name="T7" fmla="*/ 17 h 403"/>
                <a:gd name="T8" fmla="*/ 127 w 239"/>
                <a:gd name="T9" fmla="*/ 53 h 403"/>
                <a:gd name="T10" fmla="*/ 27 w 239"/>
                <a:gd name="T11" fmla="*/ 188 h 403"/>
                <a:gd name="T12" fmla="*/ 37 w 239"/>
                <a:gd name="T13" fmla="*/ 403 h 403"/>
                <a:gd name="T14" fmla="*/ 42 w 239"/>
                <a:gd name="T15" fmla="*/ 401 h 403"/>
                <a:gd name="T16" fmla="*/ 51 w 239"/>
                <a:gd name="T17" fmla="*/ 399 h 403"/>
                <a:gd name="T18" fmla="*/ 90 w 239"/>
                <a:gd name="T19" fmla="*/ 387 h 403"/>
                <a:gd name="T20" fmla="*/ 96 w 239"/>
                <a:gd name="T21" fmla="*/ 385 h 403"/>
                <a:gd name="T22" fmla="*/ 104 w 239"/>
                <a:gd name="T23" fmla="*/ 382 h 403"/>
                <a:gd name="T24" fmla="*/ 110 w 239"/>
                <a:gd name="T25" fmla="*/ 380 h 403"/>
                <a:gd name="T26" fmla="*/ 100 w 239"/>
                <a:gd name="T27" fmla="*/ 209 h 403"/>
                <a:gd name="T28" fmla="*/ 224 w 239"/>
                <a:gd name="T29" fmla="*/ 75 h 403"/>
                <a:gd name="T30" fmla="*/ 239 w 239"/>
                <a:gd name="T31" fmla="*/ 66 h 4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39" h="403">
                  <a:moveTo>
                    <a:pt x="239" y="66"/>
                  </a:moveTo>
                  <a:cubicBezTo>
                    <a:pt x="203" y="5"/>
                    <a:pt x="203" y="5"/>
                    <a:pt x="203" y="5"/>
                  </a:cubicBezTo>
                  <a:cubicBezTo>
                    <a:pt x="200" y="0"/>
                    <a:pt x="200" y="0"/>
                    <a:pt x="200" y="0"/>
                  </a:cubicBezTo>
                  <a:cubicBezTo>
                    <a:pt x="200" y="0"/>
                    <a:pt x="189" y="6"/>
                    <a:pt x="174" y="17"/>
                  </a:cubicBezTo>
                  <a:cubicBezTo>
                    <a:pt x="161" y="26"/>
                    <a:pt x="144" y="38"/>
                    <a:pt x="127" y="53"/>
                  </a:cubicBezTo>
                  <a:cubicBezTo>
                    <a:pt x="73" y="98"/>
                    <a:pt x="39" y="143"/>
                    <a:pt x="27" y="188"/>
                  </a:cubicBezTo>
                  <a:cubicBezTo>
                    <a:pt x="0" y="281"/>
                    <a:pt x="35" y="398"/>
                    <a:pt x="37" y="403"/>
                  </a:cubicBezTo>
                  <a:cubicBezTo>
                    <a:pt x="42" y="401"/>
                    <a:pt x="42" y="401"/>
                    <a:pt x="42" y="401"/>
                  </a:cubicBezTo>
                  <a:cubicBezTo>
                    <a:pt x="51" y="399"/>
                    <a:pt x="51" y="399"/>
                    <a:pt x="51" y="399"/>
                  </a:cubicBezTo>
                  <a:cubicBezTo>
                    <a:pt x="90" y="387"/>
                    <a:pt x="90" y="387"/>
                    <a:pt x="90" y="387"/>
                  </a:cubicBezTo>
                  <a:cubicBezTo>
                    <a:pt x="96" y="385"/>
                    <a:pt x="96" y="385"/>
                    <a:pt x="96" y="385"/>
                  </a:cubicBezTo>
                  <a:cubicBezTo>
                    <a:pt x="104" y="382"/>
                    <a:pt x="104" y="382"/>
                    <a:pt x="104" y="382"/>
                  </a:cubicBezTo>
                  <a:cubicBezTo>
                    <a:pt x="110" y="380"/>
                    <a:pt x="110" y="380"/>
                    <a:pt x="110" y="380"/>
                  </a:cubicBezTo>
                  <a:cubicBezTo>
                    <a:pt x="110" y="380"/>
                    <a:pt x="80" y="280"/>
                    <a:pt x="100" y="209"/>
                  </a:cubicBezTo>
                  <a:cubicBezTo>
                    <a:pt x="115" y="155"/>
                    <a:pt x="185" y="100"/>
                    <a:pt x="224" y="75"/>
                  </a:cubicBezTo>
                  <a:cubicBezTo>
                    <a:pt x="230" y="71"/>
                    <a:pt x="235" y="68"/>
                    <a:pt x="239" y="6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8" name="Freeform 16"/>
            <p:cNvSpPr>
              <a:spLocks/>
            </p:cNvSpPr>
            <p:nvPr/>
          </p:nvSpPr>
          <p:spPr bwMode="auto">
            <a:xfrm>
              <a:off x="4433888" y="4533900"/>
              <a:ext cx="274638" cy="290513"/>
            </a:xfrm>
            <a:custGeom>
              <a:avLst/>
              <a:gdLst>
                <a:gd name="T0" fmla="*/ 235 w 236"/>
                <a:gd name="T1" fmla="*/ 112 h 250"/>
                <a:gd name="T2" fmla="*/ 236 w 236"/>
                <a:gd name="T3" fmla="*/ 117 h 250"/>
                <a:gd name="T4" fmla="*/ 233 w 236"/>
                <a:gd name="T5" fmla="*/ 142 h 250"/>
                <a:gd name="T6" fmla="*/ 175 w 236"/>
                <a:gd name="T7" fmla="*/ 220 h 250"/>
                <a:gd name="T8" fmla="*/ 125 w 236"/>
                <a:gd name="T9" fmla="*/ 234 h 250"/>
                <a:gd name="T10" fmla="*/ 51 w 236"/>
                <a:gd name="T11" fmla="*/ 234 h 250"/>
                <a:gd name="T12" fmla="*/ 33 w 236"/>
                <a:gd name="T13" fmla="*/ 215 h 250"/>
                <a:gd name="T14" fmla="*/ 26 w 236"/>
                <a:gd name="T15" fmla="*/ 207 h 250"/>
                <a:gd name="T16" fmla="*/ 3 w 236"/>
                <a:gd name="T17" fmla="*/ 124 h 250"/>
                <a:gd name="T18" fmla="*/ 108 w 236"/>
                <a:gd name="T19" fmla="*/ 2 h 250"/>
                <a:gd name="T20" fmla="*/ 113 w 236"/>
                <a:gd name="T21" fmla="*/ 2 h 250"/>
                <a:gd name="T22" fmla="*/ 211 w 236"/>
                <a:gd name="T23" fmla="*/ 46 h 250"/>
                <a:gd name="T24" fmla="*/ 211 w 236"/>
                <a:gd name="T25" fmla="*/ 46 h 250"/>
                <a:gd name="T26" fmla="*/ 227 w 236"/>
                <a:gd name="T27" fmla="*/ 74 h 250"/>
                <a:gd name="T28" fmla="*/ 235 w 236"/>
                <a:gd name="T29" fmla="*/ 112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36" h="250">
                  <a:moveTo>
                    <a:pt x="235" y="112"/>
                  </a:moveTo>
                  <a:cubicBezTo>
                    <a:pt x="236" y="114"/>
                    <a:pt x="236" y="115"/>
                    <a:pt x="236" y="117"/>
                  </a:cubicBezTo>
                  <a:cubicBezTo>
                    <a:pt x="236" y="126"/>
                    <a:pt x="235" y="134"/>
                    <a:pt x="233" y="142"/>
                  </a:cubicBezTo>
                  <a:cubicBezTo>
                    <a:pt x="226" y="175"/>
                    <a:pt x="204" y="204"/>
                    <a:pt x="175" y="220"/>
                  </a:cubicBezTo>
                  <a:cubicBezTo>
                    <a:pt x="160" y="229"/>
                    <a:pt x="143" y="233"/>
                    <a:pt x="125" y="234"/>
                  </a:cubicBezTo>
                  <a:cubicBezTo>
                    <a:pt x="96" y="236"/>
                    <a:pt x="72" y="250"/>
                    <a:pt x="51" y="234"/>
                  </a:cubicBezTo>
                  <a:cubicBezTo>
                    <a:pt x="44" y="228"/>
                    <a:pt x="38" y="222"/>
                    <a:pt x="33" y="215"/>
                  </a:cubicBezTo>
                  <a:cubicBezTo>
                    <a:pt x="30" y="213"/>
                    <a:pt x="28" y="210"/>
                    <a:pt x="26" y="207"/>
                  </a:cubicBezTo>
                  <a:cubicBezTo>
                    <a:pt x="15" y="190"/>
                    <a:pt x="4" y="146"/>
                    <a:pt x="3" y="124"/>
                  </a:cubicBezTo>
                  <a:cubicBezTo>
                    <a:pt x="0" y="61"/>
                    <a:pt x="46" y="8"/>
                    <a:pt x="108" y="2"/>
                  </a:cubicBezTo>
                  <a:cubicBezTo>
                    <a:pt x="110" y="2"/>
                    <a:pt x="111" y="2"/>
                    <a:pt x="113" y="2"/>
                  </a:cubicBezTo>
                  <a:cubicBezTo>
                    <a:pt x="152" y="0"/>
                    <a:pt x="188" y="17"/>
                    <a:pt x="211" y="46"/>
                  </a:cubicBezTo>
                  <a:cubicBezTo>
                    <a:pt x="211" y="46"/>
                    <a:pt x="211" y="46"/>
                    <a:pt x="211" y="46"/>
                  </a:cubicBezTo>
                  <a:cubicBezTo>
                    <a:pt x="217" y="54"/>
                    <a:pt x="223" y="64"/>
                    <a:pt x="227" y="74"/>
                  </a:cubicBezTo>
                  <a:cubicBezTo>
                    <a:pt x="232" y="85"/>
                    <a:pt x="235" y="98"/>
                    <a:pt x="235" y="11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9" name="Freeform 18"/>
            <p:cNvSpPr>
              <a:spLocks/>
            </p:cNvSpPr>
            <p:nvPr/>
          </p:nvSpPr>
          <p:spPr bwMode="auto">
            <a:xfrm>
              <a:off x="4400550" y="4878388"/>
              <a:ext cx="119063" cy="568325"/>
            </a:xfrm>
            <a:custGeom>
              <a:avLst/>
              <a:gdLst>
                <a:gd name="T0" fmla="*/ 103 w 103"/>
                <a:gd name="T1" fmla="*/ 481 h 489"/>
                <a:gd name="T2" fmla="*/ 50 w 103"/>
                <a:gd name="T3" fmla="*/ 488 h 489"/>
                <a:gd name="T4" fmla="*/ 12 w 103"/>
                <a:gd name="T5" fmla="*/ 488 h 489"/>
                <a:gd name="T6" fmla="*/ 10 w 103"/>
                <a:gd name="T7" fmla="*/ 487 h 489"/>
                <a:gd name="T8" fmla="*/ 3 w 103"/>
                <a:gd name="T9" fmla="*/ 193 h 489"/>
                <a:gd name="T10" fmla="*/ 5 w 103"/>
                <a:gd name="T11" fmla="*/ 77 h 489"/>
                <a:gd name="T12" fmla="*/ 5 w 103"/>
                <a:gd name="T13" fmla="*/ 60 h 489"/>
                <a:gd name="T14" fmla="*/ 7 w 103"/>
                <a:gd name="T15" fmla="*/ 49 h 489"/>
                <a:gd name="T16" fmla="*/ 48 w 103"/>
                <a:gd name="T17" fmla="*/ 13 h 489"/>
                <a:gd name="T18" fmla="*/ 80 w 103"/>
                <a:gd name="T19" fmla="*/ 2 h 489"/>
                <a:gd name="T20" fmla="*/ 86 w 103"/>
                <a:gd name="T21" fmla="*/ 1 h 489"/>
                <a:gd name="T22" fmla="*/ 103 w 103"/>
                <a:gd name="T23" fmla="*/ 481 h 4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3" h="489">
                  <a:moveTo>
                    <a:pt x="103" y="481"/>
                  </a:moveTo>
                  <a:cubicBezTo>
                    <a:pt x="103" y="481"/>
                    <a:pt x="82" y="487"/>
                    <a:pt x="50" y="488"/>
                  </a:cubicBezTo>
                  <a:cubicBezTo>
                    <a:pt x="39" y="489"/>
                    <a:pt x="26" y="489"/>
                    <a:pt x="12" y="488"/>
                  </a:cubicBezTo>
                  <a:cubicBezTo>
                    <a:pt x="11" y="488"/>
                    <a:pt x="11" y="488"/>
                    <a:pt x="10" y="487"/>
                  </a:cubicBezTo>
                  <a:cubicBezTo>
                    <a:pt x="3" y="193"/>
                    <a:pt x="3" y="193"/>
                    <a:pt x="3" y="193"/>
                  </a:cubicBezTo>
                  <a:cubicBezTo>
                    <a:pt x="0" y="144"/>
                    <a:pt x="3" y="118"/>
                    <a:pt x="5" y="77"/>
                  </a:cubicBezTo>
                  <a:cubicBezTo>
                    <a:pt x="5" y="72"/>
                    <a:pt x="5" y="66"/>
                    <a:pt x="5" y="60"/>
                  </a:cubicBezTo>
                  <a:cubicBezTo>
                    <a:pt x="5" y="56"/>
                    <a:pt x="6" y="53"/>
                    <a:pt x="7" y="49"/>
                  </a:cubicBezTo>
                  <a:cubicBezTo>
                    <a:pt x="12" y="32"/>
                    <a:pt x="29" y="21"/>
                    <a:pt x="48" y="13"/>
                  </a:cubicBezTo>
                  <a:cubicBezTo>
                    <a:pt x="59" y="8"/>
                    <a:pt x="70" y="5"/>
                    <a:pt x="80" y="2"/>
                  </a:cubicBezTo>
                  <a:cubicBezTo>
                    <a:pt x="84" y="0"/>
                    <a:pt x="81" y="2"/>
                    <a:pt x="86" y="1"/>
                  </a:cubicBezTo>
                  <a:lnTo>
                    <a:pt x="103" y="48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0" name="Freeform 19"/>
            <p:cNvSpPr>
              <a:spLocks/>
            </p:cNvSpPr>
            <p:nvPr/>
          </p:nvSpPr>
          <p:spPr bwMode="auto">
            <a:xfrm>
              <a:off x="4598987" y="4883150"/>
              <a:ext cx="112197" cy="546100"/>
            </a:xfrm>
            <a:custGeom>
              <a:avLst/>
              <a:gdLst>
                <a:gd name="T0" fmla="*/ 83 w 83"/>
                <a:gd name="T1" fmla="*/ 468 h 470"/>
                <a:gd name="T2" fmla="*/ 65 w 83"/>
                <a:gd name="T3" fmla="*/ 468 h 470"/>
                <a:gd name="T4" fmla="*/ 23 w 83"/>
                <a:gd name="T5" fmla="*/ 470 h 470"/>
                <a:gd name="T6" fmla="*/ 4 w 83"/>
                <a:gd name="T7" fmla="*/ 1 h 470"/>
                <a:gd name="T8" fmla="*/ 26 w 83"/>
                <a:gd name="T9" fmla="*/ 15 h 470"/>
                <a:gd name="T10" fmla="*/ 63 w 83"/>
                <a:gd name="T11" fmla="*/ 65 h 470"/>
                <a:gd name="T12" fmla="*/ 68 w 83"/>
                <a:gd name="T13" fmla="*/ 84 h 470"/>
                <a:gd name="T14" fmla="*/ 68 w 83"/>
                <a:gd name="T15" fmla="*/ 85 h 470"/>
                <a:gd name="T16" fmla="*/ 83 w 83"/>
                <a:gd name="T17" fmla="*/ 468 h 4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3" h="470">
                  <a:moveTo>
                    <a:pt x="83" y="468"/>
                  </a:moveTo>
                  <a:cubicBezTo>
                    <a:pt x="65" y="468"/>
                    <a:pt x="65" y="468"/>
                    <a:pt x="65" y="468"/>
                  </a:cubicBezTo>
                  <a:cubicBezTo>
                    <a:pt x="23" y="470"/>
                    <a:pt x="23" y="470"/>
                    <a:pt x="23" y="470"/>
                  </a:cubicBezTo>
                  <a:cubicBezTo>
                    <a:pt x="23" y="470"/>
                    <a:pt x="0" y="0"/>
                    <a:pt x="4" y="1"/>
                  </a:cubicBezTo>
                  <a:cubicBezTo>
                    <a:pt x="11" y="5"/>
                    <a:pt x="19" y="9"/>
                    <a:pt x="26" y="15"/>
                  </a:cubicBezTo>
                  <a:cubicBezTo>
                    <a:pt x="41" y="27"/>
                    <a:pt x="56" y="45"/>
                    <a:pt x="63" y="65"/>
                  </a:cubicBezTo>
                  <a:cubicBezTo>
                    <a:pt x="65" y="71"/>
                    <a:pt x="67" y="78"/>
                    <a:pt x="68" y="84"/>
                  </a:cubicBezTo>
                  <a:cubicBezTo>
                    <a:pt x="68" y="84"/>
                    <a:pt x="68" y="84"/>
                    <a:pt x="68" y="85"/>
                  </a:cubicBezTo>
                  <a:cubicBezTo>
                    <a:pt x="73" y="125"/>
                    <a:pt x="83" y="468"/>
                    <a:pt x="83" y="46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1" name="Freeform 20"/>
            <p:cNvSpPr>
              <a:spLocks/>
            </p:cNvSpPr>
            <p:nvPr/>
          </p:nvSpPr>
          <p:spPr bwMode="auto">
            <a:xfrm>
              <a:off x="4452938" y="4864100"/>
              <a:ext cx="60325" cy="290513"/>
            </a:xfrm>
            <a:custGeom>
              <a:avLst/>
              <a:gdLst>
                <a:gd name="T0" fmla="*/ 50 w 52"/>
                <a:gd name="T1" fmla="*/ 247 h 251"/>
                <a:gd name="T2" fmla="*/ 9 w 52"/>
                <a:gd name="T3" fmla="*/ 102 h 251"/>
                <a:gd name="T4" fmla="*/ 27 w 52"/>
                <a:gd name="T5" fmla="*/ 86 h 251"/>
                <a:gd name="T6" fmla="*/ 0 w 52"/>
                <a:gd name="T7" fmla="*/ 27 h 251"/>
                <a:gd name="T8" fmla="*/ 42 w 52"/>
                <a:gd name="T9" fmla="*/ 0 h 251"/>
                <a:gd name="T10" fmla="*/ 50 w 52"/>
                <a:gd name="T11" fmla="*/ 247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2" h="251">
                  <a:moveTo>
                    <a:pt x="50" y="247"/>
                  </a:moveTo>
                  <a:cubicBezTo>
                    <a:pt x="52" y="251"/>
                    <a:pt x="9" y="102"/>
                    <a:pt x="9" y="102"/>
                  </a:cubicBezTo>
                  <a:cubicBezTo>
                    <a:pt x="27" y="86"/>
                    <a:pt x="27" y="86"/>
                    <a:pt x="27" y="86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42" y="0"/>
                    <a:pt x="47" y="240"/>
                    <a:pt x="50" y="24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grpSp>
          <p:nvGrpSpPr>
            <p:cNvPr id="132" name="Group 131"/>
            <p:cNvGrpSpPr/>
            <p:nvPr/>
          </p:nvGrpSpPr>
          <p:grpSpPr>
            <a:xfrm>
              <a:off x="4618040" y="5005240"/>
              <a:ext cx="412750" cy="290549"/>
              <a:chOff x="4637088" y="5005240"/>
              <a:chExt cx="412750" cy="290549"/>
            </a:xfrm>
          </p:grpSpPr>
          <p:sp>
            <p:nvSpPr>
              <p:cNvPr id="137" name="Freeform 13"/>
              <p:cNvSpPr>
                <a:spLocks/>
              </p:cNvSpPr>
              <p:nvPr/>
            </p:nvSpPr>
            <p:spPr bwMode="auto">
              <a:xfrm>
                <a:off x="4919663" y="5232289"/>
                <a:ext cx="30163" cy="63500"/>
              </a:xfrm>
              <a:custGeom>
                <a:avLst/>
                <a:gdLst>
                  <a:gd name="T0" fmla="*/ 4 w 19"/>
                  <a:gd name="T1" fmla="*/ 40 h 40"/>
                  <a:gd name="T2" fmla="*/ 3 w 19"/>
                  <a:gd name="T3" fmla="*/ 31 h 40"/>
                  <a:gd name="T4" fmla="*/ 0 w 19"/>
                  <a:gd name="T5" fmla="*/ 1 h 40"/>
                  <a:gd name="T6" fmla="*/ 9 w 19"/>
                  <a:gd name="T7" fmla="*/ 0 h 40"/>
                  <a:gd name="T8" fmla="*/ 15 w 19"/>
                  <a:gd name="T9" fmla="*/ 0 h 40"/>
                  <a:gd name="T10" fmla="*/ 16 w 19"/>
                  <a:gd name="T11" fmla="*/ 4 h 40"/>
                  <a:gd name="T12" fmla="*/ 16 w 19"/>
                  <a:gd name="T13" fmla="*/ 5 h 40"/>
                  <a:gd name="T14" fmla="*/ 16 w 19"/>
                  <a:gd name="T15" fmla="*/ 14 h 40"/>
                  <a:gd name="T16" fmla="*/ 19 w 19"/>
                  <a:gd name="T17" fmla="*/ 37 h 40"/>
                  <a:gd name="T18" fmla="*/ 19 w 19"/>
                  <a:gd name="T19" fmla="*/ 38 h 40"/>
                  <a:gd name="T20" fmla="*/ 13 w 19"/>
                  <a:gd name="T21" fmla="*/ 39 h 40"/>
                  <a:gd name="T22" fmla="*/ 7 w 19"/>
                  <a:gd name="T23" fmla="*/ 39 h 40"/>
                  <a:gd name="T24" fmla="*/ 4 w 19"/>
                  <a:gd name="T25" fmla="*/ 4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9" h="40">
                    <a:moveTo>
                      <a:pt x="4" y="40"/>
                    </a:moveTo>
                    <a:lnTo>
                      <a:pt x="3" y="31"/>
                    </a:lnTo>
                    <a:lnTo>
                      <a:pt x="0" y="1"/>
                    </a:lnTo>
                    <a:lnTo>
                      <a:pt x="9" y="0"/>
                    </a:lnTo>
                    <a:lnTo>
                      <a:pt x="15" y="0"/>
                    </a:lnTo>
                    <a:lnTo>
                      <a:pt x="16" y="4"/>
                    </a:lnTo>
                    <a:lnTo>
                      <a:pt x="16" y="5"/>
                    </a:lnTo>
                    <a:lnTo>
                      <a:pt x="16" y="14"/>
                    </a:lnTo>
                    <a:lnTo>
                      <a:pt x="19" y="37"/>
                    </a:lnTo>
                    <a:lnTo>
                      <a:pt x="19" y="38"/>
                    </a:lnTo>
                    <a:lnTo>
                      <a:pt x="13" y="39"/>
                    </a:lnTo>
                    <a:lnTo>
                      <a:pt x="7" y="39"/>
                    </a:lnTo>
                    <a:lnTo>
                      <a:pt x="4" y="40"/>
                    </a:lnTo>
                    <a:close/>
                  </a:path>
                </a:pathLst>
              </a:custGeom>
              <a:solidFill>
                <a:srgbClr val="EAEC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38" name="Freeform 14"/>
              <p:cNvSpPr>
                <a:spLocks/>
              </p:cNvSpPr>
              <p:nvPr/>
            </p:nvSpPr>
            <p:spPr bwMode="auto">
              <a:xfrm>
                <a:off x="4637088" y="5005240"/>
                <a:ext cx="296863" cy="287338"/>
              </a:xfrm>
              <a:custGeom>
                <a:avLst/>
                <a:gdLst>
                  <a:gd name="T0" fmla="*/ 253 w 256"/>
                  <a:gd name="T1" fmla="*/ 247 h 247"/>
                  <a:gd name="T2" fmla="*/ 73 w 256"/>
                  <a:gd name="T3" fmla="*/ 179 h 247"/>
                  <a:gd name="T4" fmla="*/ 8 w 256"/>
                  <a:gd name="T5" fmla="*/ 46 h 247"/>
                  <a:gd name="T6" fmla="*/ 4 w 256"/>
                  <a:gd name="T7" fmla="*/ 32 h 247"/>
                  <a:gd name="T8" fmla="*/ 0 w 256"/>
                  <a:gd name="T9" fmla="*/ 12 h 247"/>
                  <a:gd name="T10" fmla="*/ 33 w 256"/>
                  <a:gd name="T11" fmla="*/ 6 h 247"/>
                  <a:gd name="T12" fmla="*/ 65 w 256"/>
                  <a:gd name="T13" fmla="*/ 0 h 247"/>
                  <a:gd name="T14" fmla="*/ 65 w 256"/>
                  <a:gd name="T15" fmla="*/ 0 h 247"/>
                  <a:gd name="T16" fmla="*/ 66 w 256"/>
                  <a:gd name="T17" fmla="*/ 6 h 247"/>
                  <a:gd name="T18" fmla="*/ 122 w 256"/>
                  <a:gd name="T19" fmla="*/ 136 h 247"/>
                  <a:gd name="T20" fmla="*/ 256 w 256"/>
                  <a:gd name="T21" fmla="*/ 183 h 247"/>
                  <a:gd name="T22" fmla="*/ 256 w 256"/>
                  <a:gd name="T23" fmla="*/ 189 h 247"/>
                  <a:gd name="T24" fmla="*/ 254 w 256"/>
                  <a:gd name="T25" fmla="*/ 232 h 247"/>
                  <a:gd name="T26" fmla="*/ 253 w 256"/>
                  <a:gd name="T27" fmla="*/ 242 h 247"/>
                  <a:gd name="T28" fmla="*/ 253 w 256"/>
                  <a:gd name="T29" fmla="*/ 247 h 2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56" h="247">
                    <a:moveTo>
                      <a:pt x="253" y="247"/>
                    </a:moveTo>
                    <a:cubicBezTo>
                      <a:pt x="248" y="247"/>
                      <a:pt x="133" y="241"/>
                      <a:pt x="73" y="179"/>
                    </a:cubicBezTo>
                    <a:cubicBezTo>
                      <a:pt x="39" y="144"/>
                      <a:pt x="19" y="84"/>
                      <a:pt x="8" y="46"/>
                    </a:cubicBezTo>
                    <a:cubicBezTo>
                      <a:pt x="7" y="41"/>
                      <a:pt x="5" y="36"/>
                      <a:pt x="4" y="32"/>
                    </a:cubicBezTo>
                    <a:cubicBezTo>
                      <a:pt x="2" y="22"/>
                      <a:pt x="1" y="15"/>
                      <a:pt x="0" y="12"/>
                    </a:cubicBezTo>
                    <a:cubicBezTo>
                      <a:pt x="33" y="6"/>
                      <a:pt x="33" y="6"/>
                      <a:pt x="33" y="6"/>
                    </a:cubicBezTo>
                    <a:cubicBezTo>
                      <a:pt x="65" y="0"/>
                      <a:pt x="65" y="0"/>
                      <a:pt x="65" y="0"/>
                    </a:cubicBezTo>
                    <a:cubicBezTo>
                      <a:pt x="65" y="0"/>
                      <a:pt x="65" y="0"/>
                      <a:pt x="65" y="0"/>
                    </a:cubicBezTo>
                    <a:cubicBezTo>
                      <a:pt x="66" y="2"/>
                      <a:pt x="66" y="4"/>
                      <a:pt x="66" y="6"/>
                    </a:cubicBezTo>
                    <a:cubicBezTo>
                      <a:pt x="73" y="36"/>
                      <a:pt x="93" y="105"/>
                      <a:pt x="122" y="136"/>
                    </a:cubicBezTo>
                    <a:cubicBezTo>
                      <a:pt x="156" y="171"/>
                      <a:pt x="230" y="182"/>
                      <a:pt x="256" y="183"/>
                    </a:cubicBezTo>
                    <a:cubicBezTo>
                      <a:pt x="256" y="189"/>
                      <a:pt x="256" y="189"/>
                      <a:pt x="256" y="189"/>
                    </a:cubicBezTo>
                    <a:cubicBezTo>
                      <a:pt x="254" y="232"/>
                      <a:pt x="254" y="232"/>
                      <a:pt x="254" y="232"/>
                    </a:cubicBezTo>
                    <a:cubicBezTo>
                      <a:pt x="253" y="242"/>
                      <a:pt x="253" y="242"/>
                      <a:pt x="253" y="242"/>
                    </a:cubicBezTo>
                    <a:lnTo>
                      <a:pt x="253" y="247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39" name="Freeform 12"/>
              <p:cNvSpPr>
                <a:spLocks/>
              </p:cNvSpPr>
              <p:nvPr/>
            </p:nvSpPr>
            <p:spPr bwMode="auto">
              <a:xfrm>
                <a:off x="4933950" y="5216414"/>
                <a:ext cx="115888" cy="76200"/>
              </a:xfrm>
              <a:custGeom>
                <a:avLst/>
                <a:gdLst>
                  <a:gd name="T0" fmla="*/ 93 w 100"/>
                  <a:gd name="T1" fmla="*/ 32 h 66"/>
                  <a:gd name="T2" fmla="*/ 61 w 100"/>
                  <a:gd name="T3" fmla="*/ 34 h 66"/>
                  <a:gd name="T4" fmla="*/ 61 w 100"/>
                  <a:gd name="T5" fmla="*/ 32 h 66"/>
                  <a:gd name="T6" fmla="*/ 92 w 100"/>
                  <a:gd name="T7" fmla="*/ 29 h 66"/>
                  <a:gd name="T8" fmla="*/ 98 w 100"/>
                  <a:gd name="T9" fmla="*/ 22 h 66"/>
                  <a:gd name="T10" fmla="*/ 91 w 100"/>
                  <a:gd name="T11" fmla="*/ 17 h 66"/>
                  <a:gd name="T12" fmla="*/ 56 w 100"/>
                  <a:gd name="T13" fmla="*/ 20 h 66"/>
                  <a:gd name="T14" fmla="*/ 43 w 100"/>
                  <a:gd name="T15" fmla="*/ 18 h 66"/>
                  <a:gd name="T16" fmla="*/ 56 w 100"/>
                  <a:gd name="T17" fmla="*/ 13 h 66"/>
                  <a:gd name="T18" fmla="*/ 59 w 100"/>
                  <a:gd name="T19" fmla="*/ 5 h 66"/>
                  <a:gd name="T20" fmla="*/ 50 w 100"/>
                  <a:gd name="T21" fmla="*/ 1 h 66"/>
                  <a:gd name="T22" fmla="*/ 6 w 100"/>
                  <a:gd name="T23" fmla="*/ 20 h 66"/>
                  <a:gd name="T24" fmla="*/ 0 w 100"/>
                  <a:gd name="T25" fmla="*/ 21 h 66"/>
                  <a:gd name="T26" fmla="*/ 2 w 100"/>
                  <a:gd name="T27" fmla="*/ 51 h 66"/>
                  <a:gd name="T28" fmla="*/ 35 w 100"/>
                  <a:gd name="T29" fmla="*/ 64 h 66"/>
                  <a:gd name="T30" fmla="*/ 36 w 100"/>
                  <a:gd name="T31" fmla="*/ 64 h 66"/>
                  <a:gd name="T32" fmla="*/ 83 w 100"/>
                  <a:gd name="T33" fmla="*/ 60 h 66"/>
                  <a:gd name="T34" fmla="*/ 89 w 100"/>
                  <a:gd name="T35" fmla="*/ 53 h 66"/>
                  <a:gd name="T36" fmla="*/ 82 w 100"/>
                  <a:gd name="T37" fmla="*/ 48 h 66"/>
                  <a:gd name="T38" fmla="*/ 62 w 100"/>
                  <a:gd name="T39" fmla="*/ 49 h 66"/>
                  <a:gd name="T40" fmla="*/ 62 w 100"/>
                  <a:gd name="T41" fmla="*/ 47 h 66"/>
                  <a:gd name="T42" fmla="*/ 94 w 100"/>
                  <a:gd name="T43" fmla="*/ 44 h 66"/>
                  <a:gd name="T44" fmla="*/ 100 w 100"/>
                  <a:gd name="T45" fmla="*/ 37 h 66"/>
                  <a:gd name="T46" fmla="*/ 93 w 100"/>
                  <a:gd name="T47" fmla="*/ 32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00" h="66">
                    <a:moveTo>
                      <a:pt x="93" y="32"/>
                    </a:moveTo>
                    <a:cubicBezTo>
                      <a:pt x="61" y="34"/>
                      <a:pt x="61" y="34"/>
                      <a:pt x="61" y="34"/>
                    </a:cubicBezTo>
                    <a:cubicBezTo>
                      <a:pt x="61" y="33"/>
                      <a:pt x="61" y="33"/>
                      <a:pt x="61" y="32"/>
                    </a:cubicBezTo>
                    <a:cubicBezTo>
                      <a:pt x="92" y="29"/>
                      <a:pt x="92" y="29"/>
                      <a:pt x="92" y="29"/>
                    </a:cubicBezTo>
                    <a:cubicBezTo>
                      <a:pt x="95" y="29"/>
                      <a:pt x="98" y="26"/>
                      <a:pt x="98" y="22"/>
                    </a:cubicBezTo>
                    <a:cubicBezTo>
                      <a:pt x="97" y="19"/>
                      <a:pt x="94" y="16"/>
                      <a:pt x="91" y="17"/>
                    </a:cubicBezTo>
                    <a:cubicBezTo>
                      <a:pt x="56" y="20"/>
                      <a:pt x="56" y="20"/>
                      <a:pt x="56" y="20"/>
                    </a:cubicBezTo>
                    <a:cubicBezTo>
                      <a:pt x="52" y="19"/>
                      <a:pt x="48" y="19"/>
                      <a:pt x="43" y="18"/>
                    </a:cubicBezTo>
                    <a:cubicBezTo>
                      <a:pt x="56" y="13"/>
                      <a:pt x="56" y="13"/>
                      <a:pt x="56" y="13"/>
                    </a:cubicBezTo>
                    <a:cubicBezTo>
                      <a:pt x="59" y="12"/>
                      <a:pt x="61" y="8"/>
                      <a:pt x="59" y="5"/>
                    </a:cubicBezTo>
                    <a:cubicBezTo>
                      <a:pt x="58" y="1"/>
                      <a:pt x="54" y="0"/>
                      <a:pt x="50" y="1"/>
                    </a:cubicBezTo>
                    <a:cubicBezTo>
                      <a:pt x="6" y="20"/>
                      <a:pt x="6" y="20"/>
                      <a:pt x="6" y="20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21"/>
                      <a:pt x="2" y="50"/>
                      <a:pt x="2" y="51"/>
                    </a:cubicBezTo>
                    <a:cubicBezTo>
                      <a:pt x="2" y="66"/>
                      <a:pt x="22" y="66"/>
                      <a:pt x="35" y="64"/>
                    </a:cubicBezTo>
                    <a:cubicBezTo>
                      <a:pt x="35" y="64"/>
                      <a:pt x="36" y="64"/>
                      <a:pt x="36" y="64"/>
                    </a:cubicBezTo>
                    <a:cubicBezTo>
                      <a:pt x="83" y="60"/>
                      <a:pt x="83" y="60"/>
                      <a:pt x="83" y="60"/>
                    </a:cubicBezTo>
                    <a:cubicBezTo>
                      <a:pt x="87" y="60"/>
                      <a:pt x="90" y="57"/>
                      <a:pt x="89" y="53"/>
                    </a:cubicBezTo>
                    <a:cubicBezTo>
                      <a:pt x="89" y="50"/>
                      <a:pt x="86" y="47"/>
                      <a:pt x="82" y="48"/>
                    </a:cubicBezTo>
                    <a:cubicBezTo>
                      <a:pt x="62" y="49"/>
                      <a:pt x="62" y="49"/>
                      <a:pt x="62" y="49"/>
                    </a:cubicBezTo>
                    <a:cubicBezTo>
                      <a:pt x="62" y="49"/>
                      <a:pt x="62" y="48"/>
                      <a:pt x="62" y="47"/>
                    </a:cubicBezTo>
                    <a:cubicBezTo>
                      <a:pt x="94" y="44"/>
                      <a:pt x="94" y="44"/>
                      <a:pt x="94" y="44"/>
                    </a:cubicBezTo>
                    <a:cubicBezTo>
                      <a:pt x="97" y="44"/>
                      <a:pt x="100" y="41"/>
                      <a:pt x="100" y="37"/>
                    </a:cubicBezTo>
                    <a:cubicBezTo>
                      <a:pt x="100" y="34"/>
                      <a:pt x="96" y="31"/>
                      <a:pt x="93" y="32"/>
                    </a:cubicBezTo>
                    <a:close/>
                  </a:path>
                </a:pathLst>
              </a:custGeom>
              <a:solidFill>
                <a:schemeClr val="accent3">
                  <a:lumMod val="40000"/>
                  <a:lumOff val="6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  <p:sp>
          <p:nvSpPr>
            <p:cNvPr id="133" name="Freeform 17"/>
            <p:cNvSpPr>
              <a:spLocks/>
            </p:cNvSpPr>
            <p:nvPr/>
          </p:nvSpPr>
          <p:spPr bwMode="auto">
            <a:xfrm>
              <a:off x="4460875" y="4562475"/>
              <a:ext cx="252413" cy="357188"/>
            </a:xfrm>
            <a:custGeom>
              <a:avLst/>
              <a:gdLst>
                <a:gd name="T0" fmla="*/ 217 w 218"/>
                <a:gd name="T1" fmla="*/ 17 h 309"/>
                <a:gd name="T2" fmla="*/ 197 w 218"/>
                <a:gd name="T3" fmla="*/ 1 h 309"/>
                <a:gd name="T4" fmla="*/ 49 w 218"/>
                <a:gd name="T5" fmla="*/ 19 h 309"/>
                <a:gd name="T6" fmla="*/ 33 w 218"/>
                <a:gd name="T7" fmla="*/ 39 h 309"/>
                <a:gd name="T8" fmla="*/ 40 w 218"/>
                <a:gd name="T9" fmla="*/ 51 h 309"/>
                <a:gd name="T10" fmla="*/ 28 w 218"/>
                <a:gd name="T11" fmla="*/ 70 h 309"/>
                <a:gd name="T12" fmla="*/ 28 w 218"/>
                <a:gd name="T13" fmla="*/ 70 h 309"/>
                <a:gd name="T14" fmla="*/ 24 w 218"/>
                <a:gd name="T15" fmla="*/ 80 h 309"/>
                <a:gd name="T16" fmla="*/ 24 w 218"/>
                <a:gd name="T17" fmla="*/ 82 h 309"/>
                <a:gd name="T18" fmla="*/ 21 w 218"/>
                <a:gd name="T19" fmla="*/ 94 h 309"/>
                <a:gd name="T20" fmla="*/ 20 w 218"/>
                <a:gd name="T21" fmla="*/ 112 h 309"/>
                <a:gd name="T22" fmla="*/ 20 w 218"/>
                <a:gd name="T23" fmla="*/ 112 h 309"/>
                <a:gd name="T24" fmla="*/ 20 w 218"/>
                <a:gd name="T25" fmla="*/ 113 h 309"/>
                <a:gd name="T26" fmla="*/ 20 w 218"/>
                <a:gd name="T27" fmla="*/ 117 h 309"/>
                <a:gd name="T28" fmla="*/ 20 w 218"/>
                <a:gd name="T29" fmla="*/ 121 h 309"/>
                <a:gd name="T30" fmla="*/ 21 w 218"/>
                <a:gd name="T31" fmla="*/ 126 h 309"/>
                <a:gd name="T32" fmla="*/ 21 w 218"/>
                <a:gd name="T33" fmla="*/ 126 h 309"/>
                <a:gd name="T34" fmla="*/ 6 w 218"/>
                <a:gd name="T35" fmla="*/ 133 h 309"/>
                <a:gd name="T36" fmla="*/ 1 w 218"/>
                <a:gd name="T37" fmla="*/ 150 h 309"/>
                <a:gd name="T38" fmla="*/ 24 w 218"/>
                <a:gd name="T39" fmla="*/ 172 h 309"/>
                <a:gd name="T40" fmla="*/ 44 w 218"/>
                <a:gd name="T41" fmla="*/ 215 h 309"/>
                <a:gd name="T42" fmla="*/ 52 w 218"/>
                <a:gd name="T43" fmla="*/ 283 h 309"/>
                <a:gd name="T44" fmla="*/ 83 w 218"/>
                <a:gd name="T45" fmla="*/ 307 h 309"/>
                <a:gd name="T46" fmla="*/ 99 w 218"/>
                <a:gd name="T47" fmla="*/ 305 h 309"/>
                <a:gd name="T48" fmla="*/ 123 w 218"/>
                <a:gd name="T49" fmla="*/ 275 h 309"/>
                <a:gd name="T50" fmla="*/ 120 w 218"/>
                <a:gd name="T51" fmla="*/ 249 h 309"/>
                <a:gd name="T52" fmla="*/ 123 w 218"/>
                <a:gd name="T53" fmla="*/ 249 h 309"/>
                <a:gd name="T54" fmla="*/ 136 w 218"/>
                <a:gd name="T55" fmla="*/ 248 h 309"/>
                <a:gd name="T56" fmla="*/ 139 w 218"/>
                <a:gd name="T57" fmla="*/ 247 h 309"/>
                <a:gd name="T58" fmla="*/ 209 w 218"/>
                <a:gd name="T59" fmla="*/ 164 h 309"/>
                <a:gd name="T60" fmla="*/ 209 w 218"/>
                <a:gd name="T61" fmla="*/ 151 h 309"/>
                <a:gd name="T62" fmla="*/ 209 w 218"/>
                <a:gd name="T63" fmla="*/ 144 h 309"/>
                <a:gd name="T64" fmla="*/ 205 w 218"/>
                <a:gd name="T65" fmla="*/ 100 h 309"/>
                <a:gd name="T66" fmla="*/ 203 w 218"/>
                <a:gd name="T67" fmla="*/ 81 h 309"/>
                <a:gd name="T68" fmla="*/ 198 w 218"/>
                <a:gd name="T69" fmla="*/ 67 h 309"/>
                <a:gd name="T70" fmla="*/ 178 w 218"/>
                <a:gd name="T71" fmla="*/ 39 h 309"/>
                <a:gd name="T72" fmla="*/ 201 w 218"/>
                <a:gd name="T73" fmla="*/ 36 h 309"/>
                <a:gd name="T74" fmla="*/ 217 w 218"/>
                <a:gd name="T75" fmla="*/ 17 h 3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18" h="309">
                  <a:moveTo>
                    <a:pt x="217" y="17"/>
                  </a:moveTo>
                  <a:cubicBezTo>
                    <a:pt x="216" y="7"/>
                    <a:pt x="207" y="0"/>
                    <a:pt x="197" y="1"/>
                  </a:cubicBezTo>
                  <a:cubicBezTo>
                    <a:pt x="49" y="19"/>
                    <a:pt x="49" y="19"/>
                    <a:pt x="49" y="19"/>
                  </a:cubicBezTo>
                  <a:cubicBezTo>
                    <a:pt x="39" y="20"/>
                    <a:pt x="32" y="29"/>
                    <a:pt x="33" y="39"/>
                  </a:cubicBezTo>
                  <a:cubicBezTo>
                    <a:pt x="34" y="44"/>
                    <a:pt x="36" y="48"/>
                    <a:pt x="40" y="51"/>
                  </a:cubicBezTo>
                  <a:cubicBezTo>
                    <a:pt x="35" y="57"/>
                    <a:pt x="31" y="63"/>
                    <a:pt x="28" y="70"/>
                  </a:cubicBezTo>
                  <a:cubicBezTo>
                    <a:pt x="28" y="70"/>
                    <a:pt x="28" y="70"/>
                    <a:pt x="28" y="70"/>
                  </a:cubicBezTo>
                  <a:cubicBezTo>
                    <a:pt x="27" y="74"/>
                    <a:pt x="25" y="77"/>
                    <a:pt x="24" y="80"/>
                  </a:cubicBezTo>
                  <a:cubicBezTo>
                    <a:pt x="24" y="81"/>
                    <a:pt x="24" y="81"/>
                    <a:pt x="24" y="82"/>
                  </a:cubicBezTo>
                  <a:cubicBezTo>
                    <a:pt x="23" y="86"/>
                    <a:pt x="22" y="90"/>
                    <a:pt x="21" y="94"/>
                  </a:cubicBezTo>
                  <a:cubicBezTo>
                    <a:pt x="20" y="100"/>
                    <a:pt x="19" y="106"/>
                    <a:pt x="20" y="112"/>
                  </a:cubicBezTo>
                  <a:cubicBezTo>
                    <a:pt x="20" y="112"/>
                    <a:pt x="20" y="112"/>
                    <a:pt x="20" y="112"/>
                  </a:cubicBezTo>
                  <a:cubicBezTo>
                    <a:pt x="20" y="113"/>
                    <a:pt x="20" y="113"/>
                    <a:pt x="20" y="113"/>
                  </a:cubicBezTo>
                  <a:cubicBezTo>
                    <a:pt x="20" y="117"/>
                    <a:pt x="20" y="117"/>
                    <a:pt x="20" y="117"/>
                  </a:cubicBezTo>
                  <a:cubicBezTo>
                    <a:pt x="20" y="121"/>
                    <a:pt x="20" y="121"/>
                    <a:pt x="20" y="121"/>
                  </a:cubicBezTo>
                  <a:cubicBezTo>
                    <a:pt x="21" y="126"/>
                    <a:pt x="21" y="126"/>
                    <a:pt x="21" y="126"/>
                  </a:cubicBezTo>
                  <a:cubicBezTo>
                    <a:pt x="21" y="126"/>
                    <a:pt x="21" y="126"/>
                    <a:pt x="21" y="126"/>
                  </a:cubicBezTo>
                  <a:cubicBezTo>
                    <a:pt x="15" y="127"/>
                    <a:pt x="10" y="129"/>
                    <a:pt x="6" y="133"/>
                  </a:cubicBezTo>
                  <a:cubicBezTo>
                    <a:pt x="3" y="138"/>
                    <a:pt x="0" y="143"/>
                    <a:pt x="1" y="150"/>
                  </a:cubicBezTo>
                  <a:cubicBezTo>
                    <a:pt x="2" y="162"/>
                    <a:pt x="12" y="172"/>
                    <a:pt x="24" y="172"/>
                  </a:cubicBezTo>
                  <a:cubicBezTo>
                    <a:pt x="27" y="188"/>
                    <a:pt x="34" y="203"/>
                    <a:pt x="44" y="215"/>
                  </a:cubicBezTo>
                  <a:cubicBezTo>
                    <a:pt x="52" y="283"/>
                    <a:pt x="52" y="283"/>
                    <a:pt x="52" y="283"/>
                  </a:cubicBezTo>
                  <a:cubicBezTo>
                    <a:pt x="54" y="298"/>
                    <a:pt x="68" y="309"/>
                    <a:pt x="83" y="307"/>
                  </a:cubicBezTo>
                  <a:cubicBezTo>
                    <a:pt x="99" y="305"/>
                    <a:pt x="99" y="305"/>
                    <a:pt x="99" y="305"/>
                  </a:cubicBezTo>
                  <a:cubicBezTo>
                    <a:pt x="114" y="303"/>
                    <a:pt x="125" y="290"/>
                    <a:pt x="123" y="275"/>
                  </a:cubicBezTo>
                  <a:cubicBezTo>
                    <a:pt x="120" y="249"/>
                    <a:pt x="120" y="249"/>
                    <a:pt x="120" y="249"/>
                  </a:cubicBezTo>
                  <a:cubicBezTo>
                    <a:pt x="121" y="249"/>
                    <a:pt x="122" y="249"/>
                    <a:pt x="123" y="249"/>
                  </a:cubicBezTo>
                  <a:cubicBezTo>
                    <a:pt x="127" y="249"/>
                    <a:pt x="131" y="248"/>
                    <a:pt x="136" y="248"/>
                  </a:cubicBezTo>
                  <a:cubicBezTo>
                    <a:pt x="137" y="247"/>
                    <a:pt x="138" y="247"/>
                    <a:pt x="139" y="247"/>
                  </a:cubicBezTo>
                  <a:cubicBezTo>
                    <a:pt x="178" y="237"/>
                    <a:pt x="206" y="203"/>
                    <a:pt x="209" y="164"/>
                  </a:cubicBezTo>
                  <a:cubicBezTo>
                    <a:pt x="209" y="160"/>
                    <a:pt x="209" y="155"/>
                    <a:pt x="209" y="151"/>
                  </a:cubicBezTo>
                  <a:cubicBezTo>
                    <a:pt x="209" y="144"/>
                    <a:pt x="209" y="144"/>
                    <a:pt x="209" y="144"/>
                  </a:cubicBezTo>
                  <a:cubicBezTo>
                    <a:pt x="205" y="100"/>
                    <a:pt x="205" y="100"/>
                    <a:pt x="205" y="100"/>
                  </a:cubicBezTo>
                  <a:cubicBezTo>
                    <a:pt x="205" y="94"/>
                    <a:pt x="204" y="87"/>
                    <a:pt x="203" y="81"/>
                  </a:cubicBezTo>
                  <a:cubicBezTo>
                    <a:pt x="201" y="76"/>
                    <a:pt x="200" y="72"/>
                    <a:pt x="198" y="67"/>
                  </a:cubicBezTo>
                  <a:cubicBezTo>
                    <a:pt x="193" y="57"/>
                    <a:pt x="186" y="47"/>
                    <a:pt x="178" y="39"/>
                  </a:cubicBezTo>
                  <a:cubicBezTo>
                    <a:pt x="201" y="36"/>
                    <a:pt x="201" y="36"/>
                    <a:pt x="201" y="36"/>
                  </a:cubicBezTo>
                  <a:cubicBezTo>
                    <a:pt x="211" y="35"/>
                    <a:pt x="218" y="26"/>
                    <a:pt x="217" y="17"/>
                  </a:cubicBezTo>
                  <a:close/>
                </a:path>
              </a:pathLst>
            </a:custGeom>
            <a:solidFill>
              <a:schemeClr val="accent3">
                <a:lumMod val="40000"/>
                <a:lumOff val="6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4" name="Freeform 22"/>
            <p:cNvSpPr>
              <a:spLocks/>
            </p:cNvSpPr>
            <p:nvPr/>
          </p:nvSpPr>
          <p:spPr bwMode="auto">
            <a:xfrm>
              <a:off x="4251325" y="5360988"/>
              <a:ext cx="112713" cy="125413"/>
            </a:xfrm>
            <a:custGeom>
              <a:avLst/>
              <a:gdLst>
                <a:gd name="T0" fmla="*/ 95 w 97"/>
                <a:gd name="T1" fmla="*/ 69 h 108"/>
                <a:gd name="T2" fmla="*/ 67 w 97"/>
                <a:gd name="T3" fmla="*/ 14 h 108"/>
                <a:gd name="T4" fmla="*/ 62 w 97"/>
                <a:gd name="T5" fmla="*/ 0 h 108"/>
                <a:gd name="T6" fmla="*/ 24 w 97"/>
                <a:gd name="T7" fmla="*/ 10 h 108"/>
                <a:gd name="T8" fmla="*/ 19 w 97"/>
                <a:gd name="T9" fmla="*/ 61 h 108"/>
                <a:gd name="T10" fmla="*/ 31 w 97"/>
                <a:gd name="T11" fmla="*/ 102 h 108"/>
                <a:gd name="T12" fmla="*/ 42 w 97"/>
                <a:gd name="T13" fmla="*/ 107 h 108"/>
                <a:gd name="T14" fmla="*/ 47 w 97"/>
                <a:gd name="T15" fmla="*/ 97 h 108"/>
                <a:gd name="T16" fmla="*/ 42 w 97"/>
                <a:gd name="T17" fmla="*/ 80 h 108"/>
                <a:gd name="T18" fmla="*/ 45 w 97"/>
                <a:gd name="T19" fmla="*/ 79 h 108"/>
                <a:gd name="T20" fmla="*/ 50 w 97"/>
                <a:gd name="T21" fmla="*/ 96 h 108"/>
                <a:gd name="T22" fmla="*/ 61 w 97"/>
                <a:gd name="T23" fmla="*/ 102 h 108"/>
                <a:gd name="T24" fmla="*/ 66 w 97"/>
                <a:gd name="T25" fmla="*/ 92 h 108"/>
                <a:gd name="T26" fmla="*/ 61 w 97"/>
                <a:gd name="T27" fmla="*/ 75 h 108"/>
                <a:gd name="T28" fmla="*/ 65 w 97"/>
                <a:gd name="T29" fmla="*/ 73 h 108"/>
                <a:gd name="T30" fmla="*/ 70 w 97"/>
                <a:gd name="T31" fmla="*/ 90 h 108"/>
                <a:gd name="T32" fmla="*/ 80 w 97"/>
                <a:gd name="T33" fmla="*/ 96 h 108"/>
                <a:gd name="T34" fmla="*/ 86 w 97"/>
                <a:gd name="T35" fmla="*/ 85 h 108"/>
                <a:gd name="T36" fmla="*/ 84 w 97"/>
                <a:gd name="T37" fmla="*/ 81 h 108"/>
                <a:gd name="T38" fmla="*/ 91 w 97"/>
                <a:gd name="T39" fmla="*/ 81 h 108"/>
                <a:gd name="T40" fmla="*/ 95 w 97"/>
                <a:gd name="T41" fmla="*/ 69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97" h="108">
                  <a:moveTo>
                    <a:pt x="95" y="69"/>
                  </a:moveTo>
                  <a:cubicBezTo>
                    <a:pt x="67" y="14"/>
                    <a:pt x="67" y="14"/>
                    <a:pt x="67" y="14"/>
                  </a:cubicBezTo>
                  <a:cubicBezTo>
                    <a:pt x="62" y="0"/>
                    <a:pt x="62" y="0"/>
                    <a:pt x="62" y="0"/>
                  </a:cubicBezTo>
                  <a:cubicBezTo>
                    <a:pt x="62" y="0"/>
                    <a:pt x="26" y="9"/>
                    <a:pt x="24" y="10"/>
                  </a:cubicBezTo>
                  <a:cubicBezTo>
                    <a:pt x="0" y="15"/>
                    <a:pt x="16" y="53"/>
                    <a:pt x="19" y="61"/>
                  </a:cubicBezTo>
                  <a:cubicBezTo>
                    <a:pt x="31" y="102"/>
                    <a:pt x="31" y="102"/>
                    <a:pt x="31" y="102"/>
                  </a:cubicBezTo>
                  <a:cubicBezTo>
                    <a:pt x="33" y="106"/>
                    <a:pt x="37" y="108"/>
                    <a:pt x="42" y="107"/>
                  </a:cubicBezTo>
                  <a:cubicBezTo>
                    <a:pt x="46" y="106"/>
                    <a:pt x="49" y="101"/>
                    <a:pt x="47" y="97"/>
                  </a:cubicBezTo>
                  <a:cubicBezTo>
                    <a:pt x="42" y="80"/>
                    <a:pt x="42" y="80"/>
                    <a:pt x="42" y="80"/>
                  </a:cubicBezTo>
                  <a:cubicBezTo>
                    <a:pt x="43" y="79"/>
                    <a:pt x="44" y="79"/>
                    <a:pt x="45" y="79"/>
                  </a:cubicBezTo>
                  <a:cubicBezTo>
                    <a:pt x="50" y="96"/>
                    <a:pt x="50" y="96"/>
                    <a:pt x="50" y="96"/>
                  </a:cubicBezTo>
                  <a:cubicBezTo>
                    <a:pt x="52" y="101"/>
                    <a:pt x="56" y="103"/>
                    <a:pt x="61" y="102"/>
                  </a:cubicBezTo>
                  <a:cubicBezTo>
                    <a:pt x="65" y="101"/>
                    <a:pt x="68" y="96"/>
                    <a:pt x="66" y="92"/>
                  </a:cubicBezTo>
                  <a:cubicBezTo>
                    <a:pt x="61" y="75"/>
                    <a:pt x="61" y="75"/>
                    <a:pt x="61" y="75"/>
                  </a:cubicBezTo>
                  <a:cubicBezTo>
                    <a:pt x="62" y="74"/>
                    <a:pt x="64" y="74"/>
                    <a:pt x="65" y="73"/>
                  </a:cubicBezTo>
                  <a:cubicBezTo>
                    <a:pt x="70" y="90"/>
                    <a:pt x="70" y="90"/>
                    <a:pt x="70" y="90"/>
                  </a:cubicBezTo>
                  <a:cubicBezTo>
                    <a:pt x="71" y="95"/>
                    <a:pt x="76" y="97"/>
                    <a:pt x="80" y="96"/>
                  </a:cubicBezTo>
                  <a:cubicBezTo>
                    <a:pt x="85" y="94"/>
                    <a:pt x="87" y="90"/>
                    <a:pt x="86" y="85"/>
                  </a:cubicBezTo>
                  <a:cubicBezTo>
                    <a:pt x="84" y="81"/>
                    <a:pt x="84" y="81"/>
                    <a:pt x="84" y="81"/>
                  </a:cubicBezTo>
                  <a:cubicBezTo>
                    <a:pt x="87" y="82"/>
                    <a:pt x="89" y="82"/>
                    <a:pt x="91" y="81"/>
                  </a:cubicBezTo>
                  <a:cubicBezTo>
                    <a:pt x="95" y="79"/>
                    <a:pt x="97" y="74"/>
                    <a:pt x="95" y="69"/>
                  </a:cubicBezTo>
                  <a:close/>
                </a:path>
              </a:pathLst>
            </a:custGeom>
            <a:solidFill>
              <a:schemeClr val="accent3">
                <a:lumMod val="40000"/>
                <a:lumOff val="6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5" name="Freeform 23"/>
            <p:cNvSpPr>
              <a:spLocks/>
            </p:cNvSpPr>
            <p:nvPr/>
          </p:nvSpPr>
          <p:spPr bwMode="auto">
            <a:xfrm>
              <a:off x="4254500" y="5353050"/>
              <a:ext cx="82550" cy="41275"/>
            </a:xfrm>
            <a:custGeom>
              <a:avLst/>
              <a:gdLst>
                <a:gd name="T0" fmla="*/ 52 w 52"/>
                <a:gd name="T1" fmla="*/ 10 h 26"/>
                <a:gd name="T2" fmla="*/ 47 w 52"/>
                <a:gd name="T3" fmla="*/ 0 h 26"/>
                <a:gd name="T4" fmla="*/ 0 w 52"/>
                <a:gd name="T5" fmla="*/ 15 h 26"/>
                <a:gd name="T6" fmla="*/ 4 w 52"/>
                <a:gd name="T7" fmla="*/ 26 h 26"/>
                <a:gd name="T8" fmla="*/ 52 w 52"/>
                <a:gd name="T9" fmla="*/ 1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" h="26">
                  <a:moveTo>
                    <a:pt x="52" y="10"/>
                  </a:moveTo>
                  <a:lnTo>
                    <a:pt x="47" y="0"/>
                  </a:lnTo>
                  <a:lnTo>
                    <a:pt x="0" y="15"/>
                  </a:lnTo>
                  <a:lnTo>
                    <a:pt x="4" y="26"/>
                  </a:lnTo>
                  <a:lnTo>
                    <a:pt x="52" y="10"/>
                  </a:lnTo>
                  <a:close/>
                </a:path>
              </a:pathLst>
            </a:custGeom>
            <a:solidFill>
              <a:srgbClr val="EAECE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6" name="Freeform 24"/>
            <p:cNvSpPr>
              <a:spLocks/>
            </p:cNvSpPr>
            <p:nvPr/>
          </p:nvSpPr>
          <p:spPr bwMode="auto">
            <a:xfrm>
              <a:off x="4465638" y="4546600"/>
              <a:ext cx="266700" cy="214313"/>
            </a:xfrm>
            <a:custGeom>
              <a:avLst/>
              <a:gdLst>
                <a:gd name="T0" fmla="*/ 227 w 230"/>
                <a:gd name="T1" fmla="*/ 25 h 184"/>
                <a:gd name="T2" fmla="*/ 224 w 230"/>
                <a:gd name="T3" fmla="*/ 54 h 184"/>
                <a:gd name="T4" fmla="*/ 209 w 230"/>
                <a:gd name="T5" fmla="*/ 65 h 184"/>
                <a:gd name="T6" fmla="*/ 73 w 230"/>
                <a:gd name="T7" fmla="*/ 81 h 184"/>
                <a:gd name="T8" fmla="*/ 44 w 230"/>
                <a:gd name="T9" fmla="*/ 134 h 184"/>
                <a:gd name="T10" fmla="*/ 48 w 230"/>
                <a:gd name="T11" fmla="*/ 163 h 184"/>
                <a:gd name="T12" fmla="*/ 37 w 230"/>
                <a:gd name="T13" fmla="*/ 183 h 184"/>
                <a:gd name="T14" fmla="*/ 34 w 230"/>
                <a:gd name="T15" fmla="*/ 183 h 184"/>
                <a:gd name="T16" fmla="*/ 18 w 230"/>
                <a:gd name="T17" fmla="*/ 167 h 184"/>
                <a:gd name="T18" fmla="*/ 7 w 230"/>
                <a:gd name="T19" fmla="*/ 77 h 184"/>
                <a:gd name="T20" fmla="*/ 7 w 230"/>
                <a:gd name="T21" fmla="*/ 75 h 184"/>
                <a:gd name="T22" fmla="*/ 1 w 230"/>
                <a:gd name="T23" fmla="*/ 58 h 184"/>
                <a:gd name="T24" fmla="*/ 5 w 230"/>
                <a:gd name="T25" fmla="*/ 35 h 184"/>
                <a:gd name="T26" fmla="*/ 20 w 230"/>
                <a:gd name="T27" fmla="*/ 23 h 184"/>
                <a:gd name="T28" fmla="*/ 200 w 230"/>
                <a:gd name="T29" fmla="*/ 1 h 184"/>
                <a:gd name="T30" fmla="*/ 227 w 230"/>
                <a:gd name="T31" fmla="*/ 25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30" h="184">
                  <a:moveTo>
                    <a:pt x="227" y="25"/>
                  </a:moveTo>
                  <a:cubicBezTo>
                    <a:pt x="230" y="35"/>
                    <a:pt x="228" y="46"/>
                    <a:pt x="224" y="54"/>
                  </a:cubicBezTo>
                  <a:cubicBezTo>
                    <a:pt x="221" y="60"/>
                    <a:pt x="215" y="64"/>
                    <a:pt x="209" y="65"/>
                  </a:cubicBezTo>
                  <a:cubicBezTo>
                    <a:pt x="73" y="81"/>
                    <a:pt x="73" y="81"/>
                    <a:pt x="73" y="81"/>
                  </a:cubicBezTo>
                  <a:cubicBezTo>
                    <a:pt x="54" y="84"/>
                    <a:pt x="41" y="107"/>
                    <a:pt x="44" y="134"/>
                  </a:cubicBezTo>
                  <a:cubicBezTo>
                    <a:pt x="48" y="163"/>
                    <a:pt x="48" y="163"/>
                    <a:pt x="48" y="163"/>
                  </a:cubicBezTo>
                  <a:cubicBezTo>
                    <a:pt x="49" y="173"/>
                    <a:pt x="44" y="182"/>
                    <a:pt x="37" y="183"/>
                  </a:cubicBezTo>
                  <a:cubicBezTo>
                    <a:pt x="34" y="183"/>
                    <a:pt x="34" y="183"/>
                    <a:pt x="34" y="183"/>
                  </a:cubicBezTo>
                  <a:cubicBezTo>
                    <a:pt x="26" y="184"/>
                    <a:pt x="19" y="177"/>
                    <a:pt x="18" y="167"/>
                  </a:cubicBezTo>
                  <a:cubicBezTo>
                    <a:pt x="7" y="77"/>
                    <a:pt x="7" y="77"/>
                    <a:pt x="7" y="77"/>
                  </a:cubicBezTo>
                  <a:cubicBezTo>
                    <a:pt x="7" y="77"/>
                    <a:pt x="7" y="76"/>
                    <a:pt x="7" y="75"/>
                  </a:cubicBezTo>
                  <a:cubicBezTo>
                    <a:pt x="4" y="70"/>
                    <a:pt x="2" y="65"/>
                    <a:pt x="1" y="58"/>
                  </a:cubicBezTo>
                  <a:cubicBezTo>
                    <a:pt x="0" y="49"/>
                    <a:pt x="2" y="41"/>
                    <a:pt x="5" y="35"/>
                  </a:cubicBezTo>
                  <a:cubicBezTo>
                    <a:pt x="9" y="29"/>
                    <a:pt x="14" y="24"/>
                    <a:pt x="20" y="23"/>
                  </a:cubicBezTo>
                  <a:cubicBezTo>
                    <a:pt x="200" y="1"/>
                    <a:pt x="200" y="1"/>
                    <a:pt x="200" y="1"/>
                  </a:cubicBezTo>
                  <a:cubicBezTo>
                    <a:pt x="212" y="0"/>
                    <a:pt x="223" y="9"/>
                    <a:pt x="227" y="2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140" name="Group 139"/>
          <p:cNvGrpSpPr/>
          <p:nvPr/>
        </p:nvGrpSpPr>
        <p:grpSpPr>
          <a:xfrm flipH="1">
            <a:off x="8557576" y="1296577"/>
            <a:ext cx="356613" cy="595756"/>
            <a:chOff x="4106863" y="4533900"/>
            <a:chExt cx="923927" cy="1589088"/>
          </a:xfrm>
        </p:grpSpPr>
        <p:sp>
          <p:nvSpPr>
            <p:cNvPr id="141" name="Freeform 6"/>
            <p:cNvSpPr>
              <a:spLocks/>
            </p:cNvSpPr>
            <p:nvPr/>
          </p:nvSpPr>
          <p:spPr bwMode="auto">
            <a:xfrm>
              <a:off x="4760913" y="6051550"/>
              <a:ext cx="173038" cy="71438"/>
            </a:xfrm>
            <a:custGeom>
              <a:avLst/>
              <a:gdLst>
                <a:gd name="T0" fmla="*/ 150 w 150"/>
                <a:gd name="T1" fmla="*/ 30 h 61"/>
                <a:gd name="T2" fmla="*/ 139 w 150"/>
                <a:gd name="T3" fmla="*/ 17 h 61"/>
                <a:gd name="T4" fmla="*/ 72 w 150"/>
                <a:gd name="T5" fmla="*/ 0 h 61"/>
                <a:gd name="T6" fmla="*/ 0 w 150"/>
                <a:gd name="T7" fmla="*/ 8 h 61"/>
                <a:gd name="T8" fmla="*/ 4 w 150"/>
                <a:gd name="T9" fmla="*/ 57 h 61"/>
                <a:gd name="T10" fmla="*/ 5 w 150"/>
                <a:gd name="T11" fmla="*/ 57 h 61"/>
                <a:gd name="T12" fmla="*/ 6 w 150"/>
                <a:gd name="T13" fmla="*/ 61 h 61"/>
                <a:gd name="T14" fmla="*/ 140 w 150"/>
                <a:gd name="T15" fmla="*/ 49 h 61"/>
                <a:gd name="T16" fmla="*/ 148 w 150"/>
                <a:gd name="T17" fmla="*/ 39 h 61"/>
                <a:gd name="T18" fmla="*/ 148 w 150"/>
                <a:gd name="T19" fmla="*/ 39 h 61"/>
                <a:gd name="T20" fmla="*/ 150 w 150"/>
                <a:gd name="T21" fmla="*/ 3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50" h="61">
                  <a:moveTo>
                    <a:pt x="150" y="30"/>
                  </a:moveTo>
                  <a:cubicBezTo>
                    <a:pt x="149" y="24"/>
                    <a:pt x="145" y="19"/>
                    <a:pt x="139" y="17"/>
                  </a:cubicBezTo>
                  <a:cubicBezTo>
                    <a:pt x="72" y="0"/>
                    <a:pt x="72" y="0"/>
                    <a:pt x="72" y="0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4" y="57"/>
                    <a:pt x="4" y="57"/>
                    <a:pt x="4" y="57"/>
                  </a:cubicBezTo>
                  <a:cubicBezTo>
                    <a:pt x="5" y="57"/>
                    <a:pt x="5" y="57"/>
                    <a:pt x="5" y="57"/>
                  </a:cubicBezTo>
                  <a:cubicBezTo>
                    <a:pt x="6" y="61"/>
                    <a:pt x="6" y="61"/>
                    <a:pt x="6" y="61"/>
                  </a:cubicBezTo>
                  <a:cubicBezTo>
                    <a:pt x="140" y="49"/>
                    <a:pt x="140" y="49"/>
                    <a:pt x="140" y="49"/>
                  </a:cubicBezTo>
                  <a:cubicBezTo>
                    <a:pt x="145" y="48"/>
                    <a:pt x="149" y="44"/>
                    <a:pt x="148" y="39"/>
                  </a:cubicBezTo>
                  <a:cubicBezTo>
                    <a:pt x="148" y="39"/>
                    <a:pt x="148" y="39"/>
                    <a:pt x="148" y="39"/>
                  </a:cubicBezTo>
                  <a:cubicBezTo>
                    <a:pt x="149" y="36"/>
                    <a:pt x="150" y="33"/>
                    <a:pt x="150" y="3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2" name="Freeform 7"/>
            <p:cNvSpPr>
              <a:spLocks/>
            </p:cNvSpPr>
            <p:nvPr/>
          </p:nvSpPr>
          <p:spPr bwMode="auto">
            <a:xfrm>
              <a:off x="4556125" y="5394325"/>
              <a:ext cx="300038" cy="647700"/>
            </a:xfrm>
            <a:custGeom>
              <a:avLst/>
              <a:gdLst>
                <a:gd name="T0" fmla="*/ 0 w 259"/>
                <a:gd name="T1" fmla="*/ 24 h 558"/>
                <a:gd name="T2" fmla="*/ 125 w 259"/>
                <a:gd name="T3" fmla="*/ 249 h 558"/>
                <a:gd name="T4" fmla="*/ 173 w 259"/>
                <a:gd name="T5" fmla="*/ 558 h 558"/>
                <a:gd name="T6" fmla="*/ 259 w 259"/>
                <a:gd name="T7" fmla="*/ 558 h 558"/>
                <a:gd name="T8" fmla="*/ 229 w 259"/>
                <a:gd name="T9" fmla="*/ 269 h 558"/>
                <a:gd name="T10" fmla="*/ 114 w 259"/>
                <a:gd name="T11" fmla="*/ 8 h 558"/>
                <a:gd name="T12" fmla="*/ 0 w 259"/>
                <a:gd name="T13" fmla="*/ 24 h 5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9" h="558">
                  <a:moveTo>
                    <a:pt x="0" y="24"/>
                  </a:moveTo>
                  <a:cubicBezTo>
                    <a:pt x="3" y="30"/>
                    <a:pt x="94" y="170"/>
                    <a:pt x="125" y="249"/>
                  </a:cubicBezTo>
                  <a:cubicBezTo>
                    <a:pt x="156" y="328"/>
                    <a:pt x="173" y="558"/>
                    <a:pt x="173" y="558"/>
                  </a:cubicBezTo>
                  <a:cubicBezTo>
                    <a:pt x="259" y="558"/>
                    <a:pt x="259" y="558"/>
                    <a:pt x="259" y="558"/>
                  </a:cubicBezTo>
                  <a:cubicBezTo>
                    <a:pt x="259" y="558"/>
                    <a:pt x="250" y="339"/>
                    <a:pt x="229" y="269"/>
                  </a:cubicBezTo>
                  <a:cubicBezTo>
                    <a:pt x="208" y="200"/>
                    <a:pt x="114" y="8"/>
                    <a:pt x="114" y="8"/>
                  </a:cubicBezTo>
                  <a:cubicBezTo>
                    <a:pt x="111" y="0"/>
                    <a:pt x="0" y="24"/>
                    <a:pt x="0" y="2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3" name="Freeform 9"/>
            <p:cNvSpPr>
              <a:spLocks/>
            </p:cNvSpPr>
            <p:nvPr/>
          </p:nvSpPr>
          <p:spPr bwMode="auto">
            <a:xfrm>
              <a:off x="4106863" y="5834063"/>
              <a:ext cx="100013" cy="184150"/>
            </a:xfrm>
            <a:custGeom>
              <a:avLst/>
              <a:gdLst>
                <a:gd name="T0" fmla="*/ 81 w 85"/>
                <a:gd name="T1" fmla="*/ 68 h 159"/>
                <a:gd name="T2" fmla="*/ 51 w 85"/>
                <a:gd name="T3" fmla="*/ 0 h 159"/>
                <a:gd name="T4" fmla="*/ 4 w 85"/>
                <a:gd name="T5" fmla="*/ 19 h 159"/>
                <a:gd name="T6" fmla="*/ 4 w 85"/>
                <a:gd name="T7" fmla="*/ 20 h 159"/>
                <a:gd name="T8" fmla="*/ 0 w 85"/>
                <a:gd name="T9" fmla="*/ 22 h 159"/>
                <a:gd name="T10" fmla="*/ 53 w 85"/>
                <a:gd name="T11" fmla="*/ 151 h 159"/>
                <a:gd name="T12" fmla="*/ 66 w 85"/>
                <a:gd name="T13" fmla="*/ 156 h 159"/>
                <a:gd name="T14" fmla="*/ 66 w 85"/>
                <a:gd name="T15" fmla="*/ 156 h 159"/>
                <a:gd name="T16" fmla="*/ 75 w 85"/>
                <a:gd name="T17" fmla="*/ 155 h 159"/>
                <a:gd name="T18" fmla="*/ 85 w 85"/>
                <a:gd name="T19" fmla="*/ 141 h 159"/>
                <a:gd name="T20" fmla="*/ 81 w 85"/>
                <a:gd name="T21" fmla="*/ 68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5" h="159">
                  <a:moveTo>
                    <a:pt x="81" y="68"/>
                  </a:moveTo>
                  <a:cubicBezTo>
                    <a:pt x="51" y="0"/>
                    <a:pt x="51" y="0"/>
                    <a:pt x="51" y="0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4" y="20"/>
                    <a:pt x="4" y="20"/>
                    <a:pt x="4" y="20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53" y="151"/>
                    <a:pt x="53" y="151"/>
                    <a:pt x="53" y="151"/>
                  </a:cubicBezTo>
                  <a:cubicBezTo>
                    <a:pt x="56" y="156"/>
                    <a:pt x="61" y="159"/>
                    <a:pt x="66" y="156"/>
                  </a:cubicBezTo>
                  <a:cubicBezTo>
                    <a:pt x="66" y="156"/>
                    <a:pt x="66" y="156"/>
                    <a:pt x="66" y="156"/>
                  </a:cubicBezTo>
                  <a:cubicBezTo>
                    <a:pt x="69" y="157"/>
                    <a:pt x="72" y="156"/>
                    <a:pt x="75" y="155"/>
                  </a:cubicBezTo>
                  <a:cubicBezTo>
                    <a:pt x="81" y="153"/>
                    <a:pt x="85" y="147"/>
                    <a:pt x="85" y="141"/>
                  </a:cubicBezTo>
                  <a:lnTo>
                    <a:pt x="81" y="68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4" name="Freeform 10"/>
            <p:cNvSpPr>
              <a:spLocks/>
            </p:cNvSpPr>
            <p:nvPr/>
          </p:nvSpPr>
          <p:spPr bwMode="auto">
            <a:xfrm>
              <a:off x="4167188" y="5445125"/>
              <a:ext cx="409575" cy="458788"/>
            </a:xfrm>
            <a:custGeom>
              <a:avLst/>
              <a:gdLst>
                <a:gd name="T0" fmla="*/ 0 w 353"/>
                <a:gd name="T1" fmla="*/ 317 h 395"/>
                <a:gd name="T2" fmla="*/ 250 w 353"/>
                <a:gd name="T3" fmla="*/ 171 h 395"/>
                <a:gd name="T4" fmla="*/ 252 w 353"/>
                <a:gd name="T5" fmla="*/ 9 h 395"/>
                <a:gd name="T6" fmla="*/ 339 w 353"/>
                <a:gd name="T7" fmla="*/ 0 h 395"/>
                <a:gd name="T8" fmla="*/ 326 w 353"/>
                <a:gd name="T9" fmla="*/ 215 h 395"/>
                <a:gd name="T10" fmla="*/ 164 w 353"/>
                <a:gd name="T11" fmla="*/ 328 h 395"/>
                <a:gd name="T12" fmla="*/ 39 w 353"/>
                <a:gd name="T13" fmla="*/ 395 h 395"/>
                <a:gd name="T14" fmla="*/ 0 w 353"/>
                <a:gd name="T15" fmla="*/ 317 h 3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53" h="395">
                  <a:moveTo>
                    <a:pt x="0" y="317"/>
                  </a:moveTo>
                  <a:cubicBezTo>
                    <a:pt x="121" y="257"/>
                    <a:pt x="233" y="192"/>
                    <a:pt x="250" y="171"/>
                  </a:cubicBezTo>
                  <a:cubicBezTo>
                    <a:pt x="258" y="154"/>
                    <a:pt x="259" y="78"/>
                    <a:pt x="252" y="9"/>
                  </a:cubicBezTo>
                  <a:cubicBezTo>
                    <a:pt x="339" y="0"/>
                    <a:pt x="339" y="0"/>
                    <a:pt x="339" y="0"/>
                  </a:cubicBezTo>
                  <a:cubicBezTo>
                    <a:pt x="344" y="49"/>
                    <a:pt x="353" y="167"/>
                    <a:pt x="326" y="215"/>
                  </a:cubicBezTo>
                  <a:cubicBezTo>
                    <a:pt x="314" y="235"/>
                    <a:pt x="286" y="264"/>
                    <a:pt x="164" y="328"/>
                  </a:cubicBezTo>
                  <a:cubicBezTo>
                    <a:pt x="100" y="361"/>
                    <a:pt x="39" y="395"/>
                    <a:pt x="39" y="395"/>
                  </a:cubicBezTo>
                  <a:lnTo>
                    <a:pt x="0" y="317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5" name="Freeform 11"/>
            <p:cNvSpPr>
              <a:spLocks/>
            </p:cNvSpPr>
            <p:nvPr/>
          </p:nvSpPr>
          <p:spPr bwMode="auto">
            <a:xfrm>
              <a:off x="4429125" y="5368925"/>
              <a:ext cx="268288" cy="131763"/>
            </a:xfrm>
            <a:custGeom>
              <a:avLst/>
              <a:gdLst>
                <a:gd name="T0" fmla="*/ 230 w 231"/>
                <a:gd name="T1" fmla="*/ 35 h 114"/>
                <a:gd name="T2" fmla="*/ 219 w 231"/>
                <a:gd name="T3" fmla="*/ 76 h 114"/>
                <a:gd name="T4" fmla="*/ 174 w 231"/>
                <a:gd name="T5" fmla="*/ 103 h 114"/>
                <a:gd name="T6" fmla="*/ 69 w 231"/>
                <a:gd name="T7" fmla="*/ 113 h 114"/>
                <a:gd name="T8" fmla="*/ 60 w 231"/>
                <a:gd name="T9" fmla="*/ 114 h 114"/>
                <a:gd name="T10" fmla="*/ 38 w 231"/>
                <a:gd name="T11" fmla="*/ 108 h 114"/>
                <a:gd name="T12" fmla="*/ 34 w 231"/>
                <a:gd name="T13" fmla="*/ 107 h 114"/>
                <a:gd name="T14" fmla="*/ 1 w 231"/>
                <a:gd name="T15" fmla="*/ 57 h 114"/>
                <a:gd name="T16" fmla="*/ 0 w 231"/>
                <a:gd name="T17" fmla="*/ 24 h 114"/>
                <a:gd name="T18" fmla="*/ 225 w 231"/>
                <a:gd name="T19" fmla="*/ 0 h 114"/>
                <a:gd name="T20" fmla="*/ 230 w 231"/>
                <a:gd name="T21" fmla="*/ 35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31" h="114">
                  <a:moveTo>
                    <a:pt x="230" y="35"/>
                  </a:moveTo>
                  <a:cubicBezTo>
                    <a:pt x="231" y="50"/>
                    <a:pt x="227" y="65"/>
                    <a:pt x="219" y="76"/>
                  </a:cubicBezTo>
                  <a:cubicBezTo>
                    <a:pt x="209" y="91"/>
                    <a:pt x="193" y="101"/>
                    <a:pt x="174" y="103"/>
                  </a:cubicBezTo>
                  <a:cubicBezTo>
                    <a:pt x="69" y="113"/>
                    <a:pt x="69" y="113"/>
                    <a:pt x="69" y="113"/>
                  </a:cubicBezTo>
                  <a:cubicBezTo>
                    <a:pt x="66" y="114"/>
                    <a:pt x="63" y="114"/>
                    <a:pt x="60" y="114"/>
                  </a:cubicBezTo>
                  <a:cubicBezTo>
                    <a:pt x="52" y="113"/>
                    <a:pt x="45" y="111"/>
                    <a:pt x="38" y="108"/>
                  </a:cubicBezTo>
                  <a:cubicBezTo>
                    <a:pt x="37" y="108"/>
                    <a:pt x="36" y="107"/>
                    <a:pt x="34" y="107"/>
                  </a:cubicBezTo>
                  <a:cubicBezTo>
                    <a:pt x="16" y="97"/>
                    <a:pt x="3" y="79"/>
                    <a:pt x="1" y="57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225" y="0"/>
                    <a:pt x="225" y="0"/>
                    <a:pt x="225" y="0"/>
                  </a:cubicBezTo>
                  <a:lnTo>
                    <a:pt x="230" y="3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6" name="Freeform 15"/>
            <p:cNvSpPr>
              <a:spLocks/>
            </p:cNvSpPr>
            <p:nvPr/>
          </p:nvSpPr>
          <p:spPr bwMode="auto">
            <a:xfrm>
              <a:off x="4206875" y="4911725"/>
              <a:ext cx="277813" cy="468313"/>
            </a:xfrm>
            <a:custGeom>
              <a:avLst/>
              <a:gdLst>
                <a:gd name="T0" fmla="*/ 239 w 239"/>
                <a:gd name="T1" fmla="*/ 66 h 403"/>
                <a:gd name="T2" fmla="*/ 203 w 239"/>
                <a:gd name="T3" fmla="*/ 5 h 403"/>
                <a:gd name="T4" fmla="*/ 200 w 239"/>
                <a:gd name="T5" fmla="*/ 0 h 403"/>
                <a:gd name="T6" fmla="*/ 174 w 239"/>
                <a:gd name="T7" fmla="*/ 17 h 403"/>
                <a:gd name="T8" fmla="*/ 127 w 239"/>
                <a:gd name="T9" fmla="*/ 53 h 403"/>
                <a:gd name="T10" fmla="*/ 27 w 239"/>
                <a:gd name="T11" fmla="*/ 188 h 403"/>
                <a:gd name="T12" fmla="*/ 37 w 239"/>
                <a:gd name="T13" fmla="*/ 403 h 403"/>
                <a:gd name="T14" fmla="*/ 42 w 239"/>
                <a:gd name="T15" fmla="*/ 401 h 403"/>
                <a:gd name="T16" fmla="*/ 51 w 239"/>
                <a:gd name="T17" fmla="*/ 399 h 403"/>
                <a:gd name="T18" fmla="*/ 90 w 239"/>
                <a:gd name="T19" fmla="*/ 387 h 403"/>
                <a:gd name="T20" fmla="*/ 96 w 239"/>
                <a:gd name="T21" fmla="*/ 385 h 403"/>
                <a:gd name="T22" fmla="*/ 104 w 239"/>
                <a:gd name="T23" fmla="*/ 382 h 403"/>
                <a:gd name="T24" fmla="*/ 110 w 239"/>
                <a:gd name="T25" fmla="*/ 380 h 403"/>
                <a:gd name="T26" fmla="*/ 100 w 239"/>
                <a:gd name="T27" fmla="*/ 209 h 403"/>
                <a:gd name="T28" fmla="*/ 224 w 239"/>
                <a:gd name="T29" fmla="*/ 75 h 403"/>
                <a:gd name="T30" fmla="*/ 239 w 239"/>
                <a:gd name="T31" fmla="*/ 66 h 4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39" h="403">
                  <a:moveTo>
                    <a:pt x="239" y="66"/>
                  </a:moveTo>
                  <a:cubicBezTo>
                    <a:pt x="203" y="5"/>
                    <a:pt x="203" y="5"/>
                    <a:pt x="203" y="5"/>
                  </a:cubicBezTo>
                  <a:cubicBezTo>
                    <a:pt x="200" y="0"/>
                    <a:pt x="200" y="0"/>
                    <a:pt x="200" y="0"/>
                  </a:cubicBezTo>
                  <a:cubicBezTo>
                    <a:pt x="200" y="0"/>
                    <a:pt x="189" y="6"/>
                    <a:pt x="174" y="17"/>
                  </a:cubicBezTo>
                  <a:cubicBezTo>
                    <a:pt x="161" y="26"/>
                    <a:pt x="144" y="38"/>
                    <a:pt x="127" y="53"/>
                  </a:cubicBezTo>
                  <a:cubicBezTo>
                    <a:pt x="73" y="98"/>
                    <a:pt x="39" y="143"/>
                    <a:pt x="27" y="188"/>
                  </a:cubicBezTo>
                  <a:cubicBezTo>
                    <a:pt x="0" y="281"/>
                    <a:pt x="35" y="398"/>
                    <a:pt x="37" y="403"/>
                  </a:cubicBezTo>
                  <a:cubicBezTo>
                    <a:pt x="42" y="401"/>
                    <a:pt x="42" y="401"/>
                    <a:pt x="42" y="401"/>
                  </a:cubicBezTo>
                  <a:cubicBezTo>
                    <a:pt x="51" y="399"/>
                    <a:pt x="51" y="399"/>
                    <a:pt x="51" y="399"/>
                  </a:cubicBezTo>
                  <a:cubicBezTo>
                    <a:pt x="90" y="387"/>
                    <a:pt x="90" y="387"/>
                    <a:pt x="90" y="387"/>
                  </a:cubicBezTo>
                  <a:cubicBezTo>
                    <a:pt x="96" y="385"/>
                    <a:pt x="96" y="385"/>
                    <a:pt x="96" y="385"/>
                  </a:cubicBezTo>
                  <a:cubicBezTo>
                    <a:pt x="104" y="382"/>
                    <a:pt x="104" y="382"/>
                    <a:pt x="104" y="382"/>
                  </a:cubicBezTo>
                  <a:cubicBezTo>
                    <a:pt x="110" y="380"/>
                    <a:pt x="110" y="380"/>
                    <a:pt x="110" y="380"/>
                  </a:cubicBezTo>
                  <a:cubicBezTo>
                    <a:pt x="110" y="380"/>
                    <a:pt x="80" y="280"/>
                    <a:pt x="100" y="209"/>
                  </a:cubicBezTo>
                  <a:cubicBezTo>
                    <a:pt x="115" y="155"/>
                    <a:pt x="185" y="100"/>
                    <a:pt x="224" y="75"/>
                  </a:cubicBezTo>
                  <a:cubicBezTo>
                    <a:pt x="230" y="71"/>
                    <a:pt x="235" y="68"/>
                    <a:pt x="239" y="6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7" name="Freeform 16"/>
            <p:cNvSpPr>
              <a:spLocks/>
            </p:cNvSpPr>
            <p:nvPr/>
          </p:nvSpPr>
          <p:spPr bwMode="auto">
            <a:xfrm>
              <a:off x="4433888" y="4533900"/>
              <a:ext cx="274638" cy="290513"/>
            </a:xfrm>
            <a:custGeom>
              <a:avLst/>
              <a:gdLst>
                <a:gd name="T0" fmla="*/ 235 w 236"/>
                <a:gd name="T1" fmla="*/ 112 h 250"/>
                <a:gd name="T2" fmla="*/ 236 w 236"/>
                <a:gd name="T3" fmla="*/ 117 h 250"/>
                <a:gd name="T4" fmla="*/ 233 w 236"/>
                <a:gd name="T5" fmla="*/ 142 h 250"/>
                <a:gd name="T6" fmla="*/ 175 w 236"/>
                <a:gd name="T7" fmla="*/ 220 h 250"/>
                <a:gd name="T8" fmla="*/ 125 w 236"/>
                <a:gd name="T9" fmla="*/ 234 h 250"/>
                <a:gd name="T10" fmla="*/ 51 w 236"/>
                <a:gd name="T11" fmla="*/ 234 h 250"/>
                <a:gd name="T12" fmla="*/ 33 w 236"/>
                <a:gd name="T13" fmla="*/ 215 h 250"/>
                <a:gd name="T14" fmla="*/ 26 w 236"/>
                <a:gd name="T15" fmla="*/ 207 h 250"/>
                <a:gd name="T16" fmla="*/ 3 w 236"/>
                <a:gd name="T17" fmla="*/ 124 h 250"/>
                <a:gd name="T18" fmla="*/ 108 w 236"/>
                <a:gd name="T19" fmla="*/ 2 h 250"/>
                <a:gd name="T20" fmla="*/ 113 w 236"/>
                <a:gd name="T21" fmla="*/ 2 h 250"/>
                <a:gd name="T22" fmla="*/ 211 w 236"/>
                <a:gd name="T23" fmla="*/ 46 h 250"/>
                <a:gd name="T24" fmla="*/ 211 w 236"/>
                <a:gd name="T25" fmla="*/ 46 h 250"/>
                <a:gd name="T26" fmla="*/ 227 w 236"/>
                <a:gd name="T27" fmla="*/ 74 h 250"/>
                <a:gd name="T28" fmla="*/ 235 w 236"/>
                <a:gd name="T29" fmla="*/ 112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36" h="250">
                  <a:moveTo>
                    <a:pt x="235" y="112"/>
                  </a:moveTo>
                  <a:cubicBezTo>
                    <a:pt x="236" y="114"/>
                    <a:pt x="236" y="115"/>
                    <a:pt x="236" y="117"/>
                  </a:cubicBezTo>
                  <a:cubicBezTo>
                    <a:pt x="236" y="126"/>
                    <a:pt x="235" y="134"/>
                    <a:pt x="233" y="142"/>
                  </a:cubicBezTo>
                  <a:cubicBezTo>
                    <a:pt x="226" y="175"/>
                    <a:pt x="204" y="204"/>
                    <a:pt x="175" y="220"/>
                  </a:cubicBezTo>
                  <a:cubicBezTo>
                    <a:pt x="160" y="229"/>
                    <a:pt x="143" y="233"/>
                    <a:pt x="125" y="234"/>
                  </a:cubicBezTo>
                  <a:cubicBezTo>
                    <a:pt x="96" y="236"/>
                    <a:pt x="72" y="250"/>
                    <a:pt x="51" y="234"/>
                  </a:cubicBezTo>
                  <a:cubicBezTo>
                    <a:pt x="44" y="228"/>
                    <a:pt x="38" y="222"/>
                    <a:pt x="33" y="215"/>
                  </a:cubicBezTo>
                  <a:cubicBezTo>
                    <a:pt x="30" y="213"/>
                    <a:pt x="28" y="210"/>
                    <a:pt x="26" y="207"/>
                  </a:cubicBezTo>
                  <a:cubicBezTo>
                    <a:pt x="15" y="190"/>
                    <a:pt x="4" y="146"/>
                    <a:pt x="3" y="124"/>
                  </a:cubicBezTo>
                  <a:cubicBezTo>
                    <a:pt x="0" y="61"/>
                    <a:pt x="46" y="8"/>
                    <a:pt x="108" y="2"/>
                  </a:cubicBezTo>
                  <a:cubicBezTo>
                    <a:pt x="110" y="2"/>
                    <a:pt x="111" y="2"/>
                    <a:pt x="113" y="2"/>
                  </a:cubicBezTo>
                  <a:cubicBezTo>
                    <a:pt x="152" y="0"/>
                    <a:pt x="188" y="17"/>
                    <a:pt x="211" y="46"/>
                  </a:cubicBezTo>
                  <a:cubicBezTo>
                    <a:pt x="211" y="46"/>
                    <a:pt x="211" y="46"/>
                    <a:pt x="211" y="46"/>
                  </a:cubicBezTo>
                  <a:cubicBezTo>
                    <a:pt x="217" y="54"/>
                    <a:pt x="223" y="64"/>
                    <a:pt x="227" y="74"/>
                  </a:cubicBezTo>
                  <a:cubicBezTo>
                    <a:pt x="232" y="85"/>
                    <a:pt x="235" y="98"/>
                    <a:pt x="235" y="11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8" name="Freeform 18"/>
            <p:cNvSpPr>
              <a:spLocks/>
            </p:cNvSpPr>
            <p:nvPr/>
          </p:nvSpPr>
          <p:spPr bwMode="auto">
            <a:xfrm>
              <a:off x="4400550" y="4878388"/>
              <a:ext cx="119063" cy="568325"/>
            </a:xfrm>
            <a:custGeom>
              <a:avLst/>
              <a:gdLst>
                <a:gd name="T0" fmla="*/ 103 w 103"/>
                <a:gd name="T1" fmla="*/ 481 h 489"/>
                <a:gd name="T2" fmla="*/ 50 w 103"/>
                <a:gd name="T3" fmla="*/ 488 h 489"/>
                <a:gd name="T4" fmla="*/ 12 w 103"/>
                <a:gd name="T5" fmla="*/ 488 h 489"/>
                <a:gd name="T6" fmla="*/ 10 w 103"/>
                <a:gd name="T7" fmla="*/ 487 h 489"/>
                <a:gd name="T8" fmla="*/ 3 w 103"/>
                <a:gd name="T9" fmla="*/ 193 h 489"/>
                <a:gd name="T10" fmla="*/ 5 w 103"/>
                <a:gd name="T11" fmla="*/ 77 h 489"/>
                <a:gd name="T12" fmla="*/ 5 w 103"/>
                <a:gd name="T13" fmla="*/ 60 h 489"/>
                <a:gd name="T14" fmla="*/ 7 w 103"/>
                <a:gd name="T15" fmla="*/ 49 h 489"/>
                <a:gd name="T16" fmla="*/ 48 w 103"/>
                <a:gd name="T17" fmla="*/ 13 h 489"/>
                <a:gd name="T18" fmla="*/ 80 w 103"/>
                <a:gd name="T19" fmla="*/ 2 h 489"/>
                <a:gd name="T20" fmla="*/ 86 w 103"/>
                <a:gd name="T21" fmla="*/ 1 h 489"/>
                <a:gd name="T22" fmla="*/ 103 w 103"/>
                <a:gd name="T23" fmla="*/ 481 h 4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3" h="489">
                  <a:moveTo>
                    <a:pt x="103" y="481"/>
                  </a:moveTo>
                  <a:cubicBezTo>
                    <a:pt x="103" y="481"/>
                    <a:pt x="82" y="487"/>
                    <a:pt x="50" y="488"/>
                  </a:cubicBezTo>
                  <a:cubicBezTo>
                    <a:pt x="39" y="489"/>
                    <a:pt x="26" y="489"/>
                    <a:pt x="12" y="488"/>
                  </a:cubicBezTo>
                  <a:cubicBezTo>
                    <a:pt x="11" y="488"/>
                    <a:pt x="11" y="488"/>
                    <a:pt x="10" y="487"/>
                  </a:cubicBezTo>
                  <a:cubicBezTo>
                    <a:pt x="3" y="193"/>
                    <a:pt x="3" y="193"/>
                    <a:pt x="3" y="193"/>
                  </a:cubicBezTo>
                  <a:cubicBezTo>
                    <a:pt x="0" y="144"/>
                    <a:pt x="3" y="118"/>
                    <a:pt x="5" y="77"/>
                  </a:cubicBezTo>
                  <a:cubicBezTo>
                    <a:pt x="5" y="72"/>
                    <a:pt x="5" y="66"/>
                    <a:pt x="5" y="60"/>
                  </a:cubicBezTo>
                  <a:cubicBezTo>
                    <a:pt x="5" y="56"/>
                    <a:pt x="6" y="53"/>
                    <a:pt x="7" y="49"/>
                  </a:cubicBezTo>
                  <a:cubicBezTo>
                    <a:pt x="12" y="32"/>
                    <a:pt x="29" y="21"/>
                    <a:pt x="48" y="13"/>
                  </a:cubicBezTo>
                  <a:cubicBezTo>
                    <a:pt x="59" y="8"/>
                    <a:pt x="70" y="5"/>
                    <a:pt x="80" y="2"/>
                  </a:cubicBezTo>
                  <a:cubicBezTo>
                    <a:pt x="84" y="0"/>
                    <a:pt x="81" y="2"/>
                    <a:pt x="86" y="1"/>
                  </a:cubicBezTo>
                  <a:lnTo>
                    <a:pt x="103" y="48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9" name="Freeform 19"/>
            <p:cNvSpPr>
              <a:spLocks/>
            </p:cNvSpPr>
            <p:nvPr/>
          </p:nvSpPr>
          <p:spPr bwMode="auto">
            <a:xfrm>
              <a:off x="4598987" y="4883150"/>
              <a:ext cx="112197" cy="546100"/>
            </a:xfrm>
            <a:custGeom>
              <a:avLst/>
              <a:gdLst>
                <a:gd name="T0" fmla="*/ 83 w 83"/>
                <a:gd name="T1" fmla="*/ 468 h 470"/>
                <a:gd name="T2" fmla="*/ 65 w 83"/>
                <a:gd name="T3" fmla="*/ 468 h 470"/>
                <a:gd name="T4" fmla="*/ 23 w 83"/>
                <a:gd name="T5" fmla="*/ 470 h 470"/>
                <a:gd name="T6" fmla="*/ 4 w 83"/>
                <a:gd name="T7" fmla="*/ 1 h 470"/>
                <a:gd name="T8" fmla="*/ 26 w 83"/>
                <a:gd name="T9" fmla="*/ 15 h 470"/>
                <a:gd name="T10" fmla="*/ 63 w 83"/>
                <a:gd name="T11" fmla="*/ 65 h 470"/>
                <a:gd name="T12" fmla="*/ 68 w 83"/>
                <a:gd name="T13" fmla="*/ 84 h 470"/>
                <a:gd name="T14" fmla="*/ 68 w 83"/>
                <a:gd name="T15" fmla="*/ 85 h 470"/>
                <a:gd name="T16" fmla="*/ 83 w 83"/>
                <a:gd name="T17" fmla="*/ 468 h 4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3" h="470">
                  <a:moveTo>
                    <a:pt x="83" y="468"/>
                  </a:moveTo>
                  <a:cubicBezTo>
                    <a:pt x="65" y="468"/>
                    <a:pt x="65" y="468"/>
                    <a:pt x="65" y="468"/>
                  </a:cubicBezTo>
                  <a:cubicBezTo>
                    <a:pt x="23" y="470"/>
                    <a:pt x="23" y="470"/>
                    <a:pt x="23" y="470"/>
                  </a:cubicBezTo>
                  <a:cubicBezTo>
                    <a:pt x="23" y="470"/>
                    <a:pt x="0" y="0"/>
                    <a:pt x="4" y="1"/>
                  </a:cubicBezTo>
                  <a:cubicBezTo>
                    <a:pt x="11" y="5"/>
                    <a:pt x="19" y="9"/>
                    <a:pt x="26" y="15"/>
                  </a:cubicBezTo>
                  <a:cubicBezTo>
                    <a:pt x="41" y="27"/>
                    <a:pt x="56" y="45"/>
                    <a:pt x="63" y="65"/>
                  </a:cubicBezTo>
                  <a:cubicBezTo>
                    <a:pt x="65" y="71"/>
                    <a:pt x="67" y="78"/>
                    <a:pt x="68" y="84"/>
                  </a:cubicBezTo>
                  <a:cubicBezTo>
                    <a:pt x="68" y="84"/>
                    <a:pt x="68" y="84"/>
                    <a:pt x="68" y="85"/>
                  </a:cubicBezTo>
                  <a:cubicBezTo>
                    <a:pt x="73" y="125"/>
                    <a:pt x="83" y="468"/>
                    <a:pt x="83" y="46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0" name="Freeform 20"/>
            <p:cNvSpPr>
              <a:spLocks/>
            </p:cNvSpPr>
            <p:nvPr/>
          </p:nvSpPr>
          <p:spPr bwMode="auto">
            <a:xfrm>
              <a:off x="4452938" y="4864100"/>
              <a:ext cx="60325" cy="290513"/>
            </a:xfrm>
            <a:custGeom>
              <a:avLst/>
              <a:gdLst>
                <a:gd name="T0" fmla="*/ 50 w 52"/>
                <a:gd name="T1" fmla="*/ 247 h 251"/>
                <a:gd name="T2" fmla="*/ 9 w 52"/>
                <a:gd name="T3" fmla="*/ 102 h 251"/>
                <a:gd name="T4" fmla="*/ 27 w 52"/>
                <a:gd name="T5" fmla="*/ 86 h 251"/>
                <a:gd name="T6" fmla="*/ 0 w 52"/>
                <a:gd name="T7" fmla="*/ 27 h 251"/>
                <a:gd name="T8" fmla="*/ 42 w 52"/>
                <a:gd name="T9" fmla="*/ 0 h 251"/>
                <a:gd name="T10" fmla="*/ 50 w 52"/>
                <a:gd name="T11" fmla="*/ 247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2" h="251">
                  <a:moveTo>
                    <a:pt x="50" y="247"/>
                  </a:moveTo>
                  <a:cubicBezTo>
                    <a:pt x="52" y="251"/>
                    <a:pt x="9" y="102"/>
                    <a:pt x="9" y="102"/>
                  </a:cubicBezTo>
                  <a:cubicBezTo>
                    <a:pt x="27" y="86"/>
                    <a:pt x="27" y="86"/>
                    <a:pt x="27" y="86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42" y="0"/>
                    <a:pt x="47" y="240"/>
                    <a:pt x="50" y="24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grpSp>
          <p:nvGrpSpPr>
            <p:cNvPr id="151" name="Group 150"/>
            <p:cNvGrpSpPr/>
            <p:nvPr/>
          </p:nvGrpSpPr>
          <p:grpSpPr>
            <a:xfrm>
              <a:off x="4618040" y="5005240"/>
              <a:ext cx="412750" cy="290549"/>
              <a:chOff x="4637088" y="5005240"/>
              <a:chExt cx="412750" cy="290549"/>
            </a:xfrm>
          </p:grpSpPr>
          <p:sp>
            <p:nvSpPr>
              <p:cNvPr id="156" name="Freeform 13"/>
              <p:cNvSpPr>
                <a:spLocks/>
              </p:cNvSpPr>
              <p:nvPr/>
            </p:nvSpPr>
            <p:spPr bwMode="auto">
              <a:xfrm>
                <a:off x="4919663" y="5232289"/>
                <a:ext cx="30163" cy="63500"/>
              </a:xfrm>
              <a:custGeom>
                <a:avLst/>
                <a:gdLst>
                  <a:gd name="T0" fmla="*/ 4 w 19"/>
                  <a:gd name="T1" fmla="*/ 40 h 40"/>
                  <a:gd name="T2" fmla="*/ 3 w 19"/>
                  <a:gd name="T3" fmla="*/ 31 h 40"/>
                  <a:gd name="T4" fmla="*/ 0 w 19"/>
                  <a:gd name="T5" fmla="*/ 1 h 40"/>
                  <a:gd name="T6" fmla="*/ 9 w 19"/>
                  <a:gd name="T7" fmla="*/ 0 h 40"/>
                  <a:gd name="T8" fmla="*/ 15 w 19"/>
                  <a:gd name="T9" fmla="*/ 0 h 40"/>
                  <a:gd name="T10" fmla="*/ 16 w 19"/>
                  <a:gd name="T11" fmla="*/ 4 h 40"/>
                  <a:gd name="T12" fmla="*/ 16 w 19"/>
                  <a:gd name="T13" fmla="*/ 5 h 40"/>
                  <a:gd name="T14" fmla="*/ 16 w 19"/>
                  <a:gd name="T15" fmla="*/ 14 h 40"/>
                  <a:gd name="T16" fmla="*/ 19 w 19"/>
                  <a:gd name="T17" fmla="*/ 37 h 40"/>
                  <a:gd name="T18" fmla="*/ 19 w 19"/>
                  <a:gd name="T19" fmla="*/ 38 h 40"/>
                  <a:gd name="T20" fmla="*/ 13 w 19"/>
                  <a:gd name="T21" fmla="*/ 39 h 40"/>
                  <a:gd name="T22" fmla="*/ 7 w 19"/>
                  <a:gd name="T23" fmla="*/ 39 h 40"/>
                  <a:gd name="T24" fmla="*/ 4 w 19"/>
                  <a:gd name="T25" fmla="*/ 4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9" h="40">
                    <a:moveTo>
                      <a:pt x="4" y="40"/>
                    </a:moveTo>
                    <a:lnTo>
                      <a:pt x="3" y="31"/>
                    </a:lnTo>
                    <a:lnTo>
                      <a:pt x="0" y="1"/>
                    </a:lnTo>
                    <a:lnTo>
                      <a:pt x="9" y="0"/>
                    </a:lnTo>
                    <a:lnTo>
                      <a:pt x="15" y="0"/>
                    </a:lnTo>
                    <a:lnTo>
                      <a:pt x="16" y="4"/>
                    </a:lnTo>
                    <a:lnTo>
                      <a:pt x="16" y="5"/>
                    </a:lnTo>
                    <a:lnTo>
                      <a:pt x="16" y="14"/>
                    </a:lnTo>
                    <a:lnTo>
                      <a:pt x="19" y="37"/>
                    </a:lnTo>
                    <a:lnTo>
                      <a:pt x="19" y="38"/>
                    </a:lnTo>
                    <a:lnTo>
                      <a:pt x="13" y="39"/>
                    </a:lnTo>
                    <a:lnTo>
                      <a:pt x="7" y="39"/>
                    </a:lnTo>
                    <a:lnTo>
                      <a:pt x="4" y="40"/>
                    </a:lnTo>
                    <a:close/>
                  </a:path>
                </a:pathLst>
              </a:custGeom>
              <a:solidFill>
                <a:srgbClr val="EAEC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57" name="Freeform 14"/>
              <p:cNvSpPr>
                <a:spLocks/>
              </p:cNvSpPr>
              <p:nvPr/>
            </p:nvSpPr>
            <p:spPr bwMode="auto">
              <a:xfrm>
                <a:off x="4637088" y="5005240"/>
                <a:ext cx="296863" cy="287338"/>
              </a:xfrm>
              <a:custGeom>
                <a:avLst/>
                <a:gdLst>
                  <a:gd name="T0" fmla="*/ 253 w 256"/>
                  <a:gd name="T1" fmla="*/ 247 h 247"/>
                  <a:gd name="T2" fmla="*/ 73 w 256"/>
                  <a:gd name="T3" fmla="*/ 179 h 247"/>
                  <a:gd name="T4" fmla="*/ 8 w 256"/>
                  <a:gd name="T5" fmla="*/ 46 h 247"/>
                  <a:gd name="T6" fmla="*/ 4 w 256"/>
                  <a:gd name="T7" fmla="*/ 32 h 247"/>
                  <a:gd name="T8" fmla="*/ 0 w 256"/>
                  <a:gd name="T9" fmla="*/ 12 h 247"/>
                  <a:gd name="T10" fmla="*/ 33 w 256"/>
                  <a:gd name="T11" fmla="*/ 6 h 247"/>
                  <a:gd name="T12" fmla="*/ 65 w 256"/>
                  <a:gd name="T13" fmla="*/ 0 h 247"/>
                  <a:gd name="T14" fmla="*/ 65 w 256"/>
                  <a:gd name="T15" fmla="*/ 0 h 247"/>
                  <a:gd name="T16" fmla="*/ 66 w 256"/>
                  <a:gd name="T17" fmla="*/ 6 h 247"/>
                  <a:gd name="T18" fmla="*/ 122 w 256"/>
                  <a:gd name="T19" fmla="*/ 136 h 247"/>
                  <a:gd name="T20" fmla="*/ 256 w 256"/>
                  <a:gd name="T21" fmla="*/ 183 h 247"/>
                  <a:gd name="T22" fmla="*/ 256 w 256"/>
                  <a:gd name="T23" fmla="*/ 189 h 247"/>
                  <a:gd name="T24" fmla="*/ 254 w 256"/>
                  <a:gd name="T25" fmla="*/ 232 h 247"/>
                  <a:gd name="T26" fmla="*/ 253 w 256"/>
                  <a:gd name="T27" fmla="*/ 242 h 247"/>
                  <a:gd name="T28" fmla="*/ 253 w 256"/>
                  <a:gd name="T29" fmla="*/ 247 h 2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56" h="247">
                    <a:moveTo>
                      <a:pt x="253" y="247"/>
                    </a:moveTo>
                    <a:cubicBezTo>
                      <a:pt x="248" y="247"/>
                      <a:pt x="133" y="241"/>
                      <a:pt x="73" y="179"/>
                    </a:cubicBezTo>
                    <a:cubicBezTo>
                      <a:pt x="39" y="144"/>
                      <a:pt x="19" y="84"/>
                      <a:pt x="8" y="46"/>
                    </a:cubicBezTo>
                    <a:cubicBezTo>
                      <a:pt x="7" y="41"/>
                      <a:pt x="5" y="36"/>
                      <a:pt x="4" y="32"/>
                    </a:cubicBezTo>
                    <a:cubicBezTo>
                      <a:pt x="2" y="22"/>
                      <a:pt x="1" y="15"/>
                      <a:pt x="0" y="12"/>
                    </a:cubicBezTo>
                    <a:cubicBezTo>
                      <a:pt x="33" y="6"/>
                      <a:pt x="33" y="6"/>
                      <a:pt x="33" y="6"/>
                    </a:cubicBezTo>
                    <a:cubicBezTo>
                      <a:pt x="65" y="0"/>
                      <a:pt x="65" y="0"/>
                      <a:pt x="65" y="0"/>
                    </a:cubicBezTo>
                    <a:cubicBezTo>
                      <a:pt x="65" y="0"/>
                      <a:pt x="65" y="0"/>
                      <a:pt x="65" y="0"/>
                    </a:cubicBezTo>
                    <a:cubicBezTo>
                      <a:pt x="66" y="2"/>
                      <a:pt x="66" y="4"/>
                      <a:pt x="66" y="6"/>
                    </a:cubicBezTo>
                    <a:cubicBezTo>
                      <a:pt x="73" y="36"/>
                      <a:pt x="93" y="105"/>
                      <a:pt x="122" y="136"/>
                    </a:cubicBezTo>
                    <a:cubicBezTo>
                      <a:pt x="156" y="171"/>
                      <a:pt x="230" y="182"/>
                      <a:pt x="256" y="183"/>
                    </a:cubicBezTo>
                    <a:cubicBezTo>
                      <a:pt x="256" y="189"/>
                      <a:pt x="256" y="189"/>
                      <a:pt x="256" y="189"/>
                    </a:cubicBezTo>
                    <a:cubicBezTo>
                      <a:pt x="254" y="232"/>
                      <a:pt x="254" y="232"/>
                      <a:pt x="254" y="232"/>
                    </a:cubicBezTo>
                    <a:cubicBezTo>
                      <a:pt x="253" y="242"/>
                      <a:pt x="253" y="242"/>
                      <a:pt x="253" y="242"/>
                    </a:cubicBezTo>
                    <a:lnTo>
                      <a:pt x="253" y="247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58" name="Freeform 12"/>
              <p:cNvSpPr>
                <a:spLocks/>
              </p:cNvSpPr>
              <p:nvPr/>
            </p:nvSpPr>
            <p:spPr bwMode="auto">
              <a:xfrm>
                <a:off x="4933950" y="5216414"/>
                <a:ext cx="115888" cy="76200"/>
              </a:xfrm>
              <a:custGeom>
                <a:avLst/>
                <a:gdLst>
                  <a:gd name="T0" fmla="*/ 93 w 100"/>
                  <a:gd name="T1" fmla="*/ 32 h 66"/>
                  <a:gd name="T2" fmla="*/ 61 w 100"/>
                  <a:gd name="T3" fmla="*/ 34 h 66"/>
                  <a:gd name="T4" fmla="*/ 61 w 100"/>
                  <a:gd name="T5" fmla="*/ 32 h 66"/>
                  <a:gd name="T6" fmla="*/ 92 w 100"/>
                  <a:gd name="T7" fmla="*/ 29 h 66"/>
                  <a:gd name="T8" fmla="*/ 98 w 100"/>
                  <a:gd name="T9" fmla="*/ 22 h 66"/>
                  <a:gd name="T10" fmla="*/ 91 w 100"/>
                  <a:gd name="T11" fmla="*/ 17 h 66"/>
                  <a:gd name="T12" fmla="*/ 56 w 100"/>
                  <a:gd name="T13" fmla="*/ 20 h 66"/>
                  <a:gd name="T14" fmla="*/ 43 w 100"/>
                  <a:gd name="T15" fmla="*/ 18 h 66"/>
                  <a:gd name="T16" fmla="*/ 56 w 100"/>
                  <a:gd name="T17" fmla="*/ 13 h 66"/>
                  <a:gd name="T18" fmla="*/ 59 w 100"/>
                  <a:gd name="T19" fmla="*/ 5 h 66"/>
                  <a:gd name="T20" fmla="*/ 50 w 100"/>
                  <a:gd name="T21" fmla="*/ 1 h 66"/>
                  <a:gd name="T22" fmla="*/ 6 w 100"/>
                  <a:gd name="T23" fmla="*/ 20 h 66"/>
                  <a:gd name="T24" fmla="*/ 0 w 100"/>
                  <a:gd name="T25" fmla="*/ 21 h 66"/>
                  <a:gd name="T26" fmla="*/ 2 w 100"/>
                  <a:gd name="T27" fmla="*/ 51 h 66"/>
                  <a:gd name="T28" fmla="*/ 35 w 100"/>
                  <a:gd name="T29" fmla="*/ 64 h 66"/>
                  <a:gd name="T30" fmla="*/ 36 w 100"/>
                  <a:gd name="T31" fmla="*/ 64 h 66"/>
                  <a:gd name="T32" fmla="*/ 83 w 100"/>
                  <a:gd name="T33" fmla="*/ 60 h 66"/>
                  <a:gd name="T34" fmla="*/ 89 w 100"/>
                  <a:gd name="T35" fmla="*/ 53 h 66"/>
                  <a:gd name="T36" fmla="*/ 82 w 100"/>
                  <a:gd name="T37" fmla="*/ 48 h 66"/>
                  <a:gd name="T38" fmla="*/ 62 w 100"/>
                  <a:gd name="T39" fmla="*/ 49 h 66"/>
                  <a:gd name="T40" fmla="*/ 62 w 100"/>
                  <a:gd name="T41" fmla="*/ 47 h 66"/>
                  <a:gd name="T42" fmla="*/ 94 w 100"/>
                  <a:gd name="T43" fmla="*/ 44 h 66"/>
                  <a:gd name="T44" fmla="*/ 100 w 100"/>
                  <a:gd name="T45" fmla="*/ 37 h 66"/>
                  <a:gd name="T46" fmla="*/ 93 w 100"/>
                  <a:gd name="T47" fmla="*/ 32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00" h="66">
                    <a:moveTo>
                      <a:pt x="93" y="32"/>
                    </a:moveTo>
                    <a:cubicBezTo>
                      <a:pt x="61" y="34"/>
                      <a:pt x="61" y="34"/>
                      <a:pt x="61" y="34"/>
                    </a:cubicBezTo>
                    <a:cubicBezTo>
                      <a:pt x="61" y="33"/>
                      <a:pt x="61" y="33"/>
                      <a:pt x="61" y="32"/>
                    </a:cubicBezTo>
                    <a:cubicBezTo>
                      <a:pt x="92" y="29"/>
                      <a:pt x="92" y="29"/>
                      <a:pt x="92" y="29"/>
                    </a:cubicBezTo>
                    <a:cubicBezTo>
                      <a:pt x="95" y="29"/>
                      <a:pt x="98" y="26"/>
                      <a:pt x="98" y="22"/>
                    </a:cubicBezTo>
                    <a:cubicBezTo>
                      <a:pt x="97" y="19"/>
                      <a:pt x="94" y="16"/>
                      <a:pt x="91" y="17"/>
                    </a:cubicBezTo>
                    <a:cubicBezTo>
                      <a:pt x="56" y="20"/>
                      <a:pt x="56" y="20"/>
                      <a:pt x="56" y="20"/>
                    </a:cubicBezTo>
                    <a:cubicBezTo>
                      <a:pt x="52" y="19"/>
                      <a:pt x="48" y="19"/>
                      <a:pt x="43" y="18"/>
                    </a:cubicBezTo>
                    <a:cubicBezTo>
                      <a:pt x="56" y="13"/>
                      <a:pt x="56" y="13"/>
                      <a:pt x="56" y="13"/>
                    </a:cubicBezTo>
                    <a:cubicBezTo>
                      <a:pt x="59" y="12"/>
                      <a:pt x="61" y="8"/>
                      <a:pt x="59" y="5"/>
                    </a:cubicBezTo>
                    <a:cubicBezTo>
                      <a:pt x="58" y="1"/>
                      <a:pt x="54" y="0"/>
                      <a:pt x="50" y="1"/>
                    </a:cubicBezTo>
                    <a:cubicBezTo>
                      <a:pt x="6" y="20"/>
                      <a:pt x="6" y="20"/>
                      <a:pt x="6" y="20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21"/>
                      <a:pt x="2" y="50"/>
                      <a:pt x="2" y="51"/>
                    </a:cubicBezTo>
                    <a:cubicBezTo>
                      <a:pt x="2" y="66"/>
                      <a:pt x="22" y="66"/>
                      <a:pt x="35" y="64"/>
                    </a:cubicBezTo>
                    <a:cubicBezTo>
                      <a:pt x="35" y="64"/>
                      <a:pt x="36" y="64"/>
                      <a:pt x="36" y="64"/>
                    </a:cubicBezTo>
                    <a:cubicBezTo>
                      <a:pt x="83" y="60"/>
                      <a:pt x="83" y="60"/>
                      <a:pt x="83" y="60"/>
                    </a:cubicBezTo>
                    <a:cubicBezTo>
                      <a:pt x="87" y="60"/>
                      <a:pt x="90" y="57"/>
                      <a:pt x="89" y="53"/>
                    </a:cubicBezTo>
                    <a:cubicBezTo>
                      <a:pt x="89" y="50"/>
                      <a:pt x="86" y="47"/>
                      <a:pt x="82" y="48"/>
                    </a:cubicBezTo>
                    <a:cubicBezTo>
                      <a:pt x="62" y="49"/>
                      <a:pt x="62" y="49"/>
                      <a:pt x="62" y="49"/>
                    </a:cubicBezTo>
                    <a:cubicBezTo>
                      <a:pt x="62" y="49"/>
                      <a:pt x="62" y="48"/>
                      <a:pt x="62" y="47"/>
                    </a:cubicBezTo>
                    <a:cubicBezTo>
                      <a:pt x="94" y="44"/>
                      <a:pt x="94" y="44"/>
                      <a:pt x="94" y="44"/>
                    </a:cubicBezTo>
                    <a:cubicBezTo>
                      <a:pt x="97" y="44"/>
                      <a:pt x="100" y="41"/>
                      <a:pt x="100" y="37"/>
                    </a:cubicBezTo>
                    <a:cubicBezTo>
                      <a:pt x="100" y="34"/>
                      <a:pt x="96" y="31"/>
                      <a:pt x="93" y="32"/>
                    </a:cubicBezTo>
                    <a:close/>
                  </a:path>
                </a:pathLst>
              </a:custGeom>
              <a:solidFill>
                <a:schemeClr val="accent3">
                  <a:lumMod val="40000"/>
                  <a:lumOff val="6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  <p:sp>
          <p:nvSpPr>
            <p:cNvPr id="152" name="Freeform 17"/>
            <p:cNvSpPr>
              <a:spLocks/>
            </p:cNvSpPr>
            <p:nvPr/>
          </p:nvSpPr>
          <p:spPr bwMode="auto">
            <a:xfrm>
              <a:off x="4460875" y="4562475"/>
              <a:ext cx="252413" cy="357188"/>
            </a:xfrm>
            <a:custGeom>
              <a:avLst/>
              <a:gdLst>
                <a:gd name="T0" fmla="*/ 217 w 218"/>
                <a:gd name="T1" fmla="*/ 17 h 309"/>
                <a:gd name="T2" fmla="*/ 197 w 218"/>
                <a:gd name="T3" fmla="*/ 1 h 309"/>
                <a:gd name="T4" fmla="*/ 49 w 218"/>
                <a:gd name="T5" fmla="*/ 19 h 309"/>
                <a:gd name="T6" fmla="*/ 33 w 218"/>
                <a:gd name="T7" fmla="*/ 39 h 309"/>
                <a:gd name="T8" fmla="*/ 40 w 218"/>
                <a:gd name="T9" fmla="*/ 51 h 309"/>
                <a:gd name="T10" fmla="*/ 28 w 218"/>
                <a:gd name="T11" fmla="*/ 70 h 309"/>
                <a:gd name="T12" fmla="*/ 28 w 218"/>
                <a:gd name="T13" fmla="*/ 70 h 309"/>
                <a:gd name="T14" fmla="*/ 24 w 218"/>
                <a:gd name="T15" fmla="*/ 80 h 309"/>
                <a:gd name="T16" fmla="*/ 24 w 218"/>
                <a:gd name="T17" fmla="*/ 82 h 309"/>
                <a:gd name="T18" fmla="*/ 21 w 218"/>
                <a:gd name="T19" fmla="*/ 94 h 309"/>
                <a:gd name="T20" fmla="*/ 20 w 218"/>
                <a:gd name="T21" fmla="*/ 112 h 309"/>
                <a:gd name="T22" fmla="*/ 20 w 218"/>
                <a:gd name="T23" fmla="*/ 112 h 309"/>
                <a:gd name="T24" fmla="*/ 20 w 218"/>
                <a:gd name="T25" fmla="*/ 113 h 309"/>
                <a:gd name="T26" fmla="*/ 20 w 218"/>
                <a:gd name="T27" fmla="*/ 117 h 309"/>
                <a:gd name="T28" fmla="*/ 20 w 218"/>
                <a:gd name="T29" fmla="*/ 121 h 309"/>
                <a:gd name="T30" fmla="*/ 21 w 218"/>
                <a:gd name="T31" fmla="*/ 126 h 309"/>
                <a:gd name="T32" fmla="*/ 21 w 218"/>
                <a:gd name="T33" fmla="*/ 126 h 309"/>
                <a:gd name="T34" fmla="*/ 6 w 218"/>
                <a:gd name="T35" fmla="*/ 133 h 309"/>
                <a:gd name="T36" fmla="*/ 1 w 218"/>
                <a:gd name="T37" fmla="*/ 150 h 309"/>
                <a:gd name="T38" fmla="*/ 24 w 218"/>
                <a:gd name="T39" fmla="*/ 172 h 309"/>
                <a:gd name="T40" fmla="*/ 44 w 218"/>
                <a:gd name="T41" fmla="*/ 215 h 309"/>
                <a:gd name="T42" fmla="*/ 52 w 218"/>
                <a:gd name="T43" fmla="*/ 283 h 309"/>
                <a:gd name="T44" fmla="*/ 83 w 218"/>
                <a:gd name="T45" fmla="*/ 307 h 309"/>
                <a:gd name="T46" fmla="*/ 99 w 218"/>
                <a:gd name="T47" fmla="*/ 305 h 309"/>
                <a:gd name="T48" fmla="*/ 123 w 218"/>
                <a:gd name="T49" fmla="*/ 275 h 309"/>
                <a:gd name="T50" fmla="*/ 120 w 218"/>
                <a:gd name="T51" fmla="*/ 249 h 309"/>
                <a:gd name="T52" fmla="*/ 123 w 218"/>
                <a:gd name="T53" fmla="*/ 249 h 309"/>
                <a:gd name="T54" fmla="*/ 136 w 218"/>
                <a:gd name="T55" fmla="*/ 248 h 309"/>
                <a:gd name="T56" fmla="*/ 139 w 218"/>
                <a:gd name="T57" fmla="*/ 247 h 309"/>
                <a:gd name="T58" fmla="*/ 209 w 218"/>
                <a:gd name="T59" fmla="*/ 164 h 309"/>
                <a:gd name="T60" fmla="*/ 209 w 218"/>
                <a:gd name="T61" fmla="*/ 151 h 309"/>
                <a:gd name="T62" fmla="*/ 209 w 218"/>
                <a:gd name="T63" fmla="*/ 144 h 309"/>
                <a:gd name="T64" fmla="*/ 205 w 218"/>
                <a:gd name="T65" fmla="*/ 100 h 309"/>
                <a:gd name="T66" fmla="*/ 203 w 218"/>
                <a:gd name="T67" fmla="*/ 81 h 309"/>
                <a:gd name="T68" fmla="*/ 198 w 218"/>
                <a:gd name="T69" fmla="*/ 67 h 309"/>
                <a:gd name="T70" fmla="*/ 178 w 218"/>
                <a:gd name="T71" fmla="*/ 39 h 309"/>
                <a:gd name="T72" fmla="*/ 201 w 218"/>
                <a:gd name="T73" fmla="*/ 36 h 309"/>
                <a:gd name="T74" fmla="*/ 217 w 218"/>
                <a:gd name="T75" fmla="*/ 17 h 3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18" h="309">
                  <a:moveTo>
                    <a:pt x="217" y="17"/>
                  </a:moveTo>
                  <a:cubicBezTo>
                    <a:pt x="216" y="7"/>
                    <a:pt x="207" y="0"/>
                    <a:pt x="197" y="1"/>
                  </a:cubicBezTo>
                  <a:cubicBezTo>
                    <a:pt x="49" y="19"/>
                    <a:pt x="49" y="19"/>
                    <a:pt x="49" y="19"/>
                  </a:cubicBezTo>
                  <a:cubicBezTo>
                    <a:pt x="39" y="20"/>
                    <a:pt x="32" y="29"/>
                    <a:pt x="33" y="39"/>
                  </a:cubicBezTo>
                  <a:cubicBezTo>
                    <a:pt x="34" y="44"/>
                    <a:pt x="36" y="48"/>
                    <a:pt x="40" y="51"/>
                  </a:cubicBezTo>
                  <a:cubicBezTo>
                    <a:pt x="35" y="57"/>
                    <a:pt x="31" y="63"/>
                    <a:pt x="28" y="70"/>
                  </a:cubicBezTo>
                  <a:cubicBezTo>
                    <a:pt x="28" y="70"/>
                    <a:pt x="28" y="70"/>
                    <a:pt x="28" y="70"/>
                  </a:cubicBezTo>
                  <a:cubicBezTo>
                    <a:pt x="27" y="74"/>
                    <a:pt x="25" y="77"/>
                    <a:pt x="24" y="80"/>
                  </a:cubicBezTo>
                  <a:cubicBezTo>
                    <a:pt x="24" y="81"/>
                    <a:pt x="24" y="81"/>
                    <a:pt x="24" y="82"/>
                  </a:cubicBezTo>
                  <a:cubicBezTo>
                    <a:pt x="23" y="86"/>
                    <a:pt x="22" y="90"/>
                    <a:pt x="21" y="94"/>
                  </a:cubicBezTo>
                  <a:cubicBezTo>
                    <a:pt x="20" y="100"/>
                    <a:pt x="19" y="106"/>
                    <a:pt x="20" y="112"/>
                  </a:cubicBezTo>
                  <a:cubicBezTo>
                    <a:pt x="20" y="112"/>
                    <a:pt x="20" y="112"/>
                    <a:pt x="20" y="112"/>
                  </a:cubicBezTo>
                  <a:cubicBezTo>
                    <a:pt x="20" y="113"/>
                    <a:pt x="20" y="113"/>
                    <a:pt x="20" y="113"/>
                  </a:cubicBezTo>
                  <a:cubicBezTo>
                    <a:pt x="20" y="117"/>
                    <a:pt x="20" y="117"/>
                    <a:pt x="20" y="117"/>
                  </a:cubicBezTo>
                  <a:cubicBezTo>
                    <a:pt x="20" y="121"/>
                    <a:pt x="20" y="121"/>
                    <a:pt x="20" y="121"/>
                  </a:cubicBezTo>
                  <a:cubicBezTo>
                    <a:pt x="21" y="126"/>
                    <a:pt x="21" y="126"/>
                    <a:pt x="21" y="126"/>
                  </a:cubicBezTo>
                  <a:cubicBezTo>
                    <a:pt x="21" y="126"/>
                    <a:pt x="21" y="126"/>
                    <a:pt x="21" y="126"/>
                  </a:cubicBezTo>
                  <a:cubicBezTo>
                    <a:pt x="15" y="127"/>
                    <a:pt x="10" y="129"/>
                    <a:pt x="6" y="133"/>
                  </a:cubicBezTo>
                  <a:cubicBezTo>
                    <a:pt x="3" y="138"/>
                    <a:pt x="0" y="143"/>
                    <a:pt x="1" y="150"/>
                  </a:cubicBezTo>
                  <a:cubicBezTo>
                    <a:pt x="2" y="162"/>
                    <a:pt x="12" y="172"/>
                    <a:pt x="24" y="172"/>
                  </a:cubicBezTo>
                  <a:cubicBezTo>
                    <a:pt x="27" y="188"/>
                    <a:pt x="34" y="203"/>
                    <a:pt x="44" y="215"/>
                  </a:cubicBezTo>
                  <a:cubicBezTo>
                    <a:pt x="52" y="283"/>
                    <a:pt x="52" y="283"/>
                    <a:pt x="52" y="283"/>
                  </a:cubicBezTo>
                  <a:cubicBezTo>
                    <a:pt x="54" y="298"/>
                    <a:pt x="68" y="309"/>
                    <a:pt x="83" y="307"/>
                  </a:cubicBezTo>
                  <a:cubicBezTo>
                    <a:pt x="99" y="305"/>
                    <a:pt x="99" y="305"/>
                    <a:pt x="99" y="305"/>
                  </a:cubicBezTo>
                  <a:cubicBezTo>
                    <a:pt x="114" y="303"/>
                    <a:pt x="125" y="290"/>
                    <a:pt x="123" y="275"/>
                  </a:cubicBezTo>
                  <a:cubicBezTo>
                    <a:pt x="120" y="249"/>
                    <a:pt x="120" y="249"/>
                    <a:pt x="120" y="249"/>
                  </a:cubicBezTo>
                  <a:cubicBezTo>
                    <a:pt x="121" y="249"/>
                    <a:pt x="122" y="249"/>
                    <a:pt x="123" y="249"/>
                  </a:cubicBezTo>
                  <a:cubicBezTo>
                    <a:pt x="127" y="249"/>
                    <a:pt x="131" y="248"/>
                    <a:pt x="136" y="248"/>
                  </a:cubicBezTo>
                  <a:cubicBezTo>
                    <a:pt x="137" y="247"/>
                    <a:pt x="138" y="247"/>
                    <a:pt x="139" y="247"/>
                  </a:cubicBezTo>
                  <a:cubicBezTo>
                    <a:pt x="178" y="237"/>
                    <a:pt x="206" y="203"/>
                    <a:pt x="209" y="164"/>
                  </a:cubicBezTo>
                  <a:cubicBezTo>
                    <a:pt x="209" y="160"/>
                    <a:pt x="209" y="155"/>
                    <a:pt x="209" y="151"/>
                  </a:cubicBezTo>
                  <a:cubicBezTo>
                    <a:pt x="209" y="144"/>
                    <a:pt x="209" y="144"/>
                    <a:pt x="209" y="144"/>
                  </a:cubicBezTo>
                  <a:cubicBezTo>
                    <a:pt x="205" y="100"/>
                    <a:pt x="205" y="100"/>
                    <a:pt x="205" y="100"/>
                  </a:cubicBezTo>
                  <a:cubicBezTo>
                    <a:pt x="205" y="94"/>
                    <a:pt x="204" y="87"/>
                    <a:pt x="203" y="81"/>
                  </a:cubicBezTo>
                  <a:cubicBezTo>
                    <a:pt x="201" y="76"/>
                    <a:pt x="200" y="72"/>
                    <a:pt x="198" y="67"/>
                  </a:cubicBezTo>
                  <a:cubicBezTo>
                    <a:pt x="193" y="57"/>
                    <a:pt x="186" y="47"/>
                    <a:pt x="178" y="39"/>
                  </a:cubicBezTo>
                  <a:cubicBezTo>
                    <a:pt x="201" y="36"/>
                    <a:pt x="201" y="36"/>
                    <a:pt x="201" y="36"/>
                  </a:cubicBezTo>
                  <a:cubicBezTo>
                    <a:pt x="211" y="35"/>
                    <a:pt x="218" y="26"/>
                    <a:pt x="217" y="17"/>
                  </a:cubicBezTo>
                  <a:close/>
                </a:path>
              </a:pathLst>
            </a:custGeom>
            <a:solidFill>
              <a:schemeClr val="accent3">
                <a:lumMod val="40000"/>
                <a:lumOff val="6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3" name="Freeform 22"/>
            <p:cNvSpPr>
              <a:spLocks/>
            </p:cNvSpPr>
            <p:nvPr/>
          </p:nvSpPr>
          <p:spPr bwMode="auto">
            <a:xfrm>
              <a:off x="4251325" y="5360988"/>
              <a:ext cx="112713" cy="125413"/>
            </a:xfrm>
            <a:custGeom>
              <a:avLst/>
              <a:gdLst>
                <a:gd name="T0" fmla="*/ 95 w 97"/>
                <a:gd name="T1" fmla="*/ 69 h 108"/>
                <a:gd name="T2" fmla="*/ 67 w 97"/>
                <a:gd name="T3" fmla="*/ 14 h 108"/>
                <a:gd name="T4" fmla="*/ 62 w 97"/>
                <a:gd name="T5" fmla="*/ 0 h 108"/>
                <a:gd name="T6" fmla="*/ 24 w 97"/>
                <a:gd name="T7" fmla="*/ 10 h 108"/>
                <a:gd name="T8" fmla="*/ 19 w 97"/>
                <a:gd name="T9" fmla="*/ 61 h 108"/>
                <a:gd name="T10" fmla="*/ 31 w 97"/>
                <a:gd name="T11" fmla="*/ 102 h 108"/>
                <a:gd name="T12" fmla="*/ 42 w 97"/>
                <a:gd name="T13" fmla="*/ 107 h 108"/>
                <a:gd name="T14" fmla="*/ 47 w 97"/>
                <a:gd name="T15" fmla="*/ 97 h 108"/>
                <a:gd name="T16" fmla="*/ 42 w 97"/>
                <a:gd name="T17" fmla="*/ 80 h 108"/>
                <a:gd name="T18" fmla="*/ 45 w 97"/>
                <a:gd name="T19" fmla="*/ 79 h 108"/>
                <a:gd name="T20" fmla="*/ 50 w 97"/>
                <a:gd name="T21" fmla="*/ 96 h 108"/>
                <a:gd name="T22" fmla="*/ 61 w 97"/>
                <a:gd name="T23" fmla="*/ 102 h 108"/>
                <a:gd name="T24" fmla="*/ 66 w 97"/>
                <a:gd name="T25" fmla="*/ 92 h 108"/>
                <a:gd name="T26" fmla="*/ 61 w 97"/>
                <a:gd name="T27" fmla="*/ 75 h 108"/>
                <a:gd name="T28" fmla="*/ 65 w 97"/>
                <a:gd name="T29" fmla="*/ 73 h 108"/>
                <a:gd name="T30" fmla="*/ 70 w 97"/>
                <a:gd name="T31" fmla="*/ 90 h 108"/>
                <a:gd name="T32" fmla="*/ 80 w 97"/>
                <a:gd name="T33" fmla="*/ 96 h 108"/>
                <a:gd name="T34" fmla="*/ 86 w 97"/>
                <a:gd name="T35" fmla="*/ 85 h 108"/>
                <a:gd name="T36" fmla="*/ 84 w 97"/>
                <a:gd name="T37" fmla="*/ 81 h 108"/>
                <a:gd name="T38" fmla="*/ 91 w 97"/>
                <a:gd name="T39" fmla="*/ 81 h 108"/>
                <a:gd name="T40" fmla="*/ 95 w 97"/>
                <a:gd name="T41" fmla="*/ 69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97" h="108">
                  <a:moveTo>
                    <a:pt x="95" y="69"/>
                  </a:moveTo>
                  <a:cubicBezTo>
                    <a:pt x="67" y="14"/>
                    <a:pt x="67" y="14"/>
                    <a:pt x="67" y="14"/>
                  </a:cubicBezTo>
                  <a:cubicBezTo>
                    <a:pt x="62" y="0"/>
                    <a:pt x="62" y="0"/>
                    <a:pt x="62" y="0"/>
                  </a:cubicBezTo>
                  <a:cubicBezTo>
                    <a:pt x="62" y="0"/>
                    <a:pt x="26" y="9"/>
                    <a:pt x="24" y="10"/>
                  </a:cubicBezTo>
                  <a:cubicBezTo>
                    <a:pt x="0" y="15"/>
                    <a:pt x="16" y="53"/>
                    <a:pt x="19" y="61"/>
                  </a:cubicBezTo>
                  <a:cubicBezTo>
                    <a:pt x="31" y="102"/>
                    <a:pt x="31" y="102"/>
                    <a:pt x="31" y="102"/>
                  </a:cubicBezTo>
                  <a:cubicBezTo>
                    <a:pt x="33" y="106"/>
                    <a:pt x="37" y="108"/>
                    <a:pt x="42" y="107"/>
                  </a:cubicBezTo>
                  <a:cubicBezTo>
                    <a:pt x="46" y="106"/>
                    <a:pt x="49" y="101"/>
                    <a:pt x="47" y="97"/>
                  </a:cubicBezTo>
                  <a:cubicBezTo>
                    <a:pt x="42" y="80"/>
                    <a:pt x="42" y="80"/>
                    <a:pt x="42" y="80"/>
                  </a:cubicBezTo>
                  <a:cubicBezTo>
                    <a:pt x="43" y="79"/>
                    <a:pt x="44" y="79"/>
                    <a:pt x="45" y="79"/>
                  </a:cubicBezTo>
                  <a:cubicBezTo>
                    <a:pt x="50" y="96"/>
                    <a:pt x="50" y="96"/>
                    <a:pt x="50" y="96"/>
                  </a:cubicBezTo>
                  <a:cubicBezTo>
                    <a:pt x="52" y="101"/>
                    <a:pt x="56" y="103"/>
                    <a:pt x="61" y="102"/>
                  </a:cubicBezTo>
                  <a:cubicBezTo>
                    <a:pt x="65" y="101"/>
                    <a:pt x="68" y="96"/>
                    <a:pt x="66" y="92"/>
                  </a:cubicBezTo>
                  <a:cubicBezTo>
                    <a:pt x="61" y="75"/>
                    <a:pt x="61" y="75"/>
                    <a:pt x="61" y="75"/>
                  </a:cubicBezTo>
                  <a:cubicBezTo>
                    <a:pt x="62" y="74"/>
                    <a:pt x="64" y="74"/>
                    <a:pt x="65" y="73"/>
                  </a:cubicBezTo>
                  <a:cubicBezTo>
                    <a:pt x="70" y="90"/>
                    <a:pt x="70" y="90"/>
                    <a:pt x="70" y="90"/>
                  </a:cubicBezTo>
                  <a:cubicBezTo>
                    <a:pt x="71" y="95"/>
                    <a:pt x="76" y="97"/>
                    <a:pt x="80" y="96"/>
                  </a:cubicBezTo>
                  <a:cubicBezTo>
                    <a:pt x="85" y="94"/>
                    <a:pt x="87" y="90"/>
                    <a:pt x="86" y="85"/>
                  </a:cubicBezTo>
                  <a:cubicBezTo>
                    <a:pt x="84" y="81"/>
                    <a:pt x="84" y="81"/>
                    <a:pt x="84" y="81"/>
                  </a:cubicBezTo>
                  <a:cubicBezTo>
                    <a:pt x="87" y="82"/>
                    <a:pt x="89" y="82"/>
                    <a:pt x="91" y="81"/>
                  </a:cubicBezTo>
                  <a:cubicBezTo>
                    <a:pt x="95" y="79"/>
                    <a:pt x="97" y="74"/>
                    <a:pt x="95" y="69"/>
                  </a:cubicBezTo>
                  <a:close/>
                </a:path>
              </a:pathLst>
            </a:custGeom>
            <a:solidFill>
              <a:schemeClr val="accent3">
                <a:lumMod val="40000"/>
                <a:lumOff val="6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4" name="Freeform 23"/>
            <p:cNvSpPr>
              <a:spLocks/>
            </p:cNvSpPr>
            <p:nvPr/>
          </p:nvSpPr>
          <p:spPr bwMode="auto">
            <a:xfrm>
              <a:off x="4254500" y="5353050"/>
              <a:ext cx="82550" cy="41275"/>
            </a:xfrm>
            <a:custGeom>
              <a:avLst/>
              <a:gdLst>
                <a:gd name="T0" fmla="*/ 52 w 52"/>
                <a:gd name="T1" fmla="*/ 10 h 26"/>
                <a:gd name="T2" fmla="*/ 47 w 52"/>
                <a:gd name="T3" fmla="*/ 0 h 26"/>
                <a:gd name="T4" fmla="*/ 0 w 52"/>
                <a:gd name="T5" fmla="*/ 15 h 26"/>
                <a:gd name="T6" fmla="*/ 4 w 52"/>
                <a:gd name="T7" fmla="*/ 26 h 26"/>
                <a:gd name="T8" fmla="*/ 52 w 52"/>
                <a:gd name="T9" fmla="*/ 1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" h="26">
                  <a:moveTo>
                    <a:pt x="52" y="10"/>
                  </a:moveTo>
                  <a:lnTo>
                    <a:pt x="47" y="0"/>
                  </a:lnTo>
                  <a:lnTo>
                    <a:pt x="0" y="15"/>
                  </a:lnTo>
                  <a:lnTo>
                    <a:pt x="4" y="26"/>
                  </a:lnTo>
                  <a:lnTo>
                    <a:pt x="52" y="10"/>
                  </a:lnTo>
                  <a:close/>
                </a:path>
              </a:pathLst>
            </a:custGeom>
            <a:solidFill>
              <a:srgbClr val="EAECE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5" name="Freeform 24"/>
            <p:cNvSpPr>
              <a:spLocks/>
            </p:cNvSpPr>
            <p:nvPr/>
          </p:nvSpPr>
          <p:spPr bwMode="auto">
            <a:xfrm>
              <a:off x="4465638" y="4546600"/>
              <a:ext cx="266700" cy="214313"/>
            </a:xfrm>
            <a:custGeom>
              <a:avLst/>
              <a:gdLst>
                <a:gd name="T0" fmla="*/ 227 w 230"/>
                <a:gd name="T1" fmla="*/ 25 h 184"/>
                <a:gd name="T2" fmla="*/ 224 w 230"/>
                <a:gd name="T3" fmla="*/ 54 h 184"/>
                <a:gd name="T4" fmla="*/ 209 w 230"/>
                <a:gd name="T5" fmla="*/ 65 h 184"/>
                <a:gd name="T6" fmla="*/ 73 w 230"/>
                <a:gd name="T7" fmla="*/ 81 h 184"/>
                <a:gd name="T8" fmla="*/ 44 w 230"/>
                <a:gd name="T9" fmla="*/ 134 h 184"/>
                <a:gd name="T10" fmla="*/ 48 w 230"/>
                <a:gd name="T11" fmla="*/ 163 h 184"/>
                <a:gd name="T12" fmla="*/ 37 w 230"/>
                <a:gd name="T13" fmla="*/ 183 h 184"/>
                <a:gd name="T14" fmla="*/ 34 w 230"/>
                <a:gd name="T15" fmla="*/ 183 h 184"/>
                <a:gd name="T16" fmla="*/ 18 w 230"/>
                <a:gd name="T17" fmla="*/ 167 h 184"/>
                <a:gd name="T18" fmla="*/ 7 w 230"/>
                <a:gd name="T19" fmla="*/ 77 h 184"/>
                <a:gd name="T20" fmla="*/ 7 w 230"/>
                <a:gd name="T21" fmla="*/ 75 h 184"/>
                <a:gd name="T22" fmla="*/ 1 w 230"/>
                <a:gd name="T23" fmla="*/ 58 h 184"/>
                <a:gd name="T24" fmla="*/ 5 w 230"/>
                <a:gd name="T25" fmla="*/ 35 h 184"/>
                <a:gd name="T26" fmla="*/ 20 w 230"/>
                <a:gd name="T27" fmla="*/ 23 h 184"/>
                <a:gd name="T28" fmla="*/ 200 w 230"/>
                <a:gd name="T29" fmla="*/ 1 h 184"/>
                <a:gd name="T30" fmla="*/ 227 w 230"/>
                <a:gd name="T31" fmla="*/ 25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30" h="184">
                  <a:moveTo>
                    <a:pt x="227" y="25"/>
                  </a:moveTo>
                  <a:cubicBezTo>
                    <a:pt x="230" y="35"/>
                    <a:pt x="228" y="46"/>
                    <a:pt x="224" y="54"/>
                  </a:cubicBezTo>
                  <a:cubicBezTo>
                    <a:pt x="221" y="60"/>
                    <a:pt x="215" y="64"/>
                    <a:pt x="209" y="65"/>
                  </a:cubicBezTo>
                  <a:cubicBezTo>
                    <a:pt x="73" y="81"/>
                    <a:pt x="73" y="81"/>
                    <a:pt x="73" y="81"/>
                  </a:cubicBezTo>
                  <a:cubicBezTo>
                    <a:pt x="54" y="84"/>
                    <a:pt x="41" y="107"/>
                    <a:pt x="44" y="134"/>
                  </a:cubicBezTo>
                  <a:cubicBezTo>
                    <a:pt x="48" y="163"/>
                    <a:pt x="48" y="163"/>
                    <a:pt x="48" y="163"/>
                  </a:cubicBezTo>
                  <a:cubicBezTo>
                    <a:pt x="49" y="173"/>
                    <a:pt x="44" y="182"/>
                    <a:pt x="37" y="183"/>
                  </a:cubicBezTo>
                  <a:cubicBezTo>
                    <a:pt x="34" y="183"/>
                    <a:pt x="34" y="183"/>
                    <a:pt x="34" y="183"/>
                  </a:cubicBezTo>
                  <a:cubicBezTo>
                    <a:pt x="26" y="184"/>
                    <a:pt x="19" y="177"/>
                    <a:pt x="18" y="167"/>
                  </a:cubicBezTo>
                  <a:cubicBezTo>
                    <a:pt x="7" y="77"/>
                    <a:pt x="7" y="77"/>
                    <a:pt x="7" y="77"/>
                  </a:cubicBezTo>
                  <a:cubicBezTo>
                    <a:pt x="7" y="77"/>
                    <a:pt x="7" y="76"/>
                    <a:pt x="7" y="75"/>
                  </a:cubicBezTo>
                  <a:cubicBezTo>
                    <a:pt x="4" y="70"/>
                    <a:pt x="2" y="65"/>
                    <a:pt x="1" y="58"/>
                  </a:cubicBezTo>
                  <a:cubicBezTo>
                    <a:pt x="0" y="49"/>
                    <a:pt x="2" y="41"/>
                    <a:pt x="5" y="35"/>
                  </a:cubicBezTo>
                  <a:cubicBezTo>
                    <a:pt x="9" y="29"/>
                    <a:pt x="14" y="24"/>
                    <a:pt x="20" y="23"/>
                  </a:cubicBezTo>
                  <a:cubicBezTo>
                    <a:pt x="200" y="1"/>
                    <a:pt x="200" y="1"/>
                    <a:pt x="200" y="1"/>
                  </a:cubicBezTo>
                  <a:cubicBezTo>
                    <a:pt x="212" y="0"/>
                    <a:pt x="223" y="9"/>
                    <a:pt x="227" y="2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159" name="Group 158"/>
          <p:cNvGrpSpPr/>
          <p:nvPr/>
        </p:nvGrpSpPr>
        <p:grpSpPr>
          <a:xfrm flipH="1">
            <a:off x="9076864" y="1295677"/>
            <a:ext cx="356613" cy="595756"/>
            <a:chOff x="4106863" y="4533900"/>
            <a:chExt cx="923927" cy="1589088"/>
          </a:xfrm>
        </p:grpSpPr>
        <p:sp>
          <p:nvSpPr>
            <p:cNvPr id="160" name="Freeform 6"/>
            <p:cNvSpPr>
              <a:spLocks/>
            </p:cNvSpPr>
            <p:nvPr/>
          </p:nvSpPr>
          <p:spPr bwMode="auto">
            <a:xfrm>
              <a:off x="4760913" y="6051550"/>
              <a:ext cx="173038" cy="71438"/>
            </a:xfrm>
            <a:custGeom>
              <a:avLst/>
              <a:gdLst>
                <a:gd name="T0" fmla="*/ 150 w 150"/>
                <a:gd name="T1" fmla="*/ 30 h 61"/>
                <a:gd name="T2" fmla="*/ 139 w 150"/>
                <a:gd name="T3" fmla="*/ 17 h 61"/>
                <a:gd name="T4" fmla="*/ 72 w 150"/>
                <a:gd name="T5" fmla="*/ 0 h 61"/>
                <a:gd name="T6" fmla="*/ 0 w 150"/>
                <a:gd name="T7" fmla="*/ 8 h 61"/>
                <a:gd name="T8" fmla="*/ 4 w 150"/>
                <a:gd name="T9" fmla="*/ 57 h 61"/>
                <a:gd name="T10" fmla="*/ 5 w 150"/>
                <a:gd name="T11" fmla="*/ 57 h 61"/>
                <a:gd name="T12" fmla="*/ 6 w 150"/>
                <a:gd name="T13" fmla="*/ 61 h 61"/>
                <a:gd name="T14" fmla="*/ 140 w 150"/>
                <a:gd name="T15" fmla="*/ 49 h 61"/>
                <a:gd name="T16" fmla="*/ 148 w 150"/>
                <a:gd name="T17" fmla="*/ 39 h 61"/>
                <a:gd name="T18" fmla="*/ 148 w 150"/>
                <a:gd name="T19" fmla="*/ 39 h 61"/>
                <a:gd name="T20" fmla="*/ 150 w 150"/>
                <a:gd name="T21" fmla="*/ 3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50" h="61">
                  <a:moveTo>
                    <a:pt x="150" y="30"/>
                  </a:moveTo>
                  <a:cubicBezTo>
                    <a:pt x="149" y="24"/>
                    <a:pt x="145" y="19"/>
                    <a:pt x="139" y="17"/>
                  </a:cubicBezTo>
                  <a:cubicBezTo>
                    <a:pt x="72" y="0"/>
                    <a:pt x="72" y="0"/>
                    <a:pt x="72" y="0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4" y="57"/>
                    <a:pt x="4" y="57"/>
                    <a:pt x="4" y="57"/>
                  </a:cubicBezTo>
                  <a:cubicBezTo>
                    <a:pt x="5" y="57"/>
                    <a:pt x="5" y="57"/>
                    <a:pt x="5" y="57"/>
                  </a:cubicBezTo>
                  <a:cubicBezTo>
                    <a:pt x="6" y="61"/>
                    <a:pt x="6" y="61"/>
                    <a:pt x="6" y="61"/>
                  </a:cubicBezTo>
                  <a:cubicBezTo>
                    <a:pt x="140" y="49"/>
                    <a:pt x="140" y="49"/>
                    <a:pt x="140" y="49"/>
                  </a:cubicBezTo>
                  <a:cubicBezTo>
                    <a:pt x="145" y="48"/>
                    <a:pt x="149" y="44"/>
                    <a:pt x="148" y="39"/>
                  </a:cubicBezTo>
                  <a:cubicBezTo>
                    <a:pt x="148" y="39"/>
                    <a:pt x="148" y="39"/>
                    <a:pt x="148" y="39"/>
                  </a:cubicBezTo>
                  <a:cubicBezTo>
                    <a:pt x="149" y="36"/>
                    <a:pt x="150" y="33"/>
                    <a:pt x="150" y="3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1" name="Freeform 7"/>
            <p:cNvSpPr>
              <a:spLocks/>
            </p:cNvSpPr>
            <p:nvPr/>
          </p:nvSpPr>
          <p:spPr bwMode="auto">
            <a:xfrm>
              <a:off x="4556125" y="5394325"/>
              <a:ext cx="300038" cy="647700"/>
            </a:xfrm>
            <a:custGeom>
              <a:avLst/>
              <a:gdLst>
                <a:gd name="T0" fmla="*/ 0 w 259"/>
                <a:gd name="T1" fmla="*/ 24 h 558"/>
                <a:gd name="T2" fmla="*/ 125 w 259"/>
                <a:gd name="T3" fmla="*/ 249 h 558"/>
                <a:gd name="T4" fmla="*/ 173 w 259"/>
                <a:gd name="T5" fmla="*/ 558 h 558"/>
                <a:gd name="T6" fmla="*/ 259 w 259"/>
                <a:gd name="T7" fmla="*/ 558 h 558"/>
                <a:gd name="T8" fmla="*/ 229 w 259"/>
                <a:gd name="T9" fmla="*/ 269 h 558"/>
                <a:gd name="T10" fmla="*/ 114 w 259"/>
                <a:gd name="T11" fmla="*/ 8 h 558"/>
                <a:gd name="T12" fmla="*/ 0 w 259"/>
                <a:gd name="T13" fmla="*/ 24 h 5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9" h="558">
                  <a:moveTo>
                    <a:pt x="0" y="24"/>
                  </a:moveTo>
                  <a:cubicBezTo>
                    <a:pt x="3" y="30"/>
                    <a:pt x="94" y="170"/>
                    <a:pt x="125" y="249"/>
                  </a:cubicBezTo>
                  <a:cubicBezTo>
                    <a:pt x="156" y="328"/>
                    <a:pt x="173" y="558"/>
                    <a:pt x="173" y="558"/>
                  </a:cubicBezTo>
                  <a:cubicBezTo>
                    <a:pt x="259" y="558"/>
                    <a:pt x="259" y="558"/>
                    <a:pt x="259" y="558"/>
                  </a:cubicBezTo>
                  <a:cubicBezTo>
                    <a:pt x="259" y="558"/>
                    <a:pt x="250" y="339"/>
                    <a:pt x="229" y="269"/>
                  </a:cubicBezTo>
                  <a:cubicBezTo>
                    <a:pt x="208" y="200"/>
                    <a:pt x="114" y="8"/>
                    <a:pt x="114" y="8"/>
                  </a:cubicBezTo>
                  <a:cubicBezTo>
                    <a:pt x="111" y="0"/>
                    <a:pt x="0" y="24"/>
                    <a:pt x="0" y="2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2" name="Freeform 9"/>
            <p:cNvSpPr>
              <a:spLocks/>
            </p:cNvSpPr>
            <p:nvPr/>
          </p:nvSpPr>
          <p:spPr bwMode="auto">
            <a:xfrm>
              <a:off x="4106863" y="5834063"/>
              <a:ext cx="100013" cy="184150"/>
            </a:xfrm>
            <a:custGeom>
              <a:avLst/>
              <a:gdLst>
                <a:gd name="T0" fmla="*/ 81 w 85"/>
                <a:gd name="T1" fmla="*/ 68 h 159"/>
                <a:gd name="T2" fmla="*/ 51 w 85"/>
                <a:gd name="T3" fmla="*/ 0 h 159"/>
                <a:gd name="T4" fmla="*/ 4 w 85"/>
                <a:gd name="T5" fmla="*/ 19 h 159"/>
                <a:gd name="T6" fmla="*/ 4 w 85"/>
                <a:gd name="T7" fmla="*/ 20 h 159"/>
                <a:gd name="T8" fmla="*/ 0 w 85"/>
                <a:gd name="T9" fmla="*/ 22 h 159"/>
                <a:gd name="T10" fmla="*/ 53 w 85"/>
                <a:gd name="T11" fmla="*/ 151 h 159"/>
                <a:gd name="T12" fmla="*/ 66 w 85"/>
                <a:gd name="T13" fmla="*/ 156 h 159"/>
                <a:gd name="T14" fmla="*/ 66 w 85"/>
                <a:gd name="T15" fmla="*/ 156 h 159"/>
                <a:gd name="T16" fmla="*/ 75 w 85"/>
                <a:gd name="T17" fmla="*/ 155 h 159"/>
                <a:gd name="T18" fmla="*/ 85 w 85"/>
                <a:gd name="T19" fmla="*/ 141 h 159"/>
                <a:gd name="T20" fmla="*/ 81 w 85"/>
                <a:gd name="T21" fmla="*/ 68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5" h="159">
                  <a:moveTo>
                    <a:pt x="81" y="68"/>
                  </a:moveTo>
                  <a:cubicBezTo>
                    <a:pt x="51" y="0"/>
                    <a:pt x="51" y="0"/>
                    <a:pt x="51" y="0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4" y="20"/>
                    <a:pt x="4" y="20"/>
                    <a:pt x="4" y="20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53" y="151"/>
                    <a:pt x="53" y="151"/>
                    <a:pt x="53" y="151"/>
                  </a:cubicBezTo>
                  <a:cubicBezTo>
                    <a:pt x="56" y="156"/>
                    <a:pt x="61" y="159"/>
                    <a:pt x="66" y="156"/>
                  </a:cubicBezTo>
                  <a:cubicBezTo>
                    <a:pt x="66" y="156"/>
                    <a:pt x="66" y="156"/>
                    <a:pt x="66" y="156"/>
                  </a:cubicBezTo>
                  <a:cubicBezTo>
                    <a:pt x="69" y="157"/>
                    <a:pt x="72" y="156"/>
                    <a:pt x="75" y="155"/>
                  </a:cubicBezTo>
                  <a:cubicBezTo>
                    <a:pt x="81" y="153"/>
                    <a:pt x="85" y="147"/>
                    <a:pt x="85" y="141"/>
                  </a:cubicBezTo>
                  <a:lnTo>
                    <a:pt x="81" y="68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3" name="Freeform 10"/>
            <p:cNvSpPr>
              <a:spLocks/>
            </p:cNvSpPr>
            <p:nvPr/>
          </p:nvSpPr>
          <p:spPr bwMode="auto">
            <a:xfrm>
              <a:off x="4167188" y="5445125"/>
              <a:ext cx="409575" cy="458788"/>
            </a:xfrm>
            <a:custGeom>
              <a:avLst/>
              <a:gdLst>
                <a:gd name="T0" fmla="*/ 0 w 353"/>
                <a:gd name="T1" fmla="*/ 317 h 395"/>
                <a:gd name="T2" fmla="*/ 250 w 353"/>
                <a:gd name="T3" fmla="*/ 171 h 395"/>
                <a:gd name="T4" fmla="*/ 252 w 353"/>
                <a:gd name="T5" fmla="*/ 9 h 395"/>
                <a:gd name="T6" fmla="*/ 339 w 353"/>
                <a:gd name="T7" fmla="*/ 0 h 395"/>
                <a:gd name="T8" fmla="*/ 326 w 353"/>
                <a:gd name="T9" fmla="*/ 215 h 395"/>
                <a:gd name="T10" fmla="*/ 164 w 353"/>
                <a:gd name="T11" fmla="*/ 328 h 395"/>
                <a:gd name="T12" fmla="*/ 39 w 353"/>
                <a:gd name="T13" fmla="*/ 395 h 395"/>
                <a:gd name="T14" fmla="*/ 0 w 353"/>
                <a:gd name="T15" fmla="*/ 317 h 3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53" h="395">
                  <a:moveTo>
                    <a:pt x="0" y="317"/>
                  </a:moveTo>
                  <a:cubicBezTo>
                    <a:pt x="121" y="257"/>
                    <a:pt x="233" y="192"/>
                    <a:pt x="250" y="171"/>
                  </a:cubicBezTo>
                  <a:cubicBezTo>
                    <a:pt x="258" y="154"/>
                    <a:pt x="259" y="78"/>
                    <a:pt x="252" y="9"/>
                  </a:cubicBezTo>
                  <a:cubicBezTo>
                    <a:pt x="339" y="0"/>
                    <a:pt x="339" y="0"/>
                    <a:pt x="339" y="0"/>
                  </a:cubicBezTo>
                  <a:cubicBezTo>
                    <a:pt x="344" y="49"/>
                    <a:pt x="353" y="167"/>
                    <a:pt x="326" y="215"/>
                  </a:cubicBezTo>
                  <a:cubicBezTo>
                    <a:pt x="314" y="235"/>
                    <a:pt x="286" y="264"/>
                    <a:pt x="164" y="328"/>
                  </a:cubicBezTo>
                  <a:cubicBezTo>
                    <a:pt x="100" y="361"/>
                    <a:pt x="39" y="395"/>
                    <a:pt x="39" y="395"/>
                  </a:cubicBezTo>
                  <a:lnTo>
                    <a:pt x="0" y="317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4" name="Freeform 11"/>
            <p:cNvSpPr>
              <a:spLocks/>
            </p:cNvSpPr>
            <p:nvPr/>
          </p:nvSpPr>
          <p:spPr bwMode="auto">
            <a:xfrm>
              <a:off x="4429125" y="5368925"/>
              <a:ext cx="268288" cy="131763"/>
            </a:xfrm>
            <a:custGeom>
              <a:avLst/>
              <a:gdLst>
                <a:gd name="T0" fmla="*/ 230 w 231"/>
                <a:gd name="T1" fmla="*/ 35 h 114"/>
                <a:gd name="T2" fmla="*/ 219 w 231"/>
                <a:gd name="T3" fmla="*/ 76 h 114"/>
                <a:gd name="T4" fmla="*/ 174 w 231"/>
                <a:gd name="T5" fmla="*/ 103 h 114"/>
                <a:gd name="T6" fmla="*/ 69 w 231"/>
                <a:gd name="T7" fmla="*/ 113 h 114"/>
                <a:gd name="T8" fmla="*/ 60 w 231"/>
                <a:gd name="T9" fmla="*/ 114 h 114"/>
                <a:gd name="T10" fmla="*/ 38 w 231"/>
                <a:gd name="T11" fmla="*/ 108 h 114"/>
                <a:gd name="T12" fmla="*/ 34 w 231"/>
                <a:gd name="T13" fmla="*/ 107 h 114"/>
                <a:gd name="T14" fmla="*/ 1 w 231"/>
                <a:gd name="T15" fmla="*/ 57 h 114"/>
                <a:gd name="T16" fmla="*/ 0 w 231"/>
                <a:gd name="T17" fmla="*/ 24 h 114"/>
                <a:gd name="T18" fmla="*/ 225 w 231"/>
                <a:gd name="T19" fmla="*/ 0 h 114"/>
                <a:gd name="T20" fmla="*/ 230 w 231"/>
                <a:gd name="T21" fmla="*/ 35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31" h="114">
                  <a:moveTo>
                    <a:pt x="230" y="35"/>
                  </a:moveTo>
                  <a:cubicBezTo>
                    <a:pt x="231" y="50"/>
                    <a:pt x="227" y="65"/>
                    <a:pt x="219" y="76"/>
                  </a:cubicBezTo>
                  <a:cubicBezTo>
                    <a:pt x="209" y="91"/>
                    <a:pt x="193" y="101"/>
                    <a:pt x="174" y="103"/>
                  </a:cubicBezTo>
                  <a:cubicBezTo>
                    <a:pt x="69" y="113"/>
                    <a:pt x="69" y="113"/>
                    <a:pt x="69" y="113"/>
                  </a:cubicBezTo>
                  <a:cubicBezTo>
                    <a:pt x="66" y="114"/>
                    <a:pt x="63" y="114"/>
                    <a:pt x="60" y="114"/>
                  </a:cubicBezTo>
                  <a:cubicBezTo>
                    <a:pt x="52" y="113"/>
                    <a:pt x="45" y="111"/>
                    <a:pt x="38" y="108"/>
                  </a:cubicBezTo>
                  <a:cubicBezTo>
                    <a:pt x="37" y="108"/>
                    <a:pt x="36" y="107"/>
                    <a:pt x="34" y="107"/>
                  </a:cubicBezTo>
                  <a:cubicBezTo>
                    <a:pt x="16" y="97"/>
                    <a:pt x="3" y="79"/>
                    <a:pt x="1" y="57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225" y="0"/>
                    <a:pt x="225" y="0"/>
                    <a:pt x="225" y="0"/>
                  </a:cubicBezTo>
                  <a:lnTo>
                    <a:pt x="230" y="3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5" name="Freeform 15"/>
            <p:cNvSpPr>
              <a:spLocks/>
            </p:cNvSpPr>
            <p:nvPr/>
          </p:nvSpPr>
          <p:spPr bwMode="auto">
            <a:xfrm>
              <a:off x="4206875" y="4911725"/>
              <a:ext cx="277813" cy="468313"/>
            </a:xfrm>
            <a:custGeom>
              <a:avLst/>
              <a:gdLst>
                <a:gd name="T0" fmla="*/ 239 w 239"/>
                <a:gd name="T1" fmla="*/ 66 h 403"/>
                <a:gd name="T2" fmla="*/ 203 w 239"/>
                <a:gd name="T3" fmla="*/ 5 h 403"/>
                <a:gd name="T4" fmla="*/ 200 w 239"/>
                <a:gd name="T5" fmla="*/ 0 h 403"/>
                <a:gd name="T6" fmla="*/ 174 w 239"/>
                <a:gd name="T7" fmla="*/ 17 h 403"/>
                <a:gd name="T8" fmla="*/ 127 w 239"/>
                <a:gd name="T9" fmla="*/ 53 h 403"/>
                <a:gd name="T10" fmla="*/ 27 w 239"/>
                <a:gd name="T11" fmla="*/ 188 h 403"/>
                <a:gd name="T12" fmla="*/ 37 w 239"/>
                <a:gd name="T13" fmla="*/ 403 h 403"/>
                <a:gd name="T14" fmla="*/ 42 w 239"/>
                <a:gd name="T15" fmla="*/ 401 h 403"/>
                <a:gd name="T16" fmla="*/ 51 w 239"/>
                <a:gd name="T17" fmla="*/ 399 h 403"/>
                <a:gd name="T18" fmla="*/ 90 w 239"/>
                <a:gd name="T19" fmla="*/ 387 h 403"/>
                <a:gd name="T20" fmla="*/ 96 w 239"/>
                <a:gd name="T21" fmla="*/ 385 h 403"/>
                <a:gd name="T22" fmla="*/ 104 w 239"/>
                <a:gd name="T23" fmla="*/ 382 h 403"/>
                <a:gd name="T24" fmla="*/ 110 w 239"/>
                <a:gd name="T25" fmla="*/ 380 h 403"/>
                <a:gd name="T26" fmla="*/ 100 w 239"/>
                <a:gd name="T27" fmla="*/ 209 h 403"/>
                <a:gd name="T28" fmla="*/ 224 w 239"/>
                <a:gd name="T29" fmla="*/ 75 h 403"/>
                <a:gd name="T30" fmla="*/ 239 w 239"/>
                <a:gd name="T31" fmla="*/ 66 h 4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39" h="403">
                  <a:moveTo>
                    <a:pt x="239" y="66"/>
                  </a:moveTo>
                  <a:cubicBezTo>
                    <a:pt x="203" y="5"/>
                    <a:pt x="203" y="5"/>
                    <a:pt x="203" y="5"/>
                  </a:cubicBezTo>
                  <a:cubicBezTo>
                    <a:pt x="200" y="0"/>
                    <a:pt x="200" y="0"/>
                    <a:pt x="200" y="0"/>
                  </a:cubicBezTo>
                  <a:cubicBezTo>
                    <a:pt x="200" y="0"/>
                    <a:pt x="189" y="6"/>
                    <a:pt x="174" y="17"/>
                  </a:cubicBezTo>
                  <a:cubicBezTo>
                    <a:pt x="161" y="26"/>
                    <a:pt x="144" y="38"/>
                    <a:pt x="127" y="53"/>
                  </a:cubicBezTo>
                  <a:cubicBezTo>
                    <a:pt x="73" y="98"/>
                    <a:pt x="39" y="143"/>
                    <a:pt x="27" y="188"/>
                  </a:cubicBezTo>
                  <a:cubicBezTo>
                    <a:pt x="0" y="281"/>
                    <a:pt x="35" y="398"/>
                    <a:pt x="37" y="403"/>
                  </a:cubicBezTo>
                  <a:cubicBezTo>
                    <a:pt x="42" y="401"/>
                    <a:pt x="42" y="401"/>
                    <a:pt x="42" y="401"/>
                  </a:cubicBezTo>
                  <a:cubicBezTo>
                    <a:pt x="51" y="399"/>
                    <a:pt x="51" y="399"/>
                    <a:pt x="51" y="399"/>
                  </a:cubicBezTo>
                  <a:cubicBezTo>
                    <a:pt x="90" y="387"/>
                    <a:pt x="90" y="387"/>
                    <a:pt x="90" y="387"/>
                  </a:cubicBezTo>
                  <a:cubicBezTo>
                    <a:pt x="96" y="385"/>
                    <a:pt x="96" y="385"/>
                    <a:pt x="96" y="385"/>
                  </a:cubicBezTo>
                  <a:cubicBezTo>
                    <a:pt x="104" y="382"/>
                    <a:pt x="104" y="382"/>
                    <a:pt x="104" y="382"/>
                  </a:cubicBezTo>
                  <a:cubicBezTo>
                    <a:pt x="110" y="380"/>
                    <a:pt x="110" y="380"/>
                    <a:pt x="110" y="380"/>
                  </a:cubicBezTo>
                  <a:cubicBezTo>
                    <a:pt x="110" y="380"/>
                    <a:pt x="80" y="280"/>
                    <a:pt x="100" y="209"/>
                  </a:cubicBezTo>
                  <a:cubicBezTo>
                    <a:pt x="115" y="155"/>
                    <a:pt x="185" y="100"/>
                    <a:pt x="224" y="75"/>
                  </a:cubicBezTo>
                  <a:cubicBezTo>
                    <a:pt x="230" y="71"/>
                    <a:pt x="235" y="68"/>
                    <a:pt x="239" y="6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6" name="Freeform 16"/>
            <p:cNvSpPr>
              <a:spLocks/>
            </p:cNvSpPr>
            <p:nvPr/>
          </p:nvSpPr>
          <p:spPr bwMode="auto">
            <a:xfrm>
              <a:off x="4433888" y="4533900"/>
              <a:ext cx="274638" cy="290513"/>
            </a:xfrm>
            <a:custGeom>
              <a:avLst/>
              <a:gdLst>
                <a:gd name="T0" fmla="*/ 235 w 236"/>
                <a:gd name="T1" fmla="*/ 112 h 250"/>
                <a:gd name="T2" fmla="*/ 236 w 236"/>
                <a:gd name="T3" fmla="*/ 117 h 250"/>
                <a:gd name="T4" fmla="*/ 233 w 236"/>
                <a:gd name="T5" fmla="*/ 142 h 250"/>
                <a:gd name="T6" fmla="*/ 175 w 236"/>
                <a:gd name="T7" fmla="*/ 220 h 250"/>
                <a:gd name="T8" fmla="*/ 125 w 236"/>
                <a:gd name="T9" fmla="*/ 234 h 250"/>
                <a:gd name="T10" fmla="*/ 51 w 236"/>
                <a:gd name="T11" fmla="*/ 234 h 250"/>
                <a:gd name="T12" fmla="*/ 33 w 236"/>
                <a:gd name="T13" fmla="*/ 215 h 250"/>
                <a:gd name="T14" fmla="*/ 26 w 236"/>
                <a:gd name="T15" fmla="*/ 207 h 250"/>
                <a:gd name="T16" fmla="*/ 3 w 236"/>
                <a:gd name="T17" fmla="*/ 124 h 250"/>
                <a:gd name="T18" fmla="*/ 108 w 236"/>
                <a:gd name="T19" fmla="*/ 2 h 250"/>
                <a:gd name="T20" fmla="*/ 113 w 236"/>
                <a:gd name="T21" fmla="*/ 2 h 250"/>
                <a:gd name="T22" fmla="*/ 211 w 236"/>
                <a:gd name="T23" fmla="*/ 46 h 250"/>
                <a:gd name="T24" fmla="*/ 211 w 236"/>
                <a:gd name="T25" fmla="*/ 46 h 250"/>
                <a:gd name="T26" fmla="*/ 227 w 236"/>
                <a:gd name="T27" fmla="*/ 74 h 250"/>
                <a:gd name="T28" fmla="*/ 235 w 236"/>
                <a:gd name="T29" fmla="*/ 112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36" h="250">
                  <a:moveTo>
                    <a:pt x="235" y="112"/>
                  </a:moveTo>
                  <a:cubicBezTo>
                    <a:pt x="236" y="114"/>
                    <a:pt x="236" y="115"/>
                    <a:pt x="236" y="117"/>
                  </a:cubicBezTo>
                  <a:cubicBezTo>
                    <a:pt x="236" y="126"/>
                    <a:pt x="235" y="134"/>
                    <a:pt x="233" y="142"/>
                  </a:cubicBezTo>
                  <a:cubicBezTo>
                    <a:pt x="226" y="175"/>
                    <a:pt x="204" y="204"/>
                    <a:pt x="175" y="220"/>
                  </a:cubicBezTo>
                  <a:cubicBezTo>
                    <a:pt x="160" y="229"/>
                    <a:pt x="143" y="233"/>
                    <a:pt x="125" y="234"/>
                  </a:cubicBezTo>
                  <a:cubicBezTo>
                    <a:pt x="96" y="236"/>
                    <a:pt x="72" y="250"/>
                    <a:pt x="51" y="234"/>
                  </a:cubicBezTo>
                  <a:cubicBezTo>
                    <a:pt x="44" y="228"/>
                    <a:pt x="38" y="222"/>
                    <a:pt x="33" y="215"/>
                  </a:cubicBezTo>
                  <a:cubicBezTo>
                    <a:pt x="30" y="213"/>
                    <a:pt x="28" y="210"/>
                    <a:pt x="26" y="207"/>
                  </a:cubicBezTo>
                  <a:cubicBezTo>
                    <a:pt x="15" y="190"/>
                    <a:pt x="4" y="146"/>
                    <a:pt x="3" y="124"/>
                  </a:cubicBezTo>
                  <a:cubicBezTo>
                    <a:pt x="0" y="61"/>
                    <a:pt x="46" y="8"/>
                    <a:pt x="108" y="2"/>
                  </a:cubicBezTo>
                  <a:cubicBezTo>
                    <a:pt x="110" y="2"/>
                    <a:pt x="111" y="2"/>
                    <a:pt x="113" y="2"/>
                  </a:cubicBezTo>
                  <a:cubicBezTo>
                    <a:pt x="152" y="0"/>
                    <a:pt x="188" y="17"/>
                    <a:pt x="211" y="46"/>
                  </a:cubicBezTo>
                  <a:cubicBezTo>
                    <a:pt x="211" y="46"/>
                    <a:pt x="211" y="46"/>
                    <a:pt x="211" y="46"/>
                  </a:cubicBezTo>
                  <a:cubicBezTo>
                    <a:pt x="217" y="54"/>
                    <a:pt x="223" y="64"/>
                    <a:pt x="227" y="74"/>
                  </a:cubicBezTo>
                  <a:cubicBezTo>
                    <a:pt x="232" y="85"/>
                    <a:pt x="235" y="98"/>
                    <a:pt x="235" y="11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7" name="Freeform 18"/>
            <p:cNvSpPr>
              <a:spLocks/>
            </p:cNvSpPr>
            <p:nvPr/>
          </p:nvSpPr>
          <p:spPr bwMode="auto">
            <a:xfrm>
              <a:off x="4400550" y="4878388"/>
              <a:ext cx="119063" cy="568325"/>
            </a:xfrm>
            <a:custGeom>
              <a:avLst/>
              <a:gdLst>
                <a:gd name="T0" fmla="*/ 103 w 103"/>
                <a:gd name="T1" fmla="*/ 481 h 489"/>
                <a:gd name="T2" fmla="*/ 50 w 103"/>
                <a:gd name="T3" fmla="*/ 488 h 489"/>
                <a:gd name="T4" fmla="*/ 12 w 103"/>
                <a:gd name="T5" fmla="*/ 488 h 489"/>
                <a:gd name="T6" fmla="*/ 10 w 103"/>
                <a:gd name="T7" fmla="*/ 487 h 489"/>
                <a:gd name="T8" fmla="*/ 3 w 103"/>
                <a:gd name="T9" fmla="*/ 193 h 489"/>
                <a:gd name="T10" fmla="*/ 5 w 103"/>
                <a:gd name="T11" fmla="*/ 77 h 489"/>
                <a:gd name="T12" fmla="*/ 5 w 103"/>
                <a:gd name="T13" fmla="*/ 60 h 489"/>
                <a:gd name="T14" fmla="*/ 7 w 103"/>
                <a:gd name="T15" fmla="*/ 49 h 489"/>
                <a:gd name="T16" fmla="*/ 48 w 103"/>
                <a:gd name="T17" fmla="*/ 13 h 489"/>
                <a:gd name="T18" fmla="*/ 80 w 103"/>
                <a:gd name="T19" fmla="*/ 2 h 489"/>
                <a:gd name="T20" fmla="*/ 86 w 103"/>
                <a:gd name="T21" fmla="*/ 1 h 489"/>
                <a:gd name="T22" fmla="*/ 103 w 103"/>
                <a:gd name="T23" fmla="*/ 481 h 4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3" h="489">
                  <a:moveTo>
                    <a:pt x="103" y="481"/>
                  </a:moveTo>
                  <a:cubicBezTo>
                    <a:pt x="103" y="481"/>
                    <a:pt x="82" y="487"/>
                    <a:pt x="50" y="488"/>
                  </a:cubicBezTo>
                  <a:cubicBezTo>
                    <a:pt x="39" y="489"/>
                    <a:pt x="26" y="489"/>
                    <a:pt x="12" y="488"/>
                  </a:cubicBezTo>
                  <a:cubicBezTo>
                    <a:pt x="11" y="488"/>
                    <a:pt x="11" y="488"/>
                    <a:pt x="10" y="487"/>
                  </a:cubicBezTo>
                  <a:cubicBezTo>
                    <a:pt x="3" y="193"/>
                    <a:pt x="3" y="193"/>
                    <a:pt x="3" y="193"/>
                  </a:cubicBezTo>
                  <a:cubicBezTo>
                    <a:pt x="0" y="144"/>
                    <a:pt x="3" y="118"/>
                    <a:pt x="5" y="77"/>
                  </a:cubicBezTo>
                  <a:cubicBezTo>
                    <a:pt x="5" y="72"/>
                    <a:pt x="5" y="66"/>
                    <a:pt x="5" y="60"/>
                  </a:cubicBezTo>
                  <a:cubicBezTo>
                    <a:pt x="5" y="56"/>
                    <a:pt x="6" y="53"/>
                    <a:pt x="7" y="49"/>
                  </a:cubicBezTo>
                  <a:cubicBezTo>
                    <a:pt x="12" y="32"/>
                    <a:pt x="29" y="21"/>
                    <a:pt x="48" y="13"/>
                  </a:cubicBezTo>
                  <a:cubicBezTo>
                    <a:pt x="59" y="8"/>
                    <a:pt x="70" y="5"/>
                    <a:pt x="80" y="2"/>
                  </a:cubicBezTo>
                  <a:cubicBezTo>
                    <a:pt x="84" y="0"/>
                    <a:pt x="81" y="2"/>
                    <a:pt x="86" y="1"/>
                  </a:cubicBezTo>
                  <a:lnTo>
                    <a:pt x="103" y="48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8" name="Freeform 19"/>
            <p:cNvSpPr>
              <a:spLocks/>
            </p:cNvSpPr>
            <p:nvPr/>
          </p:nvSpPr>
          <p:spPr bwMode="auto">
            <a:xfrm>
              <a:off x="4598987" y="4883150"/>
              <a:ext cx="112197" cy="546100"/>
            </a:xfrm>
            <a:custGeom>
              <a:avLst/>
              <a:gdLst>
                <a:gd name="T0" fmla="*/ 83 w 83"/>
                <a:gd name="T1" fmla="*/ 468 h 470"/>
                <a:gd name="T2" fmla="*/ 65 w 83"/>
                <a:gd name="T3" fmla="*/ 468 h 470"/>
                <a:gd name="T4" fmla="*/ 23 w 83"/>
                <a:gd name="T5" fmla="*/ 470 h 470"/>
                <a:gd name="T6" fmla="*/ 4 w 83"/>
                <a:gd name="T7" fmla="*/ 1 h 470"/>
                <a:gd name="T8" fmla="*/ 26 w 83"/>
                <a:gd name="T9" fmla="*/ 15 h 470"/>
                <a:gd name="T10" fmla="*/ 63 w 83"/>
                <a:gd name="T11" fmla="*/ 65 h 470"/>
                <a:gd name="T12" fmla="*/ 68 w 83"/>
                <a:gd name="T13" fmla="*/ 84 h 470"/>
                <a:gd name="T14" fmla="*/ 68 w 83"/>
                <a:gd name="T15" fmla="*/ 85 h 470"/>
                <a:gd name="T16" fmla="*/ 83 w 83"/>
                <a:gd name="T17" fmla="*/ 468 h 4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3" h="470">
                  <a:moveTo>
                    <a:pt x="83" y="468"/>
                  </a:moveTo>
                  <a:cubicBezTo>
                    <a:pt x="65" y="468"/>
                    <a:pt x="65" y="468"/>
                    <a:pt x="65" y="468"/>
                  </a:cubicBezTo>
                  <a:cubicBezTo>
                    <a:pt x="23" y="470"/>
                    <a:pt x="23" y="470"/>
                    <a:pt x="23" y="470"/>
                  </a:cubicBezTo>
                  <a:cubicBezTo>
                    <a:pt x="23" y="470"/>
                    <a:pt x="0" y="0"/>
                    <a:pt x="4" y="1"/>
                  </a:cubicBezTo>
                  <a:cubicBezTo>
                    <a:pt x="11" y="5"/>
                    <a:pt x="19" y="9"/>
                    <a:pt x="26" y="15"/>
                  </a:cubicBezTo>
                  <a:cubicBezTo>
                    <a:pt x="41" y="27"/>
                    <a:pt x="56" y="45"/>
                    <a:pt x="63" y="65"/>
                  </a:cubicBezTo>
                  <a:cubicBezTo>
                    <a:pt x="65" y="71"/>
                    <a:pt x="67" y="78"/>
                    <a:pt x="68" y="84"/>
                  </a:cubicBezTo>
                  <a:cubicBezTo>
                    <a:pt x="68" y="84"/>
                    <a:pt x="68" y="84"/>
                    <a:pt x="68" y="85"/>
                  </a:cubicBezTo>
                  <a:cubicBezTo>
                    <a:pt x="73" y="125"/>
                    <a:pt x="83" y="468"/>
                    <a:pt x="83" y="46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9" name="Freeform 20"/>
            <p:cNvSpPr>
              <a:spLocks/>
            </p:cNvSpPr>
            <p:nvPr/>
          </p:nvSpPr>
          <p:spPr bwMode="auto">
            <a:xfrm>
              <a:off x="4452938" y="4864100"/>
              <a:ext cx="60325" cy="290513"/>
            </a:xfrm>
            <a:custGeom>
              <a:avLst/>
              <a:gdLst>
                <a:gd name="T0" fmla="*/ 50 w 52"/>
                <a:gd name="T1" fmla="*/ 247 h 251"/>
                <a:gd name="T2" fmla="*/ 9 w 52"/>
                <a:gd name="T3" fmla="*/ 102 h 251"/>
                <a:gd name="T4" fmla="*/ 27 w 52"/>
                <a:gd name="T5" fmla="*/ 86 h 251"/>
                <a:gd name="T6" fmla="*/ 0 w 52"/>
                <a:gd name="T7" fmla="*/ 27 h 251"/>
                <a:gd name="T8" fmla="*/ 42 w 52"/>
                <a:gd name="T9" fmla="*/ 0 h 251"/>
                <a:gd name="T10" fmla="*/ 50 w 52"/>
                <a:gd name="T11" fmla="*/ 247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2" h="251">
                  <a:moveTo>
                    <a:pt x="50" y="247"/>
                  </a:moveTo>
                  <a:cubicBezTo>
                    <a:pt x="52" y="251"/>
                    <a:pt x="9" y="102"/>
                    <a:pt x="9" y="102"/>
                  </a:cubicBezTo>
                  <a:cubicBezTo>
                    <a:pt x="27" y="86"/>
                    <a:pt x="27" y="86"/>
                    <a:pt x="27" y="86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42" y="0"/>
                    <a:pt x="47" y="240"/>
                    <a:pt x="50" y="24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grpSp>
          <p:nvGrpSpPr>
            <p:cNvPr id="170" name="Group 169"/>
            <p:cNvGrpSpPr/>
            <p:nvPr/>
          </p:nvGrpSpPr>
          <p:grpSpPr>
            <a:xfrm>
              <a:off x="4618040" y="5005240"/>
              <a:ext cx="412750" cy="290549"/>
              <a:chOff x="4637088" y="5005240"/>
              <a:chExt cx="412750" cy="290549"/>
            </a:xfrm>
          </p:grpSpPr>
          <p:sp>
            <p:nvSpPr>
              <p:cNvPr id="175" name="Freeform 13"/>
              <p:cNvSpPr>
                <a:spLocks/>
              </p:cNvSpPr>
              <p:nvPr/>
            </p:nvSpPr>
            <p:spPr bwMode="auto">
              <a:xfrm>
                <a:off x="4919663" y="5232289"/>
                <a:ext cx="30163" cy="63500"/>
              </a:xfrm>
              <a:custGeom>
                <a:avLst/>
                <a:gdLst>
                  <a:gd name="T0" fmla="*/ 4 w 19"/>
                  <a:gd name="T1" fmla="*/ 40 h 40"/>
                  <a:gd name="T2" fmla="*/ 3 w 19"/>
                  <a:gd name="T3" fmla="*/ 31 h 40"/>
                  <a:gd name="T4" fmla="*/ 0 w 19"/>
                  <a:gd name="T5" fmla="*/ 1 h 40"/>
                  <a:gd name="T6" fmla="*/ 9 w 19"/>
                  <a:gd name="T7" fmla="*/ 0 h 40"/>
                  <a:gd name="T8" fmla="*/ 15 w 19"/>
                  <a:gd name="T9" fmla="*/ 0 h 40"/>
                  <a:gd name="T10" fmla="*/ 16 w 19"/>
                  <a:gd name="T11" fmla="*/ 4 h 40"/>
                  <a:gd name="T12" fmla="*/ 16 w 19"/>
                  <a:gd name="T13" fmla="*/ 5 h 40"/>
                  <a:gd name="T14" fmla="*/ 16 w 19"/>
                  <a:gd name="T15" fmla="*/ 14 h 40"/>
                  <a:gd name="T16" fmla="*/ 19 w 19"/>
                  <a:gd name="T17" fmla="*/ 37 h 40"/>
                  <a:gd name="T18" fmla="*/ 19 w 19"/>
                  <a:gd name="T19" fmla="*/ 38 h 40"/>
                  <a:gd name="T20" fmla="*/ 13 w 19"/>
                  <a:gd name="T21" fmla="*/ 39 h 40"/>
                  <a:gd name="T22" fmla="*/ 7 w 19"/>
                  <a:gd name="T23" fmla="*/ 39 h 40"/>
                  <a:gd name="T24" fmla="*/ 4 w 19"/>
                  <a:gd name="T25" fmla="*/ 4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9" h="40">
                    <a:moveTo>
                      <a:pt x="4" y="40"/>
                    </a:moveTo>
                    <a:lnTo>
                      <a:pt x="3" y="31"/>
                    </a:lnTo>
                    <a:lnTo>
                      <a:pt x="0" y="1"/>
                    </a:lnTo>
                    <a:lnTo>
                      <a:pt x="9" y="0"/>
                    </a:lnTo>
                    <a:lnTo>
                      <a:pt x="15" y="0"/>
                    </a:lnTo>
                    <a:lnTo>
                      <a:pt x="16" y="4"/>
                    </a:lnTo>
                    <a:lnTo>
                      <a:pt x="16" y="5"/>
                    </a:lnTo>
                    <a:lnTo>
                      <a:pt x="16" y="14"/>
                    </a:lnTo>
                    <a:lnTo>
                      <a:pt x="19" y="37"/>
                    </a:lnTo>
                    <a:lnTo>
                      <a:pt x="19" y="38"/>
                    </a:lnTo>
                    <a:lnTo>
                      <a:pt x="13" y="39"/>
                    </a:lnTo>
                    <a:lnTo>
                      <a:pt x="7" y="39"/>
                    </a:lnTo>
                    <a:lnTo>
                      <a:pt x="4" y="40"/>
                    </a:lnTo>
                    <a:close/>
                  </a:path>
                </a:pathLst>
              </a:custGeom>
              <a:solidFill>
                <a:srgbClr val="EAEC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76" name="Freeform 14"/>
              <p:cNvSpPr>
                <a:spLocks/>
              </p:cNvSpPr>
              <p:nvPr/>
            </p:nvSpPr>
            <p:spPr bwMode="auto">
              <a:xfrm>
                <a:off x="4637088" y="5005240"/>
                <a:ext cx="296863" cy="287338"/>
              </a:xfrm>
              <a:custGeom>
                <a:avLst/>
                <a:gdLst>
                  <a:gd name="T0" fmla="*/ 253 w 256"/>
                  <a:gd name="T1" fmla="*/ 247 h 247"/>
                  <a:gd name="T2" fmla="*/ 73 w 256"/>
                  <a:gd name="T3" fmla="*/ 179 h 247"/>
                  <a:gd name="T4" fmla="*/ 8 w 256"/>
                  <a:gd name="T5" fmla="*/ 46 h 247"/>
                  <a:gd name="T6" fmla="*/ 4 w 256"/>
                  <a:gd name="T7" fmla="*/ 32 h 247"/>
                  <a:gd name="T8" fmla="*/ 0 w 256"/>
                  <a:gd name="T9" fmla="*/ 12 h 247"/>
                  <a:gd name="T10" fmla="*/ 33 w 256"/>
                  <a:gd name="T11" fmla="*/ 6 h 247"/>
                  <a:gd name="T12" fmla="*/ 65 w 256"/>
                  <a:gd name="T13" fmla="*/ 0 h 247"/>
                  <a:gd name="T14" fmla="*/ 65 w 256"/>
                  <a:gd name="T15" fmla="*/ 0 h 247"/>
                  <a:gd name="T16" fmla="*/ 66 w 256"/>
                  <a:gd name="T17" fmla="*/ 6 h 247"/>
                  <a:gd name="T18" fmla="*/ 122 w 256"/>
                  <a:gd name="T19" fmla="*/ 136 h 247"/>
                  <a:gd name="T20" fmla="*/ 256 w 256"/>
                  <a:gd name="T21" fmla="*/ 183 h 247"/>
                  <a:gd name="T22" fmla="*/ 256 w 256"/>
                  <a:gd name="T23" fmla="*/ 189 h 247"/>
                  <a:gd name="T24" fmla="*/ 254 w 256"/>
                  <a:gd name="T25" fmla="*/ 232 h 247"/>
                  <a:gd name="T26" fmla="*/ 253 w 256"/>
                  <a:gd name="T27" fmla="*/ 242 h 247"/>
                  <a:gd name="T28" fmla="*/ 253 w 256"/>
                  <a:gd name="T29" fmla="*/ 247 h 2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56" h="247">
                    <a:moveTo>
                      <a:pt x="253" y="247"/>
                    </a:moveTo>
                    <a:cubicBezTo>
                      <a:pt x="248" y="247"/>
                      <a:pt x="133" y="241"/>
                      <a:pt x="73" y="179"/>
                    </a:cubicBezTo>
                    <a:cubicBezTo>
                      <a:pt x="39" y="144"/>
                      <a:pt x="19" y="84"/>
                      <a:pt x="8" y="46"/>
                    </a:cubicBezTo>
                    <a:cubicBezTo>
                      <a:pt x="7" y="41"/>
                      <a:pt x="5" y="36"/>
                      <a:pt x="4" y="32"/>
                    </a:cubicBezTo>
                    <a:cubicBezTo>
                      <a:pt x="2" y="22"/>
                      <a:pt x="1" y="15"/>
                      <a:pt x="0" y="12"/>
                    </a:cubicBezTo>
                    <a:cubicBezTo>
                      <a:pt x="33" y="6"/>
                      <a:pt x="33" y="6"/>
                      <a:pt x="33" y="6"/>
                    </a:cubicBezTo>
                    <a:cubicBezTo>
                      <a:pt x="65" y="0"/>
                      <a:pt x="65" y="0"/>
                      <a:pt x="65" y="0"/>
                    </a:cubicBezTo>
                    <a:cubicBezTo>
                      <a:pt x="65" y="0"/>
                      <a:pt x="65" y="0"/>
                      <a:pt x="65" y="0"/>
                    </a:cubicBezTo>
                    <a:cubicBezTo>
                      <a:pt x="66" y="2"/>
                      <a:pt x="66" y="4"/>
                      <a:pt x="66" y="6"/>
                    </a:cubicBezTo>
                    <a:cubicBezTo>
                      <a:pt x="73" y="36"/>
                      <a:pt x="93" y="105"/>
                      <a:pt x="122" y="136"/>
                    </a:cubicBezTo>
                    <a:cubicBezTo>
                      <a:pt x="156" y="171"/>
                      <a:pt x="230" y="182"/>
                      <a:pt x="256" y="183"/>
                    </a:cubicBezTo>
                    <a:cubicBezTo>
                      <a:pt x="256" y="189"/>
                      <a:pt x="256" y="189"/>
                      <a:pt x="256" y="189"/>
                    </a:cubicBezTo>
                    <a:cubicBezTo>
                      <a:pt x="254" y="232"/>
                      <a:pt x="254" y="232"/>
                      <a:pt x="254" y="232"/>
                    </a:cubicBezTo>
                    <a:cubicBezTo>
                      <a:pt x="253" y="242"/>
                      <a:pt x="253" y="242"/>
                      <a:pt x="253" y="242"/>
                    </a:cubicBezTo>
                    <a:lnTo>
                      <a:pt x="253" y="247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77" name="Freeform 12"/>
              <p:cNvSpPr>
                <a:spLocks/>
              </p:cNvSpPr>
              <p:nvPr/>
            </p:nvSpPr>
            <p:spPr bwMode="auto">
              <a:xfrm>
                <a:off x="4933950" y="5216414"/>
                <a:ext cx="115888" cy="76200"/>
              </a:xfrm>
              <a:custGeom>
                <a:avLst/>
                <a:gdLst>
                  <a:gd name="T0" fmla="*/ 93 w 100"/>
                  <a:gd name="T1" fmla="*/ 32 h 66"/>
                  <a:gd name="T2" fmla="*/ 61 w 100"/>
                  <a:gd name="T3" fmla="*/ 34 h 66"/>
                  <a:gd name="T4" fmla="*/ 61 w 100"/>
                  <a:gd name="T5" fmla="*/ 32 h 66"/>
                  <a:gd name="T6" fmla="*/ 92 w 100"/>
                  <a:gd name="T7" fmla="*/ 29 h 66"/>
                  <a:gd name="T8" fmla="*/ 98 w 100"/>
                  <a:gd name="T9" fmla="*/ 22 h 66"/>
                  <a:gd name="T10" fmla="*/ 91 w 100"/>
                  <a:gd name="T11" fmla="*/ 17 h 66"/>
                  <a:gd name="T12" fmla="*/ 56 w 100"/>
                  <a:gd name="T13" fmla="*/ 20 h 66"/>
                  <a:gd name="T14" fmla="*/ 43 w 100"/>
                  <a:gd name="T15" fmla="*/ 18 h 66"/>
                  <a:gd name="T16" fmla="*/ 56 w 100"/>
                  <a:gd name="T17" fmla="*/ 13 h 66"/>
                  <a:gd name="T18" fmla="*/ 59 w 100"/>
                  <a:gd name="T19" fmla="*/ 5 h 66"/>
                  <a:gd name="T20" fmla="*/ 50 w 100"/>
                  <a:gd name="T21" fmla="*/ 1 h 66"/>
                  <a:gd name="T22" fmla="*/ 6 w 100"/>
                  <a:gd name="T23" fmla="*/ 20 h 66"/>
                  <a:gd name="T24" fmla="*/ 0 w 100"/>
                  <a:gd name="T25" fmla="*/ 21 h 66"/>
                  <a:gd name="T26" fmla="*/ 2 w 100"/>
                  <a:gd name="T27" fmla="*/ 51 h 66"/>
                  <a:gd name="T28" fmla="*/ 35 w 100"/>
                  <a:gd name="T29" fmla="*/ 64 h 66"/>
                  <a:gd name="T30" fmla="*/ 36 w 100"/>
                  <a:gd name="T31" fmla="*/ 64 h 66"/>
                  <a:gd name="T32" fmla="*/ 83 w 100"/>
                  <a:gd name="T33" fmla="*/ 60 h 66"/>
                  <a:gd name="T34" fmla="*/ 89 w 100"/>
                  <a:gd name="T35" fmla="*/ 53 h 66"/>
                  <a:gd name="T36" fmla="*/ 82 w 100"/>
                  <a:gd name="T37" fmla="*/ 48 h 66"/>
                  <a:gd name="T38" fmla="*/ 62 w 100"/>
                  <a:gd name="T39" fmla="*/ 49 h 66"/>
                  <a:gd name="T40" fmla="*/ 62 w 100"/>
                  <a:gd name="T41" fmla="*/ 47 h 66"/>
                  <a:gd name="T42" fmla="*/ 94 w 100"/>
                  <a:gd name="T43" fmla="*/ 44 h 66"/>
                  <a:gd name="T44" fmla="*/ 100 w 100"/>
                  <a:gd name="T45" fmla="*/ 37 h 66"/>
                  <a:gd name="T46" fmla="*/ 93 w 100"/>
                  <a:gd name="T47" fmla="*/ 32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00" h="66">
                    <a:moveTo>
                      <a:pt x="93" y="32"/>
                    </a:moveTo>
                    <a:cubicBezTo>
                      <a:pt x="61" y="34"/>
                      <a:pt x="61" y="34"/>
                      <a:pt x="61" y="34"/>
                    </a:cubicBezTo>
                    <a:cubicBezTo>
                      <a:pt x="61" y="33"/>
                      <a:pt x="61" y="33"/>
                      <a:pt x="61" y="32"/>
                    </a:cubicBezTo>
                    <a:cubicBezTo>
                      <a:pt x="92" y="29"/>
                      <a:pt x="92" y="29"/>
                      <a:pt x="92" y="29"/>
                    </a:cubicBezTo>
                    <a:cubicBezTo>
                      <a:pt x="95" y="29"/>
                      <a:pt x="98" y="26"/>
                      <a:pt x="98" y="22"/>
                    </a:cubicBezTo>
                    <a:cubicBezTo>
                      <a:pt x="97" y="19"/>
                      <a:pt x="94" y="16"/>
                      <a:pt x="91" y="17"/>
                    </a:cubicBezTo>
                    <a:cubicBezTo>
                      <a:pt x="56" y="20"/>
                      <a:pt x="56" y="20"/>
                      <a:pt x="56" y="20"/>
                    </a:cubicBezTo>
                    <a:cubicBezTo>
                      <a:pt x="52" y="19"/>
                      <a:pt x="48" y="19"/>
                      <a:pt x="43" y="18"/>
                    </a:cubicBezTo>
                    <a:cubicBezTo>
                      <a:pt x="56" y="13"/>
                      <a:pt x="56" y="13"/>
                      <a:pt x="56" y="13"/>
                    </a:cubicBezTo>
                    <a:cubicBezTo>
                      <a:pt x="59" y="12"/>
                      <a:pt x="61" y="8"/>
                      <a:pt x="59" y="5"/>
                    </a:cubicBezTo>
                    <a:cubicBezTo>
                      <a:pt x="58" y="1"/>
                      <a:pt x="54" y="0"/>
                      <a:pt x="50" y="1"/>
                    </a:cubicBezTo>
                    <a:cubicBezTo>
                      <a:pt x="6" y="20"/>
                      <a:pt x="6" y="20"/>
                      <a:pt x="6" y="20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21"/>
                      <a:pt x="2" y="50"/>
                      <a:pt x="2" y="51"/>
                    </a:cubicBezTo>
                    <a:cubicBezTo>
                      <a:pt x="2" y="66"/>
                      <a:pt x="22" y="66"/>
                      <a:pt x="35" y="64"/>
                    </a:cubicBezTo>
                    <a:cubicBezTo>
                      <a:pt x="35" y="64"/>
                      <a:pt x="36" y="64"/>
                      <a:pt x="36" y="64"/>
                    </a:cubicBezTo>
                    <a:cubicBezTo>
                      <a:pt x="83" y="60"/>
                      <a:pt x="83" y="60"/>
                      <a:pt x="83" y="60"/>
                    </a:cubicBezTo>
                    <a:cubicBezTo>
                      <a:pt x="87" y="60"/>
                      <a:pt x="90" y="57"/>
                      <a:pt x="89" y="53"/>
                    </a:cubicBezTo>
                    <a:cubicBezTo>
                      <a:pt x="89" y="50"/>
                      <a:pt x="86" y="47"/>
                      <a:pt x="82" y="48"/>
                    </a:cubicBezTo>
                    <a:cubicBezTo>
                      <a:pt x="62" y="49"/>
                      <a:pt x="62" y="49"/>
                      <a:pt x="62" y="49"/>
                    </a:cubicBezTo>
                    <a:cubicBezTo>
                      <a:pt x="62" y="49"/>
                      <a:pt x="62" y="48"/>
                      <a:pt x="62" y="47"/>
                    </a:cubicBezTo>
                    <a:cubicBezTo>
                      <a:pt x="94" y="44"/>
                      <a:pt x="94" y="44"/>
                      <a:pt x="94" y="44"/>
                    </a:cubicBezTo>
                    <a:cubicBezTo>
                      <a:pt x="97" y="44"/>
                      <a:pt x="100" y="41"/>
                      <a:pt x="100" y="37"/>
                    </a:cubicBezTo>
                    <a:cubicBezTo>
                      <a:pt x="100" y="34"/>
                      <a:pt x="96" y="31"/>
                      <a:pt x="93" y="32"/>
                    </a:cubicBezTo>
                    <a:close/>
                  </a:path>
                </a:pathLst>
              </a:custGeom>
              <a:solidFill>
                <a:schemeClr val="accent3">
                  <a:lumMod val="40000"/>
                  <a:lumOff val="6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  <p:sp>
          <p:nvSpPr>
            <p:cNvPr id="171" name="Freeform 17"/>
            <p:cNvSpPr>
              <a:spLocks/>
            </p:cNvSpPr>
            <p:nvPr/>
          </p:nvSpPr>
          <p:spPr bwMode="auto">
            <a:xfrm>
              <a:off x="4460875" y="4562475"/>
              <a:ext cx="252413" cy="357188"/>
            </a:xfrm>
            <a:custGeom>
              <a:avLst/>
              <a:gdLst>
                <a:gd name="T0" fmla="*/ 217 w 218"/>
                <a:gd name="T1" fmla="*/ 17 h 309"/>
                <a:gd name="T2" fmla="*/ 197 w 218"/>
                <a:gd name="T3" fmla="*/ 1 h 309"/>
                <a:gd name="T4" fmla="*/ 49 w 218"/>
                <a:gd name="T5" fmla="*/ 19 h 309"/>
                <a:gd name="T6" fmla="*/ 33 w 218"/>
                <a:gd name="T7" fmla="*/ 39 h 309"/>
                <a:gd name="T8" fmla="*/ 40 w 218"/>
                <a:gd name="T9" fmla="*/ 51 h 309"/>
                <a:gd name="T10" fmla="*/ 28 w 218"/>
                <a:gd name="T11" fmla="*/ 70 h 309"/>
                <a:gd name="T12" fmla="*/ 28 w 218"/>
                <a:gd name="T13" fmla="*/ 70 h 309"/>
                <a:gd name="T14" fmla="*/ 24 w 218"/>
                <a:gd name="T15" fmla="*/ 80 h 309"/>
                <a:gd name="T16" fmla="*/ 24 w 218"/>
                <a:gd name="T17" fmla="*/ 82 h 309"/>
                <a:gd name="T18" fmla="*/ 21 w 218"/>
                <a:gd name="T19" fmla="*/ 94 h 309"/>
                <a:gd name="T20" fmla="*/ 20 w 218"/>
                <a:gd name="T21" fmla="*/ 112 h 309"/>
                <a:gd name="T22" fmla="*/ 20 w 218"/>
                <a:gd name="T23" fmla="*/ 112 h 309"/>
                <a:gd name="T24" fmla="*/ 20 w 218"/>
                <a:gd name="T25" fmla="*/ 113 h 309"/>
                <a:gd name="T26" fmla="*/ 20 w 218"/>
                <a:gd name="T27" fmla="*/ 117 h 309"/>
                <a:gd name="T28" fmla="*/ 20 w 218"/>
                <a:gd name="T29" fmla="*/ 121 h 309"/>
                <a:gd name="T30" fmla="*/ 21 w 218"/>
                <a:gd name="T31" fmla="*/ 126 h 309"/>
                <a:gd name="T32" fmla="*/ 21 w 218"/>
                <a:gd name="T33" fmla="*/ 126 h 309"/>
                <a:gd name="T34" fmla="*/ 6 w 218"/>
                <a:gd name="T35" fmla="*/ 133 h 309"/>
                <a:gd name="T36" fmla="*/ 1 w 218"/>
                <a:gd name="T37" fmla="*/ 150 h 309"/>
                <a:gd name="T38" fmla="*/ 24 w 218"/>
                <a:gd name="T39" fmla="*/ 172 h 309"/>
                <a:gd name="T40" fmla="*/ 44 w 218"/>
                <a:gd name="T41" fmla="*/ 215 h 309"/>
                <a:gd name="T42" fmla="*/ 52 w 218"/>
                <a:gd name="T43" fmla="*/ 283 h 309"/>
                <a:gd name="T44" fmla="*/ 83 w 218"/>
                <a:gd name="T45" fmla="*/ 307 h 309"/>
                <a:gd name="T46" fmla="*/ 99 w 218"/>
                <a:gd name="T47" fmla="*/ 305 h 309"/>
                <a:gd name="T48" fmla="*/ 123 w 218"/>
                <a:gd name="T49" fmla="*/ 275 h 309"/>
                <a:gd name="T50" fmla="*/ 120 w 218"/>
                <a:gd name="T51" fmla="*/ 249 h 309"/>
                <a:gd name="T52" fmla="*/ 123 w 218"/>
                <a:gd name="T53" fmla="*/ 249 h 309"/>
                <a:gd name="T54" fmla="*/ 136 w 218"/>
                <a:gd name="T55" fmla="*/ 248 h 309"/>
                <a:gd name="T56" fmla="*/ 139 w 218"/>
                <a:gd name="T57" fmla="*/ 247 h 309"/>
                <a:gd name="T58" fmla="*/ 209 w 218"/>
                <a:gd name="T59" fmla="*/ 164 h 309"/>
                <a:gd name="T60" fmla="*/ 209 w 218"/>
                <a:gd name="T61" fmla="*/ 151 h 309"/>
                <a:gd name="T62" fmla="*/ 209 w 218"/>
                <a:gd name="T63" fmla="*/ 144 h 309"/>
                <a:gd name="T64" fmla="*/ 205 w 218"/>
                <a:gd name="T65" fmla="*/ 100 h 309"/>
                <a:gd name="T66" fmla="*/ 203 w 218"/>
                <a:gd name="T67" fmla="*/ 81 h 309"/>
                <a:gd name="T68" fmla="*/ 198 w 218"/>
                <a:gd name="T69" fmla="*/ 67 h 309"/>
                <a:gd name="T70" fmla="*/ 178 w 218"/>
                <a:gd name="T71" fmla="*/ 39 h 309"/>
                <a:gd name="T72" fmla="*/ 201 w 218"/>
                <a:gd name="T73" fmla="*/ 36 h 309"/>
                <a:gd name="T74" fmla="*/ 217 w 218"/>
                <a:gd name="T75" fmla="*/ 17 h 3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18" h="309">
                  <a:moveTo>
                    <a:pt x="217" y="17"/>
                  </a:moveTo>
                  <a:cubicBezTo>
                    <a:pt x="216" y="7"/>
                    <a:pt x="207" y="0"/>
                    <a:pt x="197" y="1"/>
                  </a:cubicBezTo>
                  <a:cubicBezTo>
                    <a:pt x="49" y="19"/>
                    <a:pt x="49" y="19"/>
                    <a:pt x="49" y="19"/>
                  </a:cubicBezTo>
                  <a:cubicBezTo>
                    <a:pt x="39" y="20"/>
                    <a:pt x="32" y="29"/>
                    <a:pt x="33" y="39"/>
                  </a:cubicBezTo>
                  <a:cubicBezTo>
                    <a:pt x="34" y="44"/>
                    <a:pt x="36" y="48"/>
                    <a:pt x="40" y="51"/>
                  </a:cubicBezTo>
                  <a:cubicBezTo>
                    <a:pt x="35" y="57"/>
                    <a:pt x="31" y="63"/>
                    <a:pt x="28" y="70"/>
                  </a:cubicBezTo>
                  <a:cubicBezTo>
                    <a:pt x="28" y="70"/>
                    <a:pt x="28" y="70"/>
                    <a:pt x="28" y="70"/>
                  </a:cubicBezTo>
                  <a:cubicBezTo>
                    <a:pt x="27" y="74"/>
                    <a:pt x="25" y="77"/>
                    <a:pt x="24" y="80"/>
                  </a:cubicBezTo>
                  <a:cubicBezTo>
                    <a:pt x="24" y="81"/>
                    <a:pt x="24" y="81"/>
                    <a:pt x="24" y="82"/>
                  </a:cubicBezTo>
                  <a:cubicBezTo>
                    <a:pt x="23" y="86"/>
                    <a:pt x="22" y="90"/>
                    <a:pt x="21" y="94"/>
                  </a:cubicBezTo>
                  <a:cubicBezTo>
                    <a:pt x="20" y="100"/>
                    <a:pt x="19" y="106"/>
                    <a:pt x="20" y="112"/>
                  </a:cubicBezTo>
                  <a:cubicBezTo>
                    <a:pt x="20" y="112"/>
                    <a:pt x="20" y="112"/>
                    <a:pt x="20" y="112"/>
                  </a:cubicBezTo>
                  <a:cubicBezTo>
                    <a:pt x="20" y="113"/>
                    <a:pt x="20" y="113"/>
                    <a:pt x="20" y="113"/>
                  </a:cubicBezTo>
                  <a:cubicBezTo>
                    <a:pt x="20" y="117"/>
                    <a:pt x="20" y="117"/>
                    <a:pt x="20" y="117"/>
                  </a:cubicBezTo>
                  <a:cubicBezTo>
                    <a:pt x="20" y="121"/>
                    <a:pt x="20" y="121"/>
                    <a:pt x="20" y="121"/>
                  </a:cubicBezTo>
                  <a:cubicBezTo>
                    <a:pt x="21" y="126"/>
                    <a:pt x="21" y="126"/>
                    <a:pt x="21" y="126"/>
                  </a:cubicBezTo>
                  <a:cubicBezTo>
                    <a:pt x="21" y="126"/>
                    <a:pt x="21" y="126"/>
                    <a:pt x="21" y="126"/>
                  </a:cubicBezTo>
                  <a:cubicBezTo>
                    <a:pt x="15" y="127"/>
                    <a:pt x="10" y="129"/>
                    <a:pt x="6" y="133"/>
                  </a:cubicBezTo>
                  <a:cubicBezTo>
                    <a:pt x="3" y="138"/>
                    <a:pt x="0" y="143"/>
                    <a:pt x="1" y="150"/>
                  </a:cubicBezTo>
                  <a:cubicBezTo>
                    <a:pt x="2" y="162"/>
                    <a:pt x="12" y="172"/>
                    <a:pt x="24" y="172"/>
                  </a:cubicBezTo>
                  <a:cubicBezTo>
                    <a:pt x="27" y="188"/>
                    <a:pt x="34" y="203"/>
                    <a:pt x="44" y="215"/>
                  </a:cubicBezTo>
                  <a:cubicBezTo>
                    <a:pt x="52" y="283"/>
                    <a:pt x="52" y="283"/>
                    <a:pt x="52" y="283"/>
                  </a:cubicBezTo>
                  <a:cubicBezTo>
                    <a:pt x="54" y="298"/>
                    <a:pt x="68" y="309"/>
                    <a:pt x="83" y="307"/>
                  </a:cubicBezTo>
                  <a:cubicBezTo>
                    <a:pt x="99" y="305"/>
                    <a:pt x="99" y="305"/>
                    <a:pt x="99" y="305"/>
                  </a:cubicBezTo>
                  <a:cubicBezTo>
                    <a:pt x="114" y="303"/>
                    <a:pt x="125" y="290"/>
                    <a:pt x="123" y="275"/>
                  </a:cubicBezTo>
                  <a:cubicBezTo>
                    <a:pt x="120" y="249"/>
                    <a:pt x="120" y="249"/>
                    <a:pt x="120" y="249"/>
                  </a:cubicBezTo>
                  <a:cubicBezTo>
                    <a:pt x="121" y="249"/>
                    <a:pt x="122" y="249"/>
                    <a:pt x="123" y="249"/>
                  </a:cubicBezTo>
                  <a:cubicBezTo>
                    <a:pt x="127" y="249"/>
                    <a:pt x="131" y="248"/>
                    <a:pt x="136" y="248"/>
                  </a:cubicBezTo>
                  <a:cubicBezTo>
                    <a:pt x="137" y="247"/>
                    <a:pt x="138" y="247"/>
                    <a:pt x="139" y="247"/>
                  </a:cubicBezTo>
                  <a:cubicBezTo>
                    <a:pt x="178" y="237"/>
                    <a:pt x="206" y="203"/>
                    <a:pt x="209" y="164"/>
                  </a:cubicBezTo>
                  <a:cubicBezTo>
                    <a:pt x="209" y="160"/>
                    <a:pt x="209" y="155"/>
                    <a:pt x="209" y="151"/>
                  </a:cubicBezTo>
                  <a:cubicBezTo>
                    <a:pt x="209" y="144"/>
                    <a:pt x="209" y="144"/>
                    <a:pt x="209" y="144"/>
                  </a:cubicBezTo>
                  <a:cubicBezTo>
                    <a:pt x="205" y="100"/>
                    <a:pt x="205" y="100"/>
                    <a:pt x="205" y="100"/>
                  </a:cubicBezTo>
                  <a:cubicBezTo>
                    <a:pt x="205" y="94"/>
                    <a:pt x="204" y="87"/>
                    <a:pt x="203" y="81"/>
                  </a:cubicBezTo>
                  <a:cubicBezTo>
                    <a:pt x="201" y="76"/>
                    <a:pt x="200" y="72"/>
                    <a:pt x="198" y="67"/>
                  </a:cubicBezTo>
                  <a:cubicBezTo>
                    <a:pt x="193" y="57"/>
                    <a:pt x="186" y="47"/>
                    <a:pt x="178" y="39"/>
                  </a:cubicBezTo>
                  <a:cubicBezTo>
                    <a:pt x="201" y="36"/>
                    <a:pt x="201" y="36"/>
                    <a:pt x="201" y="36"/>
                  </a:cubicBezTo>
                  <a:cubicBezTo>
                    <a:pt x="211" y="35"/>
                    <a:pt x="218" y="26"/>
                    <a:pt x="217" y="17"/>
                  </a:cubicBezTo>
                  <a:close/>
                </a:path>
              </a:pathLst>
            </a:custGeom>
            <a:solidFill>
              <a:schemeClr val="accent3">
                <a:lumMod val="40000"/>
                <a:lumOff val="6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2" name="Freeform 22"/>
            <p:cNvSpPr>
              <a:spLocks/>
            </p:cNvSpPr>
            <p:nvPr/>
          </p:nvSpPr>
          <p:spPr bwMode="auto">
            <a:xfrm>
              <a:off x="4251325" y="5360988"/>
              <a:ext cx="112713" cy="125413"/>
            </a:xfrm>
            <a:custGeom>
              <a:avLst/>
              <a:gdLst>
                <a:gd name="T0" fmla="*/ 95 w 97"/>
                <a:gd name="T1" fmla="*/ 69 h 108"/>
                <a:gd name="T2" fmla="*/ 67 w 97"/>
                <a:gd name="T3" fmla="*/ 14 h 108"/>
                <a:gd name="T4" fmla="*/ 62 w 97"/>
                <a:gd name="T5" fmla="*/ 0 h 108"/>
                <a:gd name="T6" fmla="*/ 24 w 97"/>
                <a:gd name="T7" fmla="*/ 10 h 108"/>
                <a:gd name="T8" fmla="*/ 19 w 97"/>
                <a:gd name="T9" fmla="*/ 61 h 108"/>
                <a:gd name="T10" fmla="*/ 31 w 97"/>
                <a:gd name="T11" fmla="*/ 102 h 108"/>
                <a:gd name="T12" fmla="*/ 42 w 97"/>
                <a:gd name="T13" fmla="*/ 107 h 108"/>
                <a:gd name="T14" fmla="*/ 47 w 97"/>
                <a:gd name="T15" fmla="*/ 97 h 108"/>
                <a:gd name="T16" fmla="*/ 42 w 97"/>
                <a:gd name="T17" fmla="*/ 80 h 108"/>
                <a:gd name="T18" fmla="*/ 45 w 97"/>
                <a:gd name="T19" fmla="*/ 79 h 108"/>
                <a:gd name="T20" fmla="*/ 50 w 97"/>
                <a:gd name="T21" fmla="*/ 96 h 108"/>
                <a:gd name="T22" fmla="*/ 61 w 97"/>
                <a:gd name="T23" fmla="*/ 102 h 108"/>
                <a:gd name="T24" fmla="*/ 66 w 97"/>
                <a:gd name="T25" fmla="*/ 92 h 108"/>
                <a:gd name="T26" fmla="*/ 61 w 97"/>
                <a:gd name="T27" fmla="*/ 75 h 108"/>
                <a:gd name="T28" fmla="*/ 65 w 97"/>
                <a:gd name="T29" fmla="*/ 73 h 108"/>
                <a:gd name="T30" fmla="*/ 70 w 97"/>
                <a:gd name="T31" fmla="*/ 90 h 108"/>
                <a:gd name="T32" fmla="*/ 80 w 97"/>
                <a:gd name="T33" fmla="*/ 96 h 108"/>
                <a:gd name="T34" fmla="*/ 86 w 97"/>
                <a:gd name="T35" fmla="*/ 85 h 108"/>
                <a:gd name="T36" fmla="*/ 84 w 97"/>
                <a:gd name="T37" fmla="*/ 81 h 108"/>
                <a:gd name="T38" fmla="*/ 91 w 97"/>
                <a:gd name="T39" fmla="*/ 81 h 108"/>
                <a:gd name="T40" fmla="*/ 95 w 97"/>
                <a:gd name="T41" fmla="*/ 69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97" h="108">
                  <a:moveTo>
                    <a:pt x="95" y="69"/>
                  </a:moveTo>
                  <a:cubicBezTo>
                    <a:pt x="67" y="14"/>
                    <a:pt x="67" y="14"/>
                    <a:pt x="67" y="14"/>
                  </a:cubicBezTo>
                  <a:cubicBezTo>
                    <a:pt x="62" y="0"/>
                    <a:pt x="62" y="0"/>
                    <a:pt x="62" y="0"/>
                  </a:cubicBezTo>
                  <a:cubicBezTo>
                    <a:pt x="62" y="0"/>
                    <a:pt x="26" y="9"/>
                    <a:pt x="24" y="10"/>
                  </a:cubicBezTo>
                  <a:cubicBezTo>
                    <a:pt x="0" y="15"/>
                    <a:pt x="16" y="53"/>
                    <a:pt x="19" y="61"/>
                  </a:cubicBezTo>
                  <a:cubicBezTo>
                    <a:pt x="31" y="102"/>
                    <a:pt x="31" y="102"/>
                    <a:pt x="31" y="102"/>
                  </a:cubicBezTo>
                  <a:cubicBezTo>
                    <a:pt x="33" y="106"/>
                    <a:pt x="37" y="108"/>
                    <a:pt x="42" y="107"/>
                  </a:cubicBezTo>
                  <a:cubicBezTo>
                    <a:pt x="46" y="106"/>
                    <a:pt x="49" y="101"/>
                    <a:pt x="47" y="97"/>
                  </a:cubicBezTo>
                  <a:cubicBezTo>
                    <a:pt x="42" y="80"/>
                    <a:pt x="42" y="80"/>
                    <a:pt x="42" y="80"/>
                  </a:cubicBezTo>
                  <a:cubicBezTo>
                    <a:pt x="43" y="79"/>
                    <a:pt x="44" y="79"/>
                    <a:pt x="45" y="79"/>
                  </a:cubicBezTo>
                  <a:cubicBezTo>
                    <a:pt x="50" y="96"/>
                    <a:pt x="50" y="96"/>
                    <a:pt x="50" y="96"/>
                  </a:cubicBezTo>
                  <a:cubicBezTo>
                    <a:pt x="52" y="101"/>
                    <a:pt x="56" y="103"/>
                    <a:pt x="61" y="102"/>
                  </a:cubicBezTo>
                  <a:cubicBezTo>
                    <a:pt x="65" y="101"/>
                    <a:pt x="68" y="96"/>
                    <a:pt x="66" y="92"/>
                  </a:cubicBezTo>
                  <a:cubicBezTo>
                    <a:pt x="61" y="75"/>
                    <a:pt x="61" y="75"/>
                    <a:pt x="61" y="75"/>
                  </a:cubicBezTo>
                  <a:cubicBezTo>
                    <a:pt x="62" y="74"/>
                    <a:pt x="64" y="74"/>
                    <a:pt x="65" y="73"/>
                  </a:cubicBezTo>
                  <a:cubicBezTo>
                    <a:pt x="70" y="90"/>
                    <a:pt x="70" y="90"/>
                    <a:pt x="70" y="90"/>
                  </a:cubicBezTo>
                  <a:cubicBezTo>
                    <a:pt x="71" y="95"/>
                    <a:pt x="76" y="97"/>
                    <a:pt x="80" y="96"/>
                  </a:cubicBezTo>
                  <a:cubicBezTo>
                    <a:pt x="85" y="94"/>
                    <a:pt x="87" y="90"/>
                    <a:pt x="86" y="85"/>
                  </a:cubicBezTo>
                  <a:cubicBezTo>
                    <a:pt x="84" y="81"/>
                    <a:pt x="84" y="81"/>
                    <a:pt x="84" y="81"/>
                  </a:cubicBezTo>
                  <a:cubicBezTo>
                    <a:pt x="87" y="82"/>
                    <a:pt x="89" y="82"/>
                    <a:pt x="91" y="81"/>
                  </a:cubicBezTo>
                  <a:cubicBezTo>
                    <a:pt x="95" y="79"/>
                    <a:pt x="97" y="74"/>
                    <a:pt x="95" y="69"/>
                  </a:cubicBezTo>
                  <a:close/>
                </a:path>
              </a:pathLst>
            </a:custGeom>
            <a:solidFill>
              <a:schemeClr val="accent3">
                <a:lumMod val="40000"/>
                <a:lumOff val="6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3" name="Freeform 23"/>
            <p:cNvSpPr>
              <a:spLocks/>
            </p:cNvSpPr>
            <p:nvPr/>
          </p:nvSpPr>
          <p:spPr bwMode="auto">
            <a:xfrm>
              <a:off x="4254500" y="5353050"/>
              <a:ext cx="82550" cy="41275"/>
            </a:xfrm>
            <a:custGeom>
              <a:avLst/>
              <a:gdLst>
                <a:gd name="T0" fmla="*/ 52 w 52"/>
                <a:gd name="T1" fmla="*/ 10 h 26"/>
                <a:gd name="T2" fmla="*/ 47 w 52"/>
                <a:gd name="T3" fmla="*/ 0 h 26"/>
                <a:gd name="T4" fmla="*/ 0 w 52"/>
                <a:gd name="T5" fmla="*/ 15 h 26"/>
                <a:gd name="T6" fmla="*/ 4 w 52"/>
                <a:gd name="T7" fmla="*/ 26 h 26"/>
                <a:gd name="T8" fmla="*/ 52 w 52"/>
                <a:gd name="T9" fmla="*/ 1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" h="26">
                  <a:moveTo>
                    <a:pt x="52" y="10"/>
                  </a:moveTo>
                  <a:lnTo>
                    <a:pt x="47" y="0"/>
                  </a:lnTo>
                  <a:lnTo>
                    <a:pt x="0" y="15"/>
                  </a:lnTo>
                  <a:lnTo>
                    <a:pt x="4" y="26"/>
                  </a:lnTo>
                  <a:lnTo>
                    <a:pt x="52" y="10"/>
                  </a:lnTo>
                  <a:close/>
                </a:path>
              </a:pathLst>
            </a:custGeom>
            <a:solidFill>
              <a:srgbClr val="EAECE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4" name="Freeform 24"/>
            <p:cNvSpPr>
              <a:spLocks/>
            </p:cNvSpPr>
            <p:nvPr/>
          </p:nvSpPr>
          <p:spPr bwMode="auto">
            <a:xfrm>
              <a:off x="4465638" y="4546600"/>
              <a:ext cx="266700" cy="214313"/>
            </a:xfrm>
            <a:custGeom>
              <a:avLst/>
              <a:gdLst>
                <a:gd name="T0" fmla="*/ 227 w 230"/>
                <a:gd name="T1" fmla="*/ 25 h 184"/>
                <a:gd name="T2" fmla="*/ 224 w 230"/>
                <a:gd name="T3" fmla="*/ 54 h 184"/>
                <a:gd name="T4" fmla="*/ 209 w 230"/>
                <a:gd name="T5" fmla="*/ 65 h 184"/>
                <a:gd name="T6" fmla="*/ 73 w 230"/>
                <a:gd name="T7" fmla="*/ 81 h 184"/>
                <a:gd name="T8" fmla="*/ 44 w 230"/>
                <a:gd name="T9" fmla="*/ 134 h 184"/>
                <a:gd name="T10" fmla="*/ 48 w 230"/>
                <a:gd name="T11" fmla="*/ 163 h 184"/>
                <a:gd name="T12" fmla="*/ 37 w 230"/>
                <a:gd name="T13" fmla="*/ 183 h 184"/>
                <a:gd name="T14" fmla="*/ 34 w 230"/>
                <a:gd name="T15" fmla="*/ 183 h 184"/>
                <a:gd name="T16" fmla="*/ 18 w 230"/>
                <a:gd name="T17" fmla="*/ 167 h 184"/>
                <a:gd name="T18" fmla="*/ 7 w 230"/>
                <a:gd name="T19" fmla="*/ 77 h 184"/>
                <a:gd name="T20" fmla="*/ 7 w 230"/>
                <a:gd name="T21" fmla="*/ 75 h 184"/>
                <a:gd name="T22" fmla="*/ 1 w 230"/>
                <a:gd name="T23" fmla="*/ 58 h 184"/>
                <a:gd name="T24" fmla="*/ 5 w 230"/>
                <a:gd name="T25" fmla="*/ 35 h 184"/>
                <a:gd name="T26" fmla="*/ 20 w 230"/>
                <a:gd name="T27" fmla="*/ 23 h 184"/>
                <a:gd name="T28" fmla="*/ 200 w 230"/>
                <a:gd name="T29" fmla="*/ 1 h 184"/>
                <a:gd name="T30" fmla="*/ 227 w 230"/>
                <a:gd name="T31" fmla="*/ 25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30" h="184">
                  <a:moveTo>
                    <a:pt x="227" y="25"/>
                  </a:moveTo>
                  <a:cubicBezTo>
                    <a:pt x="230" y="35"/>
                    <a:pt x="228" y="46"/>
                    <a:pt x="224" y="54"/>
                  </a:cubicBezTo>
                  <a:cubicBezTo>
                    <a:pt x="221" y="60"/>
                    <a:pt x="215" y="64"/>
                    <a:pt x="209" y="65"/>
                  </a:cubicBezTo>
                  <a:cubicBezTo>
                    <a:pt x="73" y="81"/>
                    <a:pt x="73" y="81"/>
                    <a:pt x="73" y="81"/>
                  </a:cubicBezTo>
                  <a:cubicBezTo>
                    <a:pt x="54" y="84"/>
                    <a:pt x="41" y="107"/>
                    <a:pt x="44" y="134"/>
                  </a:cubicBezTo>
                  <a:cubicBezTo>
                    <a:pt x="48" y="163"/>
                    <a:pt x="48" y="163"/>
                    <a:pt x="48" y="163"/>
                  </a:cubicBezTo>
                  <a:cubicBezTo>
                    <a:pt x="49" y="173"/>
                    <a:pt x="44" y="182"/>
                    <a:pt x="37" y="183"/>
                  </a:cubicBezTo>
                  <a:cubicBezTo>
                    <a:pt x="34" y="183"/>
                    <a:pt x="34" y="183"/>
                    <a:pt x="34" y="183"/>
                  </a:cubicBezTo>
                  <a:cubicBezTo>
                    <a:pt x="26" y="184"/>
                    <a:pt x="19" y="177"/>
                    <a:pt x="18" y="167"/>
                  </a:cubicBezTo>
                  <a:cubicBezTo>
                    <a:pt x="7" y="77"/>
                    <a:pt x="7" y="77"/>
                    <a:pt x="7" y="77"/>
                  </a:cubicBezTo>
                  <a:cubicBezTo>
                    <a:pt x="7" y="77"/>
                    <a:pt x="7" y="76"/>
                    <a:pt x="7" y="75"/>
                  </a:cubicBezTo>
                  <a:cubicBezTo>
                    <a:pt x="4" y="70"/>
                    <a:pt x="2" y="65"/>
                    <a:pt x="1" y="58"/>
                  </a:cubicBezTo>
                  <a:cubicBezTo>
                    <a:pt x="0" y="49"/>
                    <a:pt x="2" y="41"/>
                    <a:pt x="5" y="35"/>
                  </a:cubicBezTo>
                  <a:cubicBezTo>
                    <a:pt x="9" y="29"/>
                    <a:pt x="14" y="24"/>
                    <a:pt x="20" y="23"/>
                  </a:cubicBezTo>
                  <a:cubicBezTo>
                    <a:pt x="200" y="1"/>
                    <a:pt x="200" y="1"/>
                    <a:pt x="200" y="1"/>
                  </a:cubicBezTo>
                  <a:cubicBezTo>
                    <a:pt x="212" y="0"/>
                    <a:pt x="223" y="9"/>
                    <a:pt x="227" y="2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178" name="Group 177"/>
          <p:cNvGrpSpPr/>
          <p:nvPr/>
        </p:nvGrpSpPr>
        <p:grpSpPr>
          <a:xfrm flipH="1">
            <a:off x="9580080" y="1297529"/>
            <a:ext cx="356613" cy="595756"/>
            <a:chOff x="4106863" y="4533900"/>
            <a:chExt cx="923927" cy="1589088"/>
          </a:xfrm>
        </p:grpSpPr>
        <p:sp>
          <p:nvSpPr>
            <p:cNvPr id="179" name="Freeform 6"/>
            <p:cNvSpPr>
              <a:spLocks/>
            </p:cNvSpPr>
            <p:nvPr/>
          </p:nvSpPr>
          <p:spPr bwMode="auto">
            <a:xfrm>
              <a:off x="4760913" y="6051550"/>
              <a:ext cx="173038" cy="71438"/>
            </a:xfrm>
            <a:custGeom>
              <a:avLst/>
              <a:gdLst>
                <a:gd name="T0" fmla="*/ 150 w 150"/>
                <a:gd name="T1" fmla="*/ 30 h 61"/>
                <a:gd name="T2" fmla="*/ 139 w 150"/>
                <a:gd name="T3" fmla="*/ 17 h 61"/>
                <a:gd name="T4" fmla="*/ 72 w 150"/>
                <a:gd name="T5" fmla="*/ 0 h 61"/>
                <a:gd name="T6" fmla="*/ 0 w 150"/>
                <a:gd name="T7" fmla="*/ 8 h 61"/>
                <a:gd name="T8" fmla="*/ 4 w 150"/>
                <a:gd name="T9" fmla="*/ 57 h 61"/>
                <a:gd name="T10" fmla="*/ 5 w 150"/>
                <a:gd name="T11" fmla="*/ 57 h 61"/>
                <a:gd name="T12" fmla="*/ 6 w 150"/>
                <a:gd name="T13" fmla="*/ 61 h 61"/>
                <a:gd name="T14" fmla="*/ 140 w 150"/>
                <a:gd name="T15" fmla="*/ 49 h 61"/>
                <a:gd name="T16" fmla="*/ 148 w 150"/>
                <a:gd name="T17" fmla="*/ 39 h 61"/>
                <a:gd name="T18" fmla="*/ 148 w 150"/>
                <a:gd name="T19" fmla="*/ 39 h 61"/>
                <a:gd name="T20" fmla="*/ 150 w 150"/>
                <a:gd name="T21" fmla="*/ 3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50" h="61">
                  <a:moveTo>
                    <a:pt x="150" y="30"/>
                  </a:moveTo>
                  <a:cubicBezTo>
                    <a:pt x="149" y="24"/>
                    <a:pt x="145" y="19"/>
                    <a:pt x="139" y="17"/>
                  </a:cubicBezTo>
                  <a:cubicBezTo>
                    <a:pt x="72" y="0"/>
                    <a:pt x="72" y="0"/>
                    <a:pt x="72" y="0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4" y="57"/>
                    <a:pt x="4" y="57"/>
                    <a:pt x="4" y="57"/>
                  </a:cubicBezTo>
                  <a:cubicBezTo>
                    <a:pt x="5" y="57"/>
                    <a:pt x="5" y="57"/>
                    <a:pt x="5" y="57"/>
                  </a:cubicBezTo>
                  <a:cubicBezTo>
                    <a:pt x="6" y="61"/>
                    <a:pt x="6" y="61"/>
                    <a:pt x="6" y="61"/>
                  </a:cubicBezTo>
                  <a:cubicBezTo>
                    <a:pt x="140" y="49"/>
                    <a:pt x="140" y="49"/>
                    <a:pt x="140" y="49"/>
                  </a:cubicBezTo>
                  <a:cubicBezTo>
                    <a:pt x="145" y="48"/>
                    <a:pt x="149" y="44"/>
                    <a:pt x="148" y="39"/>
                  </a:cubicBezTo>
                  <a:cubicBezTo>
                    <a:pt x="148" y="39"/>
                    <a:pt x="148" y="39"/>
                    <a:pt x="148" y="39"/>
                  </a:cubicBezTo>
                  <a:cubicBezTo>
                    <a:pt x="149" y="36"/>
                    <a:pt x="150" y="33"/>
                    <a:pt x="150" y="3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0" name="Freeform 7"/>
            <p:cNvSpPr>
              <a:spLocks/>
            </p:cNvSpPr>
            <p:nvPr/>
          </p:nvSpPr>
          <p:spPr bwMode="auto">
            <a:xfrm>
              <a:off x="4556125" y="5394325"/>
              <a:ext cx="300038" cy="647700"/>
            </a:xfrm>
            <a:custGeom>
              <a:avLst/>
              <a:gdLst>
                <a:gd name="T0" fmla="*/ 0 w 259"/>
                <a:gd name="T1" fmla="*/ 24 h 558"/>
                <a:gd name="T2" fmla="*/ 125 w 259"/>
                <a:gd name="T3" fmla="*/ 249 h 558"/>
                <a:gd name="T4" fmla="*/ 173 w 259"/>
                <a:gd name="T5" fmla="*/ 558 h 558"/>
                <a:gd name="T6" fmla="*/ 259 w 259"/>
                <a:gd name="T7" fmla="*/ 558 h 558"/>
                <a:gd name="T8" fmla="*/ 229 w 259"/>
                <a:gd name="T9" fmla="*/ 269 h 558"/>
                <a:gd name="T10" fmla="*/ 114 w 259"/>
                <a:gd name="T11" fmla="*/ 8 h 558"/>
                <a:gd name="T12" fmla="*/ 0 w 259"/>
                <a:gd name="T13" fmla="*/ 24 h 5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9" h="558">
                  <a:moveTo>
                    <a:pt x="0" y="24"/>
                  </a:moveTo>
                  <a:cubicBezTo>
                    <a:pt x="3" y="30"/>
                    <a:pt x="94" y="170"/>
                    <a:pt x="125" y="249"/>
                  </a:cubicBezTo>
                  <a:cubicBezTo>
                    <a:pt x="156" y="328"/>
                    <a:pt x="173" y="558"/>
                    <a:pt x="173" y="558"/>
                  </a:cubicBezTo>
                  <a:cubicBezTo>
                    <a:pt x="259" y="558"/>
                    <a:pt x="259" y="558"/>
                    <a:pt x="259" y="558"/>
                  </a:cubicBezTo>
                  <a:cubicBezTo>
                    <a:pt x="259" y="558"/>
                    <a:pt x="250" y="339"/>
                    <a:pt x="229" y="269"/>
                  </a:cubicBezTo>
                  <a:cubicBezTo>
                    <a:pt x="208" y="200"/>
                    <a:pt x="114" y="8"/>
                    <a:pt x="114" y="8"/>
                  </a:cubicBezTo>
                  <a:cubicBezTo>
                    <a:pt x="111" y="0"/>
                    <a:pt x="0" y="24"/>
                    <a:pt x="0" y="2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1" name="Freeform 9"/>
            <p:cNvSpPr>
              <a:spLocks/>
            </p:cNvSpPr>
            <p:nvPr/>
          </p:nvSpPr>
          <p:spPr bwMode="auto">
            <a:xfrm>
              <a:off x="4106863" y="5834063"/>
              <a:ext cx="100013" cy="184150"/>
            </a:xfrm>
            <a:custGeom>
              <a:avLst/>
              <a:gdLst>
                <a:gd name="T0" fmla="*/ 81 w 85"/>
                <a:gd name="T1" fmla="*/ 68 h 159"/>
                <a:gd name="T2" fmla="*/ 51 w 85"/>
                <a:gd name="T3" fmla="*/ 0 h 159"/>
                <a:gd name="T4" fmla="*/ 4 w 85"/>
                <a:gd name="T5" fmla="*/ 19 h 159"/>
                <a:gd name="T6" fmla="*/ 4 w 85"/>
                <a:gd name="T7" fmla="*/ 20 h 159"/>
                <a:gd name="T8" fmla="*/ 0 w 85"/>
                <a:gd name="T9" fmla="*/ 22 h 159"/>
                <a:gd name="T10" fmla="*/ 53 w 85"/>
                <a:gd name="T11" fmla="*/ 151 h 159"/>
                <a:gd name="T12" fmla="*/ 66 w 85"/>
                <a:gd name="T13" fmla="*/ 156 h 159"/>
                <a:gd name="T14" fmla="*/ 66 w 85"/>
                <a:gd name="T15" fmla="*/ 156 h 159"/>
                <a:gd name="T16" fmla="*/ 75 w 85"/>
                <a:gd name="T17" fmla="*/ 155 h 159"/>
                <a:gd name="T18" fmla="*/ 85 w 85"/>
                <a:gd name="T19" fmla="*/ 141 h 159"/>
                <a:gd name="T20" fmla="*/ 81 w 85"/>
                <a:gd name="T21" fmla="*/ 68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5" h="159">
                  <a:moveTo>
                    <a:pt x="81" y="68"/>
                  </a:moveTo>
                  <a:cubicBezTo>
                    <a:pt x="51" y="0"/>
                    <a:pt x="51" y="0"/>
                    <a:pt x="51" y="0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4" y="20"/>
                    <a:pt x="4" y="20"/>
                    <a:pt x="4" y="20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53" y="151"/>
                    <a:pt x="53" y="151"/>
                    <a:pt x="53" y="151"/>
                  </a:cubicBezTo>
                  <a:cubicBezTo>
                    <a:pt x="56" y="156"/>
                    <a:pt x="61" y="159"/>
                    <a:pt x="66" y="156"/>
                  </a:cubicBezTo>
                  <a:cubicBezTo>
                    <a:pt x="66" y="156"/>
                    <a:pt x="66" y="156"/>
                    <a:pt x="66" y="156"/>
                  </a:cubicBezTo>
                  <a:cubicBezTo>
                    <a:pt x="69" y="157"/>
                    <a:pt x="72" y="156"/>
                    <a:pt x="75" y="155"/>
                  </a:cubicBezTo>
                  <a:cubicBezTo>
                    <a:pt x="81" y="153"/>
                    <a:pt x="85" y="147"/>
                    <a:pt x="85" y="141"/>
                  </a:cubicBezTo>
                  <a:lnTo>
                    <a:pt x="81" y="68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2" name="Freeform 10"/>
            <p:cNvSpPr>
              <a:spLocks/>
            </p:cNvSpPr>
            <p:nvPr/>
          </p:nvSpPr>
          <p:spPr bwMode="auto">
            <a:xfrm>
              <a:off x="4167188" y="5445125"/>
              <a:ext cx="409575" cy="458788"/>
            </a:xfrm>
            <a:custGeom>
              <a:avLst/>
              <a:gdLst>
                <a:gd name="T0" fmla="*/ 0 w 353"/>
                <a:gd name="T1" fmla="*/ 317 h 395"/>
                <a:gd name="T2" fmla="*/ 250 w 353"/>
                <a:gd name="T3" fmla="*/ 171 h 395"/>
                <a:gd name="T4" fmla="*/ 252 w 353"/>
                <a:gd name="T5" fmla="*/ 9 h 395"/>
                <a:gd name="T6" fmla="*/ 339 w 353"/>
                <a:gd name="T7" fmla="*/ 0 h 395"/>
                <a:gd name="T8" fmla="*/ 326 w 353"/>
                <a:gd name="T9" fmla="*/ 215 h 395"/>
                <a:gd name="T10" fmla="*/ 164 w 353"/>
                <a:gd name="T11" fmla="*/ 328 h 395"/>
                <a:gd name="T12" fmla="*/ 39 w 353"/>
                <a:gd name="T13" fmla="*/ 395 h 395"/>
                <a:gd name="T14" fmla="*/ 0 w 353"/>
                <a:gd name="T15" fmla="*/ 317 h 3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53" h="395">
                  <a:moveTo>
                    <a:pt x="0" y="317"/>
                  </a:moveTo>
                  <a:cubicBezTo>
                    <a:pt x="121" y="257"/>
                    <a:pt x="233" y="192"/>
                    <a:pt x="250" y="171"/>
                  </a:cubicBezTo>
                  <a:cubicBezTo>
                    <a:pt x="258" y="154"/>
                    <a:pt x="259" y="78"/>
                    <a:pt x="252" y="9"/>
                  </a:cubicBezTo>
                  <a:cubicBezTo>
                    <a:pt x="339" y="0"/>
                    <a:pt x="339" y="0"/>
                    <a:pt x="339" y="0"/>
                  </a:cubicBezTo>
                  <a:cubicBezTo>
                    <a:pt x="344" y="49"/>
                    <a:pt x="353" y="167"/>
                    <a:pt x="326" y="215"/>
                  </a:cubicBezTo>
                  <a:cubicBezTo>
                    <a:pt x="314" y="235"/>
                    <a:pt x="286" y="264"/>
                    <a:pt x="164" y="328"/>
                  </a:cubicBezTo>
                  <a:cubicBezTo>
                    <a:pt x="100" y="361"/>
                    <a:pt x="39" y="395"/>
                    <a:pt x="39" y="395"/>
                  </a:cubicBezTo>
                  <a:lnTo>
                    <a:pt x="0" y="317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3" name="Freeform 11"/>
            <p:cNvSpPr>
              <a:spLocks/>
            </p:cNvSpPr>
            <p:nvPr/>
          </p:nvSpPr>
          <p:spPr bwMode="auto">
            <a:xfrm>
              <a:off x="4429125" y="5368925"/>
              <a:ext cx="268288" cy="131763"/>
            </a:xfrm>
            <a:custGeom>
              <a:avLst/>
              <a:gdLst>
                <a:gd name="T0" fmla="*/ 230 w 231"/>
                <a:gd name="T1" fmla="*/ 35 h 114"/>
                <a:gd name="T2" fmla="*/ 219 w 231"/>
                <a:gd name="T3" fmla="*/ 76 h 114"/>
                <a:gd name="T4" fmla="*/ 174 w 231"/>
                <a:gd name="T5" fmla="*/ 103 h 114"/>
                <a:gd name="T6" fmla="*/ 69 w 231"/>
                <a:gd name="T7" fmla="*/ 113 h 114"/>
                <a:gd name="T8" fmla="*/ 60 w 231"/>
                <a:gd name="T9" fmla="*/ 114 h 114"/>
                <a:gd name="T10" fmla="*/ 38 w 231"/>
                <a:gd name="T11" fmla="*/ 108 h 114"/>
                <a:gd name="T12" fmla="*/ 34 w 231"/>
                <a:gd name="T13" fmla="*/ 107 h 114"/>
                <a:gd name="T14" fmla="*/ 1 w 231"/>
                <a:gd name="T15" fmla="*/ 57 h 114"/>
                <a:gd name="T16" fmla="*/ 0 w 231"/>
                <a:gd name="T17" fmla="*/ 24 h 114"/>
                <a:gd name="T18" fmla="*/ 225 w 231"/>
                <a:gd name="T19" fmla="*/ 0 h 114"/>
                <a:gd name="T20" fmla="*/ 230 w 231"/>
                <a:gd name="T21" fmla="*/ 35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31" h="114">
                  <a:moveTo>
                    <a:pt x="230" y="35"/>
                  </a:moveTo>
                  <a:cubicBezTo>
                    <a:pt x="231" y="50"/>
                    <a:pt x="227" y="65"/>
                    <a:pt x="219" y="76"/>
                  </a:cubicBezTo>
                  <a:cubicBezTo>
                    <a:pt x="209" y="91"/>
                    <a:pt x="193" y="101"/>
                    <a:pt x="174" y="103"/>
                  </a:cubicBezTo>
                  <a:cubicBezTo>
                    <a:pt x="69" y="113"/>
                    <a:pt x="69" y="113"/>
                    <a:pt x="69" y="113"/>
                  </a:cubicBezTo>
                  <a:cubicBezTo>
                    <a:pt x="66" y="114"/>
                    <a:pt x="63" y="114"/>
                    <a:pt x="60" y="114"/>
                  </a:cubicBezTo>
                  <a:cubicBezTo>
                    <a:pt x="52" y="113"/>
                    <a:pt x="45" y="111"/>
                    <a:pt x="38" y="108"/>
                  </a:cubicBezTo>
                  <a:cubicBezTo>
                    <a:pt x="37" y="108"/>
                    <a:pt x="36" y="107"/>
                    <a:pt x="34" y="107"/>
                  </a:cubicBezTo>
                  <a:cubicBezTo>
                    <a:pt x="16" y="97"/>
                    <a:pt x="3" y="79"/>
                    <a:pt x="1" y="57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225" y="0"/>
                    <a:pt x="225" y="0"/>
                    <a:pt x="225" y="0"/>
                  </a:cubicBezTo>
                  <a:lnTo>
                    <a:pt x="230" y="3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4" name="Freeform 15"/>
            <p:cNvSpPr>
              <a:spLocks/>
            </p:cNvSpPr>
            <p:nvPr/>
          </p:nvSpPr>
          <p:spPr bwMode="auto">
            <a:xfrm>
              <a:off x="4206875" y="4911725"/>
              <a:ext cx="277813" cy="468313"/>
            </a:xfrm>
            <a:custGeom>
              <a:avLst/>
              <a:gdLst>
                <a:gd name="T0" fmla="*/ 239 w 239"/>
                <a:gd name="T1" fmla="*/ 66 h 403"/>
                <a:gd name="T2" fmla="*/ 203 w 239"/>
                <a:gd name="T3" fmla="*/ 5 h 403"/>
                <a:gd name="T4" fmla="*/ 200 w 239"/>
                <a:gd name="T5" fmla="*/ 0 h 403"/>
                <a:gd name="T6" fmla="*/ 174 w 239"/>
                <a:gd name="T7" fmla="*/ 17 h 403"/>
                <a:gd name="T8" fmla="*/ 127 w 239"/>
                <a:gd name="T9" fmla="*/ 53 h 403"/>
                <a:gd name="T10" fmla="*/ 27 w 239"/>
                <a:gd name="T11" fmla="*/ 188 h 403"/>
                <a:gd name="T12" fmla="*/ 37 w 239"/>
                <a:gd name="T13" fmla="*/ 403 h 403"/>
                <a:gd name="T14" fmla="*/ 42 w 239"/>
                <a:gd name="T15" fmla="*/ 401 h 403"/>
                <a:gd name="T16" fmla="*/ 51 w 239"/>
                <a:gd name="T17" fmla="*/ 399 h 403"/>
                <a:gd name="T18" fmla="*/ 90 w 239"/>
                <a:gd name="T19" fmla="*/ 387 h 403"/>
                <a:gd name="T20" fmla="*/ 96 w 239"/>
                <a:gd name="T21" fmla="*/ 385 h 403"/>
                <a:gd name="T22" fmla="*/ 104 w 239"/>
                <a:gd name="T23" fmla="*/ 382 h 403"/>
                <a:gd name="T24" fmla="*/ 110 w 239"/>
                <a:gd name="T25" fmla="*/ 380 h 403"/>
                <a:gd name="T26" fmla="*/ 100 w 239"/>
                <a:gd name="T27" fmla="*/ 209 h 403"/>
                <a:gd name="T28" fmla="*/ 224 w 239"/>
                <a:gd name="T29" fmla="*/ 75 h 403"/>
                <a:gd name="T30" fmla="*/ 239 w 239"/>
                <a:gd name="T31" fmla="*/ 66 h 4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39" h="403">
                  <a:moveTo>
                    <a:pt x="239" y="66"/>
                  </a:moveTo>
                  <a:cubicBezTo>
                    <a:pt x="203" y="5"/>
                    <a:pt x="203" y="5"/>
                    <a:pt x="203" y="5"/>
                  </a:cubicBezTo>
                  <a:cubicBezTo>
                    <a:pt x="200" y="0"/>
                    <a:pt x="200" y="0"/>
                    <a:pt x="200" y="0"/>
                  </a:cubicBezTo>
                  <a:cubicBezTo>
                    <a:pt x="200" y="0"/>
                    <a:pt x="189" y="6"/>
                    <a:pt x="174" y="17"/>
                  </a:cubicBezTo>
                  <a:cubicBezTo>
                    <a:pt x="161" y="26"/>
                    <a:pt x="144" y="38"/>
                    <a:pt x="127" y="53"/>
                  </a:cubicBezTo>
                  <a:cubicBezTo>
                    <a:pt x="73" y="98"/>
                    <a:pt x="39" y="143"/>
                    <a:pt x="27" y="188"/>
                  </a:cubicBezTo>
                  <a:cubicBezTo>
                    <a:pt x="0" y="281"/>
                    <a:pt x="35" y="398"/>
                    <a:pt x="37" y="403"/>
                  </a:cubicBezTo>
                  <a:cubicBezTo>
                    <a:pt x="42" y="401"/>
                    <a:pt x="42" y="401"/>
                    <a:pt x="42" y="401"/>
                  </a:cubicBezTo>
                  <a:cubicBezTo>
                    <a:pt x="51" y="399"/>
                    <a:pt x="51" y="399"/>
                    <a:pt x="51" y="399"/>
                  </a:cubicBezTo>
                  <a:cubicBezTo>
                    <a:pt x="90" y="387"/>
                    <a:pt x="90" y="387"/>
                    <a:pt x="90" y="387"/>
                  </a:cubicBezTo>
                  <a:cubicBezTo>
                    <a:pt x="96" y="385"/>
                    <a:pt x="96" y="385"/>
                    <a:pt x="96" y="385"/>
                  </a:cubicBezTo>
                  <a:cubicBezTo>
                    <a:pt x="104" y="382"/>
                    <a:pt x="104" y="382"/>
                    <a:pt x="104" y="382"/>
                  </a:cubicBezTo>
                  <a:cubicBezTo>
                    <a:pt x="110" y="380"/>
                    <a:pt x="110" y="380"/>
                    <a:pt x="110" y="380"/>
                  </a:cubicBezTo>
                  <a:cubicBezTo>
                    <a:pt x="110" y="380"/>
                    <a:pt x="80" y="280"/>
                    <a:pt x="100" y="209"/>
                  </a:cubicBezTo>
                  <a:cubicBezTo>
                    <a:pt x="115" y="155"/>
                    <a:pt x="185" y="100"/>
                    <a:pt x="224" y="75"/>
                  </a:cubicBezTo>
                  <a:cubicBezTo>
                    <a:pt x="230" y="71"/>
                    <a:pt x="235" y="68"/>
                    <a:pt x="239" y="6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5" name="Freeform 16"/>
            <p:cNvSpPr>
              <a:spLocks/>
            </p:cNvSpPr>
            <p:nvPr/>
          </p:nvSpPr>
          <p:spPr bwMode="auto">
            <a:xfrm>
              <a:off x="4433888" y="4533900"/>
              <a:ext cx="274638" cy="290513"/>
            </a:xfrm>
            <a:custGeom>
              <a:avLst/>
              <a:gdLst>
                <a:gd name="T0" fmla="*/ 235 w 236"/>
                <a:gd name="T1" fmla="*/ 112 h 250"/>
                <a:gd name="T2" fmla="*/ 236 w 236"/>
                <a:gd name="T3" fmla="*/ 117 h 250"/>
                <a:gd name="T4" fmla="*/ 233 w 236"/>
                <a:gd name="T5" fmla="*/ 142 h 250"/>
                <a:gd name="T6" fmla="*/ 175 w 236"/>
                <a:gd name="T7" fmla="*/ 220 h 250"/>
                <a:gd name="T8" fmla="*/ 125 w 236"/>
                <a:gd name="T9" fmla="*/ 234 h 250"/>
                <a:gd name="T10" fmla="*/ 51 w 236"/>
                <a:gd name="T11" fmla="*/ 234 h 250"/>
                <a:gd name="T12" fmla="*/ 33 w 236"/>
                <a:gd name="T13" fmla="*/ 215 h 250"/>
                <a:gd name="T14" fmla="*/ 26 w 236"/>
                <a:gd name="T15" fmla="*/ 207 h 250"/>
                <a:gd name="T16" fmla="*/ 3 w 236"/>
                <a:gd name="T17" fmla="*/ 124 h 250"/>
                <a:gd name="T18" fmla="*/ 108 w 236"/>
                <a:gd name="T19" fmla="*/ 2 h 250"/>
                <a:gd name="T20" fmla="*/ 113 w 236"/>
                <a:gd name="T21" fmla="*/ 2 h 250"/>
                <a:gd name="T22" fmla="*/ 211 w 236"/>
                <a:gd name="T23" fmla="*/ 46 h 250"/>
                <a:gd name="T24" fmla="*/ 211 w 236"/>
                <a:gd name="T25" fmla="*/ 46 h 250"/>
                <a:gd name="T26" fmla="*/ 227 w 236"/>
                <a:gd name="T27" fmla="*/ 74 h 250"/>
                <a:gd name="T28" fmla="*/ 235 w 236"/>
                <a:gd name="T29" fmla="*/ 112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36" h="250">
                  <a:moveTo>
                    <a:pt x="235" y="112"/>
                  </a:moveTo>
                  <a:cubicBezTo>
                    <a:pt x="236" y="114"/>
                    <a:pt x="236" y="115"/>
                    <a:pt x="236" y="117"/>
                  </a:cubicBezTo>
                  <a:cubicBezTo>
                    <a:pt x="236" y="126"/>
                    <a:pt x="235" y="134"/>
                    <a:pt x="233" y="142"/>
                  </a:cubicBezTo>
                  <a:cubicBezTo>
                    <a:pt x="226" y="175"/>
                    <a:pt x="204" y="204"/>
                    <a:pt x="175" y="220"/>
                  </a:cubicBezTo>
                  <a:cubicBezTo>
                    <a:pt x="160" y="229"/>
                    <a:pt x="143" y="233"/>
                    <a:pt x="125" y="234"/>
                  </a:cubicBezTo>
                  <a:cubicBezTo>
                    <a:pt x="96" y="236"/>
                    <a:pt x="72" y="250"/>
                    <a:pt x="51" y="234"/>
                  </a:cubicBezTo>
                  <a:cubicBezTo>
                    <a:pt x="44" y="228"/>
                    <a:pt x="38" y="222"/>
                    <a:pt x="33" y="215"/>
                  </a:cubicBezTo>
                  <a:cubicBezTo>
                    <a:pt x="30" y="213"/>
                    <a:pt x="28" y="210"/>
                    <a:pt x="26" y="207"/>
                  </a:cubicBezTo>
                  <a:cubicBezTo>
                    <a:pt x="15" y="190"/>
                    <a:pt x="4" y="146"/>
                    <a:pt x="3" y="124"/>
                  </a:cubicBezTo>
                  <a:cubicBezTo>
                    <a:pt x="0" y="61"/>
                    <a:pt x="46" y="8"/>
                    <a:pt x="108" y="2"/>
                  </a:cubicBezTo>
                  <a:cubicBezTo>
                    <a:pt x="110" y="2"/>
                    <a:pt x="111" y="2"/>
                    <a:pt x="113" y="2"/>
                  </a:cubicBezTo>
                  <a:cubicBezTo>
                    <a:pt x="152" y="0"/>
                    <a:pt x="188" y="17"/>
                    <a:pt x="211" y="46"/>
                  </a:cubicBezTo>
                  <a:cubicBezTo>
                    <a:pt x="211" y="46"/>
                    <a:pt x="211" y="46"/>
                    <a:pt x="211" y="46"/>
                  </a:cubicBezTo>
                  <a:cubicBezTo>
                    <a:pt x="217" y="54"/>
                    <a:pt x="223" y="64"/>
                    <a:pt x="227" y="74"/>
                  </a:cubicBezTo>
                  <a:cubicBezTo>
                    <a:pt x="232" y="85"/>
                    <a:pt x="235" y="98"/>
                    <a:pt x="235" y="11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6" name="Freeform 18"/>
            <p:cNvSpPr>
              <a:spLocks/>
            </p:cNvSpPr>
            <p:nvPr/>
          </p:nvSpPr>
          <p:spPr bwMode="auto">
            <a:xfrm>
              <a:off x="4400550" y="4878388"/>
              <a:ext cx="119063" cy="568325"/>
            </a:xfrm>
            <a:custGeom>
              <a:avLst/>
              <a:gdLst>
                <a:gd name="T0" fmla="*/ 103 w 103"/>
                <a:gd name="T1" fmla="*/ 481 h 489"/>
                <a:gd name="T2" fmla="*/ 50 w 103"/>
                <a:gd name="T3" fmla="*/ 488 h 489"/>
                <a:gd name="T4" fmla="*/ 12 w 103"/>
                <a:gd name="T5" fmla="*/ 488 h 489"/>
                <a:gd name="T6" fmla="*/ 10 w 103"/>
                <a:gd name="T7" fmla="*/ 487 h 489"/>
                <a:gd name="T8" fmla="*/ 3 w 103"/>
                <a:gd name="T9" fmla="*/ 193 h 489"/>
                <a:gd name="T10" fmla="*/ 5 w 103"/>
                <a:gd name="T11" fmla="*/ 77 h 489"/>
                <a:gd name="T12" fmla="*/ 5 w 103"/>
                <a:gd name="T13" fmla="*/ 60 h 489"/>
                <a:gd name="T14" fmla="*/ 7 w 103"/>
                <a:gd name="T15" fmla="*/ 49 h 489"/>
                <a:gd name="T16" fmla="*/ 48 w 103"/>
                <a:gd name="T17" fmla="*/ 13 h 489"/>
                <a:gd name="T18" fmla="*/ 80 w 103"/>
                <a:gd name="T19" fmla="*/ 2 h 489"/>
                <a:gd name="T20" fmla="*/ 86 w 103"/>
                <a:gd name="T21" fmla="*/ 1 h 489"/>
                <a:gd name="T22" fmla="*/ 103 w 103"/>
                <a:gd name="T23" fmla="*/ 481 h 4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3" h="489">
                  <a:moveTo>
                    <a:pt x="103" y="481"/>
                  </a:moveTo>
                  <a:cubicBezTo>
                    <a:pt x="103" y="481"/>
                    <a:pt x="82" y="487"/>
                    <a:pt x="50" y="488"/>
                  </a:cubicBezTo>
                  <a:cubicBezTo>
                    <a:pt x="39" y="489"/>
                    <a:pt x="26" y="489"/>
                    <a:pt x="12" y="488"/>
                  </a:cubicBezTo>
                  <a:cubicBezTo>
                    <a:pt x="11" y="488"/>
                    <a:pt x="11" y="488"/>
                    <a:pt x="10" y="487"/>
                  </a:cubicBezTo>
                  <a:cubicBezTo>
                    <a:pt x="3" y="193"/>
                    <a:pt x="3" y="193"/>
                    <a:pt x="3" y="193"/>
                  </a:cubicBezTo>
                  <a:cubicBezTo>
                    <a:pt x="0" y="144"/>
                    <a:pt x="3" y="118"/>
                    <a:pt x="5" y="77"/>
                  </a:cubicBezTo>
                  <a:cubicBezTo>
                    <a:pt x="5" y="72"/>
                    <a:pt x="5" y="66"/>
                    <a:pt x="5" y="60"/>
                  </a:cubicBezTo>
                  <a:cubicBezTo>
                    <a:pt x="5" y="56"/>
                    <a:pt x="6" y="53"/>
                    <a:pt x="7" y="49"/>
                  </a:cubicBezTo>
                  <a:cubicBezTo>
                    <a:pt x="12" y="32"/>
                    <a:pt x="29" y="21"/>
                    <a:pt x="48" y="13"/>
                  </a:cubicBezTo>
                  <a:cubicBezTo>
                    <a:pt x="59" y="8"/>
                    <a:pt x="70" y="5"/>
                    <a:pt x="80" y="2"/>
                  </a:cubicBezTo>
                  <a:cubicBezTo>
                    <a:pt x="84" y="0"/>
                    <a:pt x="81" y="2"/>
                    <a:pt x="86" y="1"/>
                  </a:cubicBezTo>
                  <a:lnTo>
                    <a:pt x="103" y="48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7" name="Freeform 19"/>
            <p:cNvSpPr>
              <a:spLocks/>
            </p:cNvSpPr>
            <p:nvPr/>
          </p:nvSpPr>
          <p:spPr bwMode="auto">
            <a:xfrm>
              <a:off x="4598987" y="4883150"/>
              <a:ext cx="112197" cy="546100"/>
            </a:xfrm>
            <a:custGeom>
              <a:avLst/>
              <a:gdLst>
                <a:gd name="T0" fmla="*/ 83 w 83"/>
                <a:gd name="T1" fmla="*/ 468 h 470"/>
                <a:gd name="T2" fmla="*/ 65 w 83"/>
                <a:gd name="T3" fmla="*/ 468 h 470"/>
                <a:gd name="T4" fmla="*/ 23 w 83"/>
                <a:gd name="T5" fmla="*/ 470 h 470"/>
                <a:gd name="T6" fmla="*/ 4 w 83"/>
                <a:gd name="T7" fmla="*/ 1 h 470"/>
                <a:gd name="T8" fmla="*/ 26 w 83"/>
                <a:gd name="T9" fmla="*/ 15 h 470"/>
                <a:gd name="T10" fmla="*/ 63 w 83"/>
                <a:gd name="T11" fmla="*/ 65 h 470"/>
                <a:gd name="T12" fmla="*/ 68 w 83"/>
                <a:gd name="T13" fmla="*/ 84 h 470"/>
                <a:gd name="T14" fmla="*/ 68 w 83"/>
                <a:gd name="T15" fmla="*/ 85 h 470"/>
                <a:gd name="T16" fmla="*/ 83 w 83"/>
                <a:gd name="T17" fmla="*/ 468 h 4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3" h="470">
                  <a:moveTo>
                    <a:pt x="83" y="468"/>
                  </a:moveTo>
                  <a:cubicBezTo>
                    <a:pt x="65" y="468"/>
                    <a:pt x="65" y="468"/>
                    <a:pt x="65" y="468"/>
                  </a:cubicBezTo>
                  <a:cubicBezTo>
                    <a:pt x="23" y="470"/>
                    <a:pt x="23" y="470"/>
                    <a:pt x="23" y="470"/>
                  </a:cubicBezTo>
                  <a:cubicBezTo>
                    <a:pt x="23" y="470"/>
                    <a:pt x="0" y="0"/>
                    <a:pt x="4" y="1"/>
                  </a:cubicBezTo>
                  <a:cubicBezTo>
                    <a:pt x="11" y="5"/>
                    <a:pt x="19" y="9"/>
                    <a:pt x="26" y="15"/>
                  </a:cubicBezTo>
                  <a:cubicBezTo>
                    <a:pt x="41" y="27"/>
                    <a:pt x="56" y="45"/>
                    <a:pt x="63" y="65"/>
                  </a:cubicBezTo>
                  <a:cubicBezTo>
                    <a:pt x="65" y="71"/>
                    <a:pt x="67" y="78"/>
                    <a:pt x="68" y="84"/>
                  </a:cubicBezTo>
                  <a:cubicBezTo>
                    <a:pt x="68" y="84"/>
                    <a:pt x="68" y="84"/>
                    <a:pt x="68" y="85"/>
                  </a:cubicBezTo>
                  <a:cubicBezTo>
                    <a:pt x="73" y="125"/>
                    <a:pt x="83" y="468"/>
                    <a:pt x="83" y="46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8" name="Freeform 20"/>
            <p:cNvSpPr>
              <a:spLocks/>
            </p:cNvSpPr>
            <p:nvPr/>
          </p:nvSpPr>
          <p:spPr bwMode="auto">
            <a:xfrm>
              <a:off x="4452938" y="4864100"/>
              <a:ext cx="60325" cy="290513"/>
            </a:xfrm>
            <a:custGeom>
              <a:avLst/>
              <a:gdLst>
                <a:gd name="T0" fmla="*/ 50 w 52"/>
                <a:gd name="T1" fmla="*/ 247 h 251"/>
                <a:gd name="T2" fmla="*/ 9 w 52"/>
                <a:gd name="T3" fmla="*/ 102 h 251"/>
                <a:gd name="T4" fmla="*/ 27 w 52"/>
                <a:gd name="T5" fmla="*/ 86 h 251"/>
                <a:gd name="T6" fmla="*/ 0 w 52"/>
                <a:gd name="T7" fmla="*/ 27 h 251"/>
                <a:gd name="T8" fmla="*/ 42 w 52"/>
                <a:gd name="T9" fmla="*/ 0 h 251"/>
                <a:gd name="T10" fmla="*/ 50 w 52"/>
                <a:gd name="T11" fmla="*/ 247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2" h="251">
                  <a:moveTo>
                    <a:pt x="50" y="247"/>
                  </a:moveTo>
                  <a:cubicBezTo>
                    <a:pt x="52" y="251"/>
                    <a:pt x="9" y="102"/>
                    <a:pt x="9" y="102"/>
                  </a:cubicBezTo>
                  <a:cubicBezTo>
                    <a:pt x="27" y="86"/>
                    <a:pt x="27" y="86"/>
                    <a:pt x="27" y="86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42" y="0"/>
                    <a:pt x="47" y="240"/>
                    <a:pt x="50" y="24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grpSp>
          <p:nvGrpSpPr>
            <p:cNvPr id="189" name="Group 188"/>
            <p:cNvGrpSpPr/>
            <p:nvPr/>
          </p:nvGrpSpPr>
          <p:grpSpPr>
            <a:xfrm>
              <a:off x="4618040" y="5005240"/>
              <a:ext cx="412750" cy="290549"/>
              <a:chOff x="4637088" y="5005240"/>
              <a:chExt cx="412750" cy="290549"/>
            </a:xfrm>
          </p:grpSpPr>
          <p:sp>
            <p:nvSpPr>
              <p:cNvPr id="194" name="Freeform 13"/>
              <p:cNvSpPr>
                <a:spLocks/>
              </p:cNvSpPr>
              <p:nvPr/>
            </p:nvSpPr>
            <p:spPr bwMode="auto">
              <a:xfrm>
                <a:off x="4919663" y="5232289"/>
                <a:ext cx="30163" cy="63500"/>
              </a:xfrm>
              <a:custGeom>
                <a:avLst/>
                <a:gdLst>
                  <a:gd name="T0" fmla="*/ 4 w 19"/>
                  <a:gd name="T1" fmla="*/ 40 h 40"/>
                  <a:gd name="T2" fmla="*/ 3 w 19"/>
                  <a:gd name="T3" fmla="*/ 31 h 40"/>
                  <a:gd name="T4" fmla="*/ 0 w 19"/>
                  <a:gd name="T5" fmla="*/ 1 h 40"/>
                  <a:gd name="T6" fmla="*/ 9 w 19"/>
                  <a:gd name="T7" fmla="*/ 0 h 40"/>
                  <a:gd name="T8" fmla="*/ 15 w 19"/>
                  <a:gd name="T9" fmla="*/ 0 h 40"/>
                  <a:gd name="T10" fmla="*/ 16 w 19"/>
                  <a:gd name="T11" fmla="*/ 4 h 40"/>
                  <a:gd name="T12" fmla="*/ 16 w 19"/>
                  <a:gd name="T13" fmla="*/ 5 h 40"/>
                  <a:gd name="T14" fmla="*/ 16 w 19"/>
                  <a:gd name="T15" fmla="*/ 14 h 40"/>
                  <a:gd name="T16" fmla="*/ 19 w 19"/>
                  <a:gd name="T17" fmla="*/ 37 h 40"/>
                  <a:gd name="T18" fmla="*/ 19 w 19"/>
                  <a:gd name="T19" fmla="*/ 38 h 40"/>
                  <a:gd name="T20" fmla="*/ 13 w 19"/>
                  <a:gd name="T21" fmla="*/ 39 h 40"/>
                  <a:gd name="T22" fmla="*/ 7 w 19"/>
                  <a:gd name="T23" fmla="*/ 39 h 40"/>
                  <a:gd name="T24" fmla="*/ 4 w 19"/>
                  <a:gd name="T25" fmla="*/ 4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9" h="40">
                    <a:moveTo>
                      <a:pt x="4" y="40"/>
                    </a:moveTo>
                    <a:lnTo>
                      <a:pt x="3" y="31"/>
                    </a:lnTo>
                    <a:lnTo>
                      <a:pt x="0" y="1"/>
                    </a:lnTo>
                    <a:lnTo>
                      <a:pt x="9" y="0"/>
                    </a:lnTo>
                    <a:lnTo>
                      <a:pt x="15" y="0"/>
                    </a:lnTo>
                    <a:lnTo>
                      <a:pt x="16" y="4"/>
                    </a:lnTo>
                    <a:lnTo>
                      <a:pt x="16" y="5"/>
                    </a:lnTo>
                    <a:lnTo>
                      <a:pt x="16" y="14"/>
                    </a:lnTo>
                    <a:lnTo>
                      <a:pt x="19" y="37"/>
                    </a:lnTo>
                    <a:lnTo>
                      <a:pt x="19" y="38"/>
                    </a:lnTo>
                    <a:lnTo>
                      <a:pt x="13" y="39"/>
                    </a:lnTo>
                    <a:lnTo>
                      <a:pt x="7" y="39"/>
                    </a:lnTo>
                    <a:lnTo>
                      <a:pt x="4" y="40"/>
                    </a:lnTo>
                    <a:close/>
                  </a:path>
                </a:pathLst>
              </a:custGeom>
              <a:solidFill>
                <a:srgbClr val="EAEC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95" name="Freeform 14"/>
              <p:cNvSpPr>
                <a:spLocks/>
              </p:cNvSpPr>
              <p:nvPr/>
            </p:nvSpPr>
            <p:spPr bwMode="auto">
              <a:xfrm>
                <a:off x="4637088" y="5005240"/>
                <a:ext cx="296863" cy="287338"/>
              </a:xfrm>
              <a:custGeom>
                <a:avLst/>
                <a:gdLst>
                  <a:gd name="T0" fmla="*/ 253 w 256"/>
                  <a:gd name="T1" fmla="*/ 247 h 247"/>
                  <a:gd name="T2" fmla="*/ 73 w 256"/>
                  <a:gd name="T3" fmla="*/ 179 h 247"/>
                  <a:gd name="T4" fmla="*/ 8 w 256"/>
                  <a:gd name="T5" fmla="*/ 46 h 247"/>
                  <a:gd name="T6" fmla="*/ 4 w 256"/>
                  <a:gd name="T7" fmla="*/ 32 h 247"/>
                  <a:gd name="T8" fmla="*/ 0 w 256"/>
                  <a:gd name="T9" fmla="*/ 12 h 247"/>
                  <a:gd name="T10" fmla="*/ 33 w 256"/>
                  <a:gd name="T11" fmla="*/ 6 h 247"/>
                  <a:gd name="T12" fmla="*/ 65 w 256"/>
                  <a:gd name="T13" fmla="*/ 0 h 247"/>
                  <a:gd name="T14" fmla="*/ 65 w 256"/>
                  <a:gd name="T15" fmla="*/ 0 h 247"/>
                  <a:gd name="T16" fmla="*/ 66 w 256"/>
                  <a:gd name="T17" fmla="*/ 6 h 247"/>
                  <a:gd name="T18" fmla="*/ 122 w 256"/>
                  <a:gd name="T19" fmla="*/ 136 h 247"/>
                  <a:gd name="T20" fmla="*/ 256 w 256"/>
                  <a:gd name="T21" fmla="*/ 183 h 247"/>
                  <a:gd name="T22" fmla="*/ 256 w 256"/>
                  <a:gd name="T23" fmla="*/ 189 h 247"/>
                  <a:gd name="T24" fmla="*/ 254 w 256"/>
                  <a:gd name="T25" fmla="*/ 232 h 247"/>
                  <a:gd name="T26" fmla="*/ 253 w 256"/>
                  <a:gd name="T27" fmla="*/ 242 h 247"/>
                  <a:gd name="T28" fmla="*/ 253 w 256"/>
                  <a:gd name="T29" fmla="*/ 247 h 2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56" h="247">
                    <a:moveTo>
                      <a:pt x="253" y="247"/>
                    </a:moveTo>
                    <a:cubicBezTo>
                      <a:pt x="248" y="247"/>
                      <a:pt x="133" y="241"/>
                      <a:pt x="73" y="179"/>
                    </a:cubicBezTo>
                    <a:cubicBezTo>
                      <a:pt x="39" y="144"/>
                      <a:pt x="19" y="84"/>
                      <a:pt x="8" y="46"/>
                    </a:cubicBezTo>
                    <a:cubicBezTo>
                      <a:pt x="7" y="41"/>
                      <a:pt x="5" y="36"/>
                      <a:pt x="4" y="32"/>
                    </a:cubicBezTo>
                    <a:cubicBezTo>
                      <a:pt x="2" y="22"/>
                      <a:pt x="1" y="15"/>
                      <a:pt x="0" y="12"/>
                    </a:cubicBezTo>
                    <a:cubicBezTo>
                      <a:pt x="33" y="6"/>
                      <a:pt x="33" y="6"/>
                      <a:pt x="33" y="6"/>
                    </a:cubicBezTo>
                    <a:cubicBezTo>
                      <a:pt x="65" y="0"/>
                      <a:pt x="65" y="0"/>
                      <a:pt x="65" y="0"/>
                    </a:cubicBezTo>
                    <a:cubicBezTo>
                      <a:pt x="65" y="0"/>
                      <a:pt x="65" y="0"/>
                      <a:pt x="65" y="0"/>
                    </a:cubicBezTo>
                    <a:cubicBezTo>
                      <a:pt x="66" y="2"/>
                      <a:pt x="66" y="4"/>
                      <a:pt x="66" y="6"/>
                    </a:cubicBezTo>
                    <a:cubicBezTo>
                      <a:pt x="73" y="36"/>
                      <a:pt x="93" y="105"/>
                      <a:pt x="122" y="136"/>
                    </a:cubicBezTo>
                    <a:cubicBezTo>
                      <a:pt x="156" y="171"/>
                      <a:pt x="230" y="182"/>
                      <a:pt x="256" y="183"/>
                    </a:cubicBezTo>
                    <a:cubicBezTo>
                      <a:pt x="256" y="189"/>
                      <a:pt x="256" y="189"/>
                      <a:pt x="256" y="189"/>
                    </a:cubicBezTo>
                    <a:cubicBezTo>
                      <a:pt x="254" y="232"/>
                      <a:pt x="254" y="232"/>
                      <a:pt x="254" y="232"/>
                    </a:cubicBezTo>
                    <a:cubicBezTo>
                      <a:pt x="253" y="242"/>
                      <a:pt x="253" y="242"/>
                      <a:pt x="253" y="242"/>
                    </a:cubicBezTo>
                    <a:lnTo>
                      <a:pt x="253" y="247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96" name="Freeform 12"/>
              <p:cNvSpPr>
                <a:spLocks/>
              </p:cNvSpPr>
              <p:nvPr/>
            </p:nvSpPr>
            <p:spPr bwMode="auto">
              <a:xfrm>
                <a:off x="4933950" y="5216414"/>
                <a:ext cx="115888" cy="76200"/>
              </a:xfrm>
              <a:custGeom>
                <a:avLst/>
                <a:gdLst>
                  <a:gd name="T0" fmla="*/ 93 w 100"/>
                  <a:gd name="T1" fmla="*/ 32 h 66"/>
                  <a:gd name="T2" fmla="*/ 61 w 100"/>
                  <a:gd name="T3" fmla="*/ 34 h 66"/>
                  <a:gd name="T4" fmla="*/ 61 w 100"/>
                  <a:gd name="T5" fmla="*/ 32 h 66"/>
                  <a:gd name="T6" fmla="*/ 92 w 100"/>
                  <a:gd name="T7" fmla="*/ 29 h 66"/>
                  <a:gd name="T8" fmla="*/ 98 w 100"/>
                  <a:gd name="T9" fmla="*/ 22 h 66"/>
                  <a:gd name="T10" fmla="*/ 91 w 100"/>
                  <a:gd name="T11" fmla="*/ 17 h 66"/>
                  <a:gd name="T12" fmla="*/ 56 w 100"/>
                  <a:gd name="T13" fmla="*/ 20 h 66"/>
                  <a:gd name="T14" fmla="*/ 43 w 100"/>
                  <a:gd name="T15" fmla="*/ 18 h 66"/>
                  <a:gd name="T16" fmla="*/ 56 w 100"/>
                  <a:gd name="T17" fmla="*/ 13 h 66"/>
                  <a:gd name="T18" fmla="*/ 59 w 100"/>
                  <a:gd name="T19" fmla="*/ 5 h 66"/>
                  <a:gd name="T20" fmla="*/ 50 w 100"/>
                  <a:gd name="T21" fmla="*/ 1 h 66"/>
                  <a:gd name="T22" fmla="*/ 6 w 100"/>
                  <a:gd name="T23" fmla="*/ 20 h 66"/>
                  <a:gd name="T24" fmla="*/ 0 w 100"/>
                  <a:gd name="T25" fmla="*/ 21 h 66"/>
                  <a:gd name="T26" fmla="*/ 2 w 100"/>
                  <a:gd name="T27" fmla="*/ 51 h 66"/>
                  <a:gd name="T28" fmla="*/ 35 w 100"/>
                  <a:gd name="T29" fmla="*/ 64 h 66"/>
                  <a:gd name="T30" fmla="*/ 36 w 100"/>
                  <a:gd name="T31" fmla="*/ 64 h 66"/>
                  <a:gd name="T32" fmla="*/ 83 w 100"/>
                  <a:gd name="T33" fmla="*/ 60 h 66"/>
                  <a:gd name="T34" fmla="*/ 89 w 100"/>
                  <a:gd name="T35" fmla="*/ 53 h 66"/>
                  <a:gd name="T36" fmla="*/ 82 w 100"/>
                  <a:gd name="T37" fmla="*/ 48 h 66"/>
                  <a:gd name="T38" fmla="*/ 62 w 100"/>
                  <a:gd name="T39" fmla="*/ 49 h 66"/>
                  <a:gd name="T40" fmla="*/ 62 w 100"/>
                  <a:gd name="T41" fmla="*/ 47 h 66"/>
                  <a:gd name="T42" fmla="*/ 94 w 100"/>
                  <a:gd name="T43" fmla="*/ 44 h 66"/>
                  <a:gd name="T44" fmla="*/ 100 w 100"/>
                  <a:gd name="T45" fmla="*/ 37 h 66"/>
                  <a:gd name="T46" fmla="*/ 93 w 100"/>
                  <a:gd name="T47" fmla="*/ 32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00" h="66">
                    <a:moveTo>
                      <a:pt x="93" y="32"/>
                    </a:moveTo>
                    <a:cubicBezTo>
                      <a:pt x="61" y="34"/>
                      <a:pt x="61" y="34"/>
                      <a:pt x="61" y="34"/>
                    </a:cubicBezTo>
                    <a:cubicBezTo>
                      <a:pt x="61" y="33"/>
                      <a:pt x="61" y="33"/>
                      <a:pt x="61" y="32"/>
                    </a:cubicBezTo>
                    <a:cubicBezTo>
                      <a:pt x="92" y="29"/>
                      <a:pt x="92" y="29"/>
                      <a:pt x="92" y="29"/>
                    </a:cubicBezTo>
                    <a:cubicBezTo>
                      <a:pt x="95" y="29"/>
                      <a:pt x="98" y="26"/>
                      <a:pt x="98" y="22"/>
                    </a:cubicBezTo>
                    <a:cubicBezTo>
                      <a:pt x="97" y="19"/>
                      <a:pt x="94" y="16"/>
                      <a:pt x="91" y="17"/>
                    </a:cubicBezTo>
                    <a:cubicBezTo>
                      <a:pt x="56" y="20"/>
                      <a:pt x="56" y="20"/>
                      <a:pt x="56" y="20"/>
                    </a:cubicBezTo>
                    <a:cubicBezTo>
                      <a:pt x="52" y="19"/>
                      <a:pt x="48" y="19"/>
                      <a:pt x="43" y="18"/>
                    </a:cubicBezTo>
                    <a:cubicBezTo>
                      <a:pt x="56" y="13"/>
                      <a:pt x="56" y="13"/>
                      <a:pt x="56" y="13"/>
                    </a:cubicBezTo>
                    <a:cubicBezTo>
                      <a:pt x="59" y="12"/>
                      <a:pt x="61" y="8"/>
                      <a:pt x="59" y="5"/>
                    </a:cubicBezTo>
                    <a:cubicBezTo>
                      <a:pt x="58" y="1"/>
                      <a:pt x="54" y="0"/>
                      <a:pt x="50" y="1"/>
                    </a:cubicBezTo>
                    <a:cubicBezTo>
                      <a:pt x="6" y="20"/>
                      <a:pt x="6" y="20"/>
                      <a:pt x="6" y="20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21"/>
                      <a:pt x="2" y="50"/>
                      <a:pt x="2" y="51"/>
                    </a:cubicBezTo>
                    <a:cubicBezTo>
                      <a:pt x="2" y="66"/>
                      <a:pt x="22" y="66"/>
                      <a:pt x="35" y="64"/>
                    </a:cubicBezTo>
                    <a:cubicBezTo>
                      <a:pt x="35" y="64"/>
                      <a:pt x="36" y="64"/>
                      <a:pt x="36" y="64"/>
                    </a:cubicBezTo>
                    <a:cubicBezTo>
                      <a:pt x="83" y="60"/>
                      <a:pt x="83" y="60"/>
                      <a:pt x="83" y="60"/>
                    </a:cubicBezTo>
                    <a:cubicBezTo>
                      <a:pt x="87" y="60"/>
                      <a:pt x="90" y="57"/>
                      <a:pt x="89" y="53"/>
                    </a:cubicBezTo>
                    <a:cubicBezTo>
                      <a:pt x="89" y="50"/>
                      <a:pt x="86" y="47"/>
                      <a:pt x="82" y="48"/>
                    </a:cubicBezTo>
                    <a:cubicBezTo>
                      <a:pt x="62" y="49"/>
                      <a:pt x="62" y="49"/>
                      <a:pt x="62" y="49"/>
                    </a:cubicBezTo>
                    <a:cubicBezTo>
                      <a:pt x="62" y="49"/>
                      <a:pt x="62" y="48"/>
                      <a:pt x="62" y="47"/>
                    </a:cubicBezTo>
                    <a:cubicBezTo>
                      <a:pt x="94" y="44"/>
                      <a:pt x="94" y="44"/>
                      <a:pt x="94" y="44"/>
                    </a:cubicBezTo>
                    <a:cubicBezTo>
                      <a:pt x="97" y="44"/>
                      <a:pt x="100" y="41"/>
                      <a:pt x="100" y="37"/>
                    </a:cubicBezTo>
                    <a:cubicBezTo>
                      <a:pt x="100" y="34"/>
                      <a:pt x="96" y="31"/>
                      <a:pt x="93" y="32"/>
                    </a:cubicBezTo>
                    <a:close/>
                  </a:path>
                </a:pathLst>
              </a:custGeom>
              <a:solidFill>
                <a:schemeClr val="accent3">
                  <a:lumMod val="40000"/>
                  <a:lumOff val="6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  <p:sp>
          <p:nvSpPr>
            <p:cNvPr id="190" name="Freeform 17"/>
            <p:cNvSpPr>
              <a:spLocks/>
            </p:cNvSpPr>
            <p:nvPr/>
          </p:nvSpPr>
          <p:spPr bwMode="auto">
            <a:xfrm>
              <a:off x="4460875" y="4562475"/>
              <a:ext cx="252413" cy="357188"/>
            </a:xfrm>
            <a:custGeom>
              <a:avLst/>
              <a:gdLst>
                <a:gd name="T0" fmla="*/ 217 w 218"/>
                <a:gd name="T1" fmla="*/ 17 h 309"/>
                <a:gd name="T2" fmla="*/ 197 w 218"/>
                <a:gd name="T3" fmla="*/ 1 h 309"/>
                <a:gd name="T4" fmla="*/ 49 w 218"/>
                <a:gd name="T5" fmla="*/ 19 h 309"/>
                <a:gd name="T6" fmla="*/ 33 w 218"/>
                <a:gd name="T7" fmla="*/ 39 h 309"/>
                <a:gd name="T8" fmla="*/ 40 w 218"/>
                <a:gd name="T9" fmla="*/ 51 h 309"/>
                <a:gd name="T10" fmla="*/ 28 w 218"/>
                <a:gd name="T11" fmla="*/ 70 h 309"/>
                <a:gd name="T12" fmla="*/ 28 w 218"/>
                <a:gd name="T13" fmla="*/ 70 h 309"/>
                <a:gd name="T14" fmla="*/ 24 w 218"/>
                <a:gd name="T15" fmla="*/ 80 h 309"/>
                <a:gd name="T16" fmla="*/ 24 w 218"/>
                <a:gd name="T17" fmla="*/ 82 h 309"/>
                <a:gd name="T18" fmla="*/ 21 w 218"/>
                <a:gd name="T19" fmla="*/ 94 h 309"/>
                <a:gd name="T20" fmla="*/ 20 w 218"/>
                <a:gd name="T21" fmla="*/ 112 h 309"/>
                <a:gd name="T22" fmla="*/ 20 w 218"/>
                <a:gd name="T23" fmla="*/ 112 h 309"/>
                <a:gd name="T24" fmla="*/ 20 w 218"/>
                <a:gd name="T25" fmla="*/ 113 h 309"/>
                <a:gd name="T26" fmla="*/ 20 w 218"/>
                <a:gd name="T27" fmla="*/ 117 h 309"/>
                <a:gd name="T28" fmla="*/ 20 w 218"/>
                <a:gd name="T29" fmla="*/ 121 h 309"/>
                <a:gd name="T30" fmla="*/ 21 w 218"/>
                <a:gd name="T31" fmla="*/ 126 h 309"/>
                <a:gd name="T32" fmla="*/ 21 w 218"/>
                <a:gd name="T33" fmla="*/ 126 h 309"/>
                <a:gd name="T34" fmla="*/ 6 w 218"/>
                <a:gd name="T35" fmla="*/ 133 h 309"/>
                <a:gd name="T36" fmla="*/ 1 w 218"/>
                <a:gd name="T37" fmla="*/ 150 h 309"/>
                <a:gd name="T38" fmla="*/ 24 w 218"/>
                <a:gd name="T39" fmla="*/ 172 h 309"/>
                <a:gd name="T40" fmla="*/ 44 w 218"/>
                <a:gd name="T41" fmla="*/ 215 h 309"/>
                <a:gd name="T42" fmla="*/ 52 w 218"/>
                <a:gd name="T43" fmla="*/ 283 h 309"/>
                <a:gd name="T44" fmla="*/ 83 w 218"/>
                <a:gd name="T45" fmla="*/ 307 h 309"/>
                <a:gd name="T46" fmla="*/ 99 w 218"/>
                <a:gd name="T47" fmla="*/ 305 h 309"/>
                <a:gd name="T48" fmla="*/ 123 w 218"/>
                <a:gd name="T49" fmla="*/ 275 h 309"/>
                <a:gd name="T50" fmla="*/ 120 w 218"/>
                <a:gd name="T51" fmla="*/ 249 h 309"/>
                <a:gd name="T52" fmla="*/ 123 w 218"/>
                <a:gd name="T53" fmla="*/ 249 h 309"/>
                <a:gd name="T54" fmla="*/ 136 w 218"/>
                <a:gd name="T55" fmla="*/ 248 h 309"/>
                <a:gd name="T56" fmla="*/ 139 w 218"/>
                <a:gd name="T57" fmla="*/ 247 h 309"/>
                <a:gd name="T58" fmla="*/ 209 w 218"/>
                <a:gd name="T59" fmla="*/ 164 h 309"/>
                <a:gd name="T60" fmla="*/ 209 w 218"/>
                <a:gd name="T61" fmla="*/ 151 h 309"/>
                <a:gd name="T62" fmla="*/ 209 w 218"/>
                <a:gd name="T63" fmla="*/ 144 h 309"/>
                <a:gd name="T64" fmla="*/ 205 w 218"/>
                <a:gd name="T65" fmla="*/ 100 h 309"/>
                <a:gd name="T66" fmla="*/ 203 w 218"/>
                <a:gd name="T67" fmla="*/ 81 h 309"/>
                <a:gd name="T68" fmla="*/ 198 w 218"/>
                <a:gd name="T69" fmla="*/ 67 h 309"/>
                <a:gd name="T70" fmla="*/ 178 w 218"/>
                <a:gd name="T71" fmla="*/ 39 h 309"/>
                <a:gd name="T72" fmla="*/ 201 w 218"/>
                <a:gd name="T73" fmla="*/ 36 h 309"/>
                <a:gd name="T74" fmla="*/ 217 w 218"/>
                <a:gd name="T75" fmla="*/ 17 h 3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18" h="309">
                  <a:moveTo>
                    <a:pt x="217" y="17"/>
                  </a:moveTo>
                  <a:cubicBezTo>
                    <a:pt x="216" y="7"/>
                    <a:pt x="207" y="0"/>
                    <a:pt x="197" y="1"/>
                  </a:cubicBezTo>
                  <a:cubicBezTo>
                    <a:pt x="49" y="19"/>
                    <a:pt x="49" y="19"/>
                    <a:pt x="49" y="19"/>
                  </a:cubicBezTo>
                  <a:cubicBezTo>
                    <a:pt x="39" y="20"/>
                    <a:pt x="32" y="29"/>
                    <a:pt x="33" y="39"/>
                  </a:cubicBezTo>
                  <a:cubicBezTo>
                    <a:pt x="34" y="44"/>
                    <a:pt x="36" y="48"/>
                    <a:pt x="40" y="51"/>
                  </a:cubicBezTo>
                  <a:cubicBezTo>
                    <a:pt x="35" y="57"/>
                    <a:pt x="31" y="63"/>
                    <a:pt x="28" y="70"/>
                  </a:cubicBezTo>
                  <a:cubicBezTo>
                    <a:pt x="28" y="70"/>
                    <a:pt x="28" y="70"/>
                    <a:pt x="28" y="70"/>
                  </a:cubicBezTo>
                  <a:cubicBezTo>
                    <a:pt x="27" y="74"/>
                    <a:pt x="25" y="77"/>
                    <a:pt x="24" y="80"/>
                  </a:cubicBezTo>
                  <a:cubicBezTo>
                    <a:pt x="24" y="81"/>
                    <a:pt x="24" y="81"/>
                    <a:pt x="24" y="82"/>
                  </a:cubicBezTo>
                  <a:cubicBezTo>
                    <a:pt x="23" y="86"/>
                    <a:pt x="22" y="90"/>
                    <a:pt x="21" y="94"/>
                  </a:cubicBezTo>
                  <a:cubicBezTo>
                    <a:pt x="20" y="100"/>
                    <a:pt x="19" y="106"/>
                    <a:pt x="20" y="112"/>
                  </a:cubicBezTo>
                  <a:cubicBezTo>
                    <a:pt x="20" y="112"/>
                    <a:pt x="20" y="112"/>
                    <a:pt x="20" y="112"/>
                  </a:cubicBezTo>
                  <a:cubicBezTo>
                    <a:pt x="20" y="113"/>
                    <a:pt x="20" y="113"/>
                    <a:pt x="20" y="113"/>
                  </a:cubicBezTo>
                  <a:cubicBezTo>
                    <a:pt x="20" y="117"/>
                    <a:pt x="20" y="117"/>
                    <a:pt x="20" y="117"/>
                  </a:cubicBezTo>
                  <a:cubicBezTo>
                    <a:pt x="20" y="121"/>
                    <a:pt x="20" y="121"/>
                    <a:pt x="20" y="121"/>
                  </a:cubicBezTo>
                  <a:cubicBezTo>
                    <a:pt x="21" y="126"/>
                    <a:pt x="21" y="126"/>
                    <a:pt x="21" y="126"/>
                  </a:cubicBezTo>
                  <a:cubicBezTo>
                    <a:pt x="21" y="126"/>
                    <a:pt x="21" y="126"/>
                    <a:pt x="21" y="126"/>
                  </a:cubicBezTo>
                  <a:cubicBezTo>
                    <a:pt x="15" y="127"/>
                    <a:pt x="10" y="129"/>
                    <a:pt x="6" y="133"/>
                  </a:cubicBezTo>
                  <a:cubicBezTo>
                    <a:pt x="3" y="138"/>
                    <a:pt x="0" y="143"/>
                    <a:pt x="1" y="150"/>
                  </a:cubicBezTo>
                  <a:cubicBezTo>
                    <a:pt x="2" y="162"/>
                    <a:pt x="12" y="172"/>
                    <a:pt x="24" y="172"/>
                  </a:cubicBezTo>
                  <a:cubicBezTo>
                    <a:pt x="27" y="188"/>
                    <a:pt x="34" y="203"/>
                    <a:pt x="44" y="215"/>
                  </a:cubicBezTo>
                  <a:cubicBezTo>
                    <a:pt x="52" y="283"/>
                    <a:pt x="52" y="283"/>
                    <a:pt x="52" y="283"/>
                  </a:cubicBezTo>
                  <a:cubicBezTo>
                    <a:pt x="54" y="298"/>
                    <a:pt x="68" y="309"/>
                    <a:pt x="83" y="307"/>
                  </a:cubicBezTo>
                  <a:cubicBezTo>
                    <a:pt x="99" y="305"/>
                    <a:pt x="99" y="305"/>
                    <a:pt x="99" y="305"/>
                  </a:cubicBezTo>
                  <a:cubicBezTo>
                    <a:pt x="114" y="303"/>
                    <a:pt x="125" y="290"/>
                    <a:pt x="123" y="275"/>
                  </a:cubicBezTo>
                  <a:cubicBezTo>
                    <a:pt x="120" y="249"/>
                    <a:pt x="120" y="249"/>
                    <a:pt x="120" y="249"/>
                  </a:cubicBezTo>
                  <a:cubicBezTo>
                    <a:pt x="121" y="249"/>
                    <a:pt x="122" y="249"/>
                    <a:pt x="123" y="249"/>
                  </a:cubicBezTo>
                  <a:cubicBezTo>
                    <a:pt x="127" y="249"/>
                    <a:pt x="131" y="248"/>
                    <a:pt x="136" y="248"/>
                  </a:cubicBezTo>
                  <a:cubicBezTo>
                    <a:pt x="137" y="247"/>
                    <a:pt x="138" y="247"/>
                    <a:pt x="139" y="247"/>
                  </a:cubicBezTo>
                  <a:cubicBezTo>
                    <a:pt x="178" y="237"/>
                    <a:pt x="206" y="203"/>
                    <a:pt x="209" y="164"/>
                  </a:cubicBezTo>
                  <a:cubicBezTo>
                    <a:pt x="209" y="160"/>
                    <a:pt x="209" y="155"/>
                    <a:pt x="209" y="151"/>
                  </a:cubicBezTo>
                  <a:cubicBezTo>
                    <a:pt x="209" y="144"/>
                    <a:pt x="209" y="144"/>
                    <a:pt x="209" y="144"/>
                  </a:cubicBezTo>
                  <a:cubicBezTo>
                    <a:pt x="205" y="100"/>
                    <a:pt x="205" y="100"/>
                    <a:pt x="205" y="100"/>
                  </a:cubicBezTo>
                  <a:cubicBezTo>
                    <a:pt x="205" y="94"/>
                    <a:pt x="204" y="87"/>
                    <a:pt x="203" y="81"/>
                  </a:cubicBezTo>
                  <a:cubicBezTo>
                    <a:pt x="201" y="76"/>
                    <a:pt x="200" y="72"/>
                    <a:pt x="198" y="67"/>
                  </a:cubicBezTo>
                  <a:cubicBezTo>
                    <a:pt x="193" y="57"/>
                    <a:pt x="186" y="47"/>
                    <a:pt x="178" y="39"/>
                  </a:cubicBezTo>
                  <a:cubicBezTo>
                    <a:pt x="201" y="36"/>
                    <a:pt x="201" y="36"/>
                    <a:pt x="201" y="36"/>
                  </a:cubicBezTo>
                  <a:cubicBezTo>
                    <a:pt x="211" y="35"/>
                    <a:pt x="218" y="26"/>
                    <a:pt x="217" y="17"/>
                  </a:cubicBezTo>
                  <a:close/>
                </a:path>
              </a:pathLst>
            </a:custGeom>
            <a:solidFill>
              <a:schemeClr val="accent3">
                <a:lumMod val="40000"/>
                <a:lumOff val="6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1" name="Freeform 22"/>
            <p:cNvSpPr>
              <a:spLocks/>
            </p:cNvSpPr>
            <p:nvPr/>
          </p:nvSpPr>
          <p:spPr bwMode="auto">
            <a:xfrm>
              <a:off x="4251325" y="5360988"/>
              <a:ext cx="112713" cy="125413"/>
            </a:xfrm>
            <a:custGeom>
              <a:avLst/>
              <a:gdLst>
                <a:gd name="T0" fmla="*/ 95 w 97"/>
                <a:gd name="T1" fmla="*/ 69 h 108"/>
                <a:gd name="T2" fmla="*/ 67 w 97"/>
                <a:gd name="T3" fmla="*/ 14 h 108"/>
                <a:gd name="T4" fmla="*/ 62 w 97"/>
                <a:gd name="T5" fmla="*/ 0 h 108"/>
                <a:gd name="T6" fmla="*/ 24 w 97"/>
                <a:gd name="T7" fmla="*/ 10 h 108"/>
                <a:gd name="T8" fmla="*/ 19 w 97"/>
                <a:gd name="T9" fmla="*/ 61 h 108"/>
                <a:gd name="T10" fmla="*/ 31 w 97"/>
                <a:gd name="T11" fmla="*/ 102 h 108"/>
                <a:gd name="T12" fmla="*/ 42 w 97"/>
                <a:gd name="T13" fmla="*/ 107 h 108"/>
                <a:gd name="T14" fmla="*/ 47 w 97"/>
                <a:gd name="T15" fmla="*/ 97 h 108"/>
                <a:gd name="T16" fmla="*/ 42 w 97"/>
                <a:gd name="T17" fmla="*/ 80 h 108"/>
                <a:gd name="T18" fmla="*/ 45 w 97"/>
                <a:gd name="T19" fmla="*/ 79 h 108"/>
                <a:gd name="T20" fmla="*/ 50 w 97"/>
                <a:gd name="T21" fmla="*/ 96 h 108"/>
                <a:gd name="T22" fmla="*/ 61 w 97"/>
                <a:gd name="T23" fmla="*/ 102 h 108"/>
                <a:gd name="T24" fmla="*/ 66 w 97"/>
                <a:gd name="T25" fmla="*/ 92 h 108"/>
                <a:gd name="T26" fmla="*/ 61 w 97"/>
                <a:gd name="T27" fmla="*/ 75 h 108"/>
                <a:gd name="T28" fmla="*/ 65 w 97"/>
                <a:gd name="T29" fmla="*/ 73 h 108"/>
                <a:gd name="T30" fmla="*/ 70 w 97"/>
                <a:gd name="T31" fmla="*/ 90 h 108"/>
                <a:gd name="T32" fmla="*/ 80 w 97"/>
                <a:gd name="T33" fmla="*/ 96 h 108"/>
                <a:gd name="T34" fmla="*/ 86 w 97"/>
                <a:gd name="T35" fmla="*/ 85 h 108"/>
                <a:gd name="T36" fmla="*/ 84 w 97"/>
                <a:gd name="T37" fmla="*/ 81 h 108"/>
                <a:gd name="T38" fmla="*/ 91 w 97"/>
                <a:gd name="T39" fmla="*/ 81 h 108"/>
                <a:gd name="T40" fmla="*/ 95 w 97"/>
                <a:gd name="T41" fmla="*/ 69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97" h="108">
                  <a:moveTo>
                    <a:pt x="95" y="69"/>
                  </a:moveTo>
                  <a:cubicBezTo>
                    <a:pt x="67" y="14"/>
                    <a:pt x="67" y="14"/>
                    <a:pt x="67" y="14"/>
                  </a:cubicBezTo>
                  <a:cubicBezTo>
                    <a:pt x="62" y="0"/>
                    <a:pt x="62" y="0"/>
                    <a:pt x="62" y="0"/>
                  </a:cubicBezTo>
                  <a:cubicBezTo>
                    <a:pt x="62" y="0"/>
                    <a:pt x="26" y="9"/>
                    <a:pt x="24" y="10"/>
                  </a:cubicBezTo>
                  <a:cubicBezTo>
                    <a:pt x="0" y="15"/>
                    <a:pt x="16" y="53"/>
                    <a:pt x="19" y="61"/>
                  </a:cubicBezTo>
                  <a:cubicBezTo>
                    <a:pt x="31" y="102"/>
                    <a:pt x="31" y="102"/>
                    <a:pt x="31" y="102"/>
                  </a:cubicBezTo>
                  <a:cubicBezTo>
                    <a:pt x="33" y="106"/>
                    <a:pt x="37" y="108"/>
                    <a:pt x="42" y="107"/>
                  </a:cubicBezTo>
                  <a:cubicBezTo>
                    <a:pt x="46" y="106"/>
                    <a:pt x="49" y="101"/>
                    <a:pt x="47" y="97"/>
                  </a:cubicBezTo>
                  <a:cubicBezTo>
                    <a:pt x="42" y="80"/>
                    <a:pt x="42" y="80"/>
                    <a:pt x="42" y="80"/>
                  </a:cubicBezTo>
                  <a:cubicBezTo>
                    <a:pt x="43" y="79"/>
                    <a:pt x="44" y="79"/>
                    <a:pt x="45" y="79"/>
                  </a:cubicBezTo>
                  <a:cubicBezTo>
                    <a:pt x="50" y="96"/>
                    <a:pt x="50" y="96"/>
                    <a:pt x="50" y="96"/>
                  </a:cubicBezTo>
                  <a:cubicBezTo>
                    <a:pt x="52" y="101"/>
                    <a:pt x="56" y="103"/>
                    <a:pt x="61" y="102"/>
                  </a:cubicBezTo>
                  <a:cubicBezTo>
                    <a:pt x="65" y="101"/>
                    <a:pt x="68" y="96"/>
                    <a:pt x="66" y="92"/>
                  </a:cubicBezTo>
                  <a:cubicBezTo>
                    <a:pt x="61" y="75"/>
                    <a:pt x="61" y="75"/>
                    <a:pt x="61" y="75"/>
                  </a:cubicBezTo>
                  <a:cubicBezTo>
                    <a:pt x="62" y="74"/>
                    <a:pt x="64" y="74"/>
                    <a:pt x="65" y="73"/>
                  </a:cubicBezTo>
                  <a:cubicBezTo>
                    <a:pt x="70" y="90"/>
                    <a:pt x="70" y="90"/>
                    <a:pt x="70" y="90"/>
                  </a:cubicBezTo>
                  <a:cubicBezTo>
                    <a:pt x="71" y="95"/>
                    <a:pt x="76" y="97"/>
                    <a:pt x="80" y="96"/>
                  </a:cubicBezTo>
                  <a:cubicBezTo>
                    <a:pt x="85" y="94"/>
                    <a:pt x="87" y="90"/>
                    <a:pt x="86" y="85"/>
                  </a:cubicBezTo>
                  <a:cubicBezTo>
                    <a:pt x="84" y="81"/>
                    <a:pt x="84" y="81"/>
                    <a:pt x="84" y="81"/>
                  </a:cubicBezTo>
                  <a:cubicBezTo>
                    <a:pt x="87" y="82"/>
                    <a:pt x="89" y="82"/>
                    <a:pt x="91" y="81"/>
                  </a:cubicBezTo>
                  <a:cubicBezTo>
                    <a:pt x="95" y="79"/>
                    <a:pt x="97" y="74"/>
                    <a:pt x="95" y="69"/>
                  </a:cubicBezTo>
                  <a:close/>
                </a:path>
              </a:pathLst>
            </a:custGeom>
            <a:solidFill>
              <a:schemeClr val="accent3">
                <a:lumMod val="40000"/>
                <a:lumOff val="6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2" name="Freeform 23"/>
            <p:cNvSpPr>
              <a:spLocks/>
            </p:cNvSpPr>
            <p:nvPr/>
          </p:nvSpPr>
          <p:spPr bwMode="auto">
            <a:xfrm>
              <a:off x="4254500" y="5353050"/>
              <a:ext cx="82550" cy="41275"/>
            </a:xfrm>
            <a:custGeom>
              <a:avLst/>
              <a:gdLst>
                <a:gd name="T0" fmla="*/ 52 w 52"/>
                <a:gd name="T1" fmla="*/ 10 h 26"/>
                <a:gd name="T2" fmla="*/ 47 w 52"/>
                <a:gd name="T3" fmla="*/ 0 h 26"/>
                <a:gd name="T4" fmla="*/ 0 w 52"/>
                <a:gd name="T5" fmla="*/ 15 h 26"/>
                <a:gd name="T6" fmla="*/ 4 w 52"/>
                <a:gd name="T7" fmla="*/ 26 h 26"/>
                <a:gd name="T8" fmla="*/ 52 w 52"/>
                <a:gd name="T9" fmla="*/ 1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" h="26">
                  <a:moveTo>
                    <a:pt x="52" y="10"/>
                  </a:moveTo>
                  <a:lnTo>
                    <a:pt x="47" y="0"/>
                  </a:lnTo>
                  <a:lnTo>
                    <a:pt x="0" y="15"/>
                  </a:lnTo>
                  <a:lnTo>
                    <a:pt x="4" y="26"/>
                  </a:lnTo>
                  <a:lnTo>
                    <a:pt x="52" y="10"/>
                  </a:lnTo>
                  <a:close/>
                </a:path>
              </a:pathLst>
            </a:custGeom>
            <a:solidFill>
              <a:srgbClr val="EAECE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3" name="Freeform 24"/>
            <p:cNvSpPr>
              <a:spLocks/>
            </p:cNvSpPr>
            <p:nvPr/>
          </p:nvSpPr>
          <p:spPr bwMode="auto">
            <a:xfrm>
              <a:off x="4465638" y="4546600"/>
              <a:ext cx="266700" cy="214313"/>
            </a:xfrm>
            <a:custGeom>
              <a:avLst/>
              <a:gdLst>
                <a:gd name="T0" fmla="*/ 227 w 230"/>
                <a:gd name="T1" fmla="*/ 25 h 184"/>
                <a:gd name="T2" fmla="*/ 224 w 230"/>
                <a:gd name="T3" fmla="*/ 54 h 184"/>
                <a:gd name="T4" fmla="*/ 209 w 230"/>
                <a:gd name="T5" fmla="*/ 65 h 184"/>
                <a:gd name="T6" fmla="*/ 73 w 230"/>
                <a:gd name="T7" fmla="*/ 81 h 184"/>
                <a:gd name="T8" fmla="*/ 44 w 230"/>
                <a:gd name="T9" fmla="*/ 134 h 184"/>
                <a:gd name="T10" fmla="*/ 48 w 230"/>
                <a:gd name="T11" fmla="*/ 163 h 184"/>
                <a:gd name="T12" fmla="*/ 37 w 230"/>
                <a:gd name="T13" fmla="*/ 183 h 184"/>
                <a:gd name="T14" fmla="*/ 34 w 230"/>
                <a:gd name="T15" fmla="*/ 183 h 184"/>
                <a:gd name="T16" fmla="*/ 18 w 230"/>
                <a:gd name="T17" fmla="*/ 167 h 184"/>
                <a:gd name="T18" fmla="*/ 7 w 230"/>
                <a:gd name="T19" fmla="*/ 77 h 184"/>
                <a:gd name="T20" fmla="*/ 7 w 230"/>
                <a:gd name="T21" fmla="*/ 75 h 184"/>
                <a:gd name="T22" fmla="*/ 1 w 230"/>
                <a:gd name="T23" fmla="*/ 58 h 184"/>
                <a:gd name="T24" fmla="*/ 5 w 230"/>
                <a:gd name="T25" fmla="*/ 35 h 184"/>
                <a:gd name="T26" fmla="*/ 20 w 230"/>
                <a:gd name="T27" fmla="*/ 23 h 184"/>
                <a:gd name="T28" fmla="*/ 200 w 230"/>
                <a:gd name="T29" fmla="*/ 1 h 184"/>
                <a:gd name="T30" fmla="*/ 227 w 230"/>
                <a:gd name="T31" fmla="*/ 25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30" h="184">
                  <a:moveTo>
                    <a:pt x="227" y="25"/>
                  </a:moveTo>
                  <a:cubicBezTo>
                    <a:pt x="230" y="35"/>
                    <a:pt x="228" y="46"/>
                    <a:pt x="224" y="54"/>
                  </a:cubicBezTo>
                  <a:cubicBezTo>
                    <a:pt x="221" y="60"/>
                    <a:pt x="215" y="64"/>
                    <a:pt x="209" y="65"/>
                  </a:cubicBezTo>
                  <a:cubicBezTo>
                    <a:pt x="73" y="81"/>
                    <a:pt x="73" y="81"/>
                    <a:pt x="73" y="81"/>
                  </a:cubicBezTo>
                  <a:cubicBezTo>
                    <a:pt x="54" y="84"/>
                    <a:pt x="41" y="107"/>
                    <a:pt x="44" y="134"/>
                  </a:cubicBezTo>
                  <a:cubicBezTo>
                    <a:pt x="48" y="163"/>
                    <a:pt x="48" y="163"/>
                    <a:pt x="48" y="163"/>
                  </a:cubicBezTo>
                  <a:cubicBezTo>
                    <a:pt x="49" y="173"/>
                    <a:pt x="44" y="182"/>
                    <a:pt x="37" y="183"/>
                  </a:cubicBezTo>
                  <a:cubicBezTo>
                    <a:pt x="34" y="183"/>
                    <a:pt x="34" y="183"/>
                    <a:pt x="34" y="183"/>
                  </a:cubicBezTo>
                  <a:cubicBezTo>
                    <a:pt x="26" y="184"/>
                    <a:pt x="19" y="177"/>
                    <a:pt x="18" y="167"/>
                  </a:cubicBezTo>
                  <a:cubicBezTo>
                    <a:pt x="7" y="77"/>
                    <a:pt x="7" y="77"/>
                    <a:pt x="7" y="77"/>
                  </a:cubicBezTo>
                  <a:cubicBezTo>
                    <a:pt x="7" y="77"/>
                    <a:pt x="7" y="76"/>
                    <a:pt x="7" y="75"/>
                  </a:cubicBezTo>
                  <a:cubicBezTo>
                    <a:pt x="4" y="70"/>
                    <a:pt x="2" y="65"/>
                    <a:pt x="1" y="58"/>
                  </a:cubicBezTo>
                  <a:cubicBezTo>
                    <a:pt x="0" y="49"/>
                    <a:pt x="2" y="41"/>
                    <a:pt x="5" y="35"/>
                  </a:cubicBezTo>
                  <a:cubicBezTo>
                    <a:pt x="9" y="29"/>
                    <a:pt x="14" y="24"/>
                    <a:pt x="20" y="23"/>
                  </a:cubicBezTo>
                  <a:cubicBezTo>
                    <a:pt x="200" y="1"/>
                    <a:pt x="200" y="1"/>
                    <a:pt x="200" y="1"/>
                  </a:cubicBezTo>
                  <a:cubicBezTo>
                    <a:pt x="212" y="0"/>
                    <a:pt x="223" y="9"/>
                    <a:pt x="227" y="2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197" name="Group 196"/>
          <p:cNvGrpSpPr/>
          <p:nvPr/>
        </p:nvGrpSpPr>
        <p:grpSpPr>
          <a:xfrm flipH="1">
            <a:off x="10099368" y="1296629"/>
            <a:ext cx="356613" cy="595756"/>
            <a:chOff x="4106863" y="4533900"/>
            <a:chExt cx="923927" cy="1589088"/>
          </a:xfrm>
        </p:grpSpPr>
        <p:sp>
          <p:nvSpPr>
            <p:cNvPr id="198" name="Freeform 6"/>
            <p:cNvSpPr>
              <a:spLocks/>
            </p:cNvSpPr>
            <p:nvPr/>
          </p:nvSpPr>
          <p:spPr bwMode="auto">
            <a:xfrm>
              <a:off x="4760913" y="6051550"/>
              <a:ext cx="173038" cy="71438"/>
            </a:xfrm>
            <a:custGeom>
              <a:avLst/>
              <a:gdLst>
                <a:gd name="T0" fmla="*/ 150 w 150"/>
                <a:gd name="T1" fmla="*/ 30 h 61"/>
                <a:gd name="T2" fmla="*/ 139 w 150"/>
                <a:gd name="T3" fmla="*/ 17 h 61"/>
                <a:gd name="T4" fmla="*/ 72 w 150"/>
                <a:gd name="T5" fmla="*/ 0 h 61"/>
                <a:gd name="T6" fmla="*/ 0 w 150"/>
                <a:gd name="T7" fmla="*/ 8 h 61"/>
                <a:gd name="T8" fmla="*/ 4 w 150"/>
                <a:gd name="T9" fmla="*/ 57 h 61"/>
                <a:gd name="T10" fmla="*/ 5 w 150"/>
                <a:gd name="T11" fmla="*/ 57 h 61"/>
                <a:gd name="T12" fmla="*/ 6 w 150"/>
                <a:gd name="T13" fmla="*/ 61 h 61"/>
                <a:gd name="T14" fmla="*/ 140 w 150"/>
                <a:gd name="T15" fmla="*/ 49 h 61"/>
                <a:gd name="T16" fmla="*/ 148 w 150"/>
                <a:gd name="T17" fmla="*/ 39 h 61"/>
                <a:gd name="T18" fmla="*/ 148 w 150"/>
                <a:gd name="T19" fmla="*/ 39 h 61"/>
                <a:gd name="T20" fmla="*/ 150 w 150"/>
                <a:gd name="T21" fmla="*/ 3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50" h="61">
                  <a:moveTo>
                    <a:pt x="150" y="30"/>
                  </a:moveTo>
                  <a:cubicBezTo>
                    <a:pt x="149" y="24"/>
                    <a:pt x="145" y="19"/>
                    <a:pt x="139" y="17"/>
                  </a:cubicBezTo>
                  <a:cubicBezTo>
                    <a:pt x="72" y="0"/>
                    <a:pt x="72" y="0"/>
                    <a:pt x="72" y="0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4" y="57"/>
                    <a:pt x="4" y="57"/>
                    <a:pt x="4" y="57"/>
                  </a:cubicBezTo>
                  <a:cubicBezTo>
                    <a:pt x="5" y="57"/>
                    <a:pt x="5" y="57"/>
                    <a:pt x="5" y="57"/>
                  </a:cubicBezTo>
                  <a:cubicBezTo>
                    <a:pt x="6" y="61"/>
                    <a:pt x="6" y="61"/>
                    <a:pt x="6" y="61"/>
                  </a:cubicBezTo>
                  <a:cubicBezTo>
                    <a:pt x="140" y="49"/>
                    <a:pt x="140" y="49"/>
                    <a:pt x="140" y="49"/>
                  </a:cubicBezTo>
                  <a:cubicBezTo>
                    <a:pt x="145" y="48"/>
                    <a:pt x="149" y="44"/>
                    <a:pt x="148" y="39"/>
                  </a:cubicBezTo>
                  <a:cubicBezTo>
                    <a:pt x="148" y="39"/>
                    <a:pt x="148" y="39"/>
                    <a:pt x="148" y="39"/>
                  </a:cubicBezTo>
                  <a:cubicBezTo>
                    <a:pt x="149" y="36"/>
                    <a:pt x="150" y="33"/>
                    <a:pt x="150" y="3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9" name="Freeform 7"/>
            <p:cNvSpPr>
              <a:spLocks/>
            </p:cNvSpPr>
            <p:nvPr/>
          </p:nvSpPr>
          <p:spPr bwMode="auto">
            <a:xfrm>
              <a:off x="4556125" y="5394325"/>
              <a:ext cx="300038" cy="647700"/>
            </a:xfrm>
            <a:custGeom>
              <a:avLst/>
              <a:gdLst>
                <a:gd name="T0" fmla="*/ 0 w 259"/>
                <a:gd name="T1" fmla="*/ 24 h 558"/>
                <a:gd name="T2" fmla="*/ 125 w 259"/>
                <a:gd name="T3" fmla="*/ 249 h 558"/>
                <a:gd name="T4" fmla="*/ 173 w 259"/>
                <a:gd name="T5" fmla="*/ 558 h 558"/>
                <a:gd name="T6" fmla="*/ 259 w 259"/>
                <a:gd name="T7" fmla="*/ 558 h 558"/>
                <a:gd name="T8" fmla="*/ 229 w 259"/>
                <a:gd name="T9" fmla="*/ 269 h 558"/>
                <a:gd name="T10" fmla="*/ 114 w 259"/>
                <a:gd name="T11" fmla="*/ 8 h 558"/>
                <a:gd name="T12" fmla="*/ 0 w 259"/>
                <a:gd name="T13" fmla="*/ 24 h 5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9" h="558">
                  <a:moveTo>
                    <a:pt x="0" y="24"/>
                  </a:moveTo>
                  <a:cubicBezTo>
                    <a:pt x="3" y="30"/>
                    <a:pt x="94" y="170"/>
                    <a:pt x="125" y="249"/>
                  </a:cubicBezTo>
                  <a:cubicBezTo>
                    <a:pt x="156" y="328"/>
                    <a:pt x="173" y="558"/>
                    <a:pt x="173" y="558"/>
                  </a:cubicBezTo>
                  <a:cubicBezTo>
                    <a:pt x="259" y="558"/>
                    <a:pt x="259" y="558"/>
                    <a:pt x="259" y="558"/>
                  </a:cubicBezTo>
                  <a:cubicBezTo>
                    <a:pt x="259" y="558"/>
                    <a:pt x="250" y="339"/>
                    <a:pt x="229" y="269"/>
                  </a:cubicBezTo>
                  <a:cubicBezTo>
                    <a:pt x="208" y="200"/>
                    <a:pt x="114" y="8"/>
                    <a:pt x="114" y="8"/>
                  </a:cubicBezTo>
                  <a:cubicBezTo>
                    <a:pt x="111" y="0"/>
                    <a:pt x="0" y="24"/>
                    <a:pt x="0" y="2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0" name="Freeform 9"/>
            <p:cNvSpPr>
              <a:spLocks/>
            </p:cNvSpPr>
            <p:nvPr/>
          </p:nvSpPr>
          <p:spPr bwMode="auto">
            <a:xfrm>
              <a:off x="4106863" y="5834063"/>
              <a:ext cx="100013" cy="184150"/>
            </a:xfrm>
            <a:custGeom>
              <a:avLst/>
              <a:gdLst>
                <a:gd name="T0" fmla="*/ 81 w 85"/>
                <a:gd name="T1" fmla="*/ 68 h 159"/>
                <a:gd name="T2" fmla="*/ 51 w 85"/>
                <a:gd name="T3" fmla="*/ 0 h 159"/>
                <a:gd name="T4" fmla="*/ 4 w 85"/>
                <a:gd name="T5" fmla="*/ 19 h 159"/>
                <a:gd name="T6" fmla="*/ 4 w 85"/>
                <a:gd name="T7" fmla="*/ 20 h 159"/>
                <a:gd name="T8" fmla="*/ 0 w 85"/>
                <a:gd name="T9" fmla="*/ 22 h 159"/>
                <a:gd name="T10" fmla="*/ 53 w 85"/>
                <a:gd name="T11" fmla="*/ 151 h 159"/>
                <a:gd name="T12" fmla="*/ 66 w 85"/>
                <a:gd name="T13" fmla="*/ 156 h 159"/>
                <a:gd name="T14" fmla="*/ 66 w 85"/>
                <a:gd name="T15" fmla="*/ 156 h 159"/>
                <a:gd name="T16" fmla="*/ 75 w 85"/>
                <a:gd name="T17" fmla="*/ 155 h 159"/>
                <a:gd name="T18" fmla="*/ 85 w 85"/>
                <a:gd name="T19" fmla="*/ 141 h 159"/>
                <a:gd name="T20" fmla="*/ 81 w 85"/>
                <a:gd name="T21" fmla="*/ 68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5" h="159">
                  <a:moveTo>
                    <a:pt x="81" y="68"/>
                  </a:moveTo>
                  <a:cubicBezTo>
                    <a:pt x="51" y="0"/>
                    <a:pt x="51" y="0"/>
                    <a:pt x="51" y="0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4" y="20"/>
                    <a:pt x="4" y="20"/>
                    <a:pt x="4" y="20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53" y="151"/>
                    <a:pt x="53" y="151"/>
                    <a:pt x="53" y="151"/>
                  </a:cubicBezTo>
                  <a:cubicBezTo>
                    <a:pt x="56" y="156"/>
                    <a:pt x="61" y="159"/>
                    <a:pt x="66" y="156"/>
                  </a:cubicBezTo>
                  <a:cubicBezTo>
                    <a:pt x="66" y="156"/>
                    <a:pt x="66" y="156"/>
                    <a:pt x="66" y="156"/>
                  </a:cubicBezTo>
                  <a:cubicBezTo>
                    <a:pt x="69" y="157"/>
                    <a:pt x="72" y="156"/>
                    <a:pt x="75" y="155"/>
                  </a:cubicBezTo>
                  <a:cubicBezTo>
                    <a:pt x="81" y="153"/>
                    <a:pt x="85" y="147"/>
                    <a:pt x="85" y="141"/>
                  </a:cubicBezTo>
                  <a:lnTo>
                    <a:pt x="81" y="68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1" name="Freeform 10"/>
            <p:cNvSpPr>
              <a:spLocks/>
            </p:cNvSpPr>
            <p:nvPr/>
          </p:nvSpPr>
          <p:spPr bwMode="auto">
            <a:xfrm>
              <a:off x="4167188" y="5445125"/>
              <a:ext cx="409575" cy="458788"/>
            </a:xfrm>
            <a:custGeom>
              <a:avLst/>
              <a:gdLst>
                <a:gd name="T0" fmla="*/ 0 w 353"/>
                <a:gd name="T1" fmla="*/ 317 h 395"/>
                <a:gd name="T2" fmla="*/ 250 w 353"/>
                <a:gd name="T3" fmla="*/ 171 h 395"/>
                <a:gd name="T4" fmla="*/ 252 w 353"/>
                <a:gd name="T5" fmla="*/ 9 h 395"/>
                <a:gd name="T6" fmla="*/ 339 w 353"/>
                <a:gd name="T7" fmla="*/ 0 h 395"/>
                <a:gd name="T8" fmla="*/ 326 w 353"/>
                <a:gd name="T9" fmla="*/ 215 h 395"/>
                <a:gd name="T10" fmla="*/ 164 w 353"/>
                <a:gd name="T11" fmla="*/ 328 h 395"/>
                <a:gd name="T12" fmla="*/ 39 w 353"/>
                <a:gd name="T13" fmla="*/ 395 h 395"/>
                <a:gd name="T14" fmla="*/ 0 w 353"/>
                <a:gd name="T15" fmla="*/ 317 h 3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53" h="395">
                  <a:moveTo>
                    <a:pt x="0" y="317"/>
                  </a:moveTo>
                  <a:cubicBezTo>
                    <a:pt x="121" y="257"/>
                    <a:pt x="233" y="192"/>
                    <a:pt x="250" y="171"/>
                  </a:cubicBezTo>
                  <a:cubicBezTo>
                    <a:pt x="258" y="154"/>
                    <a:pt x="259" y="78"/>
                    <a:pt x="252" y="9"/>
                  </a:cubicBezTo>
                  <a:cubicBezTo>
                    <a:pt x="339" y="0"/>
                    <a:pt x="339" y="0"/>
                    <a:pt x="339" y="0"/>
                  </a:cubicBezTo>
                  <a:cubicBezTo>
                    <a:pt x="344" y="49"/>
                    <a:pt x="353" y="167"/>
                    <a:pt x="326" y="215"/>
                  </a:cubicBezTo>
                  <a:cubicBezTo>
                    <a:pt x="314" y="235"/>
                    <a:pt x="286" y="264"/>
                    <a:pt x="164" y="328"/>
                  </a:cubicBezTo>
                  <a:cubicBezTo>
                    <a:pt x="100" y="361"/>
                    <a:pt x="39" y="395"/>
                    <a:pt x="39" y="395"/>
                  </a:cubicBezTo>
                  <a:lnTo>
                    <a:pt x="0" y="317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2" name="Freeform 11"/>
            <p:cNvSpPr>
              <a:spLocks/>
            </p:cNvSpPr>
            <p:nvPr/>
          </p:nvSpPr>
          <p:spPr bwMode="auto">
            <a:xfrm>
              <a:off x="4429125" y="5368925"/>
              <a:ext cx="268288" cy="131763"/>
            </a:xfrm>
            <a:custGeom>
              <a:avLst/>
              <a:gdLst>
                <a:gd name="T0" fmla="*/ 230 w 231"/>
                <a:gd name="T1" fmla="*/ 35 h 114"/>
                <a:gd name="T2" fmla="*/ 219 w 231"/>
                <a:gd name="T3" fmla="*/ 76 h 114"/>
                <a:gd name="T4" fmla="*/ 174 w 231"/>
                <a:gd name="T5" fmla="*/ 103 h 114"/>
                <a:gd name="T6" fmla="*/ 69 w 231"/>
                <a:gd name="T7" fmla="*/ 113 h 114"/>
                <a:gd name="T8" fmla="*/ 60 w 231"/>
                <a:gd name="T9" fmla="*/ 114 h 114"/>
                <a:gd name="T10" fmla="*/ 38 w 231"/>
                <a:gd name="T11" fmla="*/ 108 h 114"/>
                <a:gd name="T12" fmla="*/ 34 w 231"/>
                <a:gd name="T13" fmla="*/ 107 h 114"/>
                <a:gd name="T14" fmla="*/ 1 w 231"/>
                <a:gd name="T15" fmla="*/ 57 h 114"/>
                <a:gd name="T16" fmla="*/ 0 w 231"/>
                <a:gd name="T17" fmla="*/ 24 h 114"/>
                <a:gd name="T18" fmla="*/ 225 w 231"/>
                <a:gd name="T19" fmla="*/ 0 h 114"/>
                <a:gd name="T20" fmla="*/ 230 w 231"/>
                <a:gd name="T21" fmla="*/ 35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31" h="114">
                  <a:moveTo>
                    <a:pt x="230" y="35"/>
                  </a:moveTo>
                  <a:cubicBezTo>
                    <a:pt x="231" y="50"/>
                    <a:pt x="227" y="65"/>
                    <a:pt x="219" y="76"/>
                  </a:cubicBezTo>
                  <a:cubicBezTo>
                    <a:pt x="209" y="91"/>
                    <a:pt x="193" y="101"/>
                    <a:pt x="174" y="103"/>
                  </a:cubicBezTo>
                  <a:cubicBezTo>
                    <a:pt x="69" y="113"/>
                    <a:pt x="69" y="113"/>
                    <a:pt x="69" y="113"/>
                  </a:cubicBezTo>
                  <a:cubicBezTo>
                    <a:pt x="66" y="114"/>
                    <a:pt x="63" y="114"/>
                    <a:pt x="60" y="114"/>
                  </a:cubicBezTo>
                  <a:cubicBezTo>
                    <a:pt x="52" y="113"/>
                    <a:pt x="45" y="111"/>
                    <a:pt x="38" y="108"/>
                  </a:cubicBezTo>
                  <a:cubicBezTo>
                    <a:pt x="37" y="108"/>
                    <a:pt x="36" y="107"/>
                    <a:pt x="34" y="107"/>
                  </a:cubicBezTo>
                  <a:cubicBezTo>
                    <a:pt x="16" y="97"/>
                    <a:pt x="3" y="79"/>
                    <a:pt x="1" y="57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225" y="0"/>
                    <a:pt x="225" y="0"/>
                    <a:pt x="225" y="0"/>
                  </a:cubicBezTo>
                  <a:lnTo>
                    <a:pt x="230" y="3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3" name="Freeform 15"/>
            <p:cNvSpPr>
              <a:spLocks/>
            </p:cNvSpPr>
            <p:nvPr/>
          </p:nvSpPr>
          <p:spPr bwMode="auto">
            <a:xfrm>
              <a:off x="4206875" y="4911725"/>
              <a:ext cx="277813" cy="468313"/>
            </a:xfrm>
            <a:custGeom>
              <a:avLst/>
              <a:gdLst>
                <a:gd name="T0" fmla="*/ 239 w 239"/>
                <a:gd name="T1" fmla="*/ 66 h 403"/>
                <a:gd name="T2" fmla="*/ 203 w 239"/>
                <a:gd name="T3" fmla="*/ 5 h 403"/>
                <a:gd name="T4" fmla="*/ 200 w 239"/>
                <a:gd name="T5" fmla="*/ 0 h 403"/>
                <a:gd name="T6" fmla="*/ 174 w 239"/>
                <a:gd name="T7" fmla="*/ 17 h 403"/>
                <a:gd name="T8" fmla="*/ 127 w 239"/>
                <a:gd name="T9" fmla="*/ 53 h 403"/>
                <a:gd name="T10" fmla="*/ 27 w 239"/>
                <a:gd name="T11" fmla="*/ 188 h 403"/>
                <a:gd name="T12" fmla="*/ 37 w 239"/>
                <a:gd name="T13" fmla="*/ 403 h 403"/>
                <a:gd name="T14" fmla="*/ 42 w 239"/>
                <a:gd name="T15" fmla="*/ 401 h 403"/>
                <a:gd name="T16" fmla="*/ 51 w 239"/>
                <a:gd name="T17" fmla="*/ 399 h 403"/>
                <a:gd name="T18" fmla="*/ 90 w 239"/>
                <a:gd name="T19" fmla="*/ 387 h 403"/>
                <a:gd name="T20" fmla="*/ 96 w 239"/>
                <a:gd name="T21" fmla="*/ 385 h 403"/>
                <a:gd name="T22" fmla="*/ 104 w 239"/>
                <a:gd name="T23" fmla="*/ 382 h 403"/>
                <a:gd name="T24" fmla="*/ 110 w 239"/>
                <a:gd name="T25" fmla="*/ 380 h 403"/>
                <a:gd name="T26" fmla="*/ 100 w 239"/>
                <a:gd name="T27" fmla="*/ 209 h 403"/>
                <a:gd name="T28" fmla="*/ 224 w 239"/>
                <a:gd name="T29" fmla="*/ 75 h 403"/>
                <a:gd name="T30" fmla="*/ 239 w 239"/>
                <a:gd name="T31" fmla="*/ 66 h 4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39" h="403">
                  <a:moveTo>
                    <a:pt x="239" y="66"/>
                  </a:moveTo>
                  <a:cubicBezTo>
                    <a:pt x="203" y="5"/>
                    <a:pt x="203" y="5"/>
                    <a:pt x="203" y="5"/>
                  </a:cubicBezTo>
                  <a:cubicBezTo>
                    <a:pt x="200" y="0"/>
                    <a:pt x="200" y="0"/>
                    <a:pt x="200" y="0"/>
                  </a:cubicBezTo>
                  <a:cubicBezTo>
                    <a:pt x="200" y="0"/>
                    <a:pt x="189" y="6"/>
                    <a:pt x="174" y="17"/>
                  </a:cubicBezTo>
                  <a:cubicBezTo>
                    <a:pt x="161" y="26"/>
                    <a:pt x="144" y="38"/>
                    <a:pt x="127" y="53"/>
                  </a:cubicBezTo>
                  <a:cubicBezTo>
                    <a:pt x="73" y="98"/>
                    <a:pt x="39" y="143"/>
                    <a:pt x="27" y="188"/>
                  </a:cubicBezTo>
                  <a:cubicBezTo>
                    <a:pt x="0" y="281"/>
                    <a:pt x="35" y="398"/>
                    <a:pt x="37" y="403"/>
                  </a:cubicBezTo>
                  <a:cubicBezTo>
                    <a:pt x="42" y="401"/>
                    <a:pt x="42" y="401"/>
                    <a:pt x="42" y="401"/>
                  </a:cubicBezTo>
                  <a:cubicBezTo>
                    <a:pt x="51" y="399"/>
                    <a:pt x="51" y="399"/>
                    <a:pt x="51" y="399"/>
                  </a:cubicBezTo>
                  <a:cubicBezTo>
                    <a:pt x="90" y="387"/>
                    <a:pt x="90" y="387"/>
                    <a:pt x="90" y="387"/>
                  </a:cubicBezTo>
                  <a:cubicBezTo>
                    <a:pt x="96" y="385"/>
                    <a:pt x="96" y="385"/>
                    <a:pt x="96" y="385"/>
                  </a:cubicBezTo>
                  <a:cubicBezTo>
                    <a:pt x="104" y="382"/>
                    <a:pt x="104" y="382"/>
                    <a:pt x="104" y="382"/>
                  </a:cubicBezTo>
                  <a:cubicBezTo>
                    <a:pt x="110" y="380"/>
                    <a:pt x="110" y="380"/>
                    <a:pt x="110" y="380"/>
                  </a:cubicBezTo>
                  <a:cubicBezTo>
                    <a:pt x="110" y="380"/>
                    <a:pt x="80" y="280"/>
                    <a:pt x="100" y="209"/>
                  </a:cubicBezTo>
                  <a:cubicBezTo>
                    <a:pt x="115" y="155"/>
                    <a:pt x="185" y="100"/>
                    <a:pt x="224" y="75"/>
                  </a:cubicBezTo>
                  <a:cubicBezTo>
                    <a:pt x="230" y="71"/>
                    <a:pt x="235" y="68"/>
                    <a:pt x="239" y="6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4" name="Freeform 16"/>
            <p:cNvSpPr>
              <a:spLocks/>
            </p:cNvSpPr>
            <p:nvPr/>
          </p:nvSpPr>
          <p:spPr bwMode="auto">
            <a:xfrm>
              <a:off x="4433888" y="4533900"/>
              <a:ext cx="274638" cy="290513"/>
            </a:xfrm>
            <a:custGeom>
              <a:avLst/>
              <a:gdLst>
                <a:gd name="T0" fmla="*/ 235 w 236"/>
                <a:gd name="T1" fmla="*/ 112 h 250"/>
                <a:gd name="T2" fmla="*/ 236 w 236"/>
                <a:gd name="T3" fmla="*/ 117 h 250"/>
                <a:gd name="T4" fmla="*/ 233 w 236"/>
                <a:gd name="T5" fmla="*/ 142 h 250"/>
                <a:gd name="T6" fmla="*/ 175 w 236"/>
                <a:gd name="T7" fmla="*/ 220 h 250"/>
                <a:gd name="T8" fmla="*/ 125 w 236"/>
                <a:gd name="T9" fmla="*/ 234 h 250"/>
                <a:gd name="T10" fmla="*/ 51 w 236"/>
                <a:gd name="T11" fmla="*/ 234 h 250"/>
                <a:gd name="T12" fmla="*/ 33 w 236"/>
                <a:gd name="T13" fmla="*/ 215 h 250"/>
                <a:gd name="T14" fmla="*/ 26 w 236"/>
                <a:gd name="T15" fmla="*/ 207 h 250"/>
                <a:gd name="T16" fmla="*/ 3 w 236"/>
                <a:gd name="T17" fmla="*/ 124 h 250"/>
                <a:gd name="T18" fmla="*/ 108 w 236"/>
                <a:gd name="T19" fmla="*/ 2 h 250"/>
                <a:gd name="T20" fmla="*/ 113 w 236"/>
                <a:gd name="T21" fmla="*/ 2 h 250"/>
                <a:gd name="T22" fmla="*/ 211 w 236"/>
                <a:gd name="T23" fmla="*/ 46 h 250"/>
                <a:gd name="T24" fmla="*/ 211 w 236"/>
                <a:gd name="T25" fmla="*/ 46 h 250"/>
                <a:gd name="T26" fmla="*/ 227 w 236"/>
                <a:gd name="T27" fmla="*/ 74 h 250"/>
                <a:gd name="T28" fmla="*/ 235 w 236"/>
                <a:gd name="T29" fmla="*/ 112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36" h="250">
                  <a:moveTo>
                    <a:pt x="235" y="112"/>
                  </a:moveTo>
                  <a:cubicBezTo>
                    <a:pt x="236" y="114"/>
                    <a:pt x="236" y="115"/>
                    <a:pt x="236" y="117"/>
                  </a:cubicBezTo>
                  <a:cubicBezTo>
                    <a:pt x="236" y="126"/>
                    <a:pt x="235" y="134"/>
                    <a:pt x="233" y="142"/>
                  </a:cubicBezTo>
                  <a:cubicBezTo>
                    <a:pt x="226" y="175"/>
                    <a:pt x="204" y="204"/>
                    <a:pt x="175" y="220"/>
                  </a:cubicBezTo>
                  <a:cubicBezTo>
                    <a:pt x="160" y="229"/>
                    <a:pt x="143" y="233"/>
                    <a:pt x="125" y="234"/>
                  </a:cubicBezTo>
                  <a:cubicBezTo>
                    <a:pt x="96" y="236"/>
                    <a:pt x="72" y="250"/>
                    <a:pt x="51" y="234"/>
                  </a:cubicBezTo>
                  <a:cubicBezTo>
                    <a:pt x="44" y="228"/>
                    <a:pt x="38" y="222"/>
                    <a:pt x="33" y="215"/>
                  </a:cubicBezTo>
                  <a:cubicBezTo>
                    <a:pt x="30" y="213"/>
                    <a:pt x="28" y="210"/>
                    <a:pt x="26" y="207"/>
                  </a:cubicBezTo>
                  <a:cubicBezTo>
                    <a:pt x="15" y="190"/>
                    <a:pt x="4" y="146"/>
                    <a:pt x="3" y="124"/>
                  </a:cubicBezTo>
                  <a:cubicBezTo>
                    <a:pt x="0" y="61"/>
                    <a:pt x="46" y="8"/>
                    <a:pt x="108" y="2"/>
                  </a:cubicBezTo>
                  <a:cubicBezTo>
                    <a:pt x="110" y="2"/>
                    <a:pt x="111" y="2"/>
                    <a:pt x="113" y="2"/>
                  </a:cubicBezTo>
                  <a:cubicBezTo>
                    <a:pt x="152" y="0"/>
                    <a:pt x="188" y="17"/>
                    <a:pt x="211" y="46"/>
                  </a:cubicBezTo>
                  <a:cubicBezTo>
                    <a:pt x="211" y="46"/>
                    <a:pt x="211" y="46"/>
                    <a:pt x="211" y="46"/>
                  </a:cubicBezTo>
                  <a:cubicBezTo>
                    <a:pt x="217" y="54"/>
                    <a:pt x="223" y="64"/>
                    <a:pt x="227" y="74"/>
                  </a:cubicBezTo>
                  <a:cubicBezTo>
                    <a:pt x="232" y="85"/>
                    <a:pt x="235" y="98"/>
                    <a:pt x="235" y="11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5" name="Freeform 18"/>
            <p:cNvSpPr>
              <a:spLocks/>
            </p:cNvSpPr>
            <p:nvPr/>
          </p:nvSpPr>
          <p:spPr bwMode="auto">
            <a:xfrm>
              <a:off x="4400550" y="4878388"/>
              <a:ext cx="119063" cy="568325"/>
            </a:xfrm>
            <a:custGeom>
              <a:avLst/>
              <a:gdLst>
                <a:gd name="T0" fmla="*/ 103 w 103"/>
                <a:gd name="T1" fmla="*/ 481 h 489"/>
                <a:gd name="T2" fmla="*/ 50 w 103"/>
                <a:gd name="T3" fmla="*/ 488 h 489"/>
                <a:gd name="T4" fmla="*/ 12 w 103"/>
                <a:gd name="T5" fmla="*/ 488 h 489"/>
                <a:gd name="T6" fmla="*/ 10 w 103"/>
                <a:gd name="T7" fmla="*/ 487 h 489"/>
                <a:gd name="T8" fmla="*/ 3 w 103"/>
                <a:gd name="T9" fmla="*/ 193 h 489"/>
                <a:gd name="T10" fmla="*/ 5 w 103"/>
                <a:gd name="T11" fmla="*/ 77 h 489"/>
                <a:gd name="T12" fmla="*/ 5 w 103"/>
                <a:gd name="T13" fmla="*/ 60 h 489"/>
                <a:gd name="T14" fmla="*/ 7 w 103"/>
                <a:gd name="T15" fmla="*/ 49 h 489"/>
                <a:gd name="T16" fmla="*/ 48 w 103"/>
                <a:gd name="T17" fmla="*/ 13 h 489"/>
                <a:gd name="T18" fmla="*/ 80 w 103"/>
                <a:gd name="T19" fmla="*/ 2 h 489"/>
                <a:gd name="T20" fmla="*/ 86 w 103"/>
                <a:gd name="T21" fmla="*/ 1 h 489"/>
                <a:gd name="T22" fmla="*/ 103 w 103"/>
                <a:gd name="T23" fmla="*/ 481 h 4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3" h="489">
                  <a:moveTo>
                    <a:pt x="103" y="481"/>
                  </a:moveTo>
                  <a:cubicBezTo>
                    <a:pt x="103" y="481"/>
                    <a:pt x="82" y="487"/>
                    <a:pt x="50" y="488"/>
                  </a:cubicBezTo>
                  <a:cubicBezTo>
                    <a:pt x="39" y="489"/>
                    <a:pt x="26" y="489"/>
                    <a:pt x="12" y="488"/>
                  </a:cubicBezTo>
                  <a:cubicBezTo>
                    <a:pt x="11" y="488"/>
                    <a:pt x="11" y="488"/>
                    <a:pt x="10" y="487"/>
                  </a:cubicBezTo>
                  <a:cubicBezTo>
                    <a:pt x="3" y="193"/>
                    <a:pt x="3" y="193"/>
                    <a:pt x="3" y="193"/>
                  </a:cubicBezTo>
                  <a:cubicBezTo>
                    <a:pt x="0" y="144"/>
                    <a:pt x="3" y="118"/>
                    <a:pt x="5" y="77"/>
                  </a:cubicBezTo>
                  <a:cubicBezTo>
                    <a:pt x="5" y="72"/>
                    <a:pt x="5" y="66"/>
                    <a:pt x="5" y="60"/>
                  </a:cubicBezTo>
                  <a:cubicBezTo>
                    <a:pt x="5" y="56"/>
                    <a:pt x="6" y="53"/>
                    <a:pt x="7" y="49"/>
                  </a:cubicBezTo>
                  <a:cubicBezTo>
                    <a:pt x="12" y="32"/>
                    <a:pt x="29" y="21"/>
                    <a:pt x="48" y="13"/>
                  </a:cubicBezTo>
                  <a:cubicBezTo>
                    <a:pt x="59" y="8"/>
                    <a:pt x="70" y="5"/>
                    <a:pt x="80" y="2"/>
                  </a:cubicBezTo>
                  <a:cubicBezTo>
                    <a:pt x="84" y="0"/>
                    <a:pt x="81" y="2"/>
                    <a:pt x="86" y="1"/>
                  </a:cubicBezTo>
                  <a:lnTo>
                    <a:pt x="103" y="48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6" name="Freeform 19"/>
            <p:cNvSpPr>
              <a:spLocks/>
            </p:cNvSpPr>
            <p:nvPr/>
          </p:nvSpPr>
          <p:spPr bwMode="auto">
            <a:xfrm>
              <a:off x="4598987" y="4883150"/>
              <a:ext cx="112197" cy="546100"/>
            </a:xfrm>
            <a:custGeom>
              <a:avLst/>
              <a:gdLst>
                <a:gd name="T0" fmla="*/ 83 w 83"/>
                <a:gd name="T1" fmla="*/ 468 h 470"/>
                <a:gd name="T2" fmla="*/ 65 w 83"/>
                <a:gd name="T3" fmla="*/ 468 h 470"/>
                <a:gd name="T4" fmla="*/ 23 w 83"/>
                <a:gd name="T5" fmla="*/ 470 h 470"/>
                <a:gd name="T6" fmla="*/ 4 w 83"/>
                <a:gd name="T7" fmla="*/ 1 h 470"/>
                <a:gd name="T8" fmla="*/ 26 w 83"/>
                <a:gd name="T9" fmla="*/ 15 h 470"/>
                <a:gd name="T10" fmla="*/ 63 w 83"/>
                <a:gd name="T11" fmla="*/ 65 h 470"/>
                <a:gd name="T12" fmla="*/ 68 w 83"/>
                <a:gd name="T13" fmla="*/ 84 h 470"/>
                <a:gd name="T14" fmla="*/ 68 w 83"/>
                <a:gd name="T15" fmla="*/ 85 h 470"/>
                <a:gd name="T16" fmla="*/ 83 w 83"/>
                <a:gd name="T17" fmla="*/ 468 h 4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3" h="470">
                  <a:moveTo>
                    <a:pt x="83" y="468"/>
                  </a:moveTo>
                  <a:cubicBezTo>
                    <a:pt x="65" y="468"/>
                    <a:pt x="65" y="468"/>
                    <a:pt x="65" y="468"/>
                  </a:cubicBezTo>
                  <a:cubicBezTo>
                    <a:pt x="23" y="470"/>
                    <a:pt x="23" y="470"/>
                    <a:pt x="23" y="470"/>
                  </a:cubicBezTo>
                  <a:cubicBezTo>
                    <a:pt x="23" y="470"/>
                    <a:pt x="0" y="0"/>
                    <a:pt x="4" y="1"/>
                  </a:cubicBezTo>
                  <a:cubicBezTo>
                    <a:pt x="11" y="5"/>
                    <a:pt x="19" y="9"/>
                    <a:pt x="26" y="15"/>
                  </a:cubicBezTo>
                  <a:cubicBezTo>
                    <a:pt x="41" y="27"/>
                    <a:pt x="56" y="45"/>
                    <a:pt x="63" y="65"/>
                  </a:cubicBezTo>
                  <a:cubicBezTo>
                    <a:pt x="65" y="71"/>
                    <a:pt x="67" y="78"/>
                    <a:pt x="68" y="84"/>
                  </a:cubicBezTo>
                  <a:cubicBezTo>
                    <a:pt x="68" y="84"/>
                    <a:pt x="68" y="84"/>
                    <a:pt x="68" y="85"/>
                  </a:cubicBezTo>
                  <a:cubicBezTo>
                    <a:pt x="73" y="125"/>
                    <a:pt x="83" y="468"/>
                    <a:pt x="83" y="46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7" name="Freeform 20"/>
            <p:cNvSpPr>
              <a:spLocks/>
            </p:cNvSpPr>
            <p:nvPr/>
          </p:nvSpPr>
          <p:spPr bwMode="auto">
            <a:xfrm>
              <a:off x="4452938" y="4864100"/>
              <a:ext cx="60325" cy="290513"/>
            </a:xfrm>
            <a:custGeom>
              <a:avLst/>
              <a:gdLst>
                <a:gd name="T0" fmla="*/ 50 w 52"/>
                <a:gd name="T1" fmla="*/ 247 h 251"/>
                <a:gd name="T2" fmla="*/ 9 w 52"/>
                <a:gd name="T3" fmla="*/ 102 h 251"/>
                <a:gd name="T4" fmla="*/ 27 w 52"/>
                <a:gd name="T5" fmla="*/ 86 h 251"/>
                <a:gd name="T6" fmla="*/ 0 w 52"/>
                <a:gd name="T7" fmla="*/ 27 h 251"/>
                <a:gd name="T8" fmla="*/ 42 w 52"/>
                <a:gd name="T9" fmla="*/ 0 h 251"/>
                <a:gd name="T10" fmla="*/ 50 w 52"/>
                <a:gd name="T11" fmla="*/ 247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2" h="251">
                  <a:moveTo>
                    <a:pt x="50" y="247"/>
                  </a:moveTo>
                  <a:cubicBezTo>
                    <a:pt x="52" y="251"/>
                    <a:pt x="9" y="102"/>
                    <a:pt x="9" y="102"/>
                  </a:cubicBezTo>
                  <a:cubicBezTo>
                    <a:pt x="27" y="86"/>
                    <a:pt x="27" y="86"/>
                    <a:pt x="27" y="86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42" y="0"/>
                    <a:pt x="47" y="240"/>
                    <a:pt x="50" y="24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grpSp>
          <p:nvGrpSpPr>
            <p:cNvPr id="208" name="Group 207"/>
            <p:cNvGrpSpPr/>
            <p:nvPr/>
          </p:nvGrpSpPr>
          <p:grpSpPr>
            <a:xfrm>
              <a:off x="4618040" y="5005240"/>
              <a:ext cx="412750" cy="290549"/>
              <a:chOff x="4637088" y="5005240"/>
              <a:chExt cx="412750" cy="290549"/>
            </a:xfrm>
          </p:grpSpPr>
          <p:sp>
            <p:nvSpPr>
              <p:cNvPr id="213" name="Freeform 13"/>
              <p:cNvSpPr>
                <a:spLocks/>
              </p:cNvSpPr>
              <p:nvPr/>
            </p:nvSpPr>
            <p:spPr bwMode="auto">
              <a:xfrm>
                <a:off x="4919663" y="5232289"/>
                <a:ext cx="30163" cy="63500"/>
              </a:xfrm>
              <a:custGeom>
                <a:avLst/>
                <a:gdLst>
                  <a:gd name="T0" fmla="*/ 4 w 19"/>
                  <a:gd name="T1" fmla="*/ 40 h 40"/>
                  <a:gd name="T2" fmla="*/ 3 w 19"/>
                  <a:gd name="T3" fmla="*/ 31 h 40"/>
                  <a:gd name="T4" fmla="*/ 0 w 19"/>
                  <a:gd name="T5" fmla="*/ 1 h 40"/>
                  <a:gd name="T6" fmla="*/ 9 w 19"/>
                  <a:gd name="T7" fmla="*/ 0 h 40"/>
                  <a:gd name="T8" fmla="*/ 15 w 19"/>
                  <a:gd name="T9" fmla="*/ 0 h 40"/>
                  <a:gd name="T10" fmla="*/ 16 w 19"/>
                  <a:gd name="T11" fmla="*/ 4 h 40"/>
                  <a:gd name="T12" fmla="*/ 16 w 19"/>
                  <a:gd name="T13" fmla="*/ 5 h 40"/>
                  <a:gd name="T14" fmla="*/ 16 w 19"/>
                  <a:gd name="T15" fmla="*/ 14 h 40"/>
                  <a:gd name="T16" fmla="*/ 19 w 19"/>
                  <a:gd name="T17" fmla="*/ 37 h 40"/>
                  <a:gd name="T18" fmla="*/ 19 w 19"/>
                  <a:gd name="T19" fmla="*/ 38 h 40"/>
                  <a:gd name="T20" fmla="*/ 13 w 19"/>
                  <a:gd name="T21" fmla="*/ 39 h 40"/>
                  <a:gd name="T22" fmla="*/ 7 w 19"/>
                  <a:gd name="T23" fmla="*/ 39 h 40"/>
                  <a:gd name="T24" fmla="*/ 4 w 19"/>
                  <a:gd name="T25" fmla="*/ 4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9" h="40">
                    <a:moveTo>
                      <a:pt x="4" y="40"/>
                    </a:moveTo>
                    <a:lnTo>
                      <a:pt x="3" y="31"/>
                    </a:lnTo>
                    <a:lnTo>
                      <a:pt x="0" y="1"/>
                    </a:lnTo>
                    <a:lnTo>
                      <a:pt x="9" y="0"/>
                    </a:lnTo>
                    <a:lnTo>
                      <a:pt x="15" y="0"/>
                    </a:lnTo>
                    <a:lnTo>
                      <a:pt x="16" y="4"/>
                    </a:lnTo>
                    <a:lnTo>
                      <a:pt x="16" y="5"/>
                    </a:lnTo>
                    <a:lnTo>
                      <a:pt x="16" y="14"/>
                    </a:lnTo>
                    <a:lnTo>
                      <a:pt x="19" y="37"/>
                    </a:lnTo>
                    <a:lnTo>
                      <a:pt x="19" y="38"/>
                    </a:lnTo>
                    <a:lnTo>
                      <a:pt x="13" y="39"/>
                    </a:lnTo>
                    <a:lnTo>
                      <a:pt x="7" y="39"/>
                    </a:lnTo>
                    <a:lnTo>
                      <a:pt x="4" y="40"/>
                    </a:lnTo>
                    <a:close/>
                  </a:path>
                </a:pathLst>
              </a:custGeom>
              <a:solidFill>
                <a:srgbClr val="EAEC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14" name="Freeform 14"/>
              <p:cNvSpPr>
                <a:spLocks/>
              </p:cNvSpPr>
              <p:nvPr/>
            </p:nvSpPr>
            <p:spPr bwMode="auto">
              <a:xfrm>
                <a:off x="4637088" y="5005240"/>
                <a:ext cx="296863" cy="287338"/>
              </a:xfrm>
              <a:custGeom>
                <a:avLst/>
                <a:gdLst>
                  <a:gd name="T0" fmla="*/ 253 w 256"/>
                  <a:gd name="T1" fmla="*/ 247 h 247"/>
                  <a:gd name="T2" fmla="*/ 73 w 256"/>
                  <a:gd name="T3" fmla="*/ 179 h 247"/>
                  <a:gd name="T4" fmla="*/ 8 w 256"/>
                  <a:gd name="T5" fmla="*/ 46 h 247"/>
                  <a:gd name="T6" fmla="*/ 4 w 256"/>
                  <a:gd name="T7" fmla="*/ 32 h 247"/>
                  <a:gd name="T8" fmla="*/ 0 w 256"/>
                  <a:gd name="T9" fmla="*/ 12 h 247"/>
                  <a:gd name="T10" fmla="*/ 33 w 256"/>
                  <a:gd name="T11" fmla="*/ 6 h 247"/>
                  <a:gd name="T12" fmla="*/ 65 w 256"/>
                  <a:gd name="T13" fmla="*/ 0 h 247"/>
                  <a:gd name="T14" fmla="*/ 65 w 256"/>
                  <a:gd name="T15" fmla="*/ 0 h 247"/>
                  <a:gd name="T16" fmla="*/ 66 w 256"/>
                  <a:gd name="T17" fmla="*/ 6 h 247"/>
                  <a:gd name="T18" fmla="*/ 122 w 256"/>
                  <a:gd name="T19" fmla="*/ 136 h 247"/>
                  <a:gd name="T20" fmla="*/ 256 w 256"/>
                  <a:gd name="T21" fmla="*/ 183 h 247"/>
                  <a:gd name="T22" fmla="*/ 256 w 256"/>
                  <a:gd name="T23" fmla="*/ 189 h 247"/>
                  <a:gd name="T24" fmla="*/ 254 w 256"/>
                  <a:gd name="T25" fmla="*/ 232 h 247"/>
                  <a:gd name="T26" fmla="*/ 253 w 256"/>
                  <a:gd name="T27" fmla="*/ 242 h 247"/>
                  <a:gd name="T28" fmla="*/ 253 w 256"/>
                  <a:gd name="T29" fmla="*/ 247 h 2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56" h="247">
                    <a:moveTo>
                      <a:pt x="253" y="247"/>
                    </a:moveTo>
                    <a:cubicBezTo>
                      <a:pt x="248" y="247"/>
                      <a:pt x="133" y="241"/>
                      <a:pt x="73" y="179"/>
                    </a:cubicBezTo>
                    <a:cubicBezTo>
                      <a:pt x="39" y="144"/>
                      <a:pt x="19" y="84"/>
                      <a:pt x="8" y="46"/>
                    </a:cubicBezTo>
                    <a:cubicBezTo>
                      <a:pt x="7" y="41"/>
                      <a:pt x="5" y="36"/>
                      <a:pt x="4" y="32"/>
                    </a:cubicBezTo>
                    <a:cubicBezTo>
                      <a:pt x="2" y="22"/>
                      <a:pt x="1" y="15"/>
                      <a:pt x="0" y="12"/>
                    </a:cubicBezTo>
                    <a:cubicBezTo>
                      <a:pt x="33" y="6"/>
                      <a:pt x="33" y="6"/>
                      <a:pt x="33" y="6"/>
                    </a:cubicBezTo>
                    <a:cubicBezTo>
                      <a:pt x="65" y="0"/>
                      <a:pt x="65" y="0"/>
                      <a:pt x="65" y="0"/>
                    </a:cubicBezTo>
                    <a:cubicBezTo>
                      <a:pt x="65" y="0"/>
                      <a:pt x="65" y="0"/>
                      <a:pt x="65" y="0"/>
                    </a:cubicBezTo>
                    <a:cubicBezTo>
                      <a:pt x="66" y="2"/>
                      <a:pt x="66" y="4"/>
                      <a:pt x="66" y="6"/>
                    </a:cubicBezTo>
                    <a:cubicBezTo>
                      <a:pt x="73" y="36"/>
                      <a:pt x="93" y="105"/>
                      <a:pt x="122" y="136"/>
                    </a:cubicBezTo>
                    <a:cubicBezTo>
                      <a:pt x="156" y="171"/>
                      <a:pt x="230" y="182"/>
                      <a:pt x="256" y="183"/>
                    </a:cubicBezTo>
                    <a:cubicBezTo>
                      <a:pt x="256" y="189"/>
                      <a:pt x="256" y="189"/>
                      <a:pt x="256" y="189"/>
                    </a:cubicBezTo>
                    <a:cubicBezTo>
                      <a:pt x="254" y="232"/>
                      <a:pt x="254" y="232"/>
                      <a:pt x="254" y="232"/>
                    </a:cubicBezTo>
                    <a:cubicBezTo>
                      <a:pt x="253" y="242"/>
                      <a:pt x="253" y="242"/>
                      <a:pt x="253" y="242"/>
                    </a:cubicBezTo>
                    <a:lnTo>
                      <a:pt x="253" y="247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15" name="Freeform 12"/>
              <p:cNvSpPr>
                <a:spLocks/>
              </p:cNvSpPr>
              <p:nvPr/>
            </p:nvSpPr>
            <p:spPr bwMode="auto">
              <a:xfrm>
                <a:off x="4933950" y="5216414"/>
                <a:ext cx="115888" cy="76200"/>
              </a:xfrm>
              <a:custGeom>
                <a:avLst/>
                <a:gdLst>
                  <a:gd name="T0" fmla="*/ 93 w 100"/>
                  <a:gd name="T1" fmla="*/ 32 h 66"/>
                  <a:gd name="T2" fmla="*/ 61 w 100"/>
                  <a:gd name="T3" fmla="*/ 34 h 66"/>
                  <a:gd name="T4" fmla="*/ 61 w 100"/>
                  <a:gd name="T5" fmla="*/ 32 h 66"/>
                  <a:gd name="T6" fmla="*/ 92 w 100"/>
                  <a:gd name="T7" fmla="*/ 29 h 66"/>
                  <a:gd name="T8" fmla="*/ 98 w 100"/>
                  <a:gd name="T9" fmla="*/ 22 h 66"/>
                  <a:gd name="T10" fmla="*/ 91 w 100"/>
                  <a:gd name="T11" fmla="*/ 17 h 66"/>
                  <a:gd name="T12" fmla="*/ 56 w 100"/>
                  <a:gd name="T13" fmla="*/ 20 h 66"/>
                  <a:gd name="T14" fmla="*/ 43 w 100"/>
                  <a:gd name="T15" fmla="*/ 18 h 66"/>
                  <a:gd name="T16" fmla="*/ 56 w 100"/>
                  <a:gd name="T17" fmla="*/ 13 h 66"/>
                  <a:gd name="T18" fmla="*/ 59 w 100"/>
                  <a:gd name="T19" fmla="*/ 5 h 66"/>
                  <a:gd name="T20" fmla="*/ 50 w 100"/>
                  <a:gd name="T21" fmla="*/ 1 h 66"/>
                  <a:gd name="T22" fmla="*/ 6 w 100"/>
                  <a:gd name="T23" fmla="*/ 20 h 66"/>
                  <a:gd name="T24" fmla="*/ 0 w 100"/>
                  <a:gd name="T25" fmla="*/ 21 h 66"/>
                  <a:gd name="T26" fmla="*/ 2 w 100"/>
                  <a:gd name="T27" fmla="*/ 51 h 66"/>
                  <a:gd name="T28" fmla="*/ 35 w 100"/>
                  <a:gd name="T29" fmla="*/ 64 h 66"/>
                  <a:gd name="T30" fmla="*/ 36 w 100"/>
                  <a:gd name="T31" fmla="*/ 64 h 66"/>
                  <a:gd name="T32" fmla="*/ 83 w 100"/>
                  <a:gd name="T33" fmla="*/ 60 h 66"/>
                  <a:gd name="T34" fmla="*/ 89 w 100"/>
                  <a:gd name="T35" fmla="*/ 53 h 66"/>
                  <a:gd name="T36" fmla="*/ 82 w 100"/>
                  <a:gd name="T37" fmla="*/ 48 h 66"/>
                  <a:gd name="T38" fmla="*/ 62 w 100"/>
                  <a:gd name="T39" fmla="*/ 49 h 66"/>
                  <a:gd name="T40" fmla="*/ 62 w 100"/>
                  <a:gd name="T41" fmla="*/ 47 h 66"/>
                  <a:gd name="T42" fmla="*/ 94 w 100"/>
                  <a:gd name="T43" fmla="*/ 44 h 66"/>
                  <a:gd name="T44" fmla="*/ 100 w 100"/>
                  <a:gd name="T45" fmla="*/ 37 h 66"/>
                  <a:gd name="T46" fmla="*/ 93 w 100"/>
                  <a:gd name="T47" fmla="*/ 32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00" h="66">
                    <a:moveTo>
                      <a:pt x="93" y="32"/>
                    </a:moveTo>
                    <a:cubicBezTo>
                      <a:pt x="61" y="34"/>
                      <a:pt x="61" y="34"/>
                      <a:pt x="61" y="34"/>
                    </a:cubicBezTo>
                    <a:cubicBezTo>
                      <a:pt x="61" y="33"/>
                      <a:pt x="61" y="33"/>
                      <a:pt x="61" y="32"/>
                    </a:cubicBezTo>
                    <a:cubicBezTo>
                      <a:pt x="92" y="29"/>
                      <a:pt x="92" y="29"/>
                      <a:pt x="92" y="29"/>
                    </a:cubicBezTo>
                    <a:cubicBezTo>
                      <a:pt x="95" y="29"/>
                      <a:pt x="98" y="26"/>
                      <a:pt x="98" y="22"/>
                    </a:cubicBezTo>
                    <a:cubicBezTo>
                      <a:pt x="97" y="19"/>
                      <a:pt x="94" y="16"/>
                      <a:pt x="91" y="17"/>
                    </a:cubicBezTo>
                    <a:cubicBezTo>
                      <a:pt x="56" y="20"/>
                      <a:pt x="56" y="20"/>
                      <a:pt x="56" y="20"/>
                    </a:cubicBezTo>
                    <a:cubicBezTo>
                      <a:pt x="52" y="19"/>
                      <a:pt x="48" y="19"/>
                      <a:pt x="43" y="18"/>
                    </a:cubicBezTo>
                    <a:cubicBezTo>
                      <a:pt x="56" y="13"/>
                      <a:pt x="56" y="13"/>
                      <a:pt x="56" y="13"/>
                    </a:cubicBezTo>
                    <a:cubicBezTo>
                      <a:pt x="59" y="12"/>
                      <a:pt x="61" y="8"/>
                      <a:pt x="59" y="5"/>
                    </a:cubicBezTo>
                    <a:cubicBezTo>
                      <a:pt x="58" y="1"/>
                      <a:pt x="54" y="0"/>
                      <a:pt x="50" y="1"/>
                    </a:cubicBezTo>
                    <a:cubicBezTo>
                      <a:pt x="6" y="20"/>
                      <a:pt x="6" y="20"/>
                      <a:pt x="6" y="20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21"/>
                      <a:pt x="2" y="50"/>
                      <a:pt x="2" y="51"/>
                    </a:cubicBezTo>
                    <a:cubicBezTo>
                      <a:pt x="2" y="66"/>
                      <a:pt x="22" y="66"/>
                      <a:pt x="35" y="64"/>
                    </a:cubicBezTo>
                    <a:cubicBezTo>
                      <a:pt x="35" y="64"/>
                      <a:pt x="36" y="64"/>
                      <a:pt x="36" y="64"/>
                    </a:cubicBezTo>
                    <a:cubicBezTo>
                      <a:pt x="83" y="60"/>
                      <a:pt x="83" y="60"/>
                      <a:pt x="83" y="60"/>
                    </a:cubicBezTo>
                    <a:cubicBezTo>
                      <a:pt x="87" y="60"/>
                      <a:pt x="90" y="57"/>
                      <a:pt x="89" y="53"/>
                    </a:cubicBezTo>
                    <a:cubicBezTo>
                      <a:pt x="89" y="50"/>
                      <a:pt x="86" y="47"/>
                      <a:pt x="82" y="48"/>
                    </a:cubicBezTo>
                    <a:cubicBezTo>
                      <a:pt x="62" y="49"/>
                      <a:pt x="62" y="49"/>
                      <a:pt x="62" y="49"/>
                    </a:cubicBezTo>
                    <a:cubicBezTo>
                      <a:pt x="62" y="49"/>
                      <a:pt x="62" y="48"/>
                      <a:pt x="62" y="47"/>
                    </a:cubicBezTo>
                    <a:cubicBezTo>
                      <a:pt x="94" y="44"/>
                      <a:pt x="94" y="44"/>
                      <a:pt x="94" y="44"/>
                    </a:cubicBezTo>
                    <a:cubicBezTo>
                      <a:pt x="97" y="44"/>
                      <a:pt x="100" y="41"/>
                      <a:pt x="100" y="37"/>
                    </a:cubicBezTo>
                    <a:cubicBezTo>
                      <a:pt x="100" y="34"/>
                      <a:pt x="96" y="31"/>
                      <a:pt x="93" y="32"/>
                    </a:cubicBezTo>
                    <a:close/>
                  </a:path>
                </a:pathLst>
              </a:custGeom>
              <a:solidFill>
                <a:schemeClr val="accent3">
                  <a:lumMod val="40000"/>
                  <a:lumOff val="6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  <p:sp>
          <p:nvSpPr>
            <p:cNvPr id="209" name="Freeform 17"/>
            <p:cNvSpPr>
              <a:spLocks/>
            </p:cNvSpPr>
            <p:nvPr/>
          </p:nvSpPr>
          <p:spPr bwMode="auto">
            <a:xfrm>
              <a:off x="4460875" y="4562475"/>
              <a:ext cx="252413" cy="357188"/>
            </a:xfrm>
            <a:custGeom>
              <a:avLst/>
              <a:gdLst>
                <a:gd name="T0" fmla="*/ 217 w 218"/>
                <a:gd name="T1" fmla="*/ 17 h 309"/>
                <a:gd name="T2" fmla="*/ 197 w 218"/>
                <a:gd name="T3" fmla="*/ 1 h 309"/>
                <a:gd name="T4" fmla="*/ 49 w 218"/>
                <a:gd name="T5" fmla="*/ 19 h 309"/>
                <a:gd name="T6" fmla="*/ 33 w 218"/>
                <a:gd name="T7" fmla="*/ 39 h 309"/>
                <a:gd name="T8" fmla="*/ 40 w 218"/>
                <a:gd name="T9" fmla="*/ 51 h 309"/>
                <a:gd name="T10" fmla="*/ 28 w 218"/>
                <a:gd name="T11" fmla="*/ 70 h 309"/>
                <a:gd name="T12" fmla="*/ 28 w 218"/>
                <a:gd name="T13" fmla="*/ 70 h 309"/>
                <a:gd name="T14" fmla="*/ 24 w 218"/>
                <a:gd name="T15" fmla="*/ 80 h 309"/>
                <a:gd name="T16" fmla="*/ 24 w 218"/>
                <a:gd name="T17" fmla="*/ 82 h 309"/>
                <a:gd name="T18" fmla="*/ 21 w 218"/>
                <a:gd name="T19" fmla="*/ 94 h 309"/>
                <a:gd name="T20" fmla="*/ 20 w 218"/>
                <a:gd name="T21" fmla="*/ 112 h 309"/>
                <a:gd name="T22" fmla="*/ 20 w 218"/>
                <a:gd name="T23" fmla="*/ 112 h 309"/>
                <a:gd name="T24" fmla="*/ 20 w 218"/>
                <a:gd name="T25" fmla="*/ 113 h 309"/>
                <a:gd name="T26" fmla="*/ 20 w 218"/>
                <a:gd name="T27" fmla="*/ 117 h 309"/>
                <a:gd name="T28" fmla="*/ 20 w 218"/>
                <a:gd name="T29" fmla="*/ 121 h 309"/>
                <a:gd name="T30" fmla="*/ 21 w 218"/>
                <a:gd name="T31" fmla="*/ 126 h 309"/>
                <a:gd name="T32" fmla="*/ 21 w 218"/>
                <a:gd name="T33" fmla="*/ 126 h 309"/>
                <a:gd name="T34" fmla="*/ 6 w 218"/>
                <a:gd name="T35" fmla="*/ 133 h 309"/>
                <a:gd name="T36" fmla="*/ 1 w 218"/>
                <a:gd name="T37" fmla="*/ 150 h 309"/>
                <a:gd name="T38" fmla="*/ 24 w 218"/>
                <a:gd name="T39" fmla="*/ 172 h 309"/>
                <a:gd name="T40" fmla="*/ 44 w 218"/>
                <a:gd name="T41" fmla="*/ 215 h 309"/>
                <a:gd name="T42" fmla="*/ 52 w 218"/>
                <a:gd name="T43" fmla="*/ 283 h 309"/>
                <a:gd name="T44" fmla="*/ 83 w 218"/>
                <a:gd name="T45" fmla="*/ 307 h 309"/>
                <a:gd name="T46" fmla="*/ 99 w 218"/>
                <a:gd name="T47" fmla="*/ 305 h 309"/>
                <a:gd name="T48" fmla="*/ 123 w 218"/>
                <a:gd name="T49" fmla="*/ 275 h 309"/>
                <a:gd name="T50" fmla="*/ 120 w 218"/>
                <a:gd name="T51" fmla="*/ 249 h 309"/>
                <a:gd name="T52" fmla="*/ 123 w 218"/>
                <a:gd name="T53" fmla="*/ 249 h 309"/>
                <a:gd name="T54" fmla="*/ 136 w 218"/>
                <a:gd name="T55" fmla="*/ 248 h 309"/>
                <a:gd name="T56" fmla="*/ 139 w 218"/>
                <a:gd name="T57" fmla="*/ 247 h 309"/>
                <a:gd name="T58" fmla="*/ 209 w 218"/>
                <a:gd name="T59" fmla="*/ 164 h 309"/>
                <a:gd name="T60" fmla="*/ 209 w 218"/>
                <a:gd name="T61" fmla="*/ 151 h 309"/>
                <a:gd name="T62" fmla="*/ 209 w 218"/>
                <a:gd name="T63" fmla="*/ 144 h 309"/>
                <a:gd name="T64" fmla="*/ 205 w 218"/>
                <a:gd name="T65" fmla="*/ 100 h 309"/>
                <a:gd name="T66" fmla="*/ 203 w 218"/>
                <a:gd name="T67" fmla="*/ 81 h 309"/>
                <a:gd name="T68" fmla="*/ 198 w 218"/>
                <a:gd name="T69" fmla="*/ 67 h 309"/>
                <a:gd name="T70" fmla="*/ 178 w 218"/>
                <a:gd name="T71" fmla="*/ 39 h 309"/>
                <a:gd name="T72" fmla="*/ 201 w 218"/>
                <a:gd name="T73" fmla="*/ 36 h 309"/>
                <a:gd name="T74" fmla="*/ 217 w 218"/>
                <a:gd name="T75" fmla="*/ 17 h 3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18" h="309">
                  <a:moveTo>
                    <a:pt x="217" y="17"/>
                  </a:moveTo>
                  <a:cubicBezTo>
                    <a:pt x="216" y="7"/>
                    <a:pt x="207" y="0"/>
                    <a:pt x="197" y="1"/>
                  </a:cubicBezTo>
                  <a:cubicBezTo>
                    <a:pt x="49" y="19"/>
                    <a:pt x="49" y="19"/>
                    <a:pt x="49" y="19"/>
                  </a:cubicBezTo>
                  <a:cubicBezTo>
                    <a:pt x="39" y="20"/>
                    <a:pt x="32" y="29"/>
                    <a:pt x="33" y="39"/>
                  </a:cubicBezTo>
                  <a:cubicBezTo>
                    <a:pt x="34" y="44"/>
                    <a:pt x="36" y="48"/>
                    <a:pt x="40" y="51"/>
                  </a:cubicBezTo>
                  <a:cubicBezTo>
                    <a:pt x="35" y="57"/>
                    <a:pt x="31" y="63"/>
                    <a:pt x="28" y="70"/>
                  </a:cubicBezTo>
                  <a:cubicBezTo>
                    <a:pt x="28" y="70"/>
                    <a:pt x="28" y="70"/>
                    <a:pt x="28" y="70"/>
                  </a:cubicBezTo>
                  <a:cubicBezTo>
                    <a:pt x="27" y="74"/>
                    <a:pt x="25" y="77"/>
                    <a:pt x="24" y="80"/>
                  </a:cubicBezTo>
                  <a:cubicBezTo>
                    <a:pt x="24" y="81"/>
                    <a:pt x="24" y="81"/>
                    <a:pt x="24" y="82"/>
                  </a:cubicBezTo>
                  <a:cubicBezTo>
                    <a:pt x="23" y="86"/>
                    <a:pt x="22" y="90"/>
                    <a:pt x="21" y="94"/>
                  </a:cubicBezTo>
                  <a:cubicBezTo>
                    <a:pt x="20" y="100"/>
                    <a:pt x="19" y="106"/>
                    <a:pt x="20" y="112"/>
                  </a:cubicBezTo>
                  <a:cubicBezTo>
                    <a:pt x="20" y="112"/>
                    <a:pt x="20" y="112"/>
                    <a:pt x="20" y="112"/>
                  </a:cubicBezTo>
                  <a:cubicBezTo>
                    <a:pt x="20" y="113"/>
                    <a:pt x="20" y="113"/>
                    <a:pt x="20" y="113"/>
                  </a:cubicBezTo>
                  <a:cubicBezTo>
                    <a:pt x="20" y="117"/>
                    <a:pt x="20" y="117"/>
                    <a:pt x="20" y="117"/>
                  </a:cubicBezTo>
                  <a:cubicBezTo>
                    <a:pt x="20" y="121"/>
                    <a:pt x="20" y="121"/>
                    <a:pt x="20" y="121"/>
                  </a:cubicBezTo>
                  <a:cubicBezTo>
                    <a:pt x="21" y="126"/>
                    <a:pt x="21" y="126"/>
                    <a:pt x="21" y="126"/>
                  </a:cubicBezTo>
                  <a:cubicBezTo>
                    <a:pt x="21" y="126"/>
                    <a:pt x="21" y="126"/>
                    <a:pt x="21" y="126"/>
                  </a:cubicBezTo>
                  <a:cubicBezTo>
                    <a:pt x="15" y="127"/>
                    <a:pt x="10" y="129"/>
                    <a:pt x="6" y="133"/>
                  </a:cubicBezTo>
                  <a:cubicBezTo>
                    <a:pt x="3" y="138"/>
                    <a:pt x="0" y="143"/>
                    <a:pt x="1" y="150"/>
                  </a:cubicBezTo>
                  <a:cubicBezTo>
                    <a:pt x="2" y="162"/>
                    <a:pt x="12" y="172"/>
                    <a:pt x="24" y="172"/>
                  </a:cubicBezTo>
                  <a:cubicBezTo>
                    <a:pt x="27" y="188"/>
                    <a:pt x="34" y="203"/>
                    <a:pt x="44" y="215"/>
                  </a:cubicBezTo>
                  <a:cubicBezTo>
                    <a:pt x="52" y="283"/>
                    <a:pt x="52" y="283"/>
                    <a:pt x="52" y="283"/>
                  </a:cubicBezTo>
                  <a:cubicBezTo>
                    <a:pt x="54" y="298"/>
                    <a:pt x="68" y="309"/>
                    <a:pt x="83" y="307"/>
                  </a:cubicBezTo>
                  <a:cubicBezTo>
                    <a:pt x="99" y="305"/>
                    <a:pt x="99" y="305"/>
                    <a:pt x="99" y="305"/>
                  </a:cubicBezTo>
                  <a:cubicBezTo>
                    <a:pt x="114" y="303"/>
                    <a:pt x="125" y="290"/>
                    <a:pt x="123" y="275"/>
                  </a:cubicBezTo>
                  <a:cubicBezTo>
                    <a:pt x="120" y="249"/>
                    <a:pt x="120" y="249"/>
                    <a:pt x="120" y="249"/>
                  </a:cubicBezTo>
                  <a:cubicBezTo>
                    <a:pt x="121" y="249"/>
                    <a:pt x="122" y="249"/>
                    <a:pt x="123" y="249"/>
                  </a:cubicBezTo>
                  <a:cubicBezTo>
                    <a:pt x="127" y="249"/>
                    <a:pt x="131" y="248"/>
                    <a:pt x="136" y="248"/>
                  </a:cubicBezTo>
                  <a:cubicBezTo>
                    <a:pt x="137" y="247"/>
                    <a:pt x="138" y="247"/>
                    <a:pt x="139" y="247"/>
                  </a:cubicBezTo>
                  <a:cubicBezTo>
                    <a:pt x="178" y="237"/>
                    <a:pt x="206" y="203"/>
                    <a:pt x="209" y="164"/>
                  </a:cubicBezTo>
                  <a:cubicBezTo>
                    <a:pt x="209" y="160"/>
                    <a:pt x="209" y="155"/>
                    <a:pt x="209" y="151"/>
                  </a:cubicBezTo>
                  <a:cubicBezTo>
                    <a:pt x="209" y="144"/>
                    <a:pt x="209" y="144"/>
                    <a:pt x="209" y="144"/>
                  </a:cubicBezTo>
                  <a:cubicBezTo>
                    <a:pt x="205" y="100"/>
                    <a:pt x="205" y="100"/>
                    <a:pt x="205" y="100"/>
                  </a:cubicBezTo>
                  <a:cubicBezTo>
                    <a:pt x="205" y="94"/>
                    <a:pt x="204" y="87"/>
                    <a:pt x="203" y="81"/>
                  </a:cubicBezTo>
                  <a:cubicBezTo>
                    <a:pt x="201" y="76"/>
                    <a:pt x="200" y="72"/>
                    <a:pt x="198" y="67"/>
                  </a:cubicBezTo>
                  <a:cubicBezTo>
                    <a:pt x="193" y="57"/>
                    <a:pt x="186" y="47"/>
                    <a:pt x="178" y="39"/>
                  </a:cubicBezTo>
                  <a:cubicBezTo>
                    <a:pt x="201" y="36"/>
                    <a:pt x="201" y="36"/>
                    <a:pt x="201" y="36"/>
                  </a:cubicBezTo>
                  <a:cubicBezTo>
                    <a:pt x="211" y="35"/>
                    <a:pt x="218" y="26"/>
                    <a:pt x="217" y="17"/>
                  </a:cubicBezTo>
                  <a:close/>
                </a:path>
              </a:pathLst>
            </a:custGeom>
            <a:solidFill>
              <a:schemeClr val="accent3">
                <a:lumMod val="40000"/>
                <a:lumOff val="6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0" name="Freeform 22"/>
            <p:cNvSpPr>
              <a:spLocks/>
            </p:cNvSpPr>
            <p:nvPr/>
          </p:nvSpPr>
          <p:spPr bwMode="auto">
            <a:xfrm>
              <a:off x="4251325" y="5360988"/>
              <a:ext cx="112713" cy="125413"/>
            </a:xfrm>
            <a:custGeom>
              <a:avLst/>
              <a:gdLst>
                <a:gd name="T0" fmla="*/ 95 w 97"/>
                <a:gd name="T1" fmla="*/ 69 h 108"/>
                <a:gd name="T2" fmla="*/ 67 w 97"/>
                <a:gd name="T3" fmla="*/ 14 h 108"/>
                <a:gd name="T4" fmla="*/ 62 w 97"/>
                <a:gd name="T5" fmla="*/ 0 h 108"/>
                <a:gd name="T6" fmla="*/ 24 w 97"/>
                <a:gd name="T7" fmla="*/ 10 h 108"/>
                <a:gd name="T8" fmla="*/ 19 w 97"/>
                <a:gd name="T9" fmla="*/ 61 h 108"/>
                <a:gd name="T10" fmla="*/ 31 w 97"/>
                <a:gd name="T11" fmla="*/ 102 h 108"/>
                <a:gd name="T12" fmla="*/ 42 w 97"/>
                <a:gd name="T13" fmla="*/ 107 h 108"/>
                <a:gd name="T14" fmla="*/ 47 w 97"/>
                <a:gd name="T15" fmla="*/ 97 h 108"/>
                <a:gd name="T16" fmla="*/ 42 w 97"/>
                <a:gd name="T17" fmla="*/ 80 h 108"/>
                <a:gd name="T18" fmla="*/ 45 w 97"/>
                <a:gd name="T19" fmla="*/ 79 h 108"/>
                <a:gd name="T20" fmla="*/ 50 w 97"/>
                <a:gd name="T21" fmla="*/ 96 h 108"/>
                <a:gd name="T22" fmla="*/ 61 w 97"/>
                <a:gd name="T23" fmla="*/ 102 h 108"/>
                <a:gd name="T24" fmla="*/ 66 w 97"/>
                <a:gd name="T25" fmla="*/ 92 h 108"/>
                <a:gd name="T26" fmla="*/ 61 w 97"/>
                <a:gd name="T27" fmla="*/ 75 h 108"/>
                <a:gd name="T28" fmla="*/ 65 w 97"/>
                <a:gd name="T29" fmla="*/ 73 h 108"/>
                <a:gd name="T30" fmla="*/ 70 w 97"/>
                <a:gd name="T31" fmla="*/ 90 h 108"/>
                <a:gd name="T32" fmla="*/ 80 w 97"/>
                <a:gd name="T33" fmla="*/ 96 h 108"/>
                <a:gd name="T34" fmla="*/ 86 w 97"/>
                <a:gd name="T35" fmla="*/ 85 h 108"/>
                <a:gd name="T36" fmla="*/ 84 w 97"/>
                <a:gd name="T37" fmla="*/ 81 h 108"/>
                <a:gd name="T38" fmla="*/ 91 w 97"/>
                <a:gd name="T39" fmla="*/ 81 h 108"/>
                <a:gd name="T40" fmla="*/ 95 w 97"/>
                <a:gd name="T41" fmla="*/ 69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97" h="108">
                  <a:moveTo>
                    <a:pt x="95" y="69"/>
                  </a:moveTo>
                  <a:cubicBezTo>
                    <a:pt x="67" y="14"/>
                    <a:pt x="67" y="14"/>
                    <a:pt x="67" y="14"/>
                  </a:cubicBezTo>
                  <a:cubicBezTo>
                    <a:pt x="62" y="0"/>
                    <a:pt x="62" y="0"/>
                    <a:pt x="62" y="0"/>
                  </a:cubicBezTo>
                  <a:cubicBezTo>
                    <a:pt x="62" y="0"/>
                    <a:pt x="26" y="9"/>
                    <a:pt x="24" y="10"/>
                  </a:cubicBezTo>
                  <a:cubicBezTo>
                    <a:pt x="0" y="15"/>
                    <a:pt x="16" y="53"/>
                    <a:pt x="19" y="61"/>
                  </a:cubicBezTo>
                  <a:cubicBezTo>
                    <a:pt x="31" y="102"/>
                    <a:pt x="31" y="102"/>
                    <a:pt x="31" y="102"/>
                  </a:cubicBezTo>
                  <a:cubicBezTo>
                    <a:pt x="33" y="106"/>
                    <a:pt x="37" y="108"/>
                    <a:pt x="42" y="107"/>
                  </a:cubicBezTo>
                  <a:cubicBezTo>
                    <a:pt x="46" y="106"/>
                    <a:pt x="49" y="101"/>
                    <a:pt x="47" y="97"/>
                  </a:cubicBezTo>
                  <a:cubicBezTo>
                    <a:pt x="42" y="80"/>
                    <a:pt x="42" y="80"/>
                    <a:pt x="42" y="80"/>
                  </a:cubicBezTo>
                  <a:cubicBezTo>
                    <a:pt x="43" y="79"/>
                    <a:pt x="44" y="79"/>
                    <a:pt x="45" y="79"/>
                  </a:cubicBezTo>
                  <a:cubicBezTo>
                    <a:pt x="50" y="96"/>
                    <a:pt x="50" y="96"/>
                    <a:pt x="50" y="96"/>
                  </a:cubicBezTo>
                  <a:cubicBezTo>
                    <a:pt x="52" y="101"/>
                    <a:pt x="56" y="103"/>
                    <a:pt x="61" y="102"/>
                  </a:cubicBezTo>
                  <a:cubicBezTo>
                    <a:pt x="65" y="101"/>
                    <a:pt x="68" y="96"/>
                    <a:pt x="66" y="92"/>
                  </a:cubicBezTo>
                  <a:cubicBezTo>
                    <a:pt x="61" y="75"/>
                    <a:pt x="61" y="75"/>
                    <a:pt x="61" y="75"/>
                  </a:cubicBezTo>
                  <a:cubicBezTo>
                    <a:pt x="62" y="74"/>
                    <a:pt x="64" y="74"/>
                    <a:pt x="65" y="73"/>
                  </a:cubicBezTo>
                  <a:cubicBezTo>
                    <a:pt x="70" y="90"/>
                    <a:pt x="70" y="90"/>
                    <a:pt x="70" y="90"/>
                  </a:cubicBezTo>
                  <a:cubicBezTo>
                    <a:pt x="71" y="95"/>
                    <a:pt x="76" y="97"/>
                    <a:pt x="80" y="96"/>
                  </a:cubicBezTo>
                  <a:cubicBezTo>
                    <a:pt x="85" y="94"/>
                    <a:pt x="87" y="90"/>
                    <a:pt x="86" y="85"/>
                  </a:cubicBezTo>
                  <a:cubicBezTo>
                    <a:pt x="84" y="81"/>
                    <a:pt x="84" y="81"/>
                    <a:pt x="84" y="81"/>
                  </a:cubicBezTo>
                  <a:cubicBezTo>
                    <a:pt x="87" y="82"/>
                    <a:pt x="89" y="82"/>
                    <a:pt x="91" y="81"/>
                  </a:cubicBezTo>
                  <a:cubicBezTo>
                    <a:pt x="95" y="79"/>
                    <a:pt x="97" y="74"/>
                    <a:pt x="95" y="69"/>
                  </a:cubicBezTo>
                  <a:close/>
                </a:path>
              </a:pathLst>
            </a:custGeom>
            <a:solidFill>
              <a:schemeClr val="accent3">
                <a:lumMod val="40000"/>
                <a:lumOff val="6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1" name="Freeform 23"/>
            <p:cNvSpPr>
              <a:spLocks/>
            </p:cNvSpPr>
            <p:nvPr/>
          </p:nvSpPr>
          <p:spPr bwMode="auto">
            <a:xfrm>
              <a:off x="4254500" y="5353050"/>
              <a:ext cx="82550" cy="41275"/>
            </a:xfrm>
            <a:custGeom>
              <a:avLst/>
              <a:gdLst>
                <a:gd name="T0" fmla="*/ 52 w 52"/>
                <a:gd name="T1" fmla="*/ 10 h 26"/>
                <a:gd name="T2" fmla="*/ 47 w 52"/>
                <a:gd name="T3" fmla="*/ 0 h 26"/>
                <a:gd name="T4" fmla="*/ 0 w 52"/>
                <a:gd name="T5" fmla="*/ 15 h 26"/>
                <a:gd name="T6" fmla="*/ 4 w 52"/>
                <a:gd name="T7" fmla="*/ 26 h 26"/>
                <a:gd name="T8" fmla="*/ 52 w 52"/>
                <a:gd name="T9" fmla="*/ 1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" h="26">
                  <a:moveTo>
                    <a:pt x="52" y="10"/>
                  </a:moveTo>
                  <a:lnTo>
                    <a:pt x="47" y="0"/>
                  </a:lnTo>
                  <a:lnTo>
                    <a:pt x="0" y="15"/>
                  </a:lnTo>
                  <a:lnTo>
                    <a:pt x="4" y="26"/>
                  </a:lnTo>
                  <a:lnTo>
                    <a:pt x="52" y="10"/>
                  </a:lnTo>
                  <a:close/>
                </a:path>
              </a:pathLst>
            </a:custGeom>
            <a:solidFill>
              <a:srgbClr val="EAECE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2" name="Freeform 24"/>
            <p:cNvSpPr>
              <a:spLocks/>
            </p:cNvSpPr>
            <p:nvPr/>
          </p:nvSpPr>
          <p:spPr bwMode="auto">
            <a:xfrm>
              <a:off x="4465638" y="4546600"/>
              <a:ext cx="266700" cy="214313"/>
            </a:xfrm>
            <a:custGeom>
              <a:avLst/>
              <a:gdLst>
                <a:gd name="T0" fmla="*/ 227 w 230"/>
                <a:gd name="T1" fmla="*/ 25 h 184"/>
                <a:gd name="T2" fmla="*/ 224 w 230"/>
                <a:gd name="T3" fmla="*/ 54 h 184"/>
                <a:gd name="T4" fmla="*/ 209 w 230"/>
                <a:gd name="T5" fmla="*/ 65 h 184"/>
                <a:gd name="T6" fmla="*/ 73 w 230"/>
                <a:gd name="T7" fmla="*/ 81 h 184"/>
                <a:gd name="T8" fmla="*/ 44 w 230"/>
                <a:gd name="T9" fmla="*/ 134 h 184"/>
                <a:gd name="T10" fmla="*/ 48 w 230"/>
                <a:gd name="T11" fmla="*/ 163 h 184"/>
                <a:gd name="T12" fmla="*/ 37 w 230"/>
                <a:gd name="T13" fmla="*/ 183 h 184"/>
                <a:gd name="T14" fmla="*/ 34 w 230"/>
                <a:gd name="T15" fmla="*/ 183 h 184"/>
                <a:gd name="T16" fmla="*/ 18 w 230"/>
                <a:gd name="T17" fmla="*/ 167 h 184"/>
                <a:gd name="T18" fmla="*/ 7 w 230"/>
                <a:gd name="T19" fmla="*/ 77 h 184"/>
                <a:gd name="T20" fmla="*/ 7 w 230"/>
                <a:gd name="T21" fmla="*/ 75 h 184"/>
                <a:gd name="T22" fmla="*/ 1 w 230"/>
                <a:gd name="T23" fmla="*/ 58 h 184"/>
                <a:gd name="T24" fmla="*/ 5 w 230"/>
                <a:gd name="T25" fmla="*/ 35 h 184"/>
                <a:gd name="T26" fmla="*/ 20 w 230"/>
                <a:gd name="T27" fmla="*/ 23 h 184"/>
                <a:gd name="T28" fmla="*/ 200 w 230"/>
                <a:gd name="T29" fmla="*/ 1 h 184"/>
                <a:gd name="T30" fmla="*/ 227 w 230"/>
                <a:gd name="T31" fmla="*/ 25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30" h="184">
                  <a:moveTo>
                    <a:pt x="227" y="25"/>
                  </a:moveTo>
                  <a:cubicBezTo>
                    <a:pt x="230" y="35"/>
                    <a:pt x="228" y="46"/>
                    <a:pt x="224" y="54"/>
                  </a:cubicBezTo>
                  <a:cubicBezTo>
                    <a:pt x="221" y="60"/>
                    <a:pt x="215" y="64"/>
                    <a:pt x="209" y="65"/>
                  </a:cubicBezTo>
                  <a:cubicBezTo>
                    <a:pt x="73" y="81"/>
                    <a:pt x="73" y="81"/>
                    <a:pt x="73" y="81"/>
                  </a:cubicBezTo>
                  <a:cubicBezTo>
                    <a:pt x="54" y="84"/>
                    <a:pt x="41" y="107"/>
                    <a:pt x="44" y="134"/>
                  </a:cubicBezTo>
                  <a:cubicBezTo>
                    <a:pt x="48" y="163"/>
                    <a:pt x="48" y="163"/>
                    <a:pt x="48" y="163"/>
                  </a:cubicBezTo>
                  <a:cubicBezTo>
                    <a:pt x="49" y="173"/>
                    <a:pt x="44" y="182"/>
                    <a:pt x="37" y="183"/>
                  </a:cubicBezTo>
                  <a:cubicBezTo>
                    <a:pt x="34" y="183"/>
                    <a:pt x="34" y="183"/>
                    <a:pt x="34" y="183"/>
                  </a:cubicBezTo>
                  <a:cubicBezTo>
                    <a:pt x="26" y="184"/>
                    <a:pt x="19" y="177"/>
                    <a:pt x="18" y="167"/>
                  </a:cubicBezTo>
                  <a:cubicBezTo>
                    <a:pt x="7" y="77"/>
                    <a:pt x="7" y="77"/>
                    <a:pt x="7" y="77"/>
                  </a:cubicBezTo>
                  <a:cubicBezTo>
                    <a:pt x="7" y="77"/>
                    <a:pt x="7" y="76"/>
                    <a:pt x="7" y="75"/>
                  </a:cubicBezTo>
                  <a:cubicBezTo>
                    <a:pt x="4" y="70"/>
                    <a:pt x="2" y="65"/>
                    <a:pt x="1" y="58"/>
                  </a:cubicBezTo>
                  <a:cubicBezTo>
                    <a:pt x="0" y="49"/>
                    <a:pt x="2" y="41"/>
                    <a:pt x="5" y="35"/>
                  </a:cubicBezTo>
                  <a:cubicBezTo>
                    <a:pt x="9" y="29"/>
                    <a:pt x="14" y="24"/>
                    <a:pt x="20" y="23"/>
                  </a:cubicBezTo>
                  <a:cubicBezTo>
                    <a:pt x="200" y="1"/>
                    <a:pt x="200" y="1"/>
                    <a:pt x="200" y="1"/>
                  </a:cubicBezTo>
                  <a:cubicBezTo>
                    <a:pt x="212" y="0"/>
                    <a:pt x="223" y="9"/>
                    <a:pt x="227" y="2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680" name="Group 679"/>
          <p:cNvGrpSpPr/>
          <p:nvPr/>
        </p:nvGrpSpPr>
        <p:grpSpPr>
          <a:xfrm flipH="1">
            <a:off x="3283089" y="5773933"/>
            <a:ext cx="356613" cy="595756"/>
            <a:chOff x="4106863" y="4533900"/>
            <a:chExt cx="923927" cy="1589088"/>
          </a:xfrm>
        </p:grpSpPr>
        <p:sp>
          <p:nvSpPr>
            <p:cNvPr id="738" name="Freeform 6"/>
            <p:cNvSpPr>
              <a:spLocks/>
            </p:cNvSpPr>
            <p:nvPr/>
          </p:nvSpPr>
          <p:spPr bwMode="auto">
            <a:xfrm>
              <a:off x="4760913" y="6051550"/>
              <a:ext cx="173038" cy="71438"/>
            </a:xfrm>
            <a:custGeom>
              <a:avLst/>
              <a:gdLst>
                <a:gd name="T0" fmla="*/ 150 w 150"/>
                <a:gd name="T1" fmla="*/ 30 h 61"/>
                <a:gd name="T2" fmla="*/ 139 w 150"/>
                <a:gd name="T3" fmla="*/ 17 h 61"/>
                <a:gd name="T4" fmla="*/ 72 w 150"/>
                <a:gd name="T5" fmla="*/ 0 h 61"/>
                <a:gd name="T6" fmla="*/ 0 w 150"/>
                <a:gd name="T7" fmla="*/ 8 h 61"/>
                <a:gd name="T8" fmla="*/ 4 w 150"/>
                <a:gd name="T9" fmla="*/ 57 h 61"/>
                <a:gd name="T10" fmla="*/ 5 w 150"/>
                <a:gd name="T11" fmla="*/ 57 h 61"/>
                <a:gd name="T12" fmla="*/ 6 w 150"/>
                <a:gd name="T13" fmla="*/ 61 h 61"/>
                <a:gd name="T14" fmla="*/ 140 w 150"/>
                <a:gd name="T15" fmla="*/ 49 h 61"/>
                <a:gd name="T16" fmla="*/ 148 w 150"/>
                <a:gd name="T17" fmla="*/ 39 h 61"/>
                <a:gd name="T18" fmla="*/ 148 w 150"/>
                <a:gd name="T19" fmla="*/ 39 h 61"/>
                <a:gd name="T20" fmla="*/ 150 w 150"/>
                <a:gd name="T21" fmla="*/ 3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50" h="61">
                  <a:moveTo>
                    <a:pt x="150" y="30"/>
                  </a:moveTo>
                  <a:cubicBezTo>
                    <a:pt x="149" y="24"/>
                    <a:pt x="145" y="19"/>
                    <a:pt x="139" y="17"/>
                  </a:cubicBezTo>
                  <a:cubicBezTo>
                    <a:pt x="72" y="0"/>
                    <a:pt x="72" y="0"/>
                    <a:pt x="72" y="0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4" y="57"/>
                    <a:pt x="4" y="57"/>
                    <a:pt x="4" y="57"/>
                  </a:cubicBezTo>
                  <a:cubicBezTo>
                    <a:pt x="5" y="57"/>
                    <a:pt x="5" y="57"/>
                    <a:pt x="5" y="57"/>
                  </a:cubicBezTo>
                  <a:cubicBezTo>
                    <a:pt x="6" y="61"/>
                    <a:pt x="6" y="61"/>
                    <a:pt x="6" y="61"/>
                  </a:cubicBezTo>
                  <a:cubicBezTo>
                    <a:pt x="140" y="49"/>
                    <a:pt x="140" y="49"/>
                    <a:pt x="140" y="49"/>
                  </a:cubicBezTo>
                  <a:cubicBezTo>
                    <a:pt x="145" y="48"/>
                    <a:pt x="149" y="44"/>
                    <a:pt x="148" y="39"/>
                  </a:cubicBezTo>
                  <a:cubicBezTo>
                    <a:pt x="148" y="39"/>
                    <a:pt x="148" y="39"/>
                    <a:pt x="148" y="39"/>
                  </a:cubicBezTo>
                  <a:cubicBezTo>
                    <a:pt x="149" y="36"/>
                    <a:pt x="150" y="33"/>
                    <a:pt x="150" y="3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39" name="Freeform 7"/>
            <p:cNvSpPr>
              <a:spLocks/>
            </p:cNvSpPr>
            <p:nvPr/>
          </p:nvSpPr>
          <p:spPr bwMode="auto">
            <a:xfrm>
              <a:off x="4556125" y="5394325"/>
              <a:ext cx="300038" cy="647700"/>
            </a:xfrm>
            <a:custGeom>
              <a:avLst/>
              <a:gdLst>
                <a:gd name="T0" fmla="*/ 0 w 259"/>
                <a:gd name="T1" fmla="*/ 24 h 558"/>
                <a:gd name="T2" fmla="*/ 125 w 259"/>
                <a:gd name="T3" fmla="*/ 249 h 558"/>
                <a:gd name="T4" fmla="*/ 173 w 259"/>
                <a:gd name="T5" fmla="*/ 558 h 558"/>
                <a:gd name="T6" fmla="*/ 259 w 259"/>
                <a:gd name="T7" fmla="*/ 558 h 558"/>
                <a:gd name="T8" fmla="*/ 229 w 259"/>
                <a:gd name="T9" fmla="*/ 269 h 558"/>
                <a:gd name="T10" fmla="*/ 114 w 259"/>
                <a:gd name="T11" fmla="*/ 8 h 558"/>
                <a:gd name="T12" fmla="*/ 0 w 259"/>
                <a:gd name="T13" fmla="*/ 24 h 5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9" h="558">
                  <a:moveTo>
                    <a:pt x="0" y="24"/>
                  </a:moveTo>
                  <a:cubicBezTo>
                    <a:pt x="3" y="30"/>
                    <a:pt x="94" y="170"/>
                    <a:pt x="125" y="249"/>
                  </a:cubicBezTo>
                  <a:cubicBezTo>
                    <a:pt x="156" y="328"/>
                    <a:pt x="173" y="558"/>
                    <a:pt x="173" y="558"/>
                  </a:cubicBezTo>
                  <a:cubicBezTo>
                    <a:pt x="259" y="558"/>
                    <a:pt x="259" y="558"/>
                    <a:pt x="259" y="558"/>
                  </a:cubicBezTo>
                  <a:cubicBezTo>
                    <a:pt x="259" y="558"/>
                    <a:pt x="250" y="339"/>
                    <a:pt x="229" y="269"/>
                  </a:cubicBezTo>
                  <a:cubicBezTo>
                    <a:pt x="208" y="200"/>
                    <a:pt x="114" y="8"/>
                    <a:pt x="114" y="8"/>
                  </a:cubicBezTo>
                  <a:cubicBezTo>
                    <a:pt x="111" y="0"/>
                    <a:pt x="0" y="24"/>
                    <a:pt x="0" y="2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40" name="Freeform 9"/>
            <p:cNvSpPr>
              <a:spLocks/>
            </p:cNvSpPr>
            <p:nvPr/>
          </p:nvSpPr>
          <p:spPr bwMode="auto">
            <a:xfrm>
              <a:off x="4106863" y="5834063"/>
              <a:ext cx="100013" cy="184150"/>
            </a:xfrm>
            <a:custGeom>
              <a:avLst/>
              <a:gdLst>
                <a:gd name="T0" fmla="*/ 81 w 85"/>
                <a:gd name="T1" fmla="*/ 68 h 159"/>
                <a:gd name="T2" fmla="*/ 51 w 85"/>
                <a:gd name="T3" fmla="*/ 0 h 159"/>
                <a:gd name="T4" fmla="*/ 4 w 85"/>
                <a:gd name="T5" fmla="*/ 19 h 159"/>
                <a:gd name="T6" fmla="*/ 4 w 85"/>
                <a:gd name="T7" fmla="*/ 20 h 159"/>
                <a:gd name="T8" fmla="*/ 0 w 85"/>
                <a:gd name="T9" fmla="*/ 22 h 159"/>
                <a:gd name="T10" fmla="*/ 53 w 85"/>
                <a:gd name="T11" fmla="*/ 151 h 159"/>
                <a:gd name="T12" fmla="*/ 66 w 85"/>
                <a:gd name="T13" fmla="*/ 156 h 159"/>
                <a:gd name="T14" fmla="*/ 66 w 85"/>
                <a:gd name="T15" fmla="*/ 156 h 159"/>
                <a:gd name="T16" fmla="*/ 75 w 85"/>
                <a:gd name="T17" fmla="*/ 155 h 159"/>
                <a:gd name="T18" fmla="*/ 85 w 85"/>
                <a:gd name="T19" fmla="*/ 141 h 159"/>
                <a:gd name="T20" fmla="*/ 81 w 85"/>
                <a:gd name="T21" fmla="*/ 68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5" h="159">
                  <a:moveTo>
                    <a:pt x="81" y="68"/>
                  </a:moveTo>
                  <a:cubicBezTo>
                    <a:pt x="51" y="0"/>
                    <a:pt x="51" y="0"/>
                    <a:pt x="51" y="0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4" y="20"/>
                    <a:pt x="4" y="20"/>
                    <a:pt x="4" y="20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53" y="151"/>
                    <a:pt x="53" y="151"/>
                    <a:pt x="53" y="151"/>
                  </a:cubicBezTo>
                  <a:cubicBezTo>
                    <a:pt x="56" y="156"/>
                    <a:pt x="61" y="159"/>
                    <a:pt x="66" y="156"/>
                  </a:cubicBezTo>
                  <a:cubicBezTo>
                    <a:pt x="66" y="156"/>
                    <a:pt x="66" y="156"/>
                    <a:pt x="66" y="156"/>
                  </a:cubicBezTo>
                  <a:cubicBezTo>
                    <a:pt x="69" y="157"/>
                    <a:pt x="72" y="156"/>
                    <a:pt x="75" y="155"/>
                  </a:cubicBezTo>
                  <a:cubicBezTo>
                    <a:pt x="81" y="153"/>
                    <a:pt x="85" y="147"/>
                    <a:pt x="85" y="141"/>
                  </a:cubicBezTo>
                  <a:lnTo>
                    <a:pt x="81" y="68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41" name="Freeform 10"/>
            <p:cNvSpPr>
              <a:spLocks/>
            </p:cNvSpPr>
            <p:nvPr/>
          </p:nvSpPr>
          <p:spPr bwMode="auto">
            <a:xfrm>
              <a:off x="4167188" y="5445125"/>
              <a:ext cx="409575" cy="458788"/>
            </a:xfrm>
            <a:custGeom>
              <a:avLst/>
              <a:gdLst>
                <a:gd name="T0" fmla="*/ 0 w 353"/>
                <a:gd name="T1" fmla="*/ 317 h 395"/>
                <a:gd name="T2" fmla="*/ 250 w 353"/>
                <a:gd name="T3" fmla="*/ 171 h 395"/>
                <a:gd name="T4" fmla="*/ 252 w 353"/>
                <a:gd name="T5" fmla="*/ 9 h 395"/>
                <a:gd name="T6" fmla="*/ 339 w 353"/>
                <a:gd name="T7" fmla="*/ 0 h 395"/>
                <a:gd name="T8" fmla="*/ 326 w 353"/>
                <a:gd name="T9" fmla="*/ 215 h 395"/>
                <a:gd name="T10" fmla="*/ 164 w 353"/>
                <a:gd name="T11" fmla="*/ 328 h 395"/>
                <a:gd name="T12" fmla="*/ 39 w 353"/>
                <a:gd name="T13" fmla="*/ 395 h 395"/>
                <a:gd name="T14" fmla="*/ 0 w 353"/>
                <a:gd name="T15" fmla="*/ 317 h 3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53" h="395">
                  <a:moveTo>
                    <a:pt x="0" y="317"/>
                  </a:moveTo>
                  <a:cubicBezTo>
                    <a:pt x="121" y="257"/>
                    <a:pt x="233" y="192"/>
                    <a:pt x="250" y="171"/>
                  </a:cubicBezTo>
                  <a:cubicBezTo>
                    <a:pt x="258" y="154"/>
                    <a:pt x="259" y="78"/>
                    <a:pt x="252" y="9"/>
                  </a:cubicBezTo>
                  <a:cubicBezTo>
                    <a:pt x="339" y="0"/>
                    <a:pt x="339" y="0"/>
                    <a:pt x="339" y="0"/>
                  </a:cubicBezTo>
                  <a:cubicBezTo>
                    <a:pt x="344" y="49"/>
                    <a:pt x="353" y="167"/>
                    <a:pt x="326" y="215"/>
                  </a:cubicBezTo>
                  <a:cubicBezTo>
                    <a:pt x="314" y="235"/>
                    <a:pt x="286" y="264"/>
                    <a:pt x="164" y="328"/>
                  </a:cubicBezTo>
                  <a:cubicBezTo>
                    <a:pt x="100" y="361"/>
                    <a:pt x="39" y="395"/>
                    <a:pt x="39" y="395"/>
                  </a:cubicBezTo>
                  <a:lnTo>
                    <a:pt x="0" y="317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42" name="Freeform 11"/>
            <p:cNvSpPr>
              <a:spLocks/>
            </p:cNvSpPr>
            <p:nvPr/>
          </p:nvSpPr>
          <p:spPr bwMode="auto">
            <a:xfrm>
              <a:off x="4429125" y="5368925"/>
              <a:ext cx="268288" cy="131763"/>
            </a:xfrm>
            <a:custGeom>
              <a:avLst/>
              <a:gdLst>
                <a:gd name="T0" fmla="*/ 230 w 231"/>
                <a:gd name="T1" fmla="*/ 35 h 114"/>
                <a:gd name="T2" fmla="*/ 219 w 231"/>
                <a:gd name="T3" fmla="*/ 76 h 114"/>
                <a:gd name="T4" fmla="*/ 174 w 231"/>
                <a:gd name="T5" fmla="*/ 103 h 114"/>
                <a:gd name="T6" fmla="*/ 69 w 231"/>
                <a:gd name="T7" fmla="*/ 113 h 114"/>
                <a:gd name="T8" fmla="*/ 60 w 231"/>
                <a:gd name="T9" fmla="*/ 114 h 114"/>
                <a:gd name="T10" fmla="*/ 38 w 231"/>
                <a:gd name="T11" fmla="*/ 108 h 114"/>
                <a:gd name="T12" fmla="*/ 34 w 231"/>
                <a:gd name="T13" fmla="*/ 107 h 114"/>
                <a:gd name="T14" fmla="*/ 1 w 231"/>
                <a:gd name="T15" fmla="*/ 57 h 114"/>
                <a:gd name="T16" fmla="*/ 0 w 231"/>
                <a:gd name="T17" fmla="*/ 24 h 114"/>
                <a:gd name="T18" fmla="*/ 225 w 231"/>
                <a:gd name="T19" fmla="*/ 0 h 114"/>
                <a:gd name="T20" fmla="*/ 230 w 231"/>
                <a:gd name="T21" fmla="*/ 35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31" h="114">
                  <a:moveTo>
                    <a:pt x="230" y="35"/>
                  </a:moveTo>
                  <a:cubicBezTo>
                    <a:pt x="231" y="50"/>
                    <a:pt x="227" y="65"/>
                    <a:pt x="219" y="76"/>
                  </a:cubicBezTo>
                  <a:cubicBezTo>
                    <a:pt x="209" y="91"/>
                    <a:pt x="193" y="101"/>
                    <a:pt x="174" y="103"/>
                  </a:cubicBezTo>
                  <a:cubicBezTo>
                    <a:pt x="69" y="113"/>
                    <a:pt x="69" y="113"/>
                    <a:pt x="69" y="113"/>
                  </a:cubicBezTo>
                  <a:cubicBezTo>
                    <a:pt x="66" y="114"/>
                    <a:pt x="63" y="114"/>
                    <a:pt x="60" y="114"/>
                  </a:cubicBezTo>
                  <a:cubicBezTo>
                    <a:pt x="52" y="113"/>
                    <a:pt x="45" y="111"/>
                    <a:pt x="38" y="108"/>
                  </a:cubicBezTo>
                  <a:cubicBezTo>
                    <a:pt x="37" y="108"/>
                    <a:pt x="36" y="107"/>
                    <a:pt x="34" y="107"/>
                  </a:cubicBezTo>
                  <a:cubicBezTo>
                    <a:pt x="16" y="97"/>
                    <a:pt x="3" y="79"/>
                    <a:pt x="1" y="57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225" y="0"/>
                    <a:pt x="225" y="0"/>
                    <a:pt x="225" y="0"/>
                  </a:cubicBezTo>
                  <a:lnTo>
                    <a:pt x="230" y="3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43" name="Freeform 15"/>
            <p:cNvSpPr>
              <a:spLocks/>
            </p:cNvSpPr>
            <p:nvPr/>
          </p:nvSpPr>
          <p:spPr bwMode="auto">
            <a:xfrm>
              <a:off x="4206875" y="4911725"/>
              <a:ext cx="277813" cy="468313"/>
            </a:xfrm>
            <a:custGeom>
              <a:avLst/>
              <a:gdLst>
                <a:gd name="T0" fmla="*/ 239 w 239"/>
                <a:gd name="T1" fmla="*/ 66 h 403"/>
                <a:gd name="T2" fmla="*/ 203 w 239"/>
                <a:gd name="T3" fmla="*/ 5 h 403"/>
                <a:gd name="T4" fmla="*/ 200 w 239"/>
                <a:gd name="T5" fmla="*/ 0 h 403"/>
                <a:gd name="T6" fmla="*/ 174 w 239"/>
                <a:gd name="T7" fmla="*/ 17 h 403"/>
                <a:gd name="T8" fmla="*/ 127 w 239"/>
                <a:gd name="T9" fmla="*/ 53 h 403"/>
                <a:gd name="T10" fmla="*/ 27 w 239"/>
                <a:gd name="T11" fmla="*/ 188 h 403"/>
                <a:gd name="T12" fmla="*/ 37 w 239"/>
                <a:gd name="T13" fmla="*/ 403 h 403"/>
                <a:gd name="T14" fmla="*/ 42 w 239"/>
                <a:gd name="T15" fmla="*/ 401 h 403"/>
                <a:gd name="T16" fmla="*/ 51 w 239"/>
                <a:gd name="T17" fmla="*/ 399 h 403"/>
                <a:gd name="T18" fmla="*/ 90 w 239"/>
                <a:gd name="T19" fmla="*/ 387 h 403"/>
                <a:gd name="T20" fmla="*/ 96 w 239"/>
                <a:gd name="T21" fmla="*/ 385 h 403"/>
                <a:gd name="T22" fmla="*/ 104 w 239"/>
                <a:gd name="T23" fmla="*/ 382 h 403"/>
                <a:gd name="T24" fmla="*/ 110 w 239"/>
                <a:gd name="T25" fmla="*/ 380 h 403"/>
                <a:gd name="T26" fmla="*/ 100 w 239"/>
                <a:gd name="T27" fmla="*/ 209 h 403"/>
                <a:gd name="T28" fmla="*/ 224 w 239"/>
                <a:gd name="T29" fmla="*/ 75 h 403"/>
                <a:gd name="T30" fmla="*/ 239 w 239"/>
                <a:gd name="T31" fmla="*/ 66 h 4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39" h="403">
                  <a:moveTo>
                    <a:pt x="239" y="66"/>
                  </a:moveTo>
                  <a:cubicBezTo>
                    <a:pt x="203" y="5"/>
                    <a:pt x="203" y="5"/>
                    <a:pt x="203" y="5"/>
                  </a:cubicBezTo>
                  <a:cubicBezTo>
                    <a:pt x="200" y="0"/>
                    <a:pt x="200" y="0"/>
                    <a:pt x="200" y="0"/>
                  </a:cubicBezTo>
                  <a:cubicBezTo>
                    <a:pt x="200" y="0"/>
                    <a:pt x="189" y="6"/>
                    <a:pt x="174" y="17"/>
                  </a:cubicBezTo>
                  <a:cubicBezTo>
                    <a:pt x="161" y="26"/>
                    <a:pt x="144" y="38"/>
                    <a:pt x="127" y="53"/>
                  </a:cubicBezTo>
                  <a:cubicBezTo>
                    <a:pt x="73" y="98"/>
                    <a:pt x="39" y="143"/>
                    <a:pt x="27" y="188"/>
                  </a:cubicBezTo>
                  <a:cubicBezTo>
                    <a:pt x="0" y="281"/>
                    <a:pt x="35" y="398"/>
                    <a:pt x="37" y="403"/>
                  </a:cubicBezTo>
                  <a:cubicBezTo>
                    <a:pt x="42" y="401"/>
                    <a:pt x="42" y="401"/>
                    <a:pt x="42" y="401"/>
                  </a:cubicBezTo>
                  <a:cubicBezTo>
                    <a:pt x="51" y="399"/>
                    <a:pt x="51" y="399"/>
                    <a:pt x="51" y="399"/>
                  </a:cubicBezTo>
                  <a:cubicBezTo>
                    <a:pt x="90" y="387"/>
                    <a:pt x="90" y="387"/>
                    <a:pt x="90" y="387"/>
                  </a:cubicBezTo>
                  <a:cubicBezTo>
                    <a:pt x="96" y="385"/>
                    <a:pt x="96" y="385"/>
                    <a:pt x="96" y="385"/>
                  </a:cubicBezTo>
                  <a:cubicBezTo>
                    <a:pt x="104" y="382"/>
                    <a:pt x="104" y="382"/>
                    <a:pt x="104" y="382"/>
                  </a:cubicBezTo>
                  <a:cubicBezTo>
                    <a:pt x="110" y="380"/>
                    <a:pt x="110" y="380"/>
                    <a:pt x="110" y="380"/>
                  </a:cubicBezTo>
                  <a:cubicBezTo>
                    <a:pt x="110" y="380"/>
                    <a:pt x="80" y="280"/>
                    <a:pt x="100" y="209"/>
                  </a:cubicBezTo>
                  <a:cubicBezTo>
                    <a:pt x="115" y="155"/>
                    <a:pt x="185" y="100"/>
                    <a:pt x="224" y="75"/>
                  </a:cubicBezTo>
                  <a:cubicBezTo>
                    <a:pt x="230" y="71"/>
                    <a:pt x="235" y="68"/>
                    <a:pt x="239" y="6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44" name="Freeform 16"/>
            <p:cNvSpPr>
              <a:spLocks/>
            </p:cNvSpPr>
            <p:nvPr/>
          </p:nvSpPr>
          <p:spPr bwMode="auto">
            <a:xfrm>
              <a:off x="4433888" y="4533900"/>
              <a:ext cx="274638" cy="290513"/>
            </a:xfrm>
            <a:custGeom>
              <a:avLst/>
              <a:gdLst>
                <a:gd name="T0" fmla="*/ 235 w 236"/>
                <a:gd name="T1" fmla="*/ 112 h 250"/>
                <a:gd name="T2" fmla="*/ 236 w 236"/>
                <a:gd name="T3" fmla="*/ 117 h 250"/>
                <a:gd name="T4" fmla="*/ 233 w 236"/>
                <a:gd name="T5" fmla="*/ 142 h 250"/>
                <a:gd name="T6" fmla="*/ 175 w 236"/>
                <a:gd name="T7" fmla="*/ 220 h 250"/>
                <a:gd name="T8" fmla="*/ 125 w 236"/>
                <a:gd name="T9" fmla="*/ 234 h 250"/>
                <a:gd name="T10" fmla="*/ 51 w 236"/>
                <a:gd name="T11" fmla="*/ 234 h 250"/>
                <a:gd name="T12" fmla="*/ 33 w 236"/>
                <a:gd name="T13" fmla="*/ 215 h 250"/>
                <a:gd name="T14" fmla="*/ 26 w 236"/>
                <a:gd name="T15" fmla="*/ 207 h 250"/>
                <a:gd name="T16" fmla="*/ 3 w 236"/>
                <a:gd name="T17" fmla="*/ 124 h 250"/>
                <a:gd name="T18" fmla="*/ 108 w 236"/>
                <a:gd name="T19" fmla="*/ 2 h 250"/>
                <a:gd name="T20" fmla="*/ 113 w 236"/>
                <a:gd name="T21" fmla="*/ 2 h 250"/>
                <a:gd name="T22" fmla="*/ 211 w 236"/>
                <a:gd name="T23" fmla="*/ 46 h 250"/>
                <a:gd name="T24" fmla="*/ 211 w 236"/>
                <a:gd name="T25" fmla="*/ 46 h 250"/>
                <a:gd name="T26" fmla="*/ 227 w 236"/>
                <a:gd name="T27" fmla="*/ 74 h 250"/>
                <a:gd name="T28" fmla="*/ 235 w 236"/>
                <a:gd name="T29" fmla="*/ 112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36" h="250">
                  <a:moveTo>
                    <a:pt x="235" y="112"/>
                  </a:moveTo>
                  <a:cubicBezTo>
                    <a:pt x="236" y="114"/>
                    <a:pt x="236" y="115"/>
                    <a:pt x="236" y="117"/>
                  </a:cubicBezTo>
                  <a:cubicBezTo>
                    <a:pt x="236" y="126"/>
                    <a:pt x="235" y="134"/>
                    <a:pt x="233" y="142"/>
                  </a:cubicBezTo>
                  <a:cubicBezTo>
                    <a:pt x="226" y="175"/>
                    <a:pt x="204" y="204"/>
                    <a:pt x="175" y="220"/>
                  </a:cubicBezTo>
                  <a:cubicBezTo>
                    <a:pt x="160" y="229"/>
                    <a:pt x="143" y="233"/>
                    <a:pt x="125" y="234"/>
                  </a:cubicBezTo>
                  <a:cubicBezTo>
                    <a:pt x="96" y="236"/>
                    <a:pt x="72" y="250"/>
                    <a:pt x="51" y="234"/>
                  </a:cubicBezTo>
                  <a:cubicBezTo>
                    <a:pt x="44" y="228"/>
                    <a:pt x="38" y="222"/>
                    <a:pt x="33" y="215"/>
                  </a:cubicBezTo>
                  <a:cubicBezTo>
                    <a:pt x="30" y="213"/>
                    <a:pt x="28" y="210"/>
                    <a:pt x="26" y="207"/>
                  </a:cubicBezTo>
                  <a:cubicBezTo>
                    <a:pt x="15" y="190"/>
                    <a:pt x="4" y="146"/>
                    <a:pt x="3" y="124"/>
                  </a:cubicBezTo>
                  <a:cubicBezTo>
                    <a:pt x="0" y="61"/>
                    <a:pt x="46" y="8"/>
                    <a:pt x="108" y="2"/>
                  </a:cubicBezTo>
                  <a:cubicBezTo>
                    <a:pt x="110" y="2"/>
                    <a:pt x="111" y="2"/>
                    <a:pt x="113" y="2"/>
                  </a:cubicBezTo>
                  <a:cubicBezTo>
                    <a:pt x="152" y="0"/>
                    <a:pt x="188" y="17"/>
                    <a:pt x="211" y="46"/>
                  </a:cubicBezTo>
                  <a:cubicBezTo>
                    <a:pt x="211" y="46"/>
                    <a:pt x="211" y="46"/>
                    <a:pt x="211" y="46"/>
                  </a:cubicBezTo>
                  <a:cubicBezTo>
                    <a:pt x="217" y="54"/>
                    <a:pt x="223" y="64"/>
                    <a:pt x="227" y="74"/>
                  </a:cubicBezTo>
                  <a:cubicBezTo>
                    <a:pt x="232" y="85"/>
                    <a:pt x="235" y="98"/>
                    <a:pt x="235" y="11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45" name="Freeform 18"/>
            <p:cNvSpPr>
              <a:spLocks/>
            </p:cNvSpPr>
            <p:nvPr/>
          </p:nvSpPr>
          <p:spPr bwMode="auto">
            <a:xfrm>
              <a:off x="4400550" y="4878388"/>
              <a:ext cx="119063" cy="568325"/>
            </a:xfrm>
            <a:custGeom>
              <a:avLst/>
              <a:gdLst>
                <a:gd name="T0" fmla="*/ 103 w 103"/>
                <a:gd name="T1" fmla="*/ 481 h 489"/>
                <a:gd name="T2" fmla="*/ 50 w 103"/>
                <a:gd name="T3" fmla="*/ 488 h 489"/>
                <a:gd name="T4" fmla="*/ 12 w 103"/>
                <a:gd name="T5" fmla="*/ 488 h 489"/>
                <a:gd name="T6" fmla="*/ 10 w 103"/>
                <a:gd name="T7" fmla="*/ 487 h 489"/>
                <a:gd name="T8" fmla="*/ 3 w 103"/>
                <a:gd name="T9" fmla="*/ 193 h 489"/>
                <a:gd name="T10" fmla="*/ 5 w 103"/>
                <a:gd name="T11" fmla="*/ 77 h 489"/>
                <a:gd name="T12" fmla="*/ 5 w 103"/>
                <a:gd name="T13" fmla="*/ 60 h 489"/>
                <a:gd name="T14" fmla="*/ 7 w 103"/>
                <a:gd name="T15" fmla="*/ 49 h 489"/>
                <a:gd name="T16" fmla="*/ 48 w 103"/>
                <a:gd name="T17" fmla="*/ 13 h 489"/>
                <a:gd name="T18" fmla="*/ 80 w 103"/>
                <a:gd name="T19" fmla="*/ 2 h 489"/>
                <a:gd name="T20" fmla="*/ 86 w 103"/>
                <a:gd name="T21" fmla="*/ 1 h 489"/>
                <a:gd name="T22" fmla="*/ 103 w 103"/>
                <a:gd name="T23" fmla="*/ 481 h 4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3" h="489">
                  <a:moveTo>
                    <a:pt x="103" y="481"/>
                  </a:moveTo>
                  <a:cubicBezTo>
                    <a:pt x="103" y="481"/>
                    <a:pt x="82" y="487"/>
                    <a:pt x="50" y="488"/>
                  </a:cubicBezTo>
                  <a:cubicBezTo>
                    <a:pt x="39" y="489"/>
                    <a:pt x="26" y="489"/>
                    <a:pt x="12" y="488"/>
                  </a:cubicBezTo>
                  <a:cubicBezTo>
                    <a:pt x="11" y="488"/>
                    <a:pt x="11" y="488"/>
                    <a:pt x="10" y="487"/>
                  </a:cubicBezTo>
                  <a:cubicBezTo>
                    <a:pt x="3" y="193"/>
                    <a:pt x="3" y="193"/>
                    <a:pt x="3" y="193"/>
                  </a:cubicBezTo>
                  <a:cubicBezTo>
                    <a:pt x="0" y="144"/>
                    <a:pt x="3" y="118"/>
                    <a:pt x="5" y="77"/>
                  </a:cubicBezTo>
                  <a:cubicBezTo>
                    <a:pt x="5" y="72"/>
                    <a:pt x="5" y="66"/>
                    <a:pt x="5" y="60"/>
                  </a:cubicBezTo>
                  <a:cubicBezTo>
                    <a:pt x="5" y="56"/>
                    <a:pt x="6" y="53"/>
                    <a:pt x="7" y="49"/>
                  </a:cubicBezTo>
                  <a:cubicBezTo>
                    <a:pt x="12" y="32"/>
                    <a:pt x="29" y="21"/>
                    <a:pt x="48" y="13"/>
                  </a:cubicBezTo>
                  <a:cubicBezTo>
                    <a:pt x="59" y="8"/>
                    <a:pt x="70" y="5"/>
                    <a:pt x="80" y="2"/>
                  </a:cubicBezTo>
                  <a:cubicBezTo>
                    <a:pt x="84" y="0"/>
                    <a:pt x="81" y="2"/>
                    <a:pt x="86" y="1"/>
                  </a:cubicBezTo>
                  <a:lnTo>
                    <a:pt x="103" y="48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46" name="Freeform 19"/>
            <p:cNvSpPr>
              <a:spLocks/>
            </p:cNvSpPr>
            <p:nvPr/>
          </p:nvSpPr>
          <p:spPr bwMode="auto">
            <a:xfrm>
              <a:off x="4598987" y="4883150"/>
              <a:ext cx="112197" cy="546100"/>
            </a:xfrm>
            <a:custGeom>
              <a:avLst/>
              <a:gdLst>
                <a:gd name="T0" fmla="*/ 83 w 83"/>
                <a:gd name="T1" fmla="*/ 468 h 470"/>
                <a:gd name="T2" fmla="*/ 65 w 83"/>
                <a:gd name="T3" fmla="*/ 468 h 470"/>
                <a:gd name="T4" fmla="*/ 23 w 83"/>
                <a:gd name="T5" fmla="*/ 470 h 470"/>
                <a:gd name="T6" fmla="*/ 4 w 83"/>
                <a:gd name="T7" fmla="*/ 1 h 470"/>
                <a:gd name="T8" fmla="*/ 26 w 83"/>
                <a:gd name="T9" fmla="*/ 15 h 470"/>
                <a:gd name="T10" fmla="*/ 63 w 83"/>
                <a:gd name="T11" fmla="*/ 65 h 470"/>
                <a:gd name="T12" fmla="*/ 68 w 83"/>
                <a:gd name="T13" fmla="*/ 84 h 470"/>
                <a:gd name="T14" fmla="*/ 68 w 83"/>
                <a:gd name="T15" fmla="*/ 85 h 470"/>
                <a:gd name="T16" fmla="*/ 83 w 83"/>
                <a:gd name="T17" fmla="*/ 468 h 4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3" h="470">
                  <a:moveTo>
                    <a:pt x="83" y="468"/>
                  </a:moveTo>
                  <a:cubicBezTo>
                    <a:pt x="65" y="468"/>
                    <a:pt x="65" y="468"/>
                    <a:pt x="65" y="468"/>
                  </a:cubicBezTo>
                  <a:cubicBezTo>
                    <a:pt x="23" y="470"/>
                    <a:pt x="23" y="470"/>
                    <a:pt x="23" y="470"/>
                  </a:cubicBezTo>
                  <a:cubicBezTo>
                    <a:pt x="23" y="470"/>
                    <a:pt x="0" y="0"/>
                    <a:pt x="4" y="1"/>
                  </a:cubicBezTo>
                  <a:cubicBezTo>
                    <a:pt x="11" y="5"/>
                    <a:pt x="19" y="9"/>
                    <a:pt x="26" y="15"/>
                  </a:cubicBezTo>
                  <a:cubicBezTo>
                    <a:pt x="41" y="27"/>
                    <a:pt x="56" y="45"/>
                    <a:pt x="63" y="65"/>
                  </a:cubicBezTo>
                  <a:cubicBezTo>
                    <a:pt x="65" y="71"/>
                    <a:pt x="67" y="78"/>
                    <a:pt x="68" y="84"/>
                  </a:cubicBezTo>
                  <a:cubicBezTo>
                    <a:pt x="68" y="84"/>
                    <a:pt x="68" y="84"/>
                    <a:pt x="68" y="85"/>
                  </a:cubicBezTo>
                  <a:cubicBezTo>
                    <a:pt x="73" y="125"/>
                    <a:pt x="83" y="468"/>
                    <a:pt x="83" y="46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47" name="Freeform 20"/>
            <p:cNvSpPr>
              <a:spLocks/>
            </p:cNvSpPr>
            <p:nvPr/>
          </p:nvSpPr>
          <p:spPr bwMode="auto">
            <a:xfrm>
              <a:off x="4452938" y="4864100"/>
              <a:ext cx="60325" cy="290513"/>
            </a:xfrm>
            <a:custGeom>
              <a:avLst/>
              <a:gdLst>
                <a:gd name="T0" fmla="*/ 50 w 52"/>
                <a:gd name="T1" fmla="*/ 247 h 251"/>
                <a:gd name="T2" fmla="*/ 9 w 52"/>
                <a:gd name="T3" fmla="*/ 102 h 251"/>
                <a:gd name="T4" fmla="*/ 27 w 52"/>
                <a:gd name="T5" fmla="*/ 86 h 251"/>
                <a:gd name="T6" fmla="*/ 0 w 52"/>
                <a:gd name="T7" fmla="*/ 27 h 251"/>
                <a:gd name="T8" fmla="*/ 42 w 52"/>
                <a:gd name="T9" fmla="*/ 0 h 251"/>
                <a:gd name="T10" fmla="*/ 50 w 52"/>
                <a:gd name="T11" fmla="*/ 247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2" h="251">
                  <a:moveTo>
                    <a:pt x="50" y="247"/>
                  </a:moveTo>
                  <a:cubicBezTo>
                    <a:pt x="52" y="251"/>
                    <a:pt x="9" y="102"/>
                    <a:pt x="9" y="102"/>
                  </a:cubicBezTo>
                  <a:cubicBezTo>
                    <a:pt x="27" y="86"/>
                    <a:pt x="27" y="86"/>
                    <a:pt x="27" y="86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42" y="0"/>
                    <a:pt x="47" y="240"/>
                    <a:pt x="50" y="24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grpSp>
          <p:nvGrpSpPr>
            <p:cNvPr id="748" name="Group 747"/>
            <p:cNvGrpSpPr/>
            <p:nvPr/>
          </p:nvGrpSpPr>
          <p:grpSpPr>
            <a:xfrm>
              <a:off x="4618040" y="5005240"/>
              <a:ext cx="412750" cy="290549"/>
              <a:chOff x="4637088" y="5005240"/>
              <a:chExt cx="412750" cy="290549"/>
            </a:xfrm>
          </p:grpSpPr>
          <p:sp>
            <p:nvSpPr>
              <p:cNvPr id="753" name="Freeform 13"/>
              <p:cNvSpPr>
                <a:spLocks/>
              </p:cNvSpPr>
              <p:nvPr/>
            </p:nvSpPr>
            <p:spPr bwMode="auto">
              <a:xfrm>
                <a:off x="4919663" y="5232289"/>
                <a:ext cx="30163" cy="63500"/>
              </a:xfrm>
              <a:custGeom>
                <a:avLst/>
                <a:gdLst>
                  <a:gd name="T0" fmla="*/ 4 w 19"/>
                  <a:gd name="T1" fmla="*/ 40 h 40"/>
                  <a:gd name="T2" fmla="*/ 3 w 19"/>
                  <a:gd name="T3" fmla="*/ 31 h 40"/>
                  <a:gd name="T4" fmla="*/ 0 w 19"/>
                  <a:gd name="T5" fmla="*/ 1 h 40"/>
                  <a:gd name="T6" fmla="*/ 9 w 19"/>
                  <a:gd name="T7" fmla="*/ 0 h 40"/>
                  <a:gd name="T8" fmla="*/ 15 w 19"/>
                  <a:gd name="T9" fmla="*/ 0 h 40"/>
                  <a:gd name="T10" fmla="*/ 16 w 19"/>
                  <a:gd name="T11" fmla="*/ 4 h 40"/>
                  <a:gd name="T12" fmla="*/ 16 w 19"/>
                  <a:gd name="T13" fmla="*/ 5 h 40"/>
                  <a:gd name="T14" fmla="*/ 16 w 19"/>
                  <a:gd name="T15" fmla="*/ 14 h 40"/>
                  <a:gd name="T16" fmla="*/ 19 w 19"/>
                  <a:gd name="T17" fmla="*/ 37 h 40"/>
                  <a:gd name="T18" fmla="*/ 19 w 19"/>
                  <a:gd name="T19" fmla="*/ 38 h 40"/>
                  <a:gd name="T20" fmla="*/ 13 w 19"/>
                  <a:gd name="T21" fmla="*/ 39 h 40"/>
                  <a:gd name="T22" fmla="*/ 7 w 19"/>
                  <a:gd name="T23" fmla="*/ 39 h 40"/>
                  <a:gd name="T24" fmla="*/ 4 w 19"/>
                  <a:gd name="T25" fmla="*/ 4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9" h="40">
                    <a:moveTo>
                      <a:pt x="4" y="40"/>
                    </a:moveTo>
                    <a:lnTo>
                      <a:pt x="3" y="31"/>
                    </a:lnTo>
                    <a:lnTo>
                      <a:pt x="0" y="1"/>
                    </a:lnTo>
                    <a:lnTo>
                      <a:pt x="9" y="0"/>
                    </a:lnTo>
                    <a:lnTo>
                      <a:pt x="15" y="0"/>
                    </a:lnTo>
                    <a:lnTo>
                      <a:pt x="16" y="4"/>
                    </a:lnTo>
                    <a:lnTo>
                      <a:pt x="16" y="5"/>
                    </a:lnTo>
                    <a:lnTo>
                      <a:pt x="16" y="14"/>
                    </a:lnTo>
                    <a:lnTo>
                      <a:pt x="19" y="37"/>
                    </a:lnTo>
                    <a:lnTo>
                      <a:pt x="19" y="38"/>
                    </a:lnTo>
                    <a:lnTo>
                      <a:pt x="13" y="39"/>
                    </a:lnTo>
                    <a:lnTo>
                      <a:pt x="7" y="39"/>
                    </a:lnTo>
                    <a:lnTo>
                      <a:pt x="4" y="40"/>
                    </a:lnTo>
                    <a:close/>
                  </a:path>
                </a:pathLst>
              </a:custGeom>
              <a:solidFill>
                <a:srgbClr val="EAEC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754" name="Freeform 14"/>
              <p:cNvSpPr>
                <a:spLocks/>
              </p:cNvSpPr>
              <p:nvPr/>
            </p:nvSpPr>
            <p:spPr bwMode="auto">
              <a:xfrm>
                <a:off x="4637088" y="5005240"/>
                <a:ext cx="296863" cy="287338"/>
              </a:xfrm>
              <a:custGeom>
                <a:avLst/>
                <a:gdLst>
                  <a:gd name="T0" fmla="*/ 253 w 256"/>
                  <a:gd name="T1" fmla="*/ 247 h 247"/>
                  <a:gd name="T2" fmla="*/ 73 w 256"/>
                  <a:gd name="T3" fmla="*/ 179 h 247"/>
                  <a:gd name="T4" fmla="*/ 8 w 256"/>
                  <a:gd name="T5" fmla="*/ 46 h 247"/>
                  <a:gd name="T6" fmla="*/ 4 w 256"/>
                  <a:gd name="T7" fmla="*/ 32 h 247"/>
                  <a:gd name="T8" fmla="*/ 0 w 256"/>
                  <a:gd name="T9" fmla="*/ 12 h 247"/>
                  <a:gd name="T10" fmla="*/ 33 w 256"/>
                  <a:gd name="T11" fmla="*/ 6 h 247"/>
                  <a:gd name="T12" fmla="*/ 65 w 256"/>
                  <a:gd name="T13" fmla="*/ 0 h 247"/>
                  <a:gd name="T14" fmla="*/ 65 w 256"/>
                  <a:gd name="T15" fmla="*/ 0 h 247"/>
                  <a:gd name="T16" fmla="*/ 66 w 256"/>
                  <a:gd name="T17" fmla="*/ 6 h 247"/>
                  <a:gd name="T18" fmla="*/ 122 w 256"/>
                  <a:gd name="T19" fmla="*/ 136 h 247"/>
                  <a:gd name="T20" fmla="*/ 256 w 256"/>
                  <a:gd name="T21" fmla="*/ 183 h 247"/>
                  <a:gd name="T22" fmla="*/ 256 w 256"/>
                  <a:gd name="T23" fmla="*/ 189 h 247"/>
                  <a:gd name="T24" fmla="*/ 254 w 256"/>
                  <a:gd name="T25" fmla="*/ 232 h 247"/>
                  <a:gd name="T26" fmla="*/ 253 w 256"/>
                  <a:gd name="T27" fmla="*/ 242 h 247"/>
                  <a:gd name="T28" fmla="*/ 253 w 256"/>
                  <a:gd name="T29" fmla="*/ 247 h 2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56" h="247">
                    <a:moveTo>
                      <a:pt x="253" y="247"/>
                    </a:moveTo>
                    <a:cubicBezTo>
                      <a:pt x="248" y="247"/>
                      <a:pt x="133" y="241"/>
                      <a:pt x="73" y="179"/>
                    </a:cubicBezTo>
                    <a:cubicBezTo>
                      <a:pt x="39" y="144"/>
                      <a:pt x="19" y="84"/>
                      <a:pt x="8" y="46"/>
                    </a:cubicBezTo>
                    <a:cubicBezTo>
                      <a:pt x="7" y="41"/>
                      <a:pt x="5" y="36"/>
                      <a:pt x="4" y="32"/>
                    </a:cubicBezTo>
                    <a:cubicBezTo>
                      <a:pt x="2" y="22"/>
                      <a:pt x="1" y="15"/>
                      <a:pt x="0" y="12"/>
                    </a:cubicBezTo>
                    <a:cubicBezTo>
                      <a:pt x="33" y="6"/>
                      <a:pt x="33" y="6"/>
                      <a:pt x="33" y="6"/>
                    </a:cubicBezTo>
                    <a:cubicBezTo>
                      <a:pt x="65" y="0"/>
                      <a:pt x="65" y="0"/>
                      <a:pt x="65" y="0"/>
                    </a:cubicBezTo>
                    <a:cubicBezTo>
                      <a:pt x="65" y="0"/>
                      <a:pt x="65" y="0"/>
                      <a:pt x="65" y="0"/>
                    </a:cubicBezTo>
                    <a:cubicBezTo>
                      <a:pt x="66" y="2"/>
                      <a:pt x="66" y="4"/>
                      <a:pt x="66" y="6"/>
                    </a:cubicBezTo>
                    <a:cubicBezTo>
                      <a:pt x="73" y="36"/>
                      <a:pt x="93" y="105"/>
                      <a:pt x="122" y="136"/>
                    </a:cubicBezTo>
                    <a:cubicBezTo>
                      <a:pt x="156" y="171"/>
                      <a:pt x="230" y="182"/>
                      <a:pt x="256" y="183"/>
                    </a:cubicBezTo>
                    <a:cubicBezTo>
                      <a:pt x="256" y="189"/>
                      <a:pt x="256" y="189"/>
                      <a:pt x="256" y="189"/>
                    </a:cubicBezTo>
                    <a:cubicBezTo>
                      <a:pt x="254" y="232"/>
                      <a:pt x="254" y="232"/>
                      <a:pt x="254" y="232"/>
                    </a:cubicBezTo>
                    <a:cubicBezTo>
                      <a:pt x="253" y="242"/>
                      <a:pt x="253" y="242"/>
                      <a:pt x="253" y="242"/>
                    </a:cubicBezTo>
                    <a:lnTo>
                      <a:pt x="253" y="247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755" name="Freeform 12"/>
              <p:cNvSpPr>
                <a:spLocks/>
              </p:cNvSpPr>
              <p:nvPr/>
            </p:nvSpPr>
            <p:spPr bwMode="auto">
              <a:xfrm>
                <a:off x="4933950" y="5216414"/>
                <a:ext cx="115888" cy="76200"/>
              </a:xfrm>
              <a:custGeom>
                <a:avLst/>
                <a:gdLst>
                  <a:gd name="T0" fmla="*/ 93 w 100"/>
                  <a:gd name="T1" fmla="*/ 32 h 66"/>
                  <a:gd name="T2" fmla="*/ 61 w 100"/>
                  <a:gd name="T3" fmla="*/ 34 h 66"/>
                  <a:gd name="T4" fmla="*/ 61 w 100"/>
                  <a:gd name="T5" fmla="*/ 32 h 66"/>
                  <a:gd name="T6" fmla="*/ 92 w 100"/>
                  <a:gd name="T7" fmla="*/ 29 h 66"/>
                  <a:gd name="T8" fmla="*/ 98 w 100"/>
                  <a:gd name="T9" fmla="*/ 22 h 66"/>
                  <a:gd name="T10" fmla="*/ 91 w 100"/>
                  <a:gd name="T11" fmla="*/ 17 h 66"/>
                  <a:gd name="T12" fmla="*/ 56 w 100"/>
                  <a:gd name="T13" fmla="*/ 20 h 66"/>
                  <a:gd name="T14" fmla="*/ 43 w 100"/>
                  <a:gd name="T15" fmla="*/ 18 h 66"/>
                  <a:gd name="T16" fmla="*/ 56 w 100"/>
                  <a:gd name="T17" fmla="*/ 13 h 66"/>
                  <a:gd name="T18" fmla="*/ 59 w 100"/>
                  <a:gd name="T19" fmla="*/ 5 h 66"/>
                  <a:gd name="T20" fmla="*/ 50 w 100"/>
                  <a:gd name="T21" fmla="*/ 1 h 66"/>
                  <a:gd name="T22" fmla="*/ 6 w 100"/>
                  <a:gd name="T23" fmla="*/ 20 h 66"/>
                  <a:gd name="T24" fmla="*/ 0 w 100"/>
                  <a:gd name="T25" fmla="*/ 21 h 66"/>
                  <a:gd name="T26" fmla="*/ 2 w 100"/>
                  <a:gd name="T27" fmla="*/ 51 h 66"/>
                  <a:gd name="T28" fmla="*/ 35 w 100"/>
                  <a:gd name="T29" fmla="*/ 64 h 66"/>
                  <a:gd name="T30" fmla="*/ 36 w 100"/>
                  <a:gd name="T31" fmla="*/ 64 h 66"/>
                  <a:gd name="T32" fmla="*/ 83 w 100"/>
                  <a:gd name="T33" fmla="*/ 60 h 66"/>
                  <a:gd name="T34" fmla="*/ 89 w 100"/>
                  <a:gd name="T35" fmla="*/ 53 h 66"/>
                  <a:gd name="T36" fmla="*/ 82 w 100"/>
                  <a:gd name="T37" fmla="*/ 48 h 66"/>
                  <a:gd name="T38" fmla="*/ 62 w 100"/>
                  <a:gd name="T39" fmla="*/ 49 h 66"/>
                  <a:gd name="T40" fmla="*/ 62 w 100"/>
                  <a:gd name="T41" fmla="*/ 47 h 66"/>
                  <a:gd name="T42" fmla="*/ 94 w 100"/>
                  <a:gd name="T43" fmla="*/ 44 h 66"/>
                  <a:gd name="T44" fmla="*/ 100 w 100"/>
                  <a:gd name="T45" fmla="*/ 37 h 66"/>
                  <a:gd name="T46" fmla="*/ 93 w 100"/>
                  <a:gd name="T47" fmla="*/ 32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00" h="66">
                    <a:moveTo>
                      <a:pt x="93" y="32"/>
                    </a:moveTo>
                    <a:cubicBezTo>
                      <a:pt x="61" y="34"/>
                      <a:pt x="61" y="34"/>
                      <a:pt x="61" y="34"/>
                    </a:cubicBezTo>
                    <a:cubicBezTo>
                      <a:pt x="61" y="33"/>
                      <a:pt x="61" y="33"/>
                      <a:pt x="61" y="32"/>
                    </a:cubicBezTo>
                    <a:cubicBezTo>
                      <a:pt x="92" y="29"/>
                      <a:pt x="92" y="29"/>
                      <a:pt x="92" y="29"/>
                    </a:cubicBezTo>
                    <a:cubicBezTo>
                      <a:pt x="95" y="29"/>
                      <a:pt x="98" y="26"/>
                      <a:pt x="98" y="22"/>
                    </a:cubicBezTo>
                    <a:cubicBezTo>
                      <a:pt x="97" y="19"/>
                      <a:pt x="94" y="16"/>
                      <a:pt x="91" y="17"/>
                    </a:cubicBezTo>
                    <a:cubicBezTo>
                      <a:pt x="56" y="20"/>
                      <a:pt x="56" y="20"/>
                      <a:pt x="56" y="20"/>
                    </a:cubicBezTo>
                    <a:cubicBezTo>
                      <a:pt x="52" y="19"/>
                      <a:pt x="48" y="19"/>
                      <a:pt x="43" y="18"/>
                    </a:cubicBezTo>
                    <a:cubicBezTo>
                      <a:pt x="56" y="13"/>
                      <a:pt x="56" y="13"/>
                      <a:pt x="56" y="13"/>
                    </a:cubicBezTo>
                    <a:cubicBezTo>
                      <a:pt x="59" y="12"/>
                      <a:pt x="61" y="8"/>
                      <a:pt x="59" y="5"/>
                    </a:cubicBezTo>
                    <a:cubicBezTo>
                      <a:pt x="58" y="1"/>
                      <a:pt x="54" y="0"/>
                      <a:pt x="50" y="1"/>
                    </a:cubicBezTo>
                    <a:cubicBezTo>
                      <a:pt x="6" y="20"/>
                      <a:pt x="6" y="20"/>
                      <a:pt x="6" y="20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21"/>
                      <a:pt x="2" y="50"/>
                      <a:pt x="2" y="51"/>
                    </a:cubicBezTo>
                    <a:cubicBezTo>
                      <a:pt x="2" y="66"/>
                      <a:pt x="22" y="66"/>
                      <a:pt x="35" y="64"/>
                    </a:cubicBezTo>
                    <a:cubicBezTo>
                      <a:pt x="35" y="64"/>
                      <a:pt x="36" y="64"/>
                      <a:pt x="36" y="64"/>
                    </a:cubicBezTo>
                    <a:cubicBezTo>
                      <a:pt x="83" y="60"/>
                      <a:pt x="83" y="60"/>
                      <a:pt x="83" y="60"/>
                    </a:cubicBezTo>
                    <a:cubicBezTo>
                      <a:pt x="87" y="60"/>
                      <a:pt x="90" y="57"/>
                      <a:pt x="89" y="53"/>
                    </a:cubicBezTo>
                    <a:cubicBezTo>
                      <a:pt x="89" y="50"/>
                      <a:pt x="86" y="47"/>
                      <a:pt x="82" y="48"/>
                    </a:cubicBezTo>
                    <a:cubicBezTo>
                      <a:pt x="62" y="49"/>
                      <a:pt x="62" y="49"/>
                      <a:pt x="62" y="49"/>
                    </a:cubicBezTo>
                    <a:cubicBezTo>
                      <a:pt x="62" y="49"/>
                      <a:pt x="62" y="48"/>
                      <a:pt x="62" y="47"/>
                    </a:cubicBezTo>
                    <a:cubicBezTo>
                      <a:pt x="94" y="44"/>
                      <a:pt x="94" y="44"/>
                      <a:pt x="94" y="44"/>
                    </a:cubicBezTo>
                    <a:cubicBezTo>
                      <a:pt x="97" y="44"/>
                      <a:pt x="100" y="41"/>
                      <a:pt x="100" y="37"/>
                    </a:cubicBezTo>
                    <a:cubicBezTo>
                      <a:pt x="100" y="34"/>
                      <a:pt x="96" y="31"/>
                      <a:pt x="93" y="32"/>
                    </a:cubicBezTo>
                    <a:close/>
                  </a:path>
                </a:pathLst>
              </a:custGeom>
              <a:solidFill>
                <a:schemeClr val="accent3">
                  <a:lumMod val="40000"/>
                  <a:lumOff val="6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  <p:sp>
          <p:nvSpPr>
            <p:cNvPr id="749" name="Freeform 17"/>
            <p:cNvSpPr>
              <a:spLocks/>
            </p:cNvSpPr>
            <p:nvPr/>
          </p:nvSpPr>
          <p:spPr bwMode="auto">
            <a:xfrm>
              <a:off x="4460875" y="4562475"/>
              <a:ext cx="252413" cy="357188"/>
            </a:xfrm>
            <a:custGeom>
              <a:avLst/>
              <a:gdLst>
                <a:gd name="T0" fmla="*/ 217 w 218"/>
                <a:gd name="T1" fmla="*/ 17 h 309"/>
                <a:gd name="T2" fmla="*/ 197 w 218"/>
                <a:gd name="T3" fmla="*/ 1 h 309"/>
                <a:gd name="T4" fmla="*/ 49 w 218"/>
                <a:gd name="T5" fmla="*/ 19 h 309"/>
                <a:gd name="T6" fmla="*/ 33 w 218"/>
                <a:gd name="T7" fmla="*/ 39 h 309"/>
                <a:gd name="T8" fmla="*/ 40 w 218"/>
                <a:gd name="T9" fmla="*/ 51 h 309"/>
                <a:gd name="T10" fmla="*/ 28 w 218"/>
                <a:gd name="T11" fmla="*/ 70 h 309"/>
                <a:gd name="T12" fmla="*/ 28 w 218"/>
                <a:gd name="T13" fmla="*/ 70 h 309"/>
                <a:gd name="T14" fmla="*/ 24 w 218"/>
                <a:gd name="T15" fmla="*/ 80 h 309"/>
                <a:gd name="T16" fmla="*/ 24 w 218"/>
                <a:gd name="T17" fmla="*/ 82 h 309"/>
                <a:gd name="T18" fmla="*/ 21 w 218"/>
                <a:gd name="T19" fmla="*/ 94 h 309"/>
                <a:gd name="T20" fmla="*/ 20 w 218"/>
                <a:gd name="T21" fmla="*/ 112 h 309"/>
                <a:gd name="T22" fmla="*/ 20 w 218"/>
                <a:gd name="T23" fmla="*/ 112 h 309"/>
                <a:gd name="T24" fmla="*/ 20 w 218"/>
                <a:gd name="T25" fmla="*/ 113 h 309"/>
                <a:gd name="T26" fmla="*/ 20 w 218"/>
                <a:gd name="T27" fmla="*/ 117 h 309"/>
                <a:gd name="T28" fmla="*/ 20 w 218"/>
                <a:gd name="T29" fmla="*/ 121 h 309"/>
                <a:gd name="T30" fmla="*/ 21 w 218"/>
                <a:gd name="T31" fmla="*/ 126 h 309"/>
                <a:gd name="T32" fmla="*/ 21 w 218"/>
                <a:gd name="T33" fmla="*/ 126 h 309"/>
                <a:gd name="T34" fmla="*/ 6 w 218"/>
                <a:gd name="T35" fmla="*/ 133 h 309"/>
                <a:gd name="T36" fmla="*/ 1 w 218"/>
                <a:gd name="T37" fmla="*/ 150 h 309"/>
                <a:gd name="T38" fmla="*/ 24 w 218"/>
                <a:gd name="T39" fmla="*/ 172 h 309"/>
                <a:gd name="T40" fmla="*/ 44 w 218"/>
                <a:gd name="T41" fmla="*/ 215 h 309"/>
                <a:gd name="T42" fmla="*/ 52 w 218"/>
                <a:gd name="T43" fmla="*/ 283 h 309"/>
                <a:gd name="T44" fmla="*/ 83 w 218"/>
                <a:gd name="T45" fmla="*/ 307 h 309"/>
                <a:gd name="T46" fmla="*/ 99 w 218"/>
                <a:gd name="T47" fmla="*/ 305 h 309"/>
                <a:gd name="T48" fmla="*/ 123 w 218"/>
                <a:gd name="T49" fmla="*/ 275 h 309"/>
                <a:gd name="T50" fmla="*/ 120 w 218"/>
                <a:gd name="T51" fmla="*/ 249 h 309"/>
                <a:gd name="T52" fmla="*/ 123 w 218"/>
                <a:gd name="T53" fmla="*/ 249 h 309"/>
                <a:gd name="T54" fmla="*/ 136 w 218"/>
                <a:gd name="T55" fmla="*/ 248 h 309"/>
                <a:gd name="T56" fmla="*/ 139 w 218"/>
                <a:gd name="T57" fmla="*/ 247 h 309"/>
                <a:gd name="T58" fmla="*/ 209 w 218"/>
                <a:gd name="T59" fmla="*/ 164 h 309"/>
                <a:gd name="T60" fmla="*/ 209 w 218"/>
                <a:gd name="T61" fmla="*/ 151 h 309"/>
                <a:gd name="T62" fmla="*/ 209 w 218"/>
                <a:gd name="T63" fmla="*/ 144 h 309"/>
                <a:gd name="T64" fmla="*/ 205 w 218"/>
                <a:gd name="T65" fmla="*/ 100 h 309"/>
                <a:gd name="T66" fmla="*/ 203 w 218"/>
                <a:gd name="T67" fmla="*/ 81 h 309"/>
                <a:gd name="T68" fmla="*/ 198 w 218"/>
                <a:gd name="T69" fmla="*/ 67 h 309"/>
                <a:gd name="T70" fmla="*/ 178 w 218"/>
                <a:gd name="T71" fmla="*/ 39 h 309"/>
                <a:gd name="T72" fmla="*/ 201 w 218"/>
                <a:gd name="T73" fmla="*/ 36 h 309"/>
                <a:gd name="T74" fmla="*/ 217 w 218"/>
                <a:gd name="T75" fmla="*/ 17 h 3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18" h="309">
                  <a:moveTo>
                    <a:pt x="217" y="17"/>
                  </a:moveTo>
                  <a:cubicBezTo>
                    <a:pt x="216" y="7"/>
                    <a:pt x="207" y="0"/>
                    <a:pt x="197" y="1"/>
                  </a:cubicBezTo>
                  <a:cubicBezTo>
                    <a:pt x="49" y="19"/>
                    <a:pt x="49" y="19"/>
                    <a:pt x="49" y="19"/>
                  </a:cubicBezTo>
                  <a:cubicBezTo>
                    <a:pt x="39" y="20"/>
                    <a:pt x="32" y="29"/>
                    <a:pt x="33" y="39"/>
                  </a:cubicBezTo>
                  <a:cubicBezTo>
                    <a:pt x="34" y="44"/>
                    <a:pt x="36" y="48"/>
                    <a:pt x="40" y="51"/>
                  </a:cubicBezTo>
                  <a:cubicBezTo>
                    <a:pt x="35" y="57"/>
                    <a:pt x="31" y="63"/>
                    <a:pt x="28" y="70"/>
                  </a:cubicBezTo>
                  <a:cubicBezTo>
                    <a:pt x="28" y="70"/>
                    <a:pt x="28" y="70"/>
                    <a:pt x="28" y="70"/>
                  </a:cubicBezTo>
                  <a:cubicBezTo>
                    <a:pt x="27" y="74"/>
                    <a:pt x="25" y="77"/>
                    <a:pt x="24" y="80"/>
                  </a:cubicBezTo>
                  <a:cubicBezTo>
                    <a:pt x="24" y="81"/>
                    <a:pt x="24" y="81"/>
                    <a:pt x="24" y="82"/>
                  </a:cubicBezTo>
                  <a:cubicBezTo>
                    <a:pt x="23" y="86"/>
                    <a:pt x="22" y="90"/>
                    <a:pt x="21" y="94"/>
                  </a:cubicBezTo>
                  <a:cubicBezTo>
                    <a:pt x="20" y="100"/>
                    <a:pt x="19" y="106"/>
                    <a:pt x="20" y="112"/>
                  </a:cubicBezTo>
                  <a:cubicBezTo>
                    <a:pt x="20" y="112"/>
                    <a:pt x="20" y="112"/>
                    <a:pt x="20" y="112"/>
                  </a:cubicBezTo>
                  <a:cubicBezTo>
                    <a:pt x="20" y="113"/>
                    <a:pt x="20" y="113"/>
                    <a:pt x="20" y="113"/>
                  </a:cubicBezTo>
                  <a:cubicBezTo>
                    <a:pt x="20" y="117"/>
                    <a:pt x="20" y="117"/>
                    <a:pt x="20" y="117"/>
                  </a:cubicBezTo>
                  <a:cubicBezTo>
                    <a:pt x="20" y="121"/>
                    <a:pt x="20" y="121"/>
                    <a:pt x="20" y="121"/>
                  </a:cubicBezTo>
                  <a:cubicBezTo>
                    <a:pt x="21" y="126"/>
                    <a:pt x="21" y="126"/>
                    <a:pt x="21" y="126"/>
                  </a:cubicBezTo>
                  <a:cubicBezTo>
                    <a:pt x="21" y="126"/>
                    <a:pt x="21" y="126"/>
                    <a:pt x="21" y="126"/>
                  </a:cubicBezTo>
                  <a:cubicBezTo>
                    <a:pt x="15" y="127"/>
                    <a:pt x="10" y="129"/>
                    <a:pt x="6" y="133"/>
                  </a:cubicBezTo>
                  <a:cubicBezTo>
                    <a:pt x="3" y="138"/>
                    <a:pt x="0" y="143"/>
                    <a:pt x="1" y="150"/>
                  </a:cubicBezTo>
                  <a:cubicBezTo>
                    <a:pt x="2" y="162"/>
                    <a:pt x="12" y="172"/>
                    <a:pt x="24" y="172"/>
                  </a:cubicBezTo>
                  <a:cubicBezTo>
                    <a:pt x="27" y="188"/>
                    <a:pt x="34" y="203"/>
                    <a:pt x="44" y="215"/>
                  </a:cubicBezTo>
                  <a:cubicBezTo>
                    <a:pt x="52" y="283"/>
                    <a:pt x="52" y="283"/>
                    <a:pt x="52" y="283"/>
                  </a:cubicBezTo>
                  <a:cubicBezTo>
                    <a:pt x="54" y="298"/>
                    <a:pt x="68" y="309"/>
                    <a:pt x="83" y="307"/>
                  </a:cubicBezTo>
                  <a:cubicBezTo>
                    <a:pt x="99" y="305"/>
                    <a:pt x="99" y="305"/>
                    <a:pt x="99" y="305"/>
                  </a:cubicBezTo>
                  <a:cubicBezTo>
                    <a:pt x="114" y="303"/>
                    <a:pt x="125" y="290"/>
                    <a:pt x="123" y="275"/>
                  </a:cubicBezTo>
                  <a:cubicBezTo>
                    <a:pt x="120" y="249"/>
                    <a:pt x="120" y="249"/>
                    <a:pt x="120" y="249"/>
                  </a:cubicBezTo>
                  <a:cubicBezTo>
                    <a:pt x="121" y="249"/>
                    <a:pt x="122" y="249"/>
                    <a:pt x="123" y="249"/>
                  </a:cubicBezTo>
                  <a:cubicBezTo>
                    <a:pt x="127" y="249"/>
                    <a:pt x="131" y="248"/>
                    <a:pt x="136" y="248"/>
                  </a:cubicBezTo>
                  <a:cubicBezTo>
                    <a:pt x="137" y="247"/>
                    <a:pt x="138" y="247"/>
                    <a:pt x="139" y="247"/>
                  </a:cubicBezTo>
                  <a:cubicBezTo>
                    <a:pt x="178" y="237"/>
                    <a:pt x="206" y="203"/>
                    <a:pt x="209" y="164"/>
                  </a:cubicBezTo>
                  <a:cubicBezTo>
                    <a:pt x="209" y="160"/>
                    <a:pt x="209" y="155"/>
                    <a:pt x="209" y="151"/>
                  </a:cubicBezTo>
                  <a:cubicBezTo>
                    <a:pt x="209" y="144"/>
                    <a:pt x="209" y="144"/>
                    <a:pt x="209" y="144"/>
                  </a:cubicBezTo>
                  <a:cubicBezTo>
                    <a:pt x="205" y="100"/>
                    <a:pt x="205" y="100"/>
                    <a:pt x="205" y="100"/>
                  </a:cubicBezTo>
                  <a:cubicBezTo>
                    <a:pt x="205" y="94"/>
                    <a:pt x="204" y="87"/>
                    <a:pt x="203" y="81"/>
                  </a:cubicBezTo>
                  <a:cubicBezTo>
                    <a:pt x="201" y="76"/>
                    <a:pt x="200" y="72"/>
                    <a:pt x="198" y="67"/>
                  </a:cubicBezTo>
                  <a:cubicBezTo>
                    <a:pt x="193" y="57"/>
                    <a:pt x="186" y="47"/>
                    <a:pt x="178" y="39"/>
                  </a:cubicBezTo>
                  <a:cubicBezTo>
                    <a:pt x="201" y="36"/>
                    <a:pt x="201" y="36"/>
                    <a:pt x="201" y="36"/>
                  </a:cubicBezTo>
                  <a:cubicBezTo>
                    <a:pt x="211" y="35"/>
                    <a:pt x="218" y="26"/>
                    <a:pt x="217" y="17"/>
                  </a:cubicBezTo>
                  <a:close/>
                </a:path>
              </a:pathLst>
            </a:custGeom>
            <a:solidFill>
              <a:schemeClr val="accent3">
                <a:lumMod val="40000"/>
                <a:lumOff val="6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50" name="Freeform 22"/>
            <p:cNvSpPr>
              <a:spLocks/>
            </p:cNvSpPr>
            <p:nvPr/>
          </p:nvSpPr>
          <p:spPr bwMode="auto">
            <a:xfrm>
              <a:off x="4251325" y="5360988"/>
              <a:ext cx="112713" cy="125413"/>
            </a:xfrm>
            <a:custGeom>
              <a:avLst/>
              <a:gdLst>
                <a:gd name="T0" fmla="*/ 95 w 97"/>
                <a:gd name="T1" fmla="*/ 69 h 108"/>
                <a:gd name="T2" fmla="*/ 67 w 97"/>
                <a:gd name="T3" fmla="*/ 14 h 108"/>
                <a:gd name="T4" fmla="*/ 62 w 97"/>
                <a:gd name="T5" fmla="*/ 0 h 108"/>
                <a:gd name="T6" fmla="*/ 24 w 97"/>
                <a:gd name="T7" fmla="*/ 10 h 108"/>
                <a:gd name="T8" fmla="*/ 19 w 97"/>
                <a:gd name="T9" fmla="*/ 61 h 108"/>
                <a:gd name="T10" fmla="*/ 31 w 97"/>
                <a:gd name="T11" fmla="*/ 102 h 108"/>
                <a:gd name="T12" fmla="*/ 42 w 97"/>
                <a:gd name="T13" fmla="*/ 107 h 108"/>
                <a:gd name="T14" fmla="*/ 47 w 97"/>
                <a:gd name="T15" fmla="*/ 97 h 108"/>
                <a:gd name="T16" fmla="*/ 42 w 97"/>
                <a:gd name="T17" fmla="*/ 80 h 108"/>
                <a:gd name="T18" fmla="*/ 45 w 97"/>
                <a:gd name="T19" fmla="*/ 79 h 108"/>
                <a:gd name="T20" fmla="*/ 50 w 97"/>
                <a:gd name="T21" fmla="*/ 96 h 108"/>
                <a:gd name="T22" fmla="*/ 61 w 97"/>
                <a:gd name="T23" fmla="*/ 102 h 108"/>
                <a:gd name="T24" fmla="*/ 66 w 97"/>
                <a:gd name="T25" fmla="*/ 92 h 108"/>
                <a:gd name="T26" fmla="*/ 61 w 97"/>
                <a:gd name="T27" fmla="*/ 75 h 108"/>
                <a:gd name="T28" fmla="*/ 65 w 97"/>
                <a:gd name="T29" fmla="*/ 73 h 108"/>
                <a:gd name="T30" fmla="*/ 70 w 97"/>
                <a:gd name="T31" fmla="*/ 90 h 108"/>
                <a:gd name="T32" fmla="*/ 80 w 97"/>
                <a:gd name="T33" fmla="*/ 96 h 108"/>
                <a:gd name="T34" fmla="*/ 86 w 97"/>
                <a:gd name="T35" fmla="*/ 85 h 108"/>
                <a:gd name="T36" fmla="*/ 84 w 97"/>
                <a:gd name="T37" fmla="*/ 81 h 108"/>
                <a:gd name="T38" fmla="*/ 91 w 97"/>
                <a:gd name="T39" fmla="*/ 81 h 108"/>
                <a:gd name="T40" fmla="*/ 95 w 97"/>
                <a:gd name="T41" fmla="*/ 69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97" h="108">
                  <a:moveTo>
                    <a:pt x="95" y="69"/>
                  </a:moveTo>
                  <a:cubicBezTo>
                    <a:pt x="67" y="14"/>
                    <a:pt x="67" y="14"/>
                    <a:pt x="67" y="14"/>
                  </a:cubicBezTo>
                  <a:cubicBezTo>
                    <a:pt x="62" y="0"/>
                    <a:pt x="62" y="0"/>
                    <a:pt x="62" y="0"/>
                  </a:cubicBezTo>
                  <a:cubicBezTo>
                    <a:pt x="62" y="0"/>
                    <a:pt x="26" y="9"/>
                    <a:pt x="24" y="10"/>
                  </a:cubicBezTo>
                  <a:cubicBezTo>
                    <a:pt x="0" y="15"/>
                    <a:pt x="16" y="53"/>
                    <a:pt x="19" y="61"/>
                  </a:cubicBezTo>
                  <a:cubicBezTo>
                    <a:pt x="31" y="102"/>
                    <a:pt x="31" y="102"/>
                    <a:pt x="31" y="102"/>
                  </a:cubicBezTo>
                  <a:cubicBezTo>
                    <a:pt x="33" y="106"/>
                    <a:pt x="37" y="108"/>
                    <a:pt x="42" y="107"/>
                  </a:cubicBezTo>
                  <a:cubicBezTo>
                    <a:pt x="46" y="106"/>
                    <a:pt x="49" y="101"/>
                    <a:pt x="47" y="97"/>
                  </a:cubicBezTo>
                  <a:cubicBezTo>
                    <a:pt x="42" y="80"/>
                    <a:pt x="42" y="80"/>
                    <a:pt x="42" y="80"/>
                  </a:cubicBezTo>
                  <a:cubicBezTo>
                    <a:pt x="43" y="79"/>
                    <a:pt x="44" y="79"/>
                    <a:pt x="45" y="79"/>
                  </a:cubicBezTo>
                  <a:cubicBezTo>
                    <a:pt x="50" y="96"/>
                    <a:pt x="50" y="96"/>
                    <a:pt x="50" y="96"/>
                  </a:cubicBezTo>
                  <a:cubicBezTo>
                    <a:pt x="52" y="101"/>
                    <a:pt x="56" y="103"/>
                    <a:pt x="61" y="102"/>
                  </a:cubicBezTo>
                  <a:cubicBezTo>
                    <a:pt x="65" y="101"/>
                    <a:pt x="68" y="96"/>
                    <a:pt x="66" y="92"/>
                  </a:cubicBezTo>
                  <a:cubicBezTo>
                    <a:pt x="61" y="75"/>
                    <a:pt x="61" y="75"/>
                    <a:pt x="61" y="75"/>
                  </a:cubicBezTo>
                  <a:cubicBezTo>
                    <a:pt x="62" y="74"/>
                    <a:pt x="64" y="74"/>
                    <a:pt x="65" y="73"/>
                  </a:cubicBezTo>
                  <a:cubicBezTo>
                    <a:pt x="70" y="90"/>
                    <a:pt x="70" y="90"/>
                    <a:pt x="70" y="90"/>
                  </a:cubicBezTo>
                  <a:cubicBezTo>
                    <a:pt x="71" y="95"/>
                    <a:pt x="76" y="97"/>
                    <a:pt x="80" y="96"/>
                  </a:cubicBezTo>
                  <a:cubicBezTo>
                    <a:pt x="85" y="94"/>
                    <a:pt x="87" y="90"/>
                    <a:pt x="86" y="85"/>
                  </a:cubicBezTo>
                  <a:cubicBezTo>
                    <a:pt x="84" y="81"/>
                    <a:pt x="84" y="81"/>
                    <a:pt x="84" y="81"/>
                  </a:cubicBezTo>
                  <a:cubicBezTo>
                    <a:pt x="87" y="82"/>
                    <a:pt x="89" y="82"/>
                    <a:pt x="91" y="81"/>
                  </a:cubicBezTo>
                  <a:cubicBezTo>
                    <a:pt x="95" y="79"/>
                    <a:pt x="97" y="74"/>
                    <a:pt x="95" y="69"/>
                  </a:cubicBezTo>
                  <a:close/>
                </a:path>
              </a:pathLst>
            </a:custGeom>
            <a:solidFill>
              <a:schemeClr val="accent3">
                <a:lumMod val="40000"/>
                <a:lumOff val="6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51" name="Freeform 23"/>
            <p:cNvSpPr>
              <a:spLocks/>
            </p:cNvSpPr>
            <p:nvPr/>
          </p:nvSpPr>
          <p:spPr bwMode="auto">
            <a:xfrm>
              <a:off x="4254500" y="5353050"/>
              <a:ext cx="82550" cy="41275"/>
            </a:xfrm>
            <a:custGeom>
              <a:avLst/>
              <a:gdLst>
                <a:gd name="T0" fmla="*/ 52 w 52"/>
                <a:gd name="T1" fmla="*/ 10 h 26"/>
                <a:gd name="T2" fmla="*/ 47 w 52"/>
                <a:gd name="T3" fmla="*/ 0 h 26"/>
                <a:gd name="T4" fmla="*/ 0 w 52"/>
                <a:gd name="T5" fmla="*/ 15 h 26"/>
                <a:gd name="T6" fmla="*/ 4 w 52"/>
                <a:gd name="T7" fmla="*/ 26 h 26"/>
                <a:gd name="T8" fmla="*/ 52 w 52"/>
                <a:gd name="T9" fmla="*/ 1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" h="26">
                  <a:moveTo>
                    <a:pt x="52" y="10"/>
                  </a:moveTo>
                  <a:lnTo>
                    <a:pt x="47" y="0"/>
                  </a:lnTo>
                  <a:lnTo>
                    <a:pt x="0" y="15"/>
                  </a:lnTo>
                  <a:lnTo>
                    <a:pt x="4" y="26"/>
                  </a:lnTo>
                  <a:lnTo>
                    <a:pt x="52" y="10"/>
                  </a:lnTo>
                  <a:close/>
                </a:path>
              </a:pathLst>
            </a:custGeom>
            <a:solidFill>
              <a:srgbClr val="EAECE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52" name="Freeform 24"/>
            <p:cNvSpPr>
              <a:spLocks/>
            </p:cNvSpPr>
            <p:nvPr/>
          </p:nvSpPr>
          <p:spPr bwMode="auto">
            <a:xfrm>
              <a:off x="4465638" y="4546600"/>
              <a:ext cx="266700" cy="214313"/>
            </a:xfrm>
            <a:custGeom>
              <a:avLst/>
              <a:gdLst>
                <a:gd name="T0" fmla="*/ 227 w 230"/>
                <a:gd name="T1" fmla="*/ 25 h 184"/>
                <a:gd name="T2" fmla="*/ 224 w 230"/>
                <a:gd name="T3" fmla="*/ 54 h 184"/>
                <a:gd name="T4" fmla="*/ 209 w 230"/>
                <a:gd name="T5" fmla="*/ 65 h 184"/>
                <a:gd name="T6" fmla="*/ 73 w 230"/>
                <a:gd name="T7" fmla="*/ 81 h 184"/>
                <a:gd name="T8" fmla="*/ 44 w 230"/>
                <a:gd name="T9" fmla="*/ 134 h 184"/>
                <a:gd name="T10" fmla="*/ 48 w 230"/>
                <a:gd name="T11" fmla="*/ 163 h 184"/>
                <a:gd name="T12" fmla="*/ 37 w 230"/>
                <a:gd name="T13" fmla="*/ 183 h 184"/>
                <a:gd name="T14" fmla="*/ 34 w 230"/>
                <a:gd name="T15" fmla="*/ 183 h 184"/>
                <a:gd name="T16" fmla="*/ 18 w 230"/>
                <a:gd name="T17" fmla="*/ 167 h 184"/>
                <a:gd name="T18" fmla="*/ 7 w 230"/>
                <a:gd name="T19" fmla="*/ 77 h 184"/>
                <a:gd name="T20" fmla="*/ 7 w 230"/>
                <a:gd name="T21" fmla="*/ 75 h 184"/>
                <a:gd name="T22" fmla="*/ 1 w 230"/>
                <a:gd name="T23" fmla="*/ 58 h 184"/>
                <a:gd name="T24" fmla="*/ 5 w 230"/>
                <a:gd name="T25" fmla="*/ 35 h 184"/>
                <a:gd name="T26" fmla="*/ 20 w 230"/>
                <a:gd name="T27" fmla="*/ 23 h 184"/>
                <a:gd name="T28" fmla="*/ 200 w 230"/>
                <a:gd name="T29" fmla="*/ 1 h 184"/>
                <a:gd name="T30" fmla="*/ 227 w 230"/>
                <a:gd name="T31" fmla="*/ 25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30" h="184">
                  <a:moveTo>
                    <a:pt x="227" y="25"/>
                  </a:moveTo>
                  <a:cubicBezTo>
                    <a:pt x="230" y="35"/>
                    <a:pt x="228" y="46"/>
                    <a:pt x="224" y="54"/>
                  </a:cubicBezTo>
                  <a:cubicBezTo>
                    <a:pt x="221" y="60"/>
                    <a:pt x="215" y="64"/>
                    <a:pt x="209" y="65"/>
                  </a:cubicBezTo>
                  <a:cubicBezTo>
                    <a:pt x="73" y="81"/>
                    <a:pt x="73" y="81"/>
                    <a:pt x="73" y="81"/>
                  </a:cubicBezTo>
                  <a:cubicBezTo>
                    <a:pt x="54" y="84"/>
                    <a:pt x="41" y="107"/>
                    <a:pt x="44" y="134"/>
                  </a:cubicBezTo>
                  <a:cubicBezTo>
                    <a:pt x="48" y="163"/>
                    <a:pt x="48" y="163"/>
                    <a:pt x="48" y="163"/>
                  </a:cubicBezTo>
                  <a:cubicBezTo>
                    <a:pt x="49" y="173"/>
                    <a:pt x="44" y="182"/>
                    <a:pt x="37" y="183"/>
                  </a:cubicBezTo>
                  <a:cubicBezTo>
                    <a:pt x="34" y="183"/>
                    <a:pt x="34" y="183"/>
                    <a:pt x="34" y="183"/>
                  </a:cubicBezTo>
                  <a:cubicBezTo>
                    <a:pt x="26" y="184"/>
                    <a:pt x="19" y="177"/>
                    <a:pt x="18" y="167"/>
                  </a:cubicBezTo>
                  <a:cubicBezTo>
                    <a:pt x="7" y="77"/>
                    <a:pt x="7" y="77"/>
                    <a:pt x="7" y="77"/>
                  </a:cubicBezTo>
                  <a:cubicBezTo>
                    <a:pt x="7" y="77"/>
                    <a:pt x="7" y="76"/>
                    <a:pt x="7" y="75"/>
                  </a:cubicBezTo>
                  <a:cubicBezTo>
                    <a:pt x="4" y="70"/>
                    <a:pt x="2" y="65"/>
                    <a:pt x="1" y="58"/>
                  </a:cubicBezTo>
                  <a:cubicBezTo>
                    <a:pt x="0" y="49"/>
                    <a:pt x="2" y="41"/>
                    <a:pt x="5" y="35"/>
                  </a:cubicBezTo>
                  <a:cubicBezTo>
                    <a:pt x="9" y="29"/>
                    <a:pt x="14" y="24"/>
                    <a:pt x="20" y="23"/>
                  </a:cubicBezTo>
                  <a:cubicBezTo>
                    <a:pt x="200" y="1"/>
                    <a:pt x="200" y="1"/>
                    <a:pt x="200" y="1"/>
                  </a:cubicBezTo>
                  <a:cubicBezTo>
                    <a:pt x="212" y="0"/>
                    <a:pt x="223" y="9"/>
                    <a:pt x="227" y="2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681" name="Group 680"/>
          <p:cNvGrpSpPr/>
          <p:nvPr/>
        </p:nvGrpSpPr>
        <p:grpSpPr>
          <a:xfrm flipH="1">
            <a:off x="3802377" y="5773033"/>
            <a:ext cx="356613" cy="595756"/>
            <a:chOff x="4106863" y="4533900"/>
            <a:chExt cx="923927" cy="1589088"/>
          </a:xfrm>
        </p:grpSpPr>
        <p:sp>
          <p:nvSpPr>
            <p:cNvPr id="720" name="Freeform 6"/>
            <p:cNvSpPr>
              <a:spLocks/>
            </p:cNvSpPr>
            <p:nvPr/>
          </p:nvSpPr>
          <p:spPr bwMode="auto">
            <a:xfrm>
              <a:off x="4760913" y="6051550"/>
              <a:ext cx="173038" cy="71438"/>
            </a:xfrm>
            <a:custGeom>
              <a:avLst/>
              <a:gdLst>
                <a:gd name="T0" fmla="*/ 150 w 150"/>
                <a:gd name="T1" fmla="*/ 30 h 61"/>
                <a:gd name="T2" fmla="*/ 139 w 150"/>
                <a:gd name="T3" fmla="*/ 17 h 61"/>
                <a:gd name="T4" fmla="*/ 72 w 150"/>
                <a:gd name="T5" fmla="*/ 0 h 61"/>
                <a:gd name="T6" fmla="*/ 0 w 150"/>
                <a:gd name="T7" fmla="*/ 8 h 61"/>
                <a:gd name="T8" fmla="*/ 4 w 150"/>
                <a:gd name="T9" fmla="*/ 57 h 61"/>
                <a:gd name="T10" fmla="*/ 5 w 150"/>
                <a:gd name="T11" fmla="*/ 57 h 61"/>
                <a:gd name="T12" fmla="*/ 6 w 150"/>
                <a:gd name="T13" fmla="*/ 61 h 61"/>
                <a:gd name="T14" fmla="*/ 140 w 150"/>
                <a:gd name="T15" fmla="*/ 49 h 61"/>
                <a:gd name="T16" fmla="*/ 148 w 150"/>
                <a:gd name="T17" fmla="*/ 39 h 61"/>
                <a:gd name="T18" fmla="*/ 148 w 150"/>
                <a:gd name="T19" fmla="*/ 39 h 61"/>
                <a:gd name="T20" fmla="*/ 150 w 150"/>
                <a:gd name="T21" fmla="*/ 3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50" h="61">
                  <a:moveTo>
                    <a:pt x="150" y="30"/>
                  </a:moveTo>
                  <a:cubicBezTo>
                    <a:pt x="149" y="24"/>
                    <a:pt x="145" y="19"/>
                    <a:pt x="139" y="17"/>
                  </a:cubicBezTo>
                  <a:cubicBezTo>
                    <a:pt x="72" y="0"/>
                    <a:pt x="72" y="0"/>
                    <a:pt x="72" y="0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4" y="57"/>
                    <a:pt x="4" y="57"/>
                    <a:pt x="4" y="57"/>
                  </a:cubicBezTo>
                  <a:cubicBezTo>
                    <a:pt x="5" y="57"/>
                    <a:pt x="5" y="57"/>
                    <a:pt x="5" y="57"/>
                  </a:cubicBezTo>
                  <a:cubicBezTo>
                    <a:pt x="6" y="61"/>
                    <a:pt x="6" y="61"/>
                    <a:pt x="6" y="61"/>
                  </a:cubicBezTo>
                  <a:cubicBezTo>
                    <a:pt x="140" y="49"/>
                    <a:pt x="140" y="49"/>
                    <a:pt x="140" y="49"/>
                  </a:cubicBezTo>
                  <a:cubicBezTo>
                    <a:pt x="145" y="48"/>
                    <a:pt x="149" y="44"/>
                    <a:pt x="148" y="39"/>
                  </a:cubicBezTo>
                  <a:cubicBezTo>
                    <a:pt x="148" y="39"/>
                    <a:pt x="148" y="39"/>
                    <a:pt x="148" y="39"/>
                  </a:cubicBezTo>
                  <a:cubicBezTo>
                    <a:pt x="149" y="36"/>
                    <a:pt x="150" y="33"/>
                    <a:pt x="150" y="3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21" name="Freeform 7"/>
            <p:cNvSpPr>
              <a:spLocks/>
            </p:cNvSpPr>
            <p:nvPr/>
          </p:nvSpPr>
          <p:spPr bwMode="auto">
            <a:xfrm>
              <a:off x="4556125" y="5394325"/>
              <a:ext cx="300038" cy="647700"/>
            </a:xfrm>
            <a:custGeom>
              <a:avLst/>
              <a:gdLst>
                <a:gd name="T0" fmla="*/ 0 w 259"/>
                <a:gd name="T1" fmla="*/ 24 h 558"/>
                <a:gd name="T2" fmla="*/ 125 w 259"/>
                <a:gd name="T3" fmla="*/ 249 h 558"/>
                <a:gd name="T4" fmla="*/ 173 w 259"/>
                <a:gd name="T5" fmla="*/ 558 h 558"/>
                <a:gd name="T6" fmla="*/ 259 w 259"/>
                <a:gd name="T7" fmla="*/ 558 h 558"/>
                <a:gd name="T8" fmla="*/ 229 w 259"/>
                <a:gd name="T9" fmla="*/ 269 h 558"/>
                <a:gd name="T10" fmla="*/ 114 w 259"/>
                <a:gd name="T11" fmla="*/ 8 h 558"/>
                <a:gd name="T12" fmla="*/ 0 w 259"/>
                <a:gd name="T13" fmla="*/ 24 h 5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9" h="558">
                  <a:moveTo>
                    <a:pt x="0" y="24"/>
                  </a:moveTo>
                  <a:cubicBezTo>
                    <a:pt x="3" y="30"/>
                    <a:pt x="94" y="170"/>
                    <a:pt x="125" y="249"/>
                  </a:cubicBezTo>
                  <a:cubicBezTo>
                    <a:pt x="156" y="328"/>
                    <a:pt x="173" y="558"/>
                    <a:pt x="173" y="558"/>
                  </a:cubicBezTo>
                  <a:cubicBezTo>
                    <a:pt x="259" y="558"/>
                    <a:pt x="259" y="558"/>
                    <a:pt x="259" y="558"/>
                  </a:cubicBezTo>
                  <a:cubicBezTo>
                    <a:pt x="259" y="558"/>
                    <a:pt x="250" y="339"/>
                    <a:pt x="229" y="269"/>
                  </a:cubicBezTo>
                  <a:cubicBezTo>
                    <a:pt x="208" y="200"/>
                    <a:pt x="114" y="8"/>
                    <a:pt x="114" y="8"/>
                  </a:cubicBezTo>
                  <a:cubicBezTo>
                    <a:pt x="111" y="0"/>
                    <a:pt x="0" y="24"/>
                    <a:pt x="0" y="2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22" name="Freeform 9"/>
            <p:cNvSpPr>
              <a:spLocks/>
            </p:cNvSpPr>
            <p:nvPr/>
          </p:nvSpPr>
          <p:spPr bwMode="auto">
            <a:xfrm>
              <a:off x="4106863" y="5834063"/>
              <a:ext cx="100013" cy="184150"/>
            </a:xfrm>
            <a:custGeom>
              <a:avLst/>
              <a:gdLst>
                <a:gd name="T0" fmla="*/ 81 w 85"/>
                <a:gd name="T1" fmla="*/ 68 h 159"/>
                <a:gd name="T2" fmla="*/ 51 w 85"/>
                <a:gd name="T3" fmla="*/ 0 h 159"/>
                <a:gd name="T4" fmla="*/ 4 w 85"/>
                <a:gd name="T5" fmla="*/ 19 h 159"/>
                <a:gd name="T6" fmla="*/ 4 w 85"/>
                <a:gd name="T7" fmla="*/ 20 h 159"/>
                <a:gd name="T8" fmla="*/ 0 w 85"/>
                <a:gd name="T9" fmla="*/ 22 h 159"/>
                <a:gd name="T10" fmla="*/ 53 w 85"/>
                <a:gd name="T11" fmla="*/ 151 h 159"/>
                <a:gd name="T12" fmla="*/ 66 w 85"/>
                <a:gd name="T13" fmla="*/ 156 h 159"/>
                <a:gd name="T14" fmla="*/ 66 w 85"/>
                <a:gd name="T15" fmla="*/ 156 h 159"/>
                <a:gd name="T16" fmla="*/ 75 w 85"/>
                <a:gd name="T17" fmla="*/ 155 h 159"/>
                <a:gd name="T18" fmla="*/ 85 w 85"/>
                <a:gd name="T19" fmla="*/ 141 h 159"/>
                <a:gd name="T20" fmla="*/ 81 w 85"/>
                <a:gd name="T21" fmla="*/ 68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5" h="159">
                  <a:moveTo>
                    <a:pt x="81" y="68"/>
                  </a:moveTo>
                  <a:cubicBezTo>
                    <a:pt x="51" y="0"/>
                    <a:pt x="51" y="0"/>
                    <a:pt x="51" y="0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4" y="20"/>
                    <a:pt x="4" y="20"/>
                    <a:pt x="4" y="20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53" y="151"/>
                    <a:pt x="53" y="151"/>
                    <a:pt x="53" y="151"/>
                  </a:cubicBezTo>
                  <a:cubicBezTo>
                    <a:pt x="56" y="156"/>
                    <a:pt x="61" y="159"/>
                    <a:pt x="66" y="156"/>
                  </a:cubicBezTo>
                  <a:cubicBezTo>
                    <a:pt x="66" y="156"/>
                    <a:pt x="66" y="156"/>
                    <a:pt x="66" y="156"/>
                  </a:cubicBezTo>
                  <a:cubicBezTo>
                    <a:pt x="69" y="157"/>
                    <a:pt x="72" y="156"/>
                    <a:pt x="75" y="155"/>
                  </a:cubicBezTo>
                  <a:cubicBezTo>
                    <a:pt x="81" y="153"/>
                    <a:pt x="85" y="147"/>
                    <a:pt x="85" y="141"/>
                  </a:cubicBezTo>
                  <a:lnTo>
                    <a:pt x="81" y="68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23" name="Freeform 10"/>
            <p:cNvSpPr>
              <a:spLocks/>
            </p:cNvSpPr>
            <p:nvPr/>
          </p:nvSpPr>
          <p:spPr bwMode="auto">
            <a:xfrm>
              <a:off x="4167188" y="5445125"/>
              <a:ext cx="409575" cy="458788"/>
            </a:xfrm>
            <a:custGeom>
              <a:avLst/>
              <a:gdLst>
                <a:gd name="T0" fmla="*/ 0 w 353"/>
                <a:gd name="T1" fmla="*/ 317 h 395"/>
                <a:gd name="T2" fmla="*/ 250 w 353"/>
                <a:gd name="T3" fmla="*/ 171 h 395"/>
                <a:gd name="T4" fmla="*/ 252 w 353"/>
                <a:gd name="T5" fmla="*/ 9 h 395"/>
                <a:gd name="T6" fmla="*/ 339 w 353"/>
                <a:gd name="T7" fmla="*/ 0 h 395"/>
                <a:gd name="T8" fmla="*/ 326 w 353"/>
                <a:gd name="T9" fmla="*/ 215 h 395"/>
                <a:gd name="T10" fmla="*/ 164 w 353"/>
                <a:gd name="T11" fmla="*/ 328 h 395"/>
                <a:gd name="T12" fmla="*/ 39 w 353"/>
                <a:gd name="T13" fmla="*/ 395 h 395"/>
                <a:gd name="T14" fmla="*/ 0 w 353"/>
                <a:gd name="T15" fmla="*/ 317 h 3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53" h="395">
                  <a:moveTo>
                    <a:pt x="0" y="317"/>
                  </a:moveTo>
                  <a:cubicBezTo>
                    <a:pt x="121" y="257"/>
                    <a:pt x="233" y="192"/>
                    <a:pt x="250" y="171"/>
                  </a:cubicBezTo>
                  <a:cubicBezTo>
                    <a:pt x="258" y="154"/>
                    <a:pt x="259" y="78"/>
                    <a:pt x="252" y="9"/>
                  </a:cubicBezTo>
                  <a:cubicBezTo>
                    <a:pt x="339" y="0"/>
                    <a:pt x="339" y="0"/>
                    <a:pt x="339" y="0"/>
                  </a:cubicBezTo>
                  <a:cubicBezTo>
                    <a:pt x="344" y="49"/>
                    <a:pt x="353" y="167"/>
                    <a:pt x="326" y="215"/>
                  </a:cubicBezTo>
                  <a:cubicBezTo>
                    <a:pt x="314" y="235"/>
                    <a:pt x="286" y="264"/>
                    <a:pt x="164" y="328"/>
                  </a:cubicBezTo>
                  <a:cubicBezTo>
                    <a:pt x="100" y="361"/>
                    <a:pt x="39" y="395"/>
                    <a:pt x="39" y="395"/>
                  </a:cubicBezTo>
                  <a:lnTo>
                    <a:pt x="0" y="317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24" name="Freeform 11"/>
            <p:cNvSpPr>
              <a:spLocks/>
            </p:cNvSpPr>
            <p:nvPr/>
          </p:nvSpPr>
          <p:spPr bwMode="auto">
            <a:xfrm>
              <a:off x="4429125" y="5368925"/>
              <a:ext cx="268288" cy="131763"/>
            </a:xfrm>
            <a:custGeom>
              <a:avLst/>
              <a:gdLst>
                <a:gd name="T0" fmla="*/ 230 w 231"/>
                <a:gd name="T1" fmla="*/ 35 h 114"/>
                <a:gd name="T2" fmla="*/ 219 w 231"/>
                <a:gd name="T3" fmla="*/ 76 h 114"/>
                <a:gd name="T4" fmla="*/ 174 w 231"/>
                <a:gd name="T5" fmla="*/ 103 h 114"/>
                <a:gd name="T6" fmla="*/ 69 w 231"/>
                <a:gd name="T7" fmla="*/ 113 h 114"/>
                <a:gd name="T8" fmla="*/ 60 w 231"/>
                <a:gd name="T9" fmla="*/ 114 h 114"/>
                <a:gd name="T10" fmla="*/ 38 w 231"/>
                <a:gd name="T11" fmla="*/ 108 h 114"/>
                <a:gd name="T12" fmla="*/ 34 w 231"/>
                <a:gd name="T13" fmla="*/ 107 h 114"/>
                <a:gd name="T14" fmla="*/ 1 w 231"/>
                <a:gd name="T15" fmla="*/ 57 h 114"/>
                <a:gd name="T16" fmla="*/ 0 w 231"/>
                <a:gd name="T17" fmla="*/ 24 h 114"/>
                <a:gd name="T18" fmla="*/ 225 w 231"/>
                <a:gd name="T19" fmla="*/ 0 h 114"/>
                <a:gd name="T20" fmla="*/ 230 w 231"/>
                <a:gd name="T21" fmla="*/ 35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31" h="114">
                  <a:moveTo>
                    <a:pt x="230" y="35"/>
                  </a:moveTo>
                  <a:cubicBezTo>
                    <a:pt x="231" y="50"/>
                    <a:pt x="227" y="65"/>
                    <a:pt x="219" y="76"/>
                  </a:cubicBezTo>
                  <a:cubicBezTo>
                    <a:pt x="209" y="91"/>
                    <a:pt x="193" y="101"/>
                    <a:pt x="174" y="103"/>
                  </a:cubicBezTo>
                  <a:cubicBezTo>
                    <a:pt x="69" y="113"/>
                    <a:pt x="69" y="113"/>
                    <a:pt x="69" y="113"/>
                  </a:cubicBezTo>
                  <a:cubicBezTo>
                    <a:pt x="66" y="114"/>
                    <a:pt x="63" y="114"/>
                    <a:pt x="60" y="114"/>
                  </a:cubicBezTo>
                  <a:cubicBezTo>
                    <a:pt x="52" y="113"/>
                    <a:pt x="45" y="111"/>
                    <a:pt x="38" y="108"/>
                  </a:cubicBezTo>
                  <a:cubicBezTo>
                    <a:pt x="37" y="108"/>
                    <a:pt x="36" y="107"/>
                    <a:pt x="34" y="107"/>
                  </a:cubicBezTo>
                  <a:cubicBezTo>
                    <a:pt x="16" y="97"/>
                    <a:pt x="3" y="79"/>
                    <a:pt x="1" y="57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225" y="0"/>
                    <a:pt x="225" y="0"/>
                    <a:pt x="225" y="0"/>
                  </a:cubicBezTo>
                  <a:lnTo>
                    <a:pt x="230" y="3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25" name="Freeform 15"/>
            <p:cNvSpPr>
              <a:spLocks/>
            </p:cNvSpPr>
            <p:nvPr/>
          </p:nvSpPr>
          <p:spPr bwMode="auto">
            <a:xfrm>
              <a:off x="4206875" y="4911725"/>
              <a:ext cx="277813" cy="468313"/>
            </a:xfrm>
            <a:custGeom>
              <a:avLst/>
              <a:gdLst>
                <a:gd name="T0" fmla="*/ 239 w 239"/>
                <a:gd name="T1" fmla="*/ 66 h 403"/>
                <a:gd name="T2" fmla="*/ 203 w 239"/>
                <a:gd name="T3" fmla="*/ 5 h 403"/>
                <a:gd name="T4" fmla="*/ 200 w 239"/>
                <a:gd name="T5" fmla="*/ 0 h 403"/>
                <a:gd name="T6" fmla="*/ 174 w 239"/>
                <a:gd name="T7" fmla="*/ 17 h 403"/>
                <a:gd name="T8" fmla="*/ 127 w 239"/>
                <a:gd name="T9" fmla="*/ 53 h 403"/>
                <a:gd name="T10" fmla="*/ 27 w 239"/>
                <a:gd name="T11" fmla="*/ 188 h 403"/>
                <a:gd name="T12" fmla="*/ 37 w 239"/>
                <a:gd name="T13" fmla="*/ 403 h 403"/>
                <a:gd name="T14" fmla="*/ 42 w 239"/>
                <a:gd name="T15" fmla="*/ 401 h 403"/>
                <a:gd name="T16" fmla="*/ 51 w 239"/>
                <a:gd name="T17" fmla="*/ 399 h 403"/>
                <a:gd name="T18" fmla="*/ 90 w 239"/>
                <a:gd name="T19" fmla="*/ 387 h 403"/>
                <a:gd name="T20" fmla="*/ 96 w 239"/>
                <a:gd name="T21" fmla="*/ 385 h 403"/>
                <a:gd name="T22" fmla="*/ 104 w 239"/>
                <a:gd name="T23" fmla="*/ 382 h 403"/>
                <a:gd name="T24" fmla="*/ 110 w 239"/>
                <a:gd name="T25" fmla="*/ 380 h 403"/>
                <a:gd name="T26" fmla="*/ 100 w 239"/>
                <a:gd name="T27" fmla="*/ 209 h 403"/>
                <a:gd name="T28" fmla="*/ 224 w 239"/>
                <a:gd name="T29" fmla="*/ 75 h 403"/>
                <a:gd name="T30" fmla="*/ 239 w 239"/>
                <a:gd name="T31" fmla="*/ 66 h 4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39" h="403">
                  <a:moveTo>
                    <a:pt x="239" y="66"/>
                  </a:moveTo>
                  <a:cubicBezTo>
                    <a:pt x="203" y="5"/>
                    <a:pt x="203" y="5"/>
                    <a:pt x="203" y="5"/>
                  </a:cubicBezTo>
                  <a:cubicBezTo>
                    <a:pt x="200" y="0"/>
                    <a:pt x="200" y="0"/>
                    <a:pt x="200" y="0"/>
                  </a:cubicBezTo>
                  <a:cubicBezTo>
                    <a:pt x="200" y="0"/>
                    <a:pt x="189" y="6"/>
                    <a:pt x="174" y="17"/>
                  </a:cubicBezTo>
                  <a:cubicBezTo>
                    <a:pt x="161" y="26"/>
                    <a:pt x="144" y="38"/>
                    <a:pt x="127" y="53"/>
                  </a:cubicBezTo>
                  <a:cubicBezTo>
                    <a:pt x="73" y="98"/>
                    <a:pt x="39" y="143"/>
                    <a:pt x="27" y="188"/>
                  </a:cubicBezTo>
                  <a:cubicBezTo>
                    <a:pt x="0" y="281"/>
                    <a:pt x="35" y="398"/>
                    <a:pt x="37" y="403"/>
                  </a:cubicBezTo>
                  <a:cubicBezTo>
                    <a:pt x="42" y="401"/>
                    <a:pt x="42" y="401"/>
                    <a:pt x="42" y="401"/>
                  </a:cubicBezTo>
                  <a:cubicBezTo>
                    <a:pt x="51" y="399"/>
                    <a:pt x="51" y="399"/>
                    <a:pt x="51" y="399"/>
                  </a:cubicBezTo>
                  <a:cubicBezTo>
                    <a:pt x="90" y="387"/>
                    <a:pt x="90" y="387"/>
                    <a:pt x="90" y="387"/>
                  </a:cubicBezTo>
                  <a:cubicBezTo>
                    <a:pt x="96" y="385"/>
                    <a:pt x="96" y="385"/>
                    <a:pt x="96" y="385"/>
                  </a:cubicBezTo>
                  <a:cubicBezTo>
                    <a:pt x="104" y="382"/>
                    <a:pt x="104" y="382"/>
                    <a:pt x="104" y="382"/>
                  </a:cubicBezTo>
                  <a:cubicBezTo>
                    <a:pt x="110" y="380"/>
                    <a:pt x="110" y="380"/>
                    <a:pt x="110" y="380"/>
                  </a:cubicBezTo>
                  <a:cubicBezTo>
                    <a:pt x="110" y="380"/>
                    <a:pt x="80" y="280"/>
                    <a:pt x="100" y="209"/>
                  </a:cubicBezTo>
                  <a:cubicBezTo>
                    <a:pt x="115" y="155"/>
                    <a:pt x="185" y="100"/>
                    <a:pt x="224" y="75"/>
                  </a:cubicBezTo>
                  <a:cubicBezTo>
                    <a:pt x="230" y="71"/>
                    <a:pt x="235" y="68"/>
                    <a:pt x="239" y="6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26" name="Freeform 16"/>
            <p:cNvSpPr>
              <a:spLocks/>
            </p:cNvSpPr>
            <p:nvPr/>
          </p:nvSpPr>
          <p:spPr bwMode="auto">
            <a:xfrm>
              <a:off x="4433888" y="4533900"/>
              <a:ext cx="274638" cy="290513"/>
            </a:xfrm>
            <a:custGeom>
              <a:avLst/>
              <a:gdLst>
                <a:gd name="T0" fmla="*/ 235 w 236"/>
                <a:gd name="T1" fmla="*/ 112 h 250"/>
                <a:gd name="T2" fmla="*/ 236 w 236"/>
                <a:gd name="T3" fmla="*/ 117 h 250"/>
                <a:gd name="T4" fmla="*/ 233 w 236"/>
                <a:gd name="T5" fmla="*/ 142 h 250"/>
                <a:gd name="T6" fmla="*/ 175 w 236"/>
                <a:gd name="T7" fmla="*/ 220 h 250"/>
                <a:gd name="T8" fmla="*/ 125 w 236"/>
                <a:gd name="T9" fmla="*/ 234 h 250"/>
                <a:gd name="T10" fmla="*/ 51 w 236"/>
                <a:gd name="T11" fmla="*/ 234 h 250"/>
                <a:gd name="T12" fmla="*/ 33 w 236"/>
                <a:gd name="T13" fmla="*/ 215 h 250"/>
                <a:gd name="T14" fmla="*/ 26 w 236"/>
                <a:gd name="T15" fmla="*/ 207 h 250"/>
                <a:gd name="T16" fmla="*/ 3 w 236"/>
                <a:gd name="T17" fmla="*/ 124 h 250"/>
                <a:gd name="T18" fmla="*/ 108 w 236"/>
                <a:gd name="T19" fmla="*/ 2 h 250"/>
                <a:gd name="T20" fmla="*/ 113 w 236"/>
                <a:gd name="T21" fmla="*/ 2 h 250"/>
                <a:gd name="T22" fmla="*/ 211 w 236"/>
                <a:gd name="T23" fmla="*/ 46 h 250"/>
                <a:gd name="T24" fmla="*/ 211 w 236"/>
                <a:gd name="T25" fmla="*/ 46 h 250"/>
                <a:gd name="T26" fmla="*/ 227 w 236"/>
                <a:gd name="T27" fmla="*/ 74 h 250"/>
                <a:gd name="T28" fmla="*/ 235 w 236"/>
                <a:gd name="T29" fmla="*/ 112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36" h="250">
                  <a:moveTo>
                    <a:pt x="235" y="112"/>
                  </a:moveTo>
                  <a:cubicBezTo>
                    <a:pt x="236" y="114"/>
                    <a:pt x="236" y="115"/>
                    <a:pt x="236" y="117"/>
                  </a:cubicBezTo>
                  <a:cubicBezTo>
                    <a:pt x="236" y="126"/>
                    <a:pt x="235" y="134"/>
                    <a:pt x="233" y="142"/>
                  </a:cubicBezTo>
                  <a:cubicBezTo>
                    <a:pt x="226" y="175"/>
                    <a:pt x="204" y="204"/>
                    <a:pt x="175" y="220"/>
                  </a:cubicBezTo>
                  <a:cubicBezTo>
                    <a:pt x="160" y="229"/>
                    <a:pt x="143" y="233"/>
                    <a:pt x="125" y="234"/>
                  </a:cubicBezTo>
                  <a:cubicBezTo>
                    <a:pt x="96" y="236"/>
                    <a:pt x="72" y="250"/>
                    <a:pt x="51" y="234"/>
                  </a:cubicBezTo>
                  <a:cubicBezTo>
                    <a:pt x="44" y="228"/>
                    <a:pt x="38" y="222"/>
                    <a:pt x="33" y="215"/>
                  </a:cubicBezTo>
                  <a:cubicBezTo>
                    <a:pt x="30" y="213"/>
                    <a:pt x="28" y="210"/>
                    <a:pt x="26" y="207"/>
                  </a:cubicBezTo>
                  <a:cubicBezTo>
                    <a:pt x="15" y="190"/>
                    <a:pt x="4" y="146"/>
                    <a:pt x="3" y="124"/>
                  </a:cubicBezTo>
                  <a:cubicBezTo>
                    <a:pt x="0" y="61"/>
                    <a:pt x="46" y="8"/>
                    <a:pt x="108" y="2"/>
                  </a:cubicBezTo>
                  <a:cubicBezTo>
                    <a:pt x="110" y="2"/>
                    <a:pt x="111" y="2"/>
                    <a:pt x="113" y="2"/>
                  </a:cubicBezTo>
                  <a:cubicBezTo>
                    <a:pt x="152" y="0"/>
                    <a:pt x="188" y="17"/>
                    <a:pt x="211" y="46"/>
                  </a:cubicBezTo>
                  <a:cubicBezTo>
                    <a:pt x="211" y="46"/>
                    <a:pt x="211" y="46"/>
                    <a:pt x="211" y="46"/>
                  </a:cubicBezTo>
                  <a:cubicBezTo>
                    <a:pt x="217" y="54"/>
                    <a:pt x="223" y="64"/>
                    <a:pt x="227" y="74"/>
                  </a:cubicBezTo>
                  <a:cubicBezTo>
                    <a:pt x="232" y="85"/>
                    <a:pt x="235" y="98"/>
                    <a:pt x="235" y="11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27" name="Freeform 18"/>
            <p:cNvSpPr>
              <a:spLocks/>
            </p:cNvSpPr>
            <p:nvPr/>
          </p:nvSpPr>
          <p:spPr bwMode="auto">
            <a:xfrm>
              <a:off x="4400550" y="4878388"/>
              <a:ext cx="119062" cy="568326"/>
            </a:xfrm>
            <a:custGeom>
              <a:avLst/>
              <a:gdLst>
                <a:gd name="T0" fmla="*/ 103 w 103"/>
                <a:gd name="T1" fmla="*/ 481 h 489"/>
                <a:gd name="T2" fmla="*/ 50 w 103"/>
                <a:gd name="T3" fmla="*/ 488 h 489"/>
                <a:gd name="T4" fmla="*/ 12 w 103"/>
                <a:gd name="T5" fmla="*/ 488 h 489"/>
                <a:gd name="T6" fmla="*/ 10 w 103"/>
                <a:gd name="T7" fmla="*/ 487 h 489"/>
                <a:gd name="T8" fmla="*/ 3 w 103"/>
                <a:gd name="T9" fmla="*/ 193 h 489"/>
                <a:gd name="T10" fmla="*/ 5 w 103"/>
                <a:gd name="T11" fmla="*/ 77 h 489"/>
                <a:gd name="T12" fmla="*/ 5 w 103"/>
                <a:gd name="T13" fmla="*/ 60 h 489"/>
                <a:gd name="T14" fmla="*/ 7 w 103"/>
                <a:gd name="T15" fmla="*/ 49 h 489"/>
                <a:gd name="T16" fmla="*/ 48 w 103"/>
                <a:gd name="T17" fmla="*/ 13 h 489"/>
                <a:gd name="T18" fmla="*/ 80 w 103"/>
                <a:gd name="T19" fmla="*/ 2 h 489"/>
                <a:gd name="T20" fmla="*/ 86 w 103"/>
                <a:gd name="T21" fmla="*/ 1 h 489"/>
                <a:gd name="T22" fmla="*/ 103 w 103"/>
                <a:gd name="T23" fmla="*/ 481 h 4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3" h="489">
                  <a:moveTo>
                    <a:pt x="103" y="481"/>
                  </a:moveTo>
                  <a:cubicBezTo>
                    <a:pt x="103" y="481"/>
                    <a:pt x="82" y="487"/>
                    <a:pt x="50" y="488"/>
                  </a:cubicBezTo>
                  <a:cubicBezTo>
                    <a:pt x="39" y="489"/>
                    <a:pt x="26" y="489"/>
                    <a:pt x="12" y="488"/>
                  </a:cubicBezTo>
                  <a:cubicBezTo>
                    <a:pt x="11" y="488"/>
                    <a:pt x="11" y="488"/>
                    <a:pt x="10" y="487"/>
                  </a:cubicBezTo>
                  <a:cubicBezTo>
                    <a:pt x="3" y="193"/>
                    <a:pt x="3" y="193"/>
                    <a:pt x="3" y="193"/>
                  </a:cubicBezTo>
                  <a:cubicBezTo>
                    <a:pt x="0" y="144"/>
                    <a:pt x="3" y="118"/>
                    <a:pt x="5" y="77"/>
                  </a:cubicBezTo>
                  <a:cubicBezTo>
                    <a:pt x="5" y="72"/>
                    <a:pt x="5" y="66"/>
                    <a:pt x="5" y="60"/>
                  </a:cubicBezTo>
                  <a:cubicBezTo>
                    <a:pt x="5" y="56"/>
                    <a:pt x="6" y="53"/>
                    <a:pt x="7" y="49"/>
                  </a:cubicBezTo>
                  <a:cubicBezTo>
                    <a:pt x="12" y="32"/>
                    <a:pt x="29" y="21"/>
                    <a:pt x="48" y="13"/>
                  </a:cubicBezTo>
                  <a:cubicBezTo>
                    <a:pt x="59" y="8"/>
                    <a:pt x="70" y="5"/>
                    <a:pt x="80" y="2"/>
                  </a:cubicBezTo>
                  <a:cubicBezTo>
                    <a:pt x="84" y="0"/>
                    <a:pt x="81" y="2"/>
                    <a:pt x="86" y="1"/>
                  </a:cubicBezTo>
                  <a:lnTo>
                    <a:pt x="103" y="48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28" name="Freeform 19"/>
            <p:cNvSpPr>
              <a:spLocks/>
            </p:cNvSpPr>
            <p:nvPr/>
          </p:nvSpPr>
          <p:spPr bwMode="auto">
            <a:xfrm>
              <a:off x="4598987" y="4883150"/>
              <a:ext cx="112197" cy="546100"/>
            </a:xfrm>
            <a:custGeom>
              <a:avLst/>
              <a:gdLst>
                <a:gd name="T0" fmla="*/ 83 w 83"/>
                <a:gd name="T1" fmla="*/ 468 h 470"/>
                <a:gd name="T2" fmla="*/ 65 w 83"/>
                <a:gd name="T3" fmla="*/ 468 h 470"/>
                <a:gd name="T4" fmla="*/ 23 w 83"/>
                <a:gd name="T5" fmla="*/ 470 h 470"/>
                <a:gd name="T6" fmla="*/ 4 w 83"/>
                <a:gd name="T7" fmla="*/ 1 h 470"/>
                <a:gd name="T8" fmla="*/ 26 w 83"/>
                <a:gd name="T9" fmla="*/ 15 h 470"/>
                <a:gd name="T10" fmla="*/ 63 w 83"/>
                <a:gd name="T11" fmla="*/ 65 h 470"/>
                <a:gd name="T12" fmla="*/ 68 w 83"/>
                <a:gd name="T13" fmla="*/ 84 h 470"/>
                <a:gd name="T14" fmla="*/ 68 w 83"/>
                <a:gd name="T15" fmla="*/ 85 h 470"/>
                <a:gd name="T16" fmla="*/ 83 w 83"/>
                <a:gd name="T17" fmla="*/ 468 h 4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3" h="470">
                  <a:moveTo>
                    <a:pt x="83" y="468"/>
                  </a:moveTo>
                  <a:cubicBezTo>
                    <a:pt x="65" y="468"/>
                    <a:pt x="65" y="468"/>
                    <a:pt x="65" y="468"/>
                  </a:cubicBezTo>
                  <a:cubicBezTo>
                    <a:pt x="23" y="470"/>
                    <a:pt x="23" y="470"/>
                    <a:pt x="23" y="470"/>
                  </a:cubicBezTo>
                  <a:cubicBezTo>
                    <a:pt x="23" y="470"/>
                    <a:pt x="0" y="0"/>
                    <a:pt x="4" y="1"/>
                  </a:cubicBezTo>
                  <a:cubicBezTo>
                    <a:pt x="11" y="5"/>
                    <a:pt x="19" y="9"/>
                    <a:pt x="26" y="15"/>
                  </a:cubicBezTo>
                  <a:cubicBezTo>
                    <a:pt x="41" y="27"/>
                    <a:pt x="56" y="45"/>
                    <a:pt x="63" y="65"/>
                  </a:cubicBezTo>
                  <a:cubicBezTo>
                    <a:pt x="65" y="71"/>
                    <a:pt x="67" y="78"/>
                    <a:pt x="68" y="84"/>
                  </a:cubicBezTo>
                  <a:cubicBezTo>
                    <a:pt x="68" y="84"/>
                    <a:pt x="68" y="84"/>
                    <a:pt x="68" y="85"/>
                  </a:cubicBezTo>
                  <a:cubicBezTo>
                    <a:pt x="73" y="125"/>
                    <a:pt x="83" y="468"/>
                    <a:pt x="83" y="46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29" name="Freeform 20"/>
            <p:cNvSpPr>
              <a:spLocks/>
            </p:cNvSpPr>
            <p:nvPr/>
          </p:nvSpPr>
          <p:spPr bwMode="auto">
            <a:xfrm>
              <a:off x="4452938" y="4864100"/>
              <a:ext cx="60325" cy="290513"/>
            </a:xfrm>
            <a:custGeom>
              <a:avLst/>
              <a:gdLst>
                <a:gd name="T0" fmla="*/ 50 w 52"/>
                <a:gd name="T1" fmla="*/ 247 h 251"/>
                <a:gd name="T2" fmla="*/ 9 w 52"/>
                <a:gd name="T3" fmla="*/ 102 h 251"/>
                <a:gd name="T4" fmla="*/ 27 w 52"/>
                <a:gd name="T5" fmla="*/ 86 h 251"/>
                <a:gd name="T6" fmla="*/ 0 w 52"/>
                <a:gd name="T7" fmla="*/ 27 h 251"/>
                <a:gd name="T8" fmla="*/ 42 w 52"/>
                <a:gd name="T9" fmla="*/ 0 h 251"/>
                <a:gd name="T10" fmla="*/ 50 w 52"/>
                <a:gd name="T11" fmla="*/ 247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2" h="251">
                  <a:moveTo>
                    <a:pt x="50" y="247"/>
                  </a:moveTo>
                  <a:cubicBezTo>
                    <a:pt x="52" y="251"/>
                    <a:pt x="9" y="102"/>
                    <a:pt x="9" y="102"/>
                  </a:cubicBezTo>
                  <a:cubicBezTo>
                    <a:pt x="27" y="86"/>
                    <a:pt x="27" y="86"/>
                    <a:pt x="27" y="86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42" y="0"/>
                    <a:pt x="47" y="240"/>
                    <a:pt x="50" y="24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grpSp>
          <p:nvGrpSpPr>
            <p:cNvPr id="730" name="Group 729"/>
            <p:cNvGrpSpPr/>
            <p:nvPr/>
          </p:nvGrpSpPr>
          <p:grpSpPr>
            <a:xfrm>
              <a:off x="4618040" y="5005240"/>
              <a:ext cx="412750" cy="290549"/>
              <a:chOff x="4637088" y="5005240"/>
              <a:chExt cx="412750" cy="290549"/>
            </a:xfrm>
          </p:grpSpPr>
          <p:sp>
            <p:nvSpPr>
              <p:cNvPr id="735" name="Freeform 13"/>
              <p:cNvSpPr>
                <a:spLocks/>
              </p:cNvSpPr>
              <p:nvPr/>
            </p:nvSpPr>
            <p:spPr bwMode="auto">
              <a:xfrm>
                <a:off x="4919663" y="5232289"/>
                <a:ext cx="30163" cy="63500"/>
              </a:xfrm>
              <a:custGeom>
                <a:avLst/>
                <a:gdLst>
                  <a:gd name="T0" fmla="*/ 4 w 19"/>
                  <a:gd name="T1" fmla="*/ 40 h 40"/>
                  <a:gd name="T2" fmla="*/ 3 w 19"/>
                  <a:gd name="T3" fmla="*/ 31 h 40"/>
                  <a:gd name="T4" fmla="*/ 0 w 19"/>
                  <a:gd name="T5" fmla="*/ 1 h 40"/>
                  <a:gd name="T6" fmla="*/ 9 w 19"/>
                  <a:gd name="T7" fmla="*/ 0 h 40"/>
                  <a:gd name="T8" fmla="*/ 15 w 19"/>
                  <a:gd name="T9" fmla="*/ 0 h 40"/>
                  <a:gd name="T10" fmla="*/ 16 w 19"/>
                  <a:gd name="T11" fmla="*/ 4 h 40"/>
                  <a:gd name="T12" fmla="*/ 16 w 19"/>
                  <a:gd name="T13" fmla="*/ 5 h 40"/>
                  <a:gd name="T14" fmla="*/ 16 w 19"/>
                  <a:gd name="T15" fmla="*/ 14 h 40"/>
                  <a:gd name="T16" fmla="*/ 19 w 19"/>
                  <a:gd name="T17" fmla="*/ 37 h 40"/>
                  <a:gd name="T18" fmla="*/ 19 w 19"/>
                  <a:gd name="T19" fmla="*/ 38 h 40"/>
                  <a:gd name="T20" fmla="*/ 13 w 19"/>
                  <a:gd name="T21" fmla="*/ 39 h 40"/>
                  <a:gd name="T22" fmla="*/ 7 w 19"/>
                  <a:gd name="T23" fmla="*/ 39 h 40"/>
                  <a:gd name="T24" fmla="*/ 4 w 19"/>
                  <a:gd name="T25" fmla="*/ 4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9" h="40">
                    <a:moveTo>
                      <a:pt x="4" y="40"/>
                    </a:moveTo>
                    <a:lnTo>
                      <a:pt x="3" y="31"/>
                    </a:lnTo>
                    <a:lnTo>
                      <a:pt x="0" y="1"/>
                    </a:lnTo>
                    <a:lnTo>
                      <a:pt x="9" y="0"/>
                    </a:lnTo>
                    <a:lnTo>
                      <a:pt x="15" y="0"/>
                    </a:lnTo>
                    <a:lnTo>
                      <a:pt x="16" y="4"/>
                    </a:lnTo>
                    <a:lnTo>
                      <a:pt x="16" y="5"/>
                    </a:lnTo>
                    <a:lnTo>
                      <a:pt x="16" y="14"/>
                    </a:lnTo>
                    <a:lnTo>
                      <a:pt x="19" y="37"/>
                    </a:lnTo>
                    <a:lnTo>
                      <a:pt x="19" y="38"/>
                    </a:lnTo>
                    <a:lnTo>
                      <a:pt x="13" y="39"/>
                    </a:lnTo>
                    <a:lnTo>
                      <a:pt x="7" y="39"/>
                    </a:lnTo>
                    <a:lnTo>
                      <a:pt x="4" y="40"/>
                    </a:lnTo>
                    <a:close/>
                  </a:path>
                </a:pathLst>
              </a:custGeom>
              <a:solidFill>
                <a:srgbClr val="EAEC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736" name="Freeform 14"/>
              <p:cNvSpPr>
                <a:spLocks/>
              </p:cNvSpPr>
              <p:nvPr/>
            </p:nvSpPr>
            <p:spPr bwMode="auto">
              <a:xfrm>
                <a:off x="4637088" y="5005240"/>
                <a:ext cx="296863" cy="287338"/>
              </a:xfrm>
              <a:custGeom>
                <a:avLst/>
                <a:gdLst>
                  <a:gd name="T0" fmla="*/ 253 w 256"/>
                  <a:gd name="T1" fmla="*/ 247 h 247"/>
                  <a:gd name="T2" fmla="*/ 73 w 256"/>
                  <a:gd name="T3" fmla="*/ 179 h 247"/>
                  <a:gd name="T4" fmla="*/ 8 w 256"/>
                  <a:gd name="T5" fmla="*/ 46 h 247"/>
                  <a:gd name="T6" fmla="*/ 4 w 256"/>
                  <a:gd name="T7" fmla="*/ 32 h 247"/>
                  <a:gd name="T8" fmla="*/ 0 w 256"/>
                  <a:gd name="T9" fmla="*/ 12 h 247"/>
                  <a:gd name="T10" fmla="*/ 33 w 256"/>
                  <a:gd name="T11" fmla="*/ 6 h 247"/>
                  <a:gd name="T12" fmla="*/ 65 w 256"/>
                  <a:gd name="T13" fmla="*/ 0 h 247"/>
                  <a:gd name="T14" fmla="*/ 65 w 256"/>
                  <a:gd name="T15" fmla="*/ 0 h 247"/>
                  <a:gd name="T16" fmla="*/ 66 w 256"/>
                  <a:gd name="T17" fmla="*/ 6 h 247"/>
                  <a:gd name="T18" fmla="*/ 122 w 256"/>
                  <a:gd name="T19" fmla="*/ 136 h 247"/>
                  <a:gd name="T20" fmla="*/ 256 w 256"/>
                  <a:gd name="T21" fmla="*/ 183 h 247"/>
                  <a:gd name="T22" fmla="*/ 256 w 256"/>
                  <a:gd name="T23" fmla="*/ 189 h 247"/>
                  <a:gd name="T24" fmla="*/ 254 w 256"/>
                  <a:gd name="T25" fmla="*/ 232 h 247"/>
                  <a:gd name="T26" fmla="*/ 253 w 256"/>
                  <a:gd name="T27" fmla="*/ 242 h 247"/>
                  <a:gd name="T28" fmla="*/ 253 w 256"/>
                  <a:gd name="T29" fmla="*/ 247 h 2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56" h="247">
                    <a:moveTo>
                      <a:pt x="253" y="247"/>
                    </a:moveTo>
                    <a:cubicBezTo>
                      <a:pt x="248" y="247"/>
                      <a:pt x="133" y="241"/>
                      <a:pt x="73" y="179"/>
                    </a:cubicBezTo>
                    <a:cubicBezTo>
                      <a:pt x="39" y="144"/>
                      <a:pt x="19" y="84"/>
                      <a:pt x="8" y="46"/>
                    </a:cubicBezTo>
                    <a:cubicBezTo>
                      <a:pt x="7" y="41"/>
                      <a:pt x="5" y="36"/>
                      <a:pt x="4" y="32"/>
                    </a:cubicBezTo>
                    <a:cubicBezTo>
                      <a:pt x="2" y="22"/>
                      <a:pt x="1" y="15"/>
                      <a:pt x="0" y="12"/>
                    </a:cubicBezTo>
                    <a:cubicBezTo>
                      <a:pt x="33" y="6"/>
                      <a:pt x="33" y="6"/>
                      <a:pt x="33" y="6"/>
                    </a:cubicBezTo>
                    <a:cubicBezTo>
                      <a:pt x="65" y="0"/>
                      <a:pt x="65" y="0"/>
                      <a:pt x="65" y="0"/>
                    </a:cubicBezTo>
                    <a:cubicBezTo>
                      <a:pt x="65" y="0"/>
                      <a:pt x="65" y="0"/>
                      <a:pt x="65" y="0"/>
                    </a:cubicBezTo>
                    <a:cubicBezTo>
                      <a:pt x="66" y="2"/>
                      <a:pt x="66" y="4"/>
                      <a:pt x="66" y="6"/>
                    </a:cubicBezTo>
                    <a:cubicBezTo>
                      <a:pt x="73" y="36"/>
                      <a:pt x="93" y="105"/>
                      <a:pt x="122" y="136"/>
                    </a:cubicBezTo>
                    <a:cubicBezTo>
                      <a:pt x="156" y="171"/>
                      <a:pt x="230" y="182"/>
                      <a:pt x="256" y="183"/>
                    </a:cubicBezTo>
                    <a:cubicBezTo>
                      <a:pt x="256" y="189"/>
                      <a:pt x="256" y="189"/>
                      <a:pt x="256" y="189"/>
                    </a:cubicBezTo>
                    <a:cubicBezTo>
                      <a:pt x="254" y="232"/>
                      <a:pt x="254" y="232"/>
                      <a:pt x="254" y="232"/>
                    </a:cubicBezTo>
                    <a:cubicBezTo>
                      <a:pt x="253" y="242"/>
                      <a:pt x="253" y="242"/>
                      <a:pt x="253" y="242"/>
                    </a:cubicBezTo>
                    <a:lnTo>
                      <a:pt x="253" y="247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737" name="Freeform 12"/>
              <p:cNvSpPr>
                <a:spLocks/>
              </p:cNvSpPr>
              <p:nvPr/>
            </p:nvSpPr>
            <p:spPr bwMode="auto">
              <a:xfrm>
                <a:off x="4933950" y="5216414"/>
                <a:ext cx="115888" cy="76200"/>
              </a:xfrm>
              <a:custGeom>
                <a:avLst/>
                <a:gdLst>
                  <a:gd name="T0" fmla="*/ 93 w 100"/>
                  <a:gd name="T1" fmla="*/ 32 h 66"/>
                  <a:gd name="T2" fmla="*/ 61 w 100"/>
                  <a:gd name="T3" fmla="*/ 34 h 66"/>
                  <a:gd name="T4" fmla="*/ 61 w 100"/>
                  <a:gd name="T5" fmla="*/ 32 h 66"/>
                  <a:gd name="T6" fmla="*/ 92 w 100"/>
                  <a:gd name="T7" fmla="*/ 29 h 66"/>
                  <a:gd name="T8" fmla="*/ 98 w 100"/>
                  <a:gd name="T9" fmla="*/ 22 h 66"/>
                  <a:gd name="T10" fmla="*/ 91 w 100"/>
                  <a:gd name="T11" fmla="*/ 17 h 66"/>
                  <a:gd name="T12" fmla="*/ 56 w 100"/>
                  <a:gd name="T13" fmla="*/ 20 h 66"/>
                  <a:gd name="T14" fmla="*/ 43 w 100"/>
                  <a:gd name="T15" fmla="*/ 18 h 66"/>
                  <a:gd name="T16" fmla="*/ 56 w 100"/>
                  <a:gd name="T17" fmla="*/ 13 h 66"/>
                  <a:gd name="T18" fmla="*/ 59 w 100"/>
                  <a:gd name="T19" fmla="*/ 5 h 66"/>
                  <a:gd name="T20" fmla="*/ 50 w 100"/>
                  <a:gd name="T21" fmla="*/ 1 h 66"/>
                  <a:gd name="T22" fmla="*/ 6 w 100"/>
                  <a:gd name="T23" fmla="*/ 20 h 66"/>
                  <a:gd name="T24" fmla="*/ 0 w 100"/>
                  <a:gd name="T25" fmla="*/ 21 h 66"/>
                  <a:gd name="T26" fmla="*/ 2 w 100"/>
                  <a:gd name="T27" fmla="*/ 51 h 66"/>
                  <a:gd name="T28" fmla="*/ 35 w 100"/>
                  <a:gd name="T29" fmla="*/ 64 h 66"/>
                  <a:gd name="T30" fmla="*/ 36 w 100"/>
                  <a:gd name="T31" fmla="*/ 64 h 66"/>
                  <a:gd name="T32" fmla="*/ 83 w 100"/>
                  <a:gd name="T33" fmla="*/ 60 h 66"/>
                  <a:gd name="T34" fmla="*/ 89 w 100"/>
                  <a:gd name="T35" fmla="*/ 53 h 66"/>
                  <a:gd name="T36" fmla="*/ 82 w 100"/>
                  <a:gd name="T37" fmla="*/ 48 h 66"/>
                  <a:gd name="T38" fmla="*/ 62 w 100"/>
                  <a:gd name="T39" fmla="*/ 49 h 66"/>
                  <a:gd name="T40" fmla="*/ 62 w 100"/>
                  <a:gd name="T41" fmla="*/ 47 h 66"/>
                  <a:gd name="T42" fmla="*/ 94 w 100"/>
                  <a:gd name="T43" fmla="*/ 44 h 66"/>
                  <a:gd name="T44" fmla="*/ 100 w 100"/>
                  <a:gd name="T45" fmla="*/ 37 h 66"/>
                  <a:gd name="T46" fmla="*/ 93 w 100"/>
                  <a:gd name="T47" fmla="*/ 32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00" h="66">
                    <a:moveTo>
                      <a:pt x="93" y="32"/>
                    </a:moveTo>
                    <a:cubicBezTo>
                      <a:pt x="61" y="34"/>
                      <a:pt x="61" y="34"/>
                      <a:pt x="61" y="34"/>
                    </a:cubicBezTo>
                    <a:cubicBezTo>
                      <a:pt x="61" y="33"/>
                      <a:pt x="61" y="33"/>
                      <a:pt x="61" y="32"/>
                    </a:cubicBezTo>
                    <a:cubicBezTo>
                      <a:pt x="92" y="29"/>
                      <a:pt x="92" y="29"/>
                      <a:pt x="92" y="29"/>
                    </a:cubicBezTo>
                    <a:cubicBezTo>
                      <a:pt x="95" y="29"/>
                      <a:pt x="98" y="26"/>
                      <a:pt x="98" y="22"/>
                    </a:cubicBezTo>
                    <a:cubicBezTo>
                      <a:pt x="97" y="19"/>
                      <a:pt x="94" y="16"/>
                      <a:pt x="91" y="17"/>
                    </a:cubicBezTo>
                    <a:cubicBezTo>
                      <a:pt x="56" y="20"/>
                      <a:pt x="56" y="20"/>
                      <a:pt x="56" y="20"/>
                    </a:cubicBezTo>
                    <a:cubicBezTo>
                      <a:pt x="52" y="19"/>
                      <a:pt x="48" y="19"/>
                      <a:pt x="43" y="18"/>
                    </a:cubicBezTo>
                    <a:cubicBezTo>
                      <a:pt x="56" y="13"/>
                      <a:pt x="56" y="13"/>
                      <a:pt x="56" y="13"/>
                    </a:cubicBezTo>
                    <a:cubicBezTo>
                      <a:pt x="59" y="12"/>
                      <a:pt x="61" y="8"/>
                      <a:pt x="59" y="5"/>
                    </a:cubicBezTo>
                    <a:cubicBezTo>
                      <a:pt x="58" y="1"/>
                      <a:pt x="54" y="0"/>
                      <a:pt x="50" y="1"/>
                    </a:cubicBezTo>
                    <a:cubicBezTo>
                      <a:pt x="6" y="20"/>
                      <a:pt x="6" y="20"/>
                      <a:pt x="6" y="20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21"/>
                      <a:pt x="2" y="50"/>
                      <a:pt x="2" y="51"/>
                    </a:cubicBezTo>
                    <a:cubicBezTo>
                      <a:pt x="2" y="66"/>
                      <a:pt x="22" y="66"/>
                      <a:pt x="35" y="64"/>
                    </a:cubicBezTo>
                    <a:cubicBezTo>
                      <a:pt x="35" y="64"/>
                      <a:pt x="36" y="64"/>
                      <a:pt x="36" y="64"/>
                    </a:cubicBezTo>
                    <a:cubicBezTo>
                      <a:pt x="83" y="60"/>
                      <a:pt x="83" y="60"/>
                      <a:pt x="83" y="60"/>
                    </a:cubicBezTo>
                    <a:cubicBezTo>
                      <a:pt x="87" y="60"/>
                      <a:pt x="90" y="57"/>
                      <a:pt x="89" y="53"/>
                    </a:cubicBezTo>
                    <a:cubicBezTo>
                      <a:pt x="89" y="50"/>
                      <a:pt x="86" y="47"/>
                      <a:pt x="82" y="48"/>
                    </a:cubicBezTo>
                    <a:cubicBezTo>
                      <a:pt x="62" y="49"/>
                      <a:pt x="62" y="49"/>
                      <a:pt x="62" y="49"/>
                    </a:cubicBezTo>
                    <a:cubicBezTo>
                      <a:pt x="62" y="49"/>
                      <a:pt x="62" y="48"/>
                      <a:pt x="62" y="47"/>
                    </a:cubicBezTo>
                    <a:cubicBezTo>
                      <a:pt x="94" y="44"/>
                      <a:pt x="94" y="44"/>
                      <a:pt x="94" y="44"/>
                    </a:cubicBezTo>
                    <a:cubicBezTo>
                      <a:pt x="97" y="44"/>
                      <a:pt x="100" y="41"/>
                      <a:pt x="100" y="37"/>
                    </a:cubicBezTo>
                    <a:cubicBezTo>
                      <a:pt x="100" y="34"/>
                      <a:pt x="96" y="31"/>
                      <a:pt x="93" y="32"/>
                    </a:cubicBezTo>
                    <a:close/>
                  </a:path>
                </a:pathLst>
              </a:custGeom>
              <a:solidFill>
                <a:schemeClr val="accent3">
                  <a:lumMod val="40000"/>
                  <a:lumOff val="6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  <p:sp>
          <p:nvSpPr>
            <p:cNvPr id="731" name="Freeform 17"/>
            <p:cNvSpPr>
              <a:spLocks/>
            </p:cNvSpPr>
            <p:nvPr/>
          </p:nvSpPr>
          <p:spPr bwMode="auto">
            <a:xfrm>
              <a:off x="4460875" y="4562475"/>
              <a:ext cx="252413" cy="357188"/>
            </a:xfrm>
            <a:custGeom>
              <a:avLst/>
              <a:gdLst>
                <a:gd name="T0" fmla="*/ 217 w 218"/>
                <a:gd name="T1" fmla="*/ 17 h 309"/>
                <a:gd name="T2" fmla="*/ 197 w 218"/>
                <a:gd name="T3" fmla="*/ 1 h 309"/>
                <a:gd name="T4" fmla="*/ 49 w 218"/>
                <a:gd name="T5" fmla="*/ 19 h 309"/>
                <a:gd name="T6" fmla="*/ 33 w 218"/>
                <a:gd name="T7" fmla="*/ 39 h 309"/>
                <a:gd name="T8" fmla="*/ 40 w 218"/>
                <a:gd name="T9" fmla="*/ 51 h 309"/>
                <a:gd name="T10" fmla="*/ 28 w 218"/>
                <a:gd name="T11" fmla="*/ 70 h 309"/>
                <a:gd name="T12" fmla="*/ 28 w 218"/>
                <a:gd name="T13" fmla="*/ 70 h 309"/>
                <a:gd name="T14" fmla="*/ 24 w 218"/>
                <a:gd name="T15" fmla="*/ 80 h 309"/>
                <a:gd name="T16" fmla="*/ 24 w 218"/>
                <a:gd name="T17" fmla="*/ 82 h 309"/>
                <a:gd name="T18" fmla="*/ 21 w 218"/>
                <a:gd name="T19" fmla="*/ 94 h 309"/>
                <a:gd name="T20" fmla="*/ 20 w 218"/>
                <a:gd name="T21" fmla="*/ 112 h 309"/>
                <a:gd name="T22" fmla="*/ 20 w 218"/>
                <a:gd name="T23" fmla="*/ 112 h 309"/>
                <a:gd name="T24" fmla="*/ 20 w 218"/>
                <a:gd name="T25" fmla="*/ 113 h 309"/>
                <a:gd name="T26" fmla="*/ 20 w 218"/>
                <a:gd name="T27" fmla="*/ 117 h 309"/>
                <a:gd name="T28" fmla="*/ 20 w 218"/>
                <a:gd name="T29" fmla="*/ 121 h 309"/>
                <a:gd name="T30" fmla="*/ 21 w 218"/>
                <a:gd name="T31" fmla="*/ 126 h 309"/>
                <a:gd name="T32" fmla="*/ 21 w 218"/>
                <a:gd name="T33" fmla="*/ 126 h 309"/>
                <a:gd name="T34" fmla="*/ 6 w 218"/>
                <a:gd name="T35" fmla="*/ 133 h 309"/>
                <a:gd name="T36" fmla="*/ 1 w 218"/>
                <a:gd name="T37" fmla="*/ 150 h 309"/>
                <a:gd name="T38" fmla="*/ 24 w 218"/>
                <a:gd name="T39" fmla="*/ 172 h 309"/>
                <a:gd name="T40" fmla="*/ 44 w 218"/>
                <a:gd name="T41" fmla="*/ 215 h 309"/>
                <a:gd name="T42" fmla="*/ 52 w 218"/>
                <a:gd name="T43" fmla="*/ 283 h 309"/>
                <a:gd name="T44" fmla="*/ 83 w 218"/>
                <a:gd name="T45" fmla="*/ 307 h 309"/>
                <a:gd name="T46" fmla="*/ 99 w 218"/>
                <a:gd name="T47" fmla="*/ 305 h 309"/>
                <a:gd name="T48" fmla="*/ 123 w 218"/>
                <a:gd name="T49" fmla="*/ 275 h 309"/>
                <a:gd name="T50" fmla="*/ 120 w 218"/>
                <a:gd name="T51" fmla="*/ 249 h 309"/>
                <a:gd name="T52" fmla="*/ 123 w 218"/>
                <a:gd name="T53" fmla="*/ 249 h 309"/>
                <a:gd name="T54" fmla="*/ 136 w 218"/>
                <a:gd name="T55" fmla="*/ 248 h 309"/>
                <a:gd name="T56" fmla="*/ 139 w 218"/>
                <a:gd name="T57" fmla="*/ 247 h 309"/>
                <a:gd name="T58" fmla="*/ 209 w 218"/>
                <a:gd name="T59" fmla="*/ 164 h 309"/>
                <a:gd name="T60" fmla="*/ 209 w 218"/>
                <a:gd name="T61" fmla="*/ 151 h 309"/>
                <a:gd name="T62" fmla="*/ 209 w 218"/>
                <a:gd name="T63" fmla="*/ 144 h 309"/>
                <a:gd name="T64" fmla="*/ 205 w 218"/>
                <a:gd name="T65" fmla="*/ 100 h 309"/>
                <a:gd name="T66" fmla="*/ 203 w 218"/>
                <a:gd name="T67" fmla="*/ 81 h 309"/>
                <a:gd name="T68" fmla="*/ 198 w 218"/>
                <a:gd name="T69" fmla="*/ 67 h 309"/>
                <a:gd name="T70" fmla="*/ 178 w 218"/>
                <a:gd name="T71" fmla="*/ 39 h 309"/>
                <a:gd name="T72" fmla="*/ 201 w 218"/>
                <a:gd name="T73" fmla="*/ 36 h 309"/>
                <a:gd name="T74" fmla="*/ 217 w 218"/>
                <a:gd name="T75" fmla="*/ 17 h 3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18" h="309">
                  <a:moveTo>
                    <a:pt x="217" y="17"/>
                  </a:moveTo>
                  <a:cubicBezTo>
                    <a:pt x="216" y="7"/>
                    <a:pt x="207" y="0"/>
                    <a:pt x="197" y="1"/>
                  </a:cubicBezTo>
                  <a:cubicBezTo>
                    <a:pt x="49" y="19"/>
                    <a:pt x="49" y="19"/>
                    <a:pt x="49" y="19"/>
                  </a:cubicBezTo>
                  <a:cubicBezTo>
                    <a:pt x="39" y="20"/>
                    <a:pt x="32" y="29"/>
                    <a:pt x="33" y="39"/>
                  </a:cubicBezTo>
                  <a:cubicBezTo>
                    <a:pt x="34" y="44"/>
                    <a:pt x="36" y="48"/>
                    <a:pt x="40" y="51"/>
                  </a:cubicBezTo>
                  <a:cubicBezTo>
                    <a:pt x="35" y="57"/>
                    <a:pt x="31" y="63"/>
                    <a:pt x="28" y="70"/>
                  </a:cubicBezTo>
                  <a:cubicBezTo>
                    <a:pt x="28" y="70"/>
                    <a:pt x="28" y="70"/>
                    <a:pt x="28" y="70"/>
                  </a:cubicBezTo>
                  <a:cubicBezTo>
                    <a:pt x="27" y="74"/>
                    <a:pt x="25" y="77"/>
                    <a:pt x="24" y="80"/>
                  </a:cubicBezTo>
                  <a:cubicBezTo>
                    <a:pt x="24" y="81"/>
                    <a:pt x="24" y="81"/>
                    <a:pt x="24" y="82"/>
                  </a:cubicBezTo>
                  <a:cubicBezTo>
                    <a:pt x="23" y="86"/>
                    <a:pt x="22" y="90"/>
                    <a:pt x="21" y="94"/>
                  </a:cubicBezTo>
                  <a:cubicBezTo>
                    <a:pt x="20" y="100"/>
                    <a:pt x="19" y="106"/>
                    <a:pt x="20" y="112"/>
                  </a:cubicBezTo>
                  <a:cubicBezTo>
                    <a:pt x="20" y="112"/>
                    <a:pt x="20" y="112"/>
                    <a:pt x="20" y="112"/>
                  </a:cubicBezTo>
                  <a:cubicBezTo>
                    <a:pt x="20" y="113"/>
                    <a:pt x="20" y="113"/>
                    <a:pt x="20" y="113"/>
                  </a:cubicBezTo>
                  <a:cubicBezTo>
                    <a:pt x="20" y="117"/>
                    <a:pt x="20" y="117"/>
                    <a:pt x="20" y="117"/>
                  </a:cubicBezTo>
                  <a:cubicBezTo>
                    <a:pt x="20" y="121"/>
                    <a:pt x="20" y="121"/>
                    <a:pt x="20" y="121"/>
                  </a:cubicBezTo>
                  <a:cubicBezTo>
                    <a:pt x="21" y="126"/>
                    <a:pt x="21" y="126"/>
                    <a:pt x="21" y="126"/>
                  </a:cubicBezTo>
                  <a:cubicBezTo>
                    <a:pt x="21" y="126"/>
                    <a:pt x="21" y="126"/>
                    <a:pt x="21" y="126"/>
                  </a:cubicBezTo>
                  <a:cubicBezTo>
                    <a:pt x="15" y="127"/>
                    <a:pt x="10" y="129"/>
                    <a:pt x="6" y="133"/>
                  </a:cubicBezTo>
                  <a:cubicBezTo>
                    <a:pt x="3" y="138"/>
                    <a:pt x="0" y="143"/>
                    <a:pt x="1" y="150"/>
                  </a:cubicBezTo>
                  <a:cubicBezTo>
                    <a:pt x="2" y="162"/>
                    <a:pt x="12" y="172"/>
                    <a:pt x="24" y="172"/>
                  </a:cubicBezTo>
                  <a:cubicBezTo>
                    <a:pt x="27" y="188"/>
                    <a:pt x="34" y="203"/>
                    <a:pt x="44" y="215"/>
                  </a:cubicBezTo>
                  <a:cubicBezTo>
                    <a:pt x="52" y="283"/>
                    <a:pt x="52" y="283"/>
                    <a:pt x="52" y="283"/>
                  </a:cubicBezTo>
                  <a:cubicBezTo>
                    <a:pt x="54" y="298"/>
                    <a:pt x="68" y="309"/>
                    <a:pt x="83" y="307"/>
                  </a:cubicBezTo>
                  <a:cubicBezTo>
                    <a:pt x="99" y="305"/>
                    <a:pt x="99" y="305"/>
                    <a:pt x="99" y="305"/>
                  </a:cubicBezTo>
                  <a:cubicBezTo>
                    <a:pt x="114" y="303"/>
                    <a:pt x="125" y="290"/>
                    <a:pt x="123" y="275"/>
                  </a:cubicBezTo>
                  <a:cubicBezTo>
                    <a:pt x="120" y="249"/>
                    <a:pt x="120" y="249"/>
                    <a:pt x="120" y="249"/>
                  </a:cubicBezTo>
                  <a:cubicBezTo>
                    <a:pt x="121" y="249"/>
                    <a:pt x="122" y="249"/>
                    <a:pt x="123" y="249"/>
                  </a:cubicBezTo>
                  <a:cubicBezTo>
                    <a:pt x="127" y="249"/>
                    <a:pt x="131" y="248"/>
                    <a:pt x="136" y="248"/>
                  </a:cubicBezTo>
                  <a:cubicBezTo>
                    <a:pt x="137" y="247"/>
                    <a:pt x="138" y="247"/>
                    <a:pt x="139" y="247"/>
                  </a:cubicBezTo>
                  <a:cubicBezTo>
                    <a:pt x="178" y="237"/>
                    <a:pt x="206" y="203"/>
                    <a:pt x="209" y="164"/>
                  </a:cubicBezTo>
                  <a:cubicBezTo>
                    <a:pt x="209" y="160"/>
                    <a:pt x="209" y="155"/>
                    <a:pt x="209" y="151"/>
                  </a:cubicBezTo>
                  <a:cubicBezTo>
                    <a:pt x="209" y="144"/>
                    <a:pt x="209" y="144"/>
                    <a:pt x="209" y="144"/>
                  </a:cubicBezTo>
                  <a:cubicBezTo>
                    <a:pt x="205" y="100"/>
                    <a:pt x="205" y="100"/>
                    <a:pt x="205" y="100"/>
                  </a:cubicBezTo>
                  <a:cubicBezTo>
                    <a:pt x="205" y="94"/>
                    <a:pt x="204" y="87"/>
                    <a:pt x="203" y="81"/>
                  </a:cubicBezTo>
                  <a:cubicBezTo>
                    <a:pt x="201" y="76"/>
                    <a:pt x="200" y="72"/>
                    <a:pt x="198" y="67"/>
                  </a:cubicBezTo>
                  <a:cubicBezTo>
                    <a:pt x="193" y="57"/>
                    <a:pt x="186" y="47"/>
                    <a:pt x="178" y="39"/>
                  </a:cubicBezTo>
                  <a:cubicBezTo>
                    <a:pt x="201" y="36"/>
                    <a:pt x="201" y="36"/>
                    <a:pt x="201" y="36"/>
                  </a:cubicBezTo>
                  <a:cubicBezTo>
                    <a:pt x="211" y="35"/>
                    <a:pt x="218" y="26"/>
                    <a:pt x="217" y="17"/>
                  </a:cubicBezTo>
                  <a:close/>
                </a:path>
              </a:pathLst>
            </a:custGeom>
            <a:solidFill>
              <a:schemeClr val="accent3">
                <a:lumMod val="40000"/>
                <a:lumOff val="6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32" name="Freeform 22"/>
            <p:cNvSpPr>
              <a:spLocks/>
            </p:cNvSpPr>
            <p:nvPr/>
          </p:nvSpPr>
          <p:spPr bwMode="auto">
            <a:xfrm>
              <a:off x="4251325" y="5360988"/>
              <a:ext cx="112713" cy="125413"/>
            </a:xfrm>
            <a:custGeom>
              <a:avLst/>
              <a:gdLst>
                <a:gd name="T0" fmla="*/ 95 w 97"/>
                <a:gd name="T1" fmla="*/ 69 h 108"/>
                <a:gd name="T2" fmla="*/ 67 w 97"/>
                <a:gd name="T3" fmla="*/ 14 h 108"/>
                <a:gd name="T4" fmla="*/ 62 w 97"/>
                <a:gd name="T5" fmla="*/ 0 h 108"/>
                <a:gd name="T6" fmla="*/ 24 w 97"/>
                <a:gd name="T7" fmla="*/ 10 h 108"/>
                <a:gd name="T8" fmla="*/ 19 w 97"/>
                <a:gd name="T9" fmla="*/ 61 h 108"/>
                <a:gd name="T10" fmla="*/ 31 w 97"/>
                <a:gd name="T11" fmla="*/ 102 h 108"/>
                <a:gd name="T12" fmla="*/ 42 w 97"/>
                <a:gd name="T13" fmla="*/ 107 h 108"/>
                <a:gd name="T14" fmla="*/ 47 w 97"/>
                <a:gd name="T15" fmla="*/ 97 h 108"/>
                <a:gd name="T16" fmla="*/ 42 w 97"/>
                <a:gd name="T17" fmla="*/ 80 h 108"/>
                <a:gd name="T18" fmla="*/ 45 w 97"/>
                <a:gd name="T19" fmla="*/ 79 h 108"/>
                <a:gd name="T20" fmla="*/ 50 w 97"/>
                <a:gd name="T21" fmla="*/ 96 h 108"/>
                <a:gd name="T22" fmla="*/ 61 w 97"/>
                <a:gd name="T23" fmla="*/ 102 h 108"/>
                <a:gd name="T24" fmla="*/ 66 w 97"/>
                <a:gd name="T25" fmla="*/ 92 h 108"/>
                <a:gd name="T26" fmla="*/ 61 w 97"/>
                <a:gd name="T27" fmla="*/ 75 h 108"/>
                <a:gd name="T28" fmla="*/ 65 w 97"/>
                <a:gd name="T29" fmla="*/ 73 h 108"/>
                <a:gd name="T30" fmla="*/ 70 w 97"/>
                <a:gd name="T31" fmla="*/ 90 h 108"/>
                <a:gd name="T32" fmla="*/ 80 w 97"/>
                <a:gd name="T33" fmla="*/ 96 h 108"/>
                <a:gd name="T34" fmla="*/ 86 w 97"/>
                <a:gd name="T35" fmla="*/ 85 h 108"/>
                <a:gd name="T36" fmla="*/ 84 w 97"/>
                <a:gd name="T37" fmla="*/ 81 h 108"/>
                <a:gd name="T38" fmla="*/ 91 w 97"/>
                <a:gd name="T39" fmla="*/ 81 h 108"/>
                <a:gd name="T40" fmla="*/ 95 w 97"/>
                <a:gd name="T41" fmla="*/ 69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97" h="108">
                  <a:moveTo>
                    <a:pt x="95" y="69"/>
                  </a:moveTo>
                  <a:cubicBezTo>
                    <a:pt x="67" y="14"/>
                    <a:pt x="67" y="14"/>
                    <a:pt x="67" y="14"/>
                  </a:cubicBezTo>
                  <a:cubicBezTo>
                    <a:pt x="62" y="0"/>
                    <a:pt x="62" y="0"/>
                    <a:pt x="62" y="0"/>
                  </a:cubicBezTo>
                  <a:cubicBezTo>
                    <a:pt x="62" y="0"/>
                    <a:pt x="26" y="9"/>
                    <a:pt x="24" y="10"/>
                  </a:cubicBezTo>
                  <a:cubicBezTo>
                    <a:pt x="0" y="15"/>
                    <a:pt x="16" y="53"/>
                    <a:pt x="19" y="61"/>
                  </a:cubicBezTo>
                  <a:cubicBezTo>
                    <a:pt x="31" y="102"/>
                    <a:pt x="31" y="102"/>
                    <a:pt x="31" y="102"/>
                  </a:cubicBezTo>
                  <a:cubicBezTo>
                    <a:pt x="33" y="106"/>
                    <a:pt x="37" y="108"/>
                    <a:pt x="42" y="107"/>
                  </a:cubicBezTo>
                  <a:cubicBezTo>
                    <a:pt x="46" y="106"/>
                    <a:pt x="49" y="101"/>
                    <a:pt x="47" y="97"/>
                  </a:cubicBezTo>
                  <a:cubicBezTo>
                    <a:pt x="42" y="80"/>
                    <a:pt x="42" y="80"/>
                    <a:pt x="42" y="80"/>
                  </a:cubicBezTo>
                  <a:cubicBezTo>
                    <a:pt x="43" y="79"/>
                    <a:pt x="44" y="79"/>
                    <a:pt x="45" y="79"/>
                  </a:cubicBezTo>
                  <a:cubicBezTo>
                    <a:pt x="50" y="96"/>
                    <a:pt x="50" y="96"/>
                    <a:pt x="50" y="96"/>
                  </a:cubicBezTo>
                  <a:cubicBezTo>
                    <a:pt x="52" y="101"/>
                    <a:pt x="56" y="103"/>
                    <a:pt x="61" y="102"/>
                  </a:cubicBezTo>
                  <a:cubicBezTo>
                    <a:pt x="65" y="101"/>
                    <a:pt x="68" y="96"/>
                    <a:pt x="66" y="92"/>
                  </a:cubicBezTo>
                  <a:cubicBezTo>
                    <a:pt x="61" y="75"/>
                    <a:pt x="61" y="75"/>
                    <a:pt x="61" y="75"/>
                  </a:cubicBezTo>
                  <a:cubicBezTo>
                    <a:pt x="62" y="74"/>
                    <a:pt x="64" y="74"/>
                    <a:pt x="65" y="73"/>
                  </a:cubicBezTo>
                  <a:cubicBezTo>
                    <a:pt x="70" y="90"/>
                    <a:pt x="70" y="90"/>
                    <a:pt x="70" y="90"/>
                  </a:cubicBezTo>
                  <a:cubicBezTo>
                    <a:pt x="71" y="95"/>
                    <a:pt x="76" y="97"/>
                    <a:pt x="80" y="96"/>
                  </a:cubicBezTo>
                  <a:cubicBezTo>
                    <a:pt x="85" y="94"/>
                    <a:pt x="87" y="90"/>
                    <a:pt x="86" y="85"/>
                  </a:cubicBezTo>
                  <a:cubicBezTo>
                    <a:pt x="84" y="81"/>
                    <a:pt x="84" y="81"/>
                    <a:pt x="84" y="81"/>
                  </a:cubicBezTo>
                  <a:cubicBezTo>
                    <a:pt x="87" y="82"/>
                    <a:pt x="89" y="82"/>
                    <a:pt x="91" y="81"/>
                  </a:cubicBezTo>
                  <a:cubicBezTo>
                    <a:pt x="95" y="79"/>
                    <a:pt x="97" y="74"/>
                    <a:pt x="95" y="69"/>
                  </a:cubicBezTo>
                  <a:close/>
                </a:path>
              </a:pathLst>
            </a:custGeom>
            <a:solidFill>
              <a:schemeClr val="accent3">
                <a:lumMod val="40000"/>
                <a:lumOff val="6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33" name="Freeform 23"/>
            <p:cNvSpPr>
              <a:spLocks/>
            </p:cNvSpPr>
            <p:nvPr/>
          </p:nvSpPr>
          <p:spPr bwMode="auto">
            <a:xfrm>
              <a:off x="4254500" y="5353050"/>
              <a:ext cx="82550" cy="41275"/>
            </a:xfrm>
            <a:custGeom>
              <a:avLst/>
              <a:gdLst>
                <a:gd name="T0" fmla="*/ 52 w 52"/>
                <a:gd name="T1" fmla="*/ 10 h 26"/>
                <a:gd name="T2" fmla="*/ 47 w 52"/>
                <a:gd name="T3" fmla="*/ 0 h 26"/>
                <a:gd name="T4" fmla="*/ 0 w 52"/>
                <a:gd name="T5" fmla="*/ 15 h 26"/>
                <a:gd name="T6" fmla="*/ 4 w 52"/>
                <a:gd name="T7" fmla="*/ 26 h 26"/>
                <a:gd name="T8" fmla="*/ 52 w 52"/>
                <a:gd name="T9" fmla="*/ 1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" h="26">
                  <a:moveTo>
                    <a:pt x="52" y="10"/>
                  </a:moveTo>
                  <a:lnTo>
                    <a:pt x="47" y="0"/>
                  </a:lnTo>
                  <a:lnTo>
                    <a:pt x="0" y="15"/>
                  </a:lnTo>
                  <a:lnTo>
                    <a:pt x="4" y="26"/>
                  </a:lnTo>
                  <a:lnTo>
                    <a:pt x="52" y="10"/>
                  </a:lnTo>
                  <a:close/>
                </a:path>
              </a:pathLst>
            </a:custGeom>
            <a:solidFill>
              <a:srgbClr val="EAECE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34" name="Freeform 24"/>
            <p:cNvSpPr>
              <a:spLocks/>
            </p:cNvSpPr>
            <p:nvPr/>
          </p:nvSpPr>
          <p:spPr bwMode="auto">
            <a:xfrm>
              <a:off x="4465638" y="4546600"/>
              <a:ext cx="266700" cy="214313"/>
            </a:xfrm>
            <a:custGeom>
              <a:avLst/>
              <a:gdLst>
                <a:gd name="T0" fmla="*/ 227 w 230"/>
                <a:gd name="T1" fmla="*/ 25 h 184"/>
                <a:gd name="T2" fmla="*/ 224 w 230"/>
                <a:gd name="T3" fmla="*/ 54 h 184"/>
                <a:gd name="T4" fmla="*/ 209 w 230"/>
                <a:gd name="T5" fmla="*/ 65 h 184"/>
                <a:gd name="T6" fmla="*/ 73 w 230"/>
                <a:gd name="T7" fmla="*/ 81 h 184"/>
                <a:gd name="T8" fmla="*/ 44 w 230"/>
                <a:gd name="T9" fmla="*/ 134 h 184"/>
                <a:gd name="T10" fmla="*/ 48 w 230"/>
                <a:gd name="T11" fmla="*/ 163 h 184"/>
                <a:gd name="T12" fmla="*/ 37 w 230"/>
                <a:gd name="T13" fmla="*/ 183 h 184"/>
                <a:gd name="T14" fmla="*/ 34 w 230"/>
                <a:gd name="T15" fmla="*/ 183 h 184"/>
                <a:gd name="T16" fmla="*/ 18 w 230"/>
                <a:gd name="T17" fmla="*/ 167 h 184"/>
                <a:gd name="T18" fmla="*/ 7 w 230"/>
                <a:gd name="T19" fmla="*/ 77 h 184"/>
                <a:gd name="T20" fmla="*/ 7 w 230"/>
                <a:gd name="T21" fmla="*/ 75 h 184"/>
                <a:gd name="T22" fmla="*/ 1 w 230"/>
                <a:gd name="T23" fmla="*/ 58 h 184"/>
                <a:gd name="T24" fmla="*/ 5 w 230"/>
                <a:gd name="T25" fmla="*/ 35 h 184"/>
                <a:gd name="T26" fmla="*/ 20 w 230"/>
                <a:gd name="T27" fmla="*/ 23 h 184"/>
                <a:gd name="T28" fmla="*/ 200 w 230"/>
                <a:gd name="T29" fmla="*/ 1 h 184"/>
                <a:gd name="T30" fmla="*/ 227 w 230"/>
                <a:gd name="T31" fmla="*/ 25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30" h="184">
                  <a:moveTo>
                    <a:pt x="227" y="25"/>
                  </a:moveTo>
                  <a:cubicBezTo>
                    <a:pt x="230" y="35"/>
                    <a:pt x="228" y="46"/>
                    <a:pt x="224" y="54"/>
                  </a:cubicBezTo>
                  <a:cubicBezTo>
                    <a:pt x="221" y="60"/>
                    <a:pt x="215" y="64"/>
                    <a:pt x="209" y="65"/>
                  </a:cubicBezTo>
                  <a:cubicBezTo>
                    <a:pt x="73" y="81"/>
                    <a:pt x="73" y="81"/>
                    <a:pt x="73" y="81"/>
                  </a:cubicBezTo>
                  <a:cubicBezTo>
                    <a:pt x="54" y="84"/>
                    <a:pt x="41" y="107"/>
                    <a:pt x="44" y="134"/>
                  </a:cubicBezTo>
                  <a:cubicBezTo>
                    <a:pt x="48" y="163"/>
                    <a:pt x="48" y="163"/>
                    <a:pt x="48" y="163"/>
                  </a:cubicBezTo>
                  <a:cubicBezTo>
                    <a:pt x="49" y="173"/>
                    <a:pt x="44" y="182"/>
                    <a:pt x="37" y="183"/>
                  </a:cubicBezTo>
                  <a:cubicBezTo>
                    <a:pt x="34" y="183"/>
                    <a:pt x="34" y="183"/>
                    <a:pt x="34" y="183"/>
                  </a:cubicBezTo>
                  <a:cubicBezTo>
                    <a:pt x="26" y="184"/>
                    <a:pt x="19" y="177"/>
                    <a:pt x="18" y="167"/>
                  </a:cubicBezTo>
                  <a:cubicBezTo>
                    <a:pt x="7" y="77"/>
                    <a:pt x="7" y="77"/>
                    <a:pt x="7" y="77"/>
                  </a:cubicBezTo>
                  <a:cubicBezTo>
                    <a:pt x="7" y="77"/>
                    <a:pt x="7" y="76"/>
                    <a:pt x="7" y="75"/>
                  </a:cubicBezTo>
                  <a:cubicBezTo>
                    <a:pt x="4" y="70"/>
                    <a:pt x="2" y="65"/>
                    <a:pt x="1" y="58"/>
                  </a:cubicBezTo>
                  <a:cubicBezTo>
                    <a:pt x="0" y="49"/>
                    <a:pt x="2" y="41"/>
                    <a:pt x="5" y="35"/>
                  </a:cubicBezTo>
                  <a:cubicBezTo>
                    <a:pt x="9" y="29"/>
                    <a:pt x="14" y="24"/>
                    <a:pt x="20" y="23"/>
                  </a:cubicBezTo>
                  <a:cubicBezTo>
                    <a:pt x="200" y="1"/>
                    <a:pt x="200" y="1"/>
                    <a:pt x="200" y="1"/>
                  </a:cubicBezTo>
                  <a:cubicBezTo>
                    <a:pt x="212" y="0"/>
                    <a:pt x="223" y="9"/>
                    <a:pt x="227" y="2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682" name="Group 681"/>
          <p:cNvGrpSpPr/>
          <p:nvPr/>
        </p:nvGrpSpPr>
        <p:grpSpPr>
          <a:xfrm flipH="1">
            <a:off x="4305593" y="5774885"/>
            <a:ext cx="356613" cy="595756"/>
            <a:chOff x="4106863" y="4533900"/>
            <a:chExt cx="923927" cy="1589088"/>
          </a:xfrm>
        </p:grpSpPr>
        <p:sp>
          <p:nvSpPr>
            <p:cNvPr id="702" name="Freeform 6"/>
            <p:cNvSpPr>
              <a:spLocks/>
            </p:cNvSpPr>
            <p:nvPr/>
          </p:nvSpPr>
          <p:spPr bwMode="auto">
            <a:xfrm>
              <a:off x="4760913" y="6051550"/>
              <a:ext cx="173038" cy="71438"/>
            </a:xfrm>
            <a:custGeom>
              <a:avLst/>
              <a:gdLst>
                <a:gd name="T0" fmla="*/ 150 w 150"/>
                <a:gd name="T1" fmla="*/ 30 h 61"/>
                <a:gd name="T2" fmla="*/ 139 w 150"/>
                <a:gd name="T3" fmla="*/ 17 h 61"/>
                <a:gd name="T4" fmla="*/ 72 w 150"/>
                <a:gd name="T5" fmla="*/ 0 h 61"/>
                <a:gd name="T6" fmla="*/ 0 w 150"/>
                <a:gd name="T7" fmla="*/ 8 h 61"/>
                <a:gd name="T8" fmla="*/ 4 w 150"/>
                <a:gd name="T9" fmla="*/ 57 h 61"/>
                <a:gd name="T10" fmla="*/ 5 w 150"/>
                <a:gd name="T11" fmla="*/ 57 h 61"/>
                <a:gd name="T12" fmla="*/ 6 w 150"/>
                <a:gd name="T13" fmla="*/ 61 h 61"/>
                <a:gd name="T14" fmla="*/ 140 w 150"/>
                <a:gd name="T15" fmla="*/ 49 h 61"/>
                <a:gd name="T16" fmla="*/ 148 w 150"/>
                <a:gd name="T17" fmla="*/ 39 h 61"/>
                <a:gd name="T18" fmla="*/ 148 w 150"/>
                <a:gd name="T19" fmla="*/ 39 h 61"/>
                <a:gd name="T20" fmla="*/ 150 w 150"/>
                <a:gd name="T21" fmla="*/ 3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50" h="61">
                  <a:moveTo>
                    <a:pt x="150" y="30"/>
                  </a:moveTo>
                  <a:cubicBezTo>
                    <a:pt x="149" y="24"/>
                    <a:pt x="145" y="19"/>
                    <a:pt x="139" y="17"/>
                  </a:cubicBezTo>
                  <a:cubicBezTo>
                    <a:pt x="72" y="0"/>
                    <a:pt x="72" y="0"/>
                    <a:pt x="72" y="0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4" y="57"/>
                    <a:pt x="4" y="57"/>
                    <a:pt x="4" y="57"/>
                  </a:cubicBezTo>
                  <a:cubicBezTo>
                    <a:pt x="5" y="57"/>
                    <a:pt x="5" y="57"/>
                    <a:pt x="5" y="57"/>
                  </a:cubicBezTo>
                  <a:cubicBezTo>
                    <a:pt x="6" y="61"/>
                    <a:pt x="6" y="61"/>
                    <a:pt x="6" y="61"/>
                  </a:cubicBezTo>
                  <a:cubicBezTo>
                    <a:pt x="140" y="49"/>
                    <a:pt x="140" y="49"/>
                    <a:pt x="140" y="49"/>
                  </a:cubicBezTo>
                  <a:cubicBezTo>
                    <a:pt x="145" y="48"/>
                    <a:pt x="149" y="44"/>
                    <a:pt x="148" y="39"/>
                  </a:cubicBezTo>
                  <a:cubicBezTo>
                    <a:pt x="148" y="39"/>
                    <a:pt x="148" y="39"/>
                    <a:pt x="148" y="39"/>
                  </a:cubicBezTo>
                  <a:cubicBezTo>
                    <a:pt x="149" y="36"/>
                    <a:pt x="150" y="33"/>
                    <a:pt x="150" y="3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03" name="Freeform 7"/>
            <p:cNvSpPr>
              <a:spLocks/>
            </p:cNvSpPr>
            <p:nvPr/>
          </p:nvSpPr>
          <p:spPr bwMode="auto">
            <a:xfrm>
              <a:off x="4556125" y="5394325"/>
              <a:ext cx="300038" cy="647700"/>
            </a:xfrm>
            <a:custGeom>
              <a:avLst/>
              <a:gdLst>
                <a:gd name="T0" fmla="*/ 0 w 259"/>
                <a:gd name="T1" fmla="*/ 24 h 558"/>
                <a:gd name="T2" fmla="*/ 125 w 259"/>
                <a:gd name="T3" fmla="*/ 249 h 558"/>
                <a:gd name="T4" fmla="*/ 173 w 259"/>
                <a:gd name="T5" fmla="*/ 558 h 558"/>
                <a:gd name="T6" fmla="*/ 259 w 259"/>
                <a:gd name="T7" fmla="*/ 558 h 558"/>
                <a:gd name="T8" fmla="*/ 229 w 259"/>
                <a:gd name="T9" fmla="*/ 269 h 558"/>
                <a:gd name="T10" fmla="*/ 114 w 259"/>
                <a:gd name="T11" fmla="*/ 8 h 558"/>
                <a:gd name="T12" fmla="*/ 0 w 259"/>
                <a:gd name="T13" fmla="*/ 24 h 5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9" h="558">
                  <a:moveTo>
                    <a:pt x="0" y="24"/>
                  </a:moveTo>
                  <a:cubicBezTo>
                    <a:pt x="3" y="30"/>
                    <a:pt x="94" y="170"/>
                    <a:pt x="125" y="249"/>
                  </a:cubicBezTo>
                  <a:cubicBezTo>
                    <a:pt x="156" y="328"/>
                    <a:pt x="173" y="558"/>
                    <a:pt x="173" y="558"/>
                  </a:cubicBezTo>
                  <a:cubicBezTo>
                    <a:pt x="259" y="558"/>
                    <a:pt x="259" y="558"/>
                    <a:pt x="259" y="558"/>
                  </a:cubicBezTo>
                  <a:cubicBezTo>
                    <a:pt x="259" y="558"/>
                    <a:pt x="250" y="339"/>
                    <a:pt x="229" y="269"/>
                  </a:cubicBezTo>
                  <a:cubicBezTo>
                    <a:pt x="208" y="200"/>
                    <a:pt x="114" y="8"/>
                    <a:pt x="114" y="8"/>
                  </a:cubicBezTo>
                  <a:cubicBezTo>
                    <a:pt x="111" y="0"/>
                    <a:pt x="0" y="24"/>
                    <a:pt x="0" y="2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04" name="Freeform 9"/>
            <p:cNvSpPr>
              <a:spLocks/>
            </p:cNvSpPr>
            <p:nvPr/>
          </p:nvSpPr>
          <p:spPr bwMode="auto">
            <a:xfrm>
              <a:off x="4106863" y="5834063"/>
              <a:ext cx="100013" cy="184150"/>
            </a:xfrm>
            <a:custGeom>
              <a:avLst/>
              <a:gdLst>
                <a:gd name="T0" fmla="*/ 81 w 85"/>
                <a:gd name="T1" fmla="*/ 68 h 159"/>
                <a:gd name="T2" fmla="*/ 51 w 85"/>
                <a:gd name="T3" fmla="*/ 0 h 159"/>
                <a:gd name="T4" fmla="*/ 4 w 85"/>
                <a:gd name="T5" fmla="*/ 19 h 159"/>
                <a:gd name="T6" fmla="*/ 4 w 85"/>
                <a:gd name="T7" fmla="*/ 20 h 159"/>
                <a:gd name="T8" fmla="*/ 0 w 85"/>
                <a:gd name="T9" fmla="*/ 22 h 159"/>
                <a:gd name="T10" fmla="*/ 53 w 85"/>
                <a:gd name="T11" fmla="*/ 151 h 159"/>
                <a:gd name="T12" fmla="*/ 66 w 85"/>
                <a:gd name="T13" fmla="*/ 156 h 159"/>
                <a:gd name="T14" fmla="*/ 66 w 85"/>
                <a:gd name="T15" fmla="*/ 156 h 159"/>
                <a:gd name="T16" fmla="*/ 75 w 85"/>
                <a:gd name="T17" fmla="*/ 155 h 159"/>
                <a:gd name="T18" fmla="*/ 85 w 85"/>
                <a:gd name="T19" fmla="*/ 141 h 159"/>
                <a:gd name="T20" fmla="*/ 81 w 85"/>
                <a:gd name="T21" fmla="*/ 68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5" h="159">
                  <a:moveTo>
                    <a:pt x="81" y="68"/>
                  </a:moveTo>
                  <a:cubicBezTo>
                    <a:pt x="51" y="0"/>
                    <a:pt x="51" y="0"/>
                    <a:pt x="51" y="0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4" y="20"/>
                    <a:pt x="4" y="20"/>
                    <a:pt x="4" y="20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53" y="151"/>
                    <a:pt x="53" y="151"/>
                    <a:pt x="53" y="151"/>
                  </a:cubicBezTo>
                  <a:cubicBezTo>
                    <a:pt x="56" y="156"/>
                    <a:pt x="61" y="159"/>
                    <a:pt x="66" y="156"/>
                  </a:cubicBezTo>
                  <a:cubicBezTo>
                    <a:pt x="66" y="156"/>
                    <a:pt x="66" y="156"/>
                    <a:pt x="66" y="156"/>
                  </a:cubicBezTo>
                  <a:cubicBezTo>
                    <a:pt x="69" y="157"/>
                    <a:pt x="72" y="156"/>
                    <a:pt x="75" y="155"/>
                  </a:cubicBezTo>
                  <a:cubicBezTo>
                    <a:pt x="81" y="153"/>
                    <a:pt x="85" y="147"/>
                    <a:pt x="85" y="141"/>
                  </a:cubicBezTo>
                  <a:lnTo>
                    <a:pt x="81" y="68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05" name="Freeform 10"/>
            <p:cNvSpPr>
              <a:spLocks/>
            </p:cNvSpPr>
            <p:nvPr/>
          </p:nvSpPr>
          <p:spPr bwMode="auto">
            <a:xfrm>
              <a:off x="4167188" y="5445125"/>
              <a:ext cx="409575" cy="458788"/>
            </a:xfrm>
            <a:custGeom>
              <a:avLst/>
              <a:gdLst>
                <a:gd name="T0" fmla="*/ 0 w 353"/>
                <a:gd name="T1" fmla="*/ 317 h 395"/>
                <a:gd name="T2" fmla="*/ 250 w 353"/>
                <a:gd name="T3" fmla="*/ 171 h 395"/>
                <a:gd name="T4" fmla="*/ 252 w 353"/>
                <a:gd name="T5" fmla="*/ 9 h 395"/>
                <a:gd name="T6" fmla="*/ 339 w 353"/>
                <a:gd name="T7" fmla="*/ 0 h 395"/>
                <a:gd name="T8" fmla="*/ 326 w 353"/>
                <a:gd name="T9" fmla="*/ 215 h 395"/>
                <a:gd name="T10" fmla="*/ 164 w 353"/>
                <a:gd name="T11" fmla="*/ 328 h 395"/>
                <a:gd name="T12" fmla="*/ 39 w 353"/>
                <a:gd name="T13" fmla="*/ 395 h 395"/>
                <a:gd name="T14" fmla="*/ 0 w 353"/>
                <a:gd name="T15" fmla="*/ 317 h 3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53" h="395">
                  <a:moveTo>
                    <a:pt x="0" y="317"/>
                  </a:moveTo>
                  <a:cubicBezTo>
                    <a:pt x="121" y="257"/>
                    <a:pt x="233" y="192"/>
                    <a:pt x="250" y="171"/>
                  </a:cubicBezTo>
                  <a:cubicBezTo>
                    <a:pt x="258" y="154"/>
                    <a:pt x="259" y="78"/>
                    <a:pt x="252" y="9"/>
                  </a:cubicBezTo>
                  <a:cubicBezTo>
                    <a:pt x="339" y="0"/>
                    <a:pt x="339" y="0"/>
                    <a:pt x="339" y="0"/>
                  </a:cubicBezTo>
                  <a:cubicBezTo>
                    <a:pt x="344" y="49"/>
                    <a:pt x="353" y="167"/>
                    <a:pt x="326" y="215"/>
                  </a:cubicBezTo>
                  <a:cubicBezTo>
                    <a:pt x="314" y="235"/>
                    <a:pt x="286" y="264"/>
                    <a:pt x="164" y="328"/>
                  </a:cubicBezTo>
                  <a:cubicBezTo>
                    <a:pt x="100" y="361"/>
                    <a:pt x="39" y="395"/>
                    <a:pt x="39" y="395"/>
                  </a:cubicBezTo>
                  <a:lnTo>
                    <a:pt x="0" y="317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06" name="Freeform 11"/>
            <p:cNvSpPr>
              <a:spLocks/>
            </p:cNvSpPr>
            <p:nvPr/>
          </p:nvSpPr>
          <p:spPr bwMode="auto">
            <a:xfrm>
              <a:off x="4429125" y="5368925"/>
              <a:ext cx="268288" cy="131763"/>
            </a:xfrm>
            <a:custGeom>
              <a:avLst/>
              <a:gdLst>
                <a:gd name="T0" fmla="*/ 230 w 231"/>
                <a:gd name="T1" fmla="*/ 35 h 114"/>
                <a:gd name="T2" fmla="*/ 219 w 231"/>
                <a:gd name="T3" fmla="*/ 76 h 114"/>
                <a:gd name="T4" fmla="*/ 174 w 231"/>
                <a:gd name="T5" fmla="*/ 103 h 114"/>
                <a:gd name="T6" fmla="*/ 69 w 231"/>
                <a:gd name="T7" fmla="*/ 113 h 114"/>
                <a:gd name="T8" fmla="*/ 60 w 231"/>
                <a:gd name="T9" fmla="*/ 114 h 114"/>
                <a:gd name="T10" fmla="*/ 38 w 231"/>
                <a:gd name="T11" fmla="*/ 108 h 114"/>
                <a:gd name="T12" fmla="*/ 34 w 231"/>
                <a:gd name="T13" fmla="*/ 107 h 114"/>
                <a:gd name="T14" fmla="*/ 1 w 231"/>
                <a:gd name="T15" fmla="*/ 57 h 114"/>
                <a:gd name="T16" fmla="*/ 0 w 231"/>
                <a:gd name="T17" fmla="*/ 24 h 114"/>
                <a:gd name="T18" fmla="*/ 225 w 231"/>
                <a:gd name="T19" fmla="*/ 0 h 114"/>
                <a:gd name="T20" fmla="*/ 230 w 231"/>
                <a:gd name="T21" fmla="*/ 35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31" h="114">
                  <a:moveTo>
                    <a:pt x="230" y="35"/>
                  </a:moveTo>
                  <a:cubicBezTo>
                    <a:pt x="231" y="50"/>
                    <a:pt x="227" y="65"/>
                    <a:pt x="219" y="76"/>
                  </a:cubicBezTo>
                  <a:cubicBezTo>
                    <a:pt x="209" y="91"/>
                    <a:pt x="193" y="101"/>
                    <a:pt x="174" y="103"/>
                  </a:cubicBezTo>
                  <a:cubicBezTo>
                    <a:pt x="69" y="113"/>
                    <a:pt x="69" y="113"/>
                    <a:pt x="69" y="113"/>
                  </a:cubicBezTo>
                  <a:cubicBezTo>
                    <a:pt x="66" y="114"/>
                    <a:pt x="63" y="114"/>
                    <a:pt x="60" y="114"/>
                  </a:cubicBezTo>
                  <a:cubicBezTo>
                    <a:pt x="52" y="113"/>
                    <a:pt x="45" y="111"/>
                    <a:pt x="38" y="108"/>
                  </a:cubicBezTo>
                  <a:cubicBezTo>
                    <a:pt x="37" y="108"/>
                    <a:pt x="36" y="107"/>
                    <a:pt x="34" y="107"/>
                  </a:cubicBezTo>
                  <a:cubicBezTo>
                    <a:pt x="16" y="97"/>
                    <a:pt x="3" y="79"/>
                    <a:pt x="1" y="57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225" y="0"/>
                    <a:pt x="225" y="0"/>
                    <a:pt x="225" y="0"/>
                  </a:cubicBezTo>
                  <a:lnTo>
                    <a:pt x="230" y="3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07" name="Freeform 15"/>
            <p:cNvSpPr>
              <a:spLocks/>
            </p:cNvSpPr>
            <p:nvPr/>
          </p:nvSpPr>
          <p:spPr bwMode="auto">
            <a:xfrm>
              <a:off x="4206875" y="4911725"/>
              <a:ext cx="277813" cy="468313"/>
            </a:xfrm>
            <a:custGeom>
              <a:avLst/>
              <a:gdLst>
                <a:gd name="T0" fmla="*/ 239 w 239"/>
                <a:gd name="T1" fmla="*/ 66 h 403"/>
                <a:gd name="T2" fmla="*/ 203 w 239"/>
                <a:gd name="T3" fmla="*/ 5 h 403"/>
                <a:gd name="T4" fmla="*/ 200 w 239"/>
                <a:gd name="T5" fmla="*/ 0 h 403"/>
                <a:gd name="T6" fmla="*/ 174 w 239"/>
                <a:gd name="T7" fmla="*/ 17 h 403"/>
                <a:gd name="T8" fmla="*/ 127 w 239"/>
                <a:gd name="T9" fmla="*/ 53 h 403"/>
                <a:gd name="T10" fmla="*/ 27 w 239"/>
                <a:gd name="T11" fmla="*/ 188 h 403"/>
                <a:gd name="T12" fmla="*/ 37 w 239"/>
                <a:gd name="T13" fmla="*/ 403 h 403"/>
                <a:gd name="T14" fmla="*/ 42 w 239"/>
                <a:gd name="T15" fmla="*/ 401 h 403"/>
                <a:gd name="T16" fmla="*/ 51 w 239"/>
                <a:gd name="T17" fmla="*/ 399 h 403"/>
                <a:gd name="T18" fmla="*/ 90 w 239"/>
                <a:gd name="T19" fmla="*/ 387 h 403"/>
                <a:gd name="T20" fmla="*/ 96 w 239"/>
                <a:gd name="T21" fmla="*/ 385 h 403"/>
                <a:gd name="T22" fmla="*/ 104 w 239"/>
                <a:gd name="T23" fmla="*/ 382 h 403"/>
                <a:gd name="T24" fmla="*/ 110 w 239"/>
                <a:gd name="T25" fmla="*/ 380 h 403"/>
                <a:gd name="T26" fmla="*/ 100 w 239"/>
                <a:gd name="T27" fmla="*/ 209 h 403"/>
                <a:gd name="T28" fmla="*/ 224 w 239"/>
                <a:gd name="T29" fmla="*/ 75 h 403"/>
                <a:gd name="T30" fmla="*/ 239 w 239"/>
                <a:gd name="T31" fmla="*/ 66 h 4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39" h="403">
                  <a:moveTo>
                    <a:pt x="239" y="66"/>
                  </a:moveTo>
                  <a:cubicBezTo>
                    <a:pt x="203" y="5"/>
                    <a:pt x="203" y="5"/>
                    <a:pt x="203" y="5"/>
                  </a:cubicBezTo>
                  <a:cubicBezTo>
                    <a:pt x="200" y="0"/>
                    <a:pt x="200" y="0"/>
                    <a:pt x="200" y="0"/>
                  </a:cubicBezTo>
                  <a:cubicBezTo>
                    <a:pt x="200" y="0"/>
                    <a:pt x="189" y="6"/>
                    <a:pt x="174" y="17"/>
                  </a:cubicBezTo>
                  <a:cubicBezTo>
                    <a:pt x="161" y="26"/>
                    <a:pt x="144" y="38"/>
                    <a:pt x="127" y="53"/>
                  </a:cubicBezTo>
                  <a:cubicBezTo>
                    <a:pt x="73" y="98"/>
                    <a:pt x="39" y="143"/>
                    <a:pt x="27" y="188"/>
                  </a:cubicBezTo>
                  <a:cubicBezTo>
                    <a:pt x="0" y="281"/>
                    <a:pt x="35" y="398"/>
                    <a:pt x="37" y="403"/>
                  </a:cubicBezTo>
                  <a:cubicBezTo>
                    <a:pt x="42" y="401"/>
                    <a:pt x="42" y="401"/>
                    <a:pt x="42" y="401"/>
                  </a:cubicBezTo>
                  <a:cubicBezTo>
                    <a:pt x="51" y="399"/>
                    <a:pt x="51" y="399"/>
                    <a:pt x="51" y="399"/>
                  </a:cubicBezTo>
                  <a:cubicBezTo>
                    <a:pt x="90" y="387"/>
                    <a:pt x="90" y="387"/>
                    <a:pt x="90" y="387"/>
                  </a:cubicBezTo>
                  <a:cubicBezTo>
                    <a:pt x="96" y="385"/>
                    <a:pt x="96" y="385"/>
                    <a:pt x="96" y="385"/>
                  </a:cubicBezTo>
                  <a:cubicBezTo>
                    <a:pt x="104" y="382"/>
                    <a:pt x="104" y="382"/>
                    <a:pt x="104" y="382"/>
                  </a:cubicBezTo>
                  <a:cubicBezTo>
                    <a:pt x="110" y="380"/>
                    <a:pt x="110" y="380"/>
                    <a:pt x="110" y="380"/>
                  </a:cubicBezTo>
                  <a:cubicBezTo>
                    <a:pt x="110" y="380"/>
                    <a:pt x="80" y="280"/>
                    <a:pt x="100" y="209"/>
                  </a:cubicBezTo>
                  <a:cubicBezTo>
                    <a:pt x="115" y="155"/>
                    <a:pt x="185" y="100"/>
                    <a:pt x="224" y="75"/>
                  </a:cubicBezTo>
                  <a:cubicBezTo>
                    <a:pt x="230" y="71"/>
                    <a:pt x="235" y="68"/>
                    <a:pt x="239" y="6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08" name="Freeform 16"/>
            <p:cNvSpPr>
              <a:spLocks/>
            </p:cNvSpPr>
            <p:nvPr/>
          </p:nvSpPr>
          <p:spPr bwMode="auto">
            <a:xfrm>
              <a:off x="4433888" y="4533900"/>
              <a:ext cx="274638" cy="290513"/>
            </a:xfrm>
            <a:custGeom>
              <a:avLst/>
              <a:gdLst>
                <a:gd name="T0" fmla="*/ 235 w 236"/>
                <a:gd name="T1" fmla="*/ 112 h 250"/>
                <a:gd name="T2" fmla="*/ 236 w 236"/>
                <a:gd name="T3" fmla="*/ 117 h 250"/>
                <a:gd name="T4" fmla="*/ 233 w 236"/>
                <a:gd name="T5" fmla="*/ 142 h 250"/>
                <a:gd name="T6" fmla="*/ 175 w 236"/>
                <a:gd name="T7" fmla="*/ 220 h 250"/>
                <a:gd name="T8" fmla="*/ 125 w 236"/>
                <a:gd name="T9" fmla="*/ 234 h 250"/>
                <a:gd name="T10" fmla="*/ 51 w 236"/>
                <a:gd name="T11" fmla="*/ 234 h 250"/>
                <a:gd name="T12" fmla="*/ 33 w 236"/>
                <a:gd name="T13" fmla="*/ 215 h 250"/>
                <a:gd name="T14" fmla="*/ 26 w 236"/>
                <a:gd name="T15" fmla="*/ 207 h 250"/>
                <a:gd name="T16" fmla="*/ 3 w 236"/>
                <a:gd name="T17" fmla="*/ 124 h 250"/>
                <a:gd name="T18" fmla="*/ 108 w 236"/>
                <a:gd name="T19" fmla="*/ 2 h 250"/>
                <a:gd name="T20" fmla="*/ 113 w 236"/>
                <a:gd name="T21" fmla="*/ 2 h 250"/>
                <a:gd name="T22" fmla="*/ 211 w 236"/>
                <a:gd name="T23" fmla="*/ 46 h 250"/>
                <a:gd name="T24" fmla="*/ 211 w 236"/>
                <a:gd name="T25" fmla="*/ 46 h 250"/>
                <a:gd name="T26" fmla="*/ 227 w 236"/>
                <a:gd name="T27" fmla="*/ 74 h 250"/>
                <a:gd name="T28" fmla="*/ 235 w 236"/>
                <a:gd name="T29" fmla="*/ 112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36" h="250">
                  <a:moveTo>
                    <a:pt x="235" y="112"/>
                  </a:moveTo>
                  <a:cubicBezTo>
                    <a:pt x="236" y="114"/>
                    <a:pt x="236" y="115"/>
                    <a:pt x="236" y="117"/>
                  </a:cubicBezTo>
                  <a:cubicBezTo>
                    <a:pt x="236" y="126"/>
                    <a:pt x="235" y="134"/>
                    <a:pt x="233" y="142"/>
                  </a:cubicBezTo>
                  <a:cubicBezTo>
                    <a:pt x="226" y="175"/>
                    <a:pt x="204" y="204"/>
                    <a:pt x="175" y="220"/>
                  </a:cubicBezTo>
                  <a:cubicBezTo>
                    <a:pt x="160" y="229"/>
                    <a:pt x="143" y="233"/>
                    <a:pt x="125" y="234"/>
                  </a:cubicBezTo>
                  <a:cubicBezTo>
                    <a:pt x="96" y="236"/>
                    <a:pt x="72" y="250"/>
                    <a:pt x="51" y="234"/>
                  </a:cubicBezTo>
                  <a:cubicBezTo>
                    <a:pt x="44" y="228"/>
                    <a:pt x="38" y="222"/>
                    <a:pt x="33" y="215"/>
                  </a:cubicBezTo>
                  <a:cubicBezTo>
                    <a:pt x="30" y="213"/>
                    <a:pt x="28" y="210"/>
                    <a:pt x="26" y="207"/>
                  </a:cubicBezTo>
                  <a:cubicBezTo>
                    <a:pt x="15" y="190"/>
                    <a:pt x="4" y="146"/>
                    <a:pt x="3" y="124"/>
                  </a:cubicBezTo>
                  <a:cubicBezTo>
                    <a:pt x="0" y="61"/>
                    <a:pt x="46" y="8"/>
                    <a:pt x="108" y="2"/>
                  </a:cubicBezTo>
                  <a:cubicBezTo>
                    <a:pt x="110" y="2"/>
                    <a:pt x="111" y="2"/>
                    <a:pt x="113" y="2"/>
                  </a:cubicBezTo>
                  <a:cubicBezTo>
                    <a:pt x="152" y="0"/>
                    <a:pt x="188" y="17"/>
                    <a:pt x="211" y="46"/>
                  </a:cubicBezTo>
                  <a:cubicBezTo>
                    <a:pt x="211" y="46"/>
                    <a:pt x="211" y="46"/>
                    <a:pt x="211" y="46"/>
                  </a:cubicBezTo>
                  <a:cubicBezTo>
                    <a:pt x="217" y="54"/>
                    <a:pt x="223" y="64"/>
                    <a:pt x="227" y="74"/>
                  </a:cubicBezTo>
                  <a:cubicBezTo>
                    <a:pt x="232" y="85"/>
                    <a:pt x="235" y="98"/>
                    <a:pt x="235" y="11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09" name="Freeform 18"/>
            <p:cNvSpPr>
              <a:spLocks/>
            </p:cNvSpPr>
            <p:nvPr/>
          </p:nvSpPr>
          <p:spPr bwMode="auto">
            <a:xfrm>
              <a:off x="4400550" y="4878388"/>
              <a:ext cx="119063" cy="568325"/>
            </a:xfrm>
            <a:custGeom>
              <a:avLst/>
              <a:gdLst>
                <a:gd name="T0" fmla="*/ 103 w 103"/>
                <a:gd name="T1" fmla="*/ 481 h 489"/>
                <a:gd name="T2" fmla="*/ 50 w 103"/>
                <a:gd name="T3" fmla="*/ 488 h 489"/>
                <a:gd name="T4" fmla="*/ 12 w 103"/>
                <a:gd name="T5" fmla="*/ 488 h 489"/>
                <a:gd name="T6" fmla="*/ 10 w 103"/>
                <a:gd name="T7" fmla="*/ 487 h 489"/>
                <a:gd name="T8" fmla="*/ 3 w 103"/>
                <a:gd name="T9" fmla="*/ 193 h 489"/>
                <a:gd name="T10" fmla="*/ 5 w 103"/>
                <a:gd name="T11" fmla="*/ 77 h 489"/>
                <a:gd name="T12" fmla="*/ 5 w 103"/>
                <a:gd name="T13" fmla="*/ 60 h 489"/>
                <a:gd name="T14" fmla="*/ 7 w 103"/>
                <a:gd name="T15" fmla="*/ 49 h 489"/>
                <a:gd name="T16" fmla="*/ 48 w 103"/>
                <a:gd name="T17" fmla="*/ 13 h 489"/>
                <a:gd name="T18" fmla="*/ 80 w 103"/>
                <a:gd name="T19" fmla="*/ 2 h 489"/>
                <a:gd name="T20" fmla="*/ 86 w 103"/>
                <a:gd name="T21" fmla="*/ 1 h 489"/>
                <a:gd name="T22" fmla="*/ 103 w 103"/>
                <a:gd name="T23" fmla="*/ 481 h 4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3" h="489">
                  <a:moveTo>
                    <a:pt x="103" y="481"/>
                  </a:moveTo>
                  <a:cubicBezTo>
                    <a:pt x="103" y="481"/>
                    <a:pt x="82" y="487"/>
                    <a:pt x="50" y="488"/>
                  </a:cubicBezTo>
                  <a:cubicBezTo>
                    <a:pt x="39" y="489"/>
                    <a:pt x="26" y="489"/>
                    <a:pt x="12" y="488"/>
                  </a:cubicBezTo>
                  <a:cubicBezTo>
                    <a:pt x="11" y="488"/>
                    <a:pt x="11" y="488"/>
                    <a:pt x="10" y="487"/>
                  </a:cubicBezTo>
                  <a:cubicBezTo>
                    <a:pt x="3" y="193"/>
                    <a:pt x="3" y="193"/>
                    <a:pt x="3" y="193"/>
                  </a:cubicBezTo>
                  <a:cubicBezTo>
                    <a:pt x="0" y="144"/>
                    <a:pt x="3" y="118"/>
                    <a:pt x="5" y="77"/>
                  </a:cubicBezTo>
                  <a:cubicBezTo>
                    <a:pt x="5" y="72"/>
                    <a:pt x="5" y="66"/>
                    <a:pt x="5" y="60"/>
                  </a:cubicBezTo>
                  <a:cubicBezTo>
                    <a:pt x="5" y="56"/>
                    <a:pt x="6" y="53"/>
                    <a:pt x="7" y="49"/>
                  </a:cubicBezTo>
                  <a:cubicBezTo>
                    <a:pt x="12" y="32"/>
                    <a:pt x="29" y="21"/>
                    <a:pt x="48" y="13"/>
                  </a:cubicBezTo>
                  <a:cubicBezTo>
                    <a:pt x="59" y="8"/>
                    <a:pt x="70" y="5"/>
                    <a:pt x="80" y="2"/>
                  </a:cubicBezTo>
                  <a:cubicBezTo>
                    <a:pt x="84" y="0"/>
                    <a:pt x="81" y="2"/>
                    <a:pt x="86" y="1"/>
                  </a:cubicBezTo>
                  <a:lnTo>
                    <a:pt x="103" y="48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10" name="Freeform 19"/>
            <p:cNvSpPr>
              <a:spLocks/>
            </p:cNvSpPr>
            <p:nvPr/>
          </p:nvSpPr>
          <p:spPr bwMode="auto">
            <a:xfrm>
              <a:off x="4598987" y="4883150"/>
              <a:ext cx="112197" cy="546100"/>
            </a:xfrm>
            <a:custGeom>
              <a:avLst/>
              <a:gdLst>
                <a:gd name="T0" fmla="*/ 83 w 83"/>
                <a:gd name="T1" fmla="*/ 468 h 470"/>
                <a:gd name="T2" fmla="*/ 65 w 83"/>
                <a:gd name="T3" fmla="*/ 468 h 470"/>
                <a:gd name="T4" fmla="*/ 23 w 83"/>
                <a:gd name="T5" fmla="*/ 470 h 470"/>
                <a:gd name="T6" fmla="*/ 4 w 83"/>
                <a:gd name="T7" fmla="*/ 1 h 470"/>
                <a:gd name="T8" fmla="*/ 26 w 83"/>
                <a:gd name="T9" fmla="*/ 15 h 470"/>
                <a:gd name="T10" fmla="*/ 63 w 83"/>
                <a:gd name="T11" fmla="*/ 65 h 470"/>
                <a:gd name="T12" fmla="*/ 68 w 83"/>
                <a:gd name="T13" fmla="*/ 84 h 470"/>
                <a:gd name="T14" fmla="*/ 68 w 83"/>
                <a:gd name="T15" fmla="*/ 85 h 470"/>
                <a:gd name="T16" fmla="*/ 83 w 83"/>
                <a:gd name="T17" fmla="*/ 468 h 4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3" h="470">
                  <a:moveTo>
                    <a:pt x="83" y="468"/>
                  </a:moveTo>
                  <a:cubicBezTo>
                    <a:pt x="65" y="468"/>
                    <a:pt x="65" y="468"/>
                    <a:pt x="65" y="468"/>
                  </a:cubicBezTo>
                  <a:cubicBezTo>
                    <a:pt x="23" y="470"/>
                    <a:pt x="23" y="470"/>
                    <a:pt x="23" y="470"/>
                  </a:cubicBezTo>
                  <a:cubicBezTo>
                    <a:pt x="23" y="470"/>
                    <a:pt x="0" y="0"/>
                    <a:pt x="4" y="1"/>
                  </a:cubicBezTo>
                  <a:cubicBezTo>
                    <a:pt x="11" y="5"/>
                    <a:pt x="19" y="9"/>
                    <a:pt x="26" y="15"/>
                  </a:cubicBezTo>
                  <a:cubicBezTo>
                    <a:pt x="41" y="27"/>
                    <a:pt x="56" y="45"/>
                    <a:pt x="63" y="65"/>
                  </a:cubicBezTo>
                  <a:cubicBezTo>
                    <a:pt x="65" y="71"/>
                    <a:pt x="67" y="78"/>
                    <a:pt x="68" y="84"/>
                  </a:cubicBezTo>
                  <a:cubicBezTo>
                    <a:pt x="68" y="84"/>
                    <a:pt x="68" y="84"/>
                    <a:pt x="68" y="85"/>
                  </a:cubicBezTo>
                  <a:cubicBezTo>
                    <a:pt x="73" y="125"/>
                    <a:pt x="83" y="468"/>
                    <a:pt x="83" y="46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11" name="Freeform 20"/>
            <p:cNvSpPr>
              <a:spLocks/>
            </p:cNvSpPr>
            <p:nvPr/>
          </p:nvSpPr>
          <p:spPr bwMode="auto">
            <a:xfrm>
              <a:off x="4452938" y="4864100"/>
              <a:ext cx="60325" cy="290513"/>
            </a:xfrm>
            <a:custGeom>
              <a:avLst/>
              <a:gdLst>
                <a:gd name="T0" fmla="*/ 50 w 52"/>
                <a:gd name="T1" fmla="*/ 247 h 251"/>
                <a:gd name="T2" fmla="*/ 9 w 52"/>
                <a:gd name="T3" fmla="*/ 102 h 251"/>
                <a:gd name="T4" fmla="*/ 27 w 52"/>
                <a:gd name="T5" fmla="*/ 86 h 251"/>
                <a:gd name="T6" fmla="*/ 0 w 52"/>
                <a:gd name="T7" fmla="*/ 27 h 251"/>
                <a:gd name="T8" fmla="*/ 42 w 52"/>
                <a:gd name="T9" fmla="*/ 0 h 251"/>
                <a:gd name="T10" fmla="*/ 50 w 52"/>
                <a:gd name="T11" fmla="*/ 247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2" h="251">
                  <a:moveTo>
                    <a:pt x="50" y="247"/>
                  </a:moveTo>
                  <a:cubicBezTo>
                    <a:pt x="52" y="251"/>
                    <a:pt x="9" y="102"/>
                    <a:pt x="9" y="102"/>
                  </a:cubicBezTo>
                  <a:cubicBezTo>
                    <a:pt x="27" y="86"/>
                    <a:pt x="27" y="86"/>
                    <a:pt x="27" y="86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42" y="0"/>
                    <a:pt x="47" y="240"/>
                    <a:pt x="50" y="24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grpSp>
          <p:nvGrpSpPr>
            <p:cNvPr id="712" name="Group 711"/>
            <p:cNvGrpSpPr/>
            <p:nvPr/>
          </p:nvGrpSpPr>
          <p:grpSpPr>
            <a:xfrm>
              <a:off x="4618040" y="5005240"/>
              <a:ext cx="412750" cy="290549"/>
              <a:chOff x="4637088" y="5005240"/>
              <a:chExt cx="412750" cy="290549"/>
            </a:xfrm>
          </p:grpSpPr>
          <p:sp>
            <p:nvSpPr>
              <p:cNvPr id="717" name="Freeform 13"/>
              <p:cNvSpPr>
                <a:spLocks/>
              </p:cNvSpPr>
              <p:nvPr/>
            </p:nvSpPr>
            <p:spPr bwMode="auto">
              <a:xfrm>
                <a:off x="4919663" y="5232289"/>
                <a:ext cx="30163" cy="63500"/>
              </a:xfrm>
              <a:custGeom>
                <a:avLst/>
                <a:gdLst>
                  <a:gd name="T0" fmla="*/ 4 w 19"/>
                  <a:gd name="T1" fmla="*/ 40 h 40"/>
                  <a:gd name="T2" fmla="*/ 3 w 19"/>
                  <a:gd name="T3" fmla="*/ 31 h 40"/>
                  <a:gd name="T4" fmla="*/ 0 w 19"/>
                  <a:gd name="T5" fmla="*/ 1 h 40"/>
                  <a:gd name="T6" fmla="*/ 9 w 19"/>
                  <a:gd name="T7" fmla="*/ 0 h 40"/>
                  <a:gd name="T8" fmla="*/ 15 w 19"/>
                  <a:gd name="T9" fmla="*/ 0 h 40"/>
                  <a:gd name="T10" fmla="*/ 16 w 19"/>
                  <a:gd name="T11" fmla="*/ 4 h 40"/>
                  <a:gd name="T12" fmla="*/ 16 w 19"/>
                  <a:gd name="T13" fmla="*/ 5 h 40"/>
                  <a:gd name="T14" fmla="*/ 16 w 19"/>
                  <a:gd name="T15" fmla="*/ 14 h 40"/>
                  <a:gd name="T16" fmla="*/ 19 w 19"/>
                  <a:gd name="T17" fmla="*/ 37 h 40"/>
                  <a:gd name="T18" fmla="*/ 19 w 19"/>
                  <a:gd name="T19" fmla="*/ 38 h 40"/>
                  <a:gd name="T20" fmla="*/ 13 w 19"/>
                  <a:gd name="T21" fmla="*/ 39 h 40"/>
                  <a:gd name="T22" fmla="*/ 7 w 19"/>
                  <a:gd name="T23" fmla="*/ 39 h 40"/>
                  <a:gd name="T24" fmla="*/ 4 w 19"/>
                  <a:gd name="T25" fmla="*/ 4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9" h="40">
                    <a:moveTo>
                      <a:pt x="4" y="40"/>
                    </a:moveTo>
                    <a:lnTo>
                      <a:pt x="3" y="31"/>
                    </a:lnTo>
                    <a:lnTo>
                      <a:pt x="0" y="1"/>
                    </a:lnTo>
                    <a:lnTo>
                      <a:pt x="9" y="0"/>
                    </a:lnTo>
                    <a:lnTo>
                      <a:pt x="15" y="0"/>
                    </a:lnTo>
                    <a:lnTo>
                      <a:pt x="16" y="4"/>
                    </a:lnTo>
                    <a:lnTo>
                      <a:pt x="16" y="5"/>
                    </a:lnTo>
                    <a:lnTo>
                      <a:pt x="16" y="14"/>
                    </a:lnTo>
                    <a:lnTo>
                      <a:pt x="19" y="37"/>
                    </a:lnTo>
                    <a:lnTo>
                      <a:pt x="19" y="38"/>
                    </a:lnTo>
                    <a:lnTo>
                      <a:pt x="13" y="39"/>
                    </a:lnTo>
                    <a:lnTo>
                      <a:pt x="7" y="39"/>
                    </a:lnTo>
                    <a:lnTo>
                      <a:pt x="4" y="40"/>
                    </a:lnTo>
                    <a:close/>
                  </a:path>
                </a:pathLst>
              </a:custGeom>
              <a:solidFill>
                <a:srgbClr val="EAEC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718" name="Freeform 14"/>
              <p:cNvSpPr>
                <a:spLocks/>
              </p:cNvSpPr>
              <p:nvPr/>
            </p:nvSpPr>
            <p:spPr bwMode="auto">
              <a:xfrm>
                <a:off x="4637088" y="5005240"/>
                <a:ext cx="296863" cy="287338"/>
              </a:xfrm>
              <a:custGeom>
                <a:avLst/>
                <a:gdLst>
                  <a:gd name="T0" fmla="*/ 253 w 256"/>
                  <a:gd name="T1" fmla="*/ 247 h 247"/>
                  <a:gd name="T2" fmla="*/ 73 w 256"/>
                  <a:gd name="T3" fmla="*/ 179 h 247"/>
                  <a:gd name="T4" fmla="*/ 8 w 256"/>
                  <a:gd name="T5" fmla="*/ 46 h 247"/>
                  <a:gd name="T6" fmla="*/ 4 w 256"/>
                  <a:gd name="T7" fmla="*/ 32 h 247"/>
                  <a:gd name="T8" fmla="*/ 0 w 256"/>
                  <a:gd name="T9" fmla="*/ 12 h 247"/>
                  <a:gd name="T10" fmla="*/ 33 w 256"/>
                  <a:gd name="T11" fmla="*/ 6 h 247"/>
                  <a:gd name="T12" fmla="*/ 65 w 256"/>
                  <a:gd name="T13" fmla="*/ 0 h 247"/>
                  <a:gd name="T14" fmla="*/ 65 w 256"/>
                  <a:gd name="T15" fmla="*/ 0 h 247"/>
                  <a:gd name="T16" fmla="*/ 66 w 256"/>
                  <a:gd name="T17" fmla="*/ 6 h 247"/>
                  <a:gd name="T18" fmla="*/ 122 w 256"/>
                  <a:gd name="T19" fmla="*/ 136 h 247"/>
                  <a:gd name="T20" fmla="*/ 256 w 256"/>
                  <a:gd name="T21" fmla="*/ 183 h 247"/>
                  <a:gd name="T22" fmla="*/ 256 w 256"/>
                  <a:gd name="T23" fmla="*/ 189 h 247"/>
                  <a:gd name="T24" fmla="*/ 254 w 256"/>
                  <a:gd name="T25" fmla="*/ 232 h 247"/>
                  <a:gd name="T26" fmla="*/ 253 w 256"/>
                  <a:gd name="T27" fmla="*/ 242 h 247"/>
                  <a:gd name="T28" fmla="*/ 253 w 256"/>
                  <a:gd name="T29" fmla="*/ 247 h 2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56" h="247">
                    <a:moveTo>
                      <a:pt x="253" y="247"/>
                    </a:moveTo>
                    <a:cubicBezTo>
                      <a:pt x="248" y="247"/>
                      <a:pt x="133" y="241"/>
                      <a:pt x="73" y="179"/>
                    </a:cubicBezTo>
                    <a:cubicBezTo>
                      <a:pt x="39" y="144"/>
                      <a:pt x="19" y="84"/>
                      <a:pt x="8" y="46"/>
                    </a:cubicBezTo>
                    <a:cubicBezTo>
                      <a:pt x="7" y="41"/>
                      <a:pt x="5" y="36"/>
                      <a:pt x="4" y="32"/>
                    </a:cubicBezTo>
                    <a:cubicBezTo>
                      <a:pt x="2" y="22"/>
                      <a:pt x="1" y="15"/>
                      <a:pt x="0" y="12"/>
                    </a:cubicBezTo>
                    <a:cubicBezTo>
                      <a:pt x="33" y="6"/>
                      <a:pt x="33" y="6"/>
                      <a:pt x="33" y="6"/>
                    </a:cubicBezTo>
                    <a:cubicBezTo>
                      <a:pt x="65" y="0"/>
                      <a:pt x="65" y="0"/>
                      <a:pt x="65" y="0"/>
                    </a:cubicBezTo>
                    <a:cubicBezTo>
                      <a:pt x="65" y="0"/>
                      <a:pt x="65" y="0"/>
                      <a:pt x="65" y="0"/>
                    </a:cubicBezTo>
                    <a:cubicBezTo>
                      <a:pt x="66" y="2"/>
                      <a:pt x="66" y="4"/>
                      <a:pt x="66" y="6"/>
                    </a:cubicBezTo>
                    <a:cubicBezTo>
                      <a:pt x="73" y="36"/>
                      <a:pt x="93" y="105"/>
                      <a:pt x="122" y="136"/>
                    </a:cubicBezTo>
                    <a:cubicBezTo>
                      <a:pt x="156" y="171"/>
                      <a:pt x="230" y="182"/>
                      <a:pt x="256" y="183"/>
                    </a:cubicBezTo>
                    <a:cubicBezTo>
                      <a:pt x="256" y="189"/>
                      <a:pt x="256" y="189"/>
                      <a:pt x="256" y="189"/>
                    </a:cubicBezTo>
                    <a:cubicBezTo>
                      <a:pt x="254" y="232"/>
                      <a:pt x="254" y="232"/>
                      <a:pt x="254" y="232"/>
                    </a:cubicBezTo>
                    <a:cubicBezTo>
                      <a:pt x="253" y="242"/>
                      <a:pt x="253" y="242"/>
                      <a:pt x="253" y="242"/>
                    </a:cubicBezTo>
                    <a:lnTo>
                      <a:pt x="253" y="247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719" name="Freeform 12"/>
              <p:cNvSpPr>
                <a:spLocks/>
              </p:cNvSpPr>
              <p:nvPr/>
            </p:nvSpPr>
            <p:spPr bwMode="auto">
              <a:xfrm>
                <a:off x="4933950" y="5216414"/>
                <a:ext cx="115888" cy="76200"/>
              </a:xfrm>
              <a:custGeom>
                <a:avLst/>
                <a:gdLst>
                  <a:gd name="T0" fmla="*/ 93 w 100"/>
                  <a:gd name="T1" fmla="*/ 32 h 66"/>
                  <a:gd name="T2" fmla="*/ 61 w 100"/>
                  <a:gd name="T3" fmla="*/ 34 h 66"/>
                  <a:gd name="T4" fmla="*/ 61 w 100"/>
                  <a:gd name="T5" fmla="*/ 32 h 66"/>
                  <a:gd name="T6" fmla="*/ 92 w 100"/>
                  <a:gd name="T7" fmla="*/ 29 h 66"/>
                  <a:gd name="T8" fmla="*/ 98 w 100"/>
                  <a:gd name="T9" fmla="*/ 22 h 66"/>
                  <a:gd name="T10" fmla="*/ 91 w 100"/>
                  <a:gd name="T11" fmla="*/ 17 h 66"/>
                  <a:gd name="T12" fmla="*/ 56 w 100"/>
                  <a:gd name="T13" fmla="*/ 20 h 66"/>
                  <a:gd name="T14" fmla="*/ 43 w 100"/>
                  <a:gd name="T15" fmla="*/ 18 h 66"/>
                  <a:gd name="T16" fmla="*/ 56 w 100"/>
                  <a:gd name="T17" fmla="*/ 13 h 66"/>
                  <a:gd name="T18" fmla="*/ 59 w 100"/>
                  <a:gd name="T19" fmla="*/ 5 h 66"/>
                  <a:gd name="T20" fmla="*/ 50 w 100"/>
                  <a:gd name="T21" fmla="*/ 1 h 66"/>
                  <a:gd name="T22" fmla="*/ 6 w 100"/>
                  <a:gd name="T23" fmla="*/ 20 h 66"/>
                  <a:gd name="T24" fmla="*/ 0 w 100"/>
                  <a:gd name="T25" fmla="*/ 21 h 66"/>
                  <a:gd name="T26" fmla="*/ 2 w 100"/>
                  <a:gd name="T27" fmla="*/ 51 h 66"/>
                  <a:gd name="T28" fmla="*/ 35 w 100"/>
                  <a:gd name="T29" fmla="*/ 64 h 66"/>
                  <a:gd name="T30" fmla="*/ 36 w 100"/>
                  <a:gd name="T31" fmla="*/ 64 h 66"/>
                  <a:gd name="T32" fmla="*/ 83 w 100"/>
                  <a:gd name="T33" fmla="*/ 60 h 66"/>
                  <a:gd name="T34" fmla="*/ 89 w 100"/>
                  <a:gd name="T35" fmla="*/ 53 h 66"/>
                  <a:gd name="T36" fmla="*/ 82 w 100"/>
                  <a:gd name="T37" fmla="*/ 48 h 66"/>
                  <a:gd name="T38" fmla="*/ 62 w 100"/>
                  <a:gd name="T39" fmla="*/ 49 h 66"/>
                  <a:gd name="T40" fmla="*/ 62 w 100"/>
                  <a:gd name="T41" fmla="*/ 47 h 66"/>
                  <a:gd name="T42" fmla="*/ 94 w 100"/>
                  <a:gd name="T43" fmla="*/ 44 h 66"/>
                  <a:gd name="T44" fmla="*/ 100 w 100"/>
                  <a:gd name="T45" fmla="*/ 37 h 66"/>
                  <a:gd name="T46" fmla="*/ 93 w 100"/>
                  <a:gd name="T47" fmla="*/ 32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00" h="66">
                    <a:moveTo>
                      <a:pt x="93" y="32"/>
                    </a:moveTo>
                    <a:cubicBezTo>
                      <a:pt x="61" y="34"/>
                      <a:pt x="61" y="34"/>
                      <a:pt x="61" y="34"/>
                    </a:cubicBezTo>
                    <a:cubicBezTo>
                      <a:pt x="61" y="33"/>
                      <a:pt x="61" y="33"/>
                      <a:pt x="61" y="32"/>
                    </a:cubicBezTo>
                    <a:cubicBezTo>
                      <a:pt x="92" y="29"/>
                      <a:pt x="92" y="29"/>
                      <a:pt x="92" y="29"/>
                    </a:cubicBezTo>
                    <a:cubicBezTo>
                      <a:pt x="95" y="29"/>
                      <a:pt x="98" y="26"/>
                      <a:pt x="98" y="22"/>
                    </a:cubicBezTo>
                    <a:cubicBezTo>
                      <a:pt x="97" y="19"/>
                      <a:pt x="94" y="16"/>
                      <a:pt x="91" y="17"/>
                    </a:cubicBezTo>
                    <a:cubicBezTo>
                      <a:pt x="56" y="20"/>
                      <a:pt x="56" y="20"/>
                      <a:pt x="56" y="20"/>
                    </a:cubicBezTo>
                    <a:cubicBezTo>
                      <a:pt x="52" y="19"/>
                      <a:pt x="48" y="19"/>
                      <a:pt x="43" y="18"/>
                    </a:cubicBezTo>
                    <a:cubicBezTo>
                      <a:pt x="56" y="13"/>
                      <a:pt x="56" y="13"/>
                      <a:pt x="56" y="13"/>
                    </a:cubicBezTo>
                    <a:cubicBezTo>
                      <a:pt x="59" y="12"/>
                      <a:pt x="61" y="8"/>
                      <a:pt x="59" y="5"/>
                    </a:cubicBezTo>
                    <a:cubicBezTo>
                      <a:pt x="58" y="1"/>
                      <a:pt x="54" y="0"/>
                      <a:pt x="50" y="1"/>
                    </a:cubicBezTo>
                    <a:cubicBezTo>
                      <a:pt x="6" y="20"/>
                      <a:pt x="6" y="20"/>
                      <a:pt x="6" y="20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21"/>
                      <a:pt x="2" y="50"/>
                      <a:pt x="2" y="51"/>
                    </a:cubicBezTo>
                    <a:cubicBezTo>
                      <a:pt x="2" y="66"/>
                      <a:pt x="22" y="66"/>
                      <a:pt x="35" y="64"/>
                    </a:cubicBezTo>
                    <a:cubicBezTo>
                      <a:pt x="35" y="64"/>
                      <a:pt x="36" y="64"/>
                      <a:pt x="36" y="64"/>
                    </a:cubicBezTo>
                    <a:cubicBezTo>
                      <a:pt x="83" y="60"/>
                      <a:pt x="83" y="60"/>
                      <a:pt x="83" y="60"/>
                    </a:cubicBezTo>
                    <a:cubicBezTo>
                      <a:pt x="87" y="60"/>
                      <a:pt x="90" y="57"/>
                      <a:pt x="89" y="53"/>
                    </a:cubicBezTo>
                    <a:cubicBezTo>
                      <a:pt x="89" y="50"/>
                      <a:pt x="86" y="47"/>
                      <a:pt x="82" y="48"/>
                    </a:cubicBezTo>
                    <a:cubicBezTo>
                      <a:pt x="62" y="49"/>
                      <a:pt x="62" y="49"/>
                      <a:pt x="62" y="49"/>
                    </a:cubicBezTo>
                    <a:cubicBezTo>
                      <a:pt x="62" y="49"/>
                      <a:pt x="62" y="48"/>
                      <a:pt x="62" y="47"/>
                    </a:cubicBezTo>
                    <a:cubicBezTo>
                      <a:pt x="94" y="44"/>
                      <a:pt x="94" y="44"/>
                      <a:pt x="94" y="44"/>
                    </a:cubicBezTo>
                    <a:cubicBezTo>
                      <a:pt x="97" y="44"/>
                      <a:pt x="100" y="41"/>
                      <a:pt x="100" y="37"/>
                    </a:cubicBezTo>
                    <a:cubicBezTo>
                      <a:pt x="100" y="34"/>
                      <a:pt x="96" y="31"/>
                      <a:pt x="93" y="32"/>
                    </a:cubicBezTo>
                    <a:close/>
                  </a:path>
                </a:pathLst>
              </a:custGeom>
              <a:solidFill>
                <a:schemeClr val="accent3">
                  <a:lumMod val="40000"/>
                  <a:lumOff val="6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  <p:sp>
          <p:nvSpPr>
            <p:cNvPr id="713" name="Freeform 17"/>
            <p:cNvSpPr>
              <a:spLocks/>
            </p:cNvSpPr>
            <p:nvPr/>
          </p:nvSpPr>
          <p:spPr bwMode="auto">
            <a:xfrm>
              <a:off x="4460875" y="4562475"/>
              <a:ext cx="252413" cy="357188"/>
            </a:xfrm>
            <a:custGeom>
              <a:avLst/>
              <a:gdLst>
                <a:gd name="T0" fmla="*/ 217 w 218"/>
                <a:gd name="T1" fmla="*/ 17 h 309"/>
                <a:gd name="T2" fmla="*/ 197 w 218"/>
                <a:gd name="T3" fmla="*/ 1 h 309"/>
                <a:gd name="T4" fmla="*/ 49 w 218"/>
                <a:gd name="T5" fmla="*/ 19 h 309"/>
                <a:gd name="T6" fmla="*/ 33 w 218"/>
                <a:gd name="T7" fmla="*/ 39 h 309"/>
                <a:gd name="T8" fmla="*/ 40 w 218"/>
                <a:gd name="T9" fmla="*/ 51 h 309"/>
                <a:gd name="T10" fmla="*/ 28 w 218"/>
                <a:gd name="T11" fmla="*/ 70 h 309"/>
                <a:gd name="T12" fmla="*/ 28 w 218"/>
                <a:gd name="T13" fmla="*/ 70 h 309"/>
                <a:gd name="T14" fmla="*/ 24 w 218"/>
                <a:gd name="T15" fmla="*/ 80 h 309"/>
                <a:gd name="T16" fmla="*/ 24 w 218"/>
                <a:gd name="T17" fmla="*/ 82 h 309"/>
                <a:gd name="T18" fmla="*/ 21 w 218"/>
                <a:gd name="T19" fmla="*/ 94 h 309"/>
                <a:gd name="T20" fmla="*/ 20 w 218"/>
                <a:gd name="T21" fmla="*/ 112 h 309"/>
                <a:gd name="T22" fmla="*/ 20 w 218"/>
                <a:gd name="T23" fmla="*/ 112 h 309"/>
                <a:gd name="T24" fmla="*/ 20 w 218"/>
                <a:gd name="T25" fmla="*/ 113 h 309"/>
                <a:gd name="T26" fmla="*/ 20 w 218"/>
                <a:gd name="T27" fmla="*/ 117 h 309"/>
                <a:gd name="T28" fmla="*/ 20 w 218"/>
                <a:gd name="T29" fmla="*/ 121 h 309"/>
                <a:gd name="T30" fmla="*/ 21 w 218"/>
                <a:gd name="T31" fmla="*/ 126 h 309"/>
                <a:gd name="T32" fmla="*/ 21 w 218"/>
                <a:gd name="T33" fmla="*/ 126 h 309"/>
                <a:gd name="T34" fmla="*/ 6 w 218"/>
                <a:gd name="T35" fmla="*/ 133 h 309"/>
                <a:gd name="T36" fmla="*/ 1 w 218"/>
                <a:gd name="T37" fmla="*/ 150 h 309"/>
                <a:gd name="T38" fmla="*/ 24 w 218"/>
                <a:gd name="T39" fmla="*/ 172 h 309"/>
                <a:gd name="T40" fmla="*/ 44 w 218"/>
                <a:gd name="T41" fmla="*/ 215 h 309"/>
                <a:gd name="T42" fmla="*/ 52 w 218"/>
                <a:gd name="T43" fmla="*/ 283 h 309"/>
                <a:gd name="T44" fmla="*/ 83 w 218"/>
                <a:gd name="T45" fmla="*/ 307 h 309"/>
                <a:gd name="T46" fmla="*/ 99 w 218"/>
                <a:gd name="T47" fmla="*/ 305 h 309"/>
                <a:gd name="T48" fmla="*/ 123 w 218"/>
                <a:gd name="T49" fmla="*/ 275 h 309"/>
                <a:gd name="T50" fmla="*/ 120 w 218"/>
                <a:gd name="T51" fmla="*/ 249 h 309"/>
                <a:gd name="T52" fmla="*/ 123 w 218"/>
                <a:gd name="T53" fmla="*/ 249 h 309"/>
                <a:gd name="T54" fmla="*/ 136 w 218"/>
                <a:gd name="T55" fmla="*/ 248 h 309"/>
                <a:gd name="T56" fmla="*/ 139 w 218"/>
                <a:gd name="T57" fmla="*/ 247 h 309"/>
                <a:gd name="T58" fmla="*/ 209 w 218"/>
                <a:gd name="T59" fmla="*/ 164 h 309"/>
                <a:gd name="T60" fmla="*/ 209 w 218"/>
                <a:gd name="T61" fmla="*/ 151 h 309"/>
                <a:gd name="T62" fmla="*/ 209 w 218"/>
                <a:gd name="T63" fmla="*/ 144 h 309"/>
                <a:gd name="T64" fmla="*/ 205 w 218"/>
                <a:gd name="T65" fmla="*/ 100 h 309"/>
                <a:gd name="T66" fmla="*/ 203 w 218"/>
                <a:gd name="T67" fmla="*/ 81 h 309"/>
                <a:gd name="T68" fmla="*/ 198 w 218"/>
                <a:gd name="T69" fmla="*/ 67 h 309"/>
                <a:gd name="T70" fmla="*/ 178 w 218"/>
                <a:gd name="T71" fmla="*/ 39 h 309"/>
                <a:gd name="T72" fmla="*/ 201 w 218"/>
                <a:gd name="T73" fmla="*/ 36 h 309"/>
                <a:gd name="T74" fmla="*/ 217 w 218"/>
                <a:gd name="T75" fmla="*/ 17 h 3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18" h="309">
                  <a:moveTo>
                    <a:pt x="217" y="17"/>
                  </a:moveTo>
                  <a:cubicBezTo>
                    <a:pt x="216" y="7"/>
                    <a:pt x="207" y="0"/>
                    <a:pt x="197" y="1"/>
                  </a:cubicBezTo>
                  <a:cubicBezTo>
                    <a:pt x="49" y="19"/>
                    <a:pt x="49" y="19"/>
                    <a:pt x="49" y="19"/>
                  </a:cubicBezTo>
                  <a:cubicBezTo>
                    <a:pt x="39" y="20"/>
                    <a:pt x="32" y="29"/>
                    <a:pt x="33" y="39"/>
                  </a:cubicBezTo>
                  <a:cubicBezTo>
                    <a:pt x="34" y="44"/>
                    <a:pt x="36" y="48"/>
                    <a:pt x="40" y="51"/>
                  </a:cubicBezTo>
                  <a:cubicBezTo>
                    <a:pt x="35" y="57"/>
                    <a:pt x="31" y="63"/>
                    <a:pt x="28" y="70"/>
                  </a:cubicBezTo>
                  <a:cubicBezTo>
                    <a:pt x="28" y="70"/>
                    <a:pt x="28" y="70"/>
                    <a:pt x="28" y="70"/>
                  </a:cubicBezTo>
                  <a:cubicBezTo>
                    <a:pt x="27" y="74"/>
                    <a:pt x="25" y="77"/>
                    <a:pt x="24" y="80"/>
                  </a:cubicBezTo>
                  <a:cubicBezTo>
                    <a:pt x="24" y="81"/>
                    <a:pt x="24" y="81"/>
                    <a:pt x="24" y="82"/>
                  </a:cubicBezTo>
                  <a:cubicBezTo>
                    <a:pt x="23" y="86"/>
                    <a:pt x="22" y="90"/>
                    <a:pt x="21" y="94"/>
                  </a:cubicBezTo>
                  <a:cubicBezTo>
                    <a:pt x="20" y="100"/>
                    <a:pt x="19" y="106"/>
                    <a:pt x="20" y="112"/>
                  </a:cubicBezTo>
                  <a:cubicBezTo>
                    <a:pt x="20" y="112"/>
                    <a:pt x="20" y="112"/>
                    <a:pt x="20" y="112"/>
                  </a:cubicBezTo>
                  <a:cubicBezTo>
                    <a:pt x="20" y="113"/>
                    <a:pt x="20" y="113"/>
                    <a:pt x="20" y="113"/>
                  </a:cubicBezTo>
                  <a:cubicBezTo>
                    <a:pt x="20" y="117"/>
                    <a:pt x="20" y="117"/>
                    <a:pt x="20" y="117"/>
                  </a:cubicBezTo>
                  <a:cubicBezTo>
                    <a:pt x="20" y="121"/>
                    <a:pt x="20" y="121"/>
                    <a:pt x="20" y="121"/>
                  </a:cubicBezTo>
                  <a:cubicBezTo>
                    <a:pt x="21" y="126"/>
                    <a:pt x="21" y="126"/>
                    <a:pt x="21" y="126"/>
                  </a:cubicBezTo>
                  <a:cubicBezTo>
                    <a:pt x="21" y="126"/>
                    <a:pt x="21" y="126"/>
                    <a:pt x="21" y="126"/>
                  </a:cubicBezTo>
                  <a:cubicBezTo>
                    <a:pt x="15" y="127"/>
                    <a:pt x="10" y="129"/>
                    <a:pt x="6" y="133"/>
                  </a:cubicBezTo>
                  <a:cubicBezTo>
                    <a:pt x="3" y="138"/>
                    <a:pt x="0" y="143"/>
                    <a:pt x="1" y="150"/>
                  </a:cubicBezTo>
                  <a:cubicBezTo>
                    <a:pt x="2" y="162"/>
                    <a:pt x="12" y="172"/>
                    <a:pt x="24" y="172"/>
                  </a:cubicBezTo>
                  <a:cubicBezTo>
                    <a:pt x="27" y="188"/>
                    <a:pt x="34" y="203"/>
                    <a:pt x="44" y="215"/>
                  </a:cubicBezTo>
                  <a:cubicBezTo>
                    <a:pt x="52" y="283"/>
                    <a:pt x="52" y="283"/>
                    <a:pt x="52" y="283"/>
                  </a:cubicBezTo>
                  <a:cubicBezTo>
                    <a:pt x="54" y="298"/>
                    <a:pt x="68" y="309"/>
                    <a:pt x="83" y="307"/>
                  </a:cubicBezTo>
                  <a:cubicBezTo>
                    <a:pt x="99" y="305"/>
                    <a:pt x="99" y="305"/>
                    <a:pt x="99" y="305"/>
                  </a:cubicBezTo>
                  <a:cubicBezTo>
                    <a:pt x="114" y="303"/>
                    <a:pt x="125" y="290"/>
                    <a:pt x="123" y="275"/>
                  </a:cubicBezTo>
                  <a:cubicBezTo>
                    <a:pt x="120" y="249"/>
                    <a:pt x="120" y="249"/>
                    <a:pt x="120" y="249"/>
                  </a:cubicBezTo>
                  <a:cubicBezTo>
                    <a:pt x="121" y="249"/>
                    <a:pt x="122" y="249"/>
                    <a:pt x="123" y="249"/>
                  </a:cubicBezTo>
                  <a:cubicBezTo>
                    <a:pt x="127" y="249"/>
                    <a:pt x="131" y="248"/>
                    <a:pt x="136" y="248"/>
                  </a:cubicBezTo>
                  <a:cubicBezTo>
                    <a:pt x="137" y="247"/>
                    <a:pt x="138" y="247"/>
                    <a:pt x="139" y="247"/>
                  </a:cubicBezTo>
                  <a:cubicBezTo>
                    <a:pt x="178" y="237"/>
                    <a:pt x="206" y="203"/>
                    <a:pt x="209" y="164"/>
                  </a:cubicBezTo>
                  <a:cubicBezTo>
                    <a:pt x="209" y="160"/>
                    <a:pt x="209" y="155"/>
                    <a:pt x="209" y="151"/>
                  </a:cubicBezTo>
                  <a:cubicBezTo>
                    <a:pt x="209" y="144"/>
                    <a:pt x="209" y="144"/>
                    <a:pt x="209" y="144"/>
                  </a:cubicBezTo>
                  <a:cubicBezTo>
                    <a:pt x="205" y="100"/>
                    <a:pt x="205" y="100"/>
                    <a:pt x="205" y="100"/>
                  </a:cubicBezTo>
                  <a:cubicBezTo>
                    <a:pt x="205" y="94"/>
                    <a:pt x="204" y="87"/>
                    <a:pt x="203" y="81"/>
                  </a:cubicBezTo>
                  <a:cubicBezTo>
                    <a:pt x="201" y="76"/>
                    <a:pt x="200" y="72"/>
                    <a:pt x="198" y="67"/>
                  </a:cubicBezTo>
                  <a:cubicBezTo>
                    <a:pt x="193" y="57"/>
                    <a:pt x="186" y="47"/>
                    <a:pt x="178" y="39"/>
                  </a:cubicBezTo>
                  <a:cubicBezTo>
                    <a:pt x="201" y="36"/>
                    <a:pt x="201" y="36"/>
                    <a:pt x="201" y="36"/>
                  </a:cubicBezTo>
                  <a:cubicBezTo>
                    <a:pt x="211" y="35"/>
                    <a:pt x="218" y="26"/>
                    <a:pt x="217" y="17"/>
                  </a:cubicBezTo>
                  <a:close/>
                </a:path>
              </a:pathLst>
            </a:custGeom>
            <a:solidFill>
              <a:schemeClr val="accent3">
                <a:lumMod val="40000"/>
                <a:lumOff val="6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14" name="Freeform 22"/>
            <p:cNvSpPr>
              <a:spLocks/>
            </p:cNvSpPr>
            <p:nvPr/>
          </p:nvSpPr>
          <p:spPr bwMode="auto">
            <a:xfrm>
              <a:off x="4251325" y="5360988"/>
              <a:ext cx="112713" cy="125413"/>
            </a:xfrm>
            <a:custGeom>
              <a:avLst/>
              <a:gdLst>
                <a:gd name="T0" fmla="*/ 95 w 97"/>
                <a:gd name="T1" fmla="*/ 69 h 108"/>
                <a:gd name="T2" fmla="*/ 67 w 97"/>
                <a:gd name="T3" fmla="*/ 14 h 108"/>
                <a:gd name="T4" fmla="*/ 62 w 97"/>
                <a:gd name="T5" fmla="*/ 0 h 108"/>
                <a:gd name="T6" fmla="*/ 24 w 97"/>
                <a:gd name="T7" fmla="*/ 10 h 108"/>
                <a:gd name="T8" fmla="*/ 19 w 97"/>
                <a:gd name="T9" fmla="*/ 61 h 108"/>
                <a:gd name="T10" fmla="*/ 31 w 97"/>
                <a:gd name="T11" fmla="*/ 102 h 108"/>
                <a:gd name="T12" fmla="*/ 42 w 97"/>
                <a:gd name="T13" fmla="*/ 107 h 108"/>
                <a:gd name="T14" fmla="*/ 47 w 97"/>
                <a:gd name="T15" fmla="*/ 97 h 108"/>
                <a:gd name="T16" fmla="*/ 42 w 97"/>
                <a:gd name="T17" fmla="*/ 80 h 108"/>
                <a:gd name="T18" fmla="*/ 45 w 97"/>
                <a:gd name="T19" fmla="*/ 79 h 108"/>
                <a:gd name="T20" fmla="*/ 50 w 97"/>
                <a:gd name="T21" fmla="*/ 96 h 108"/>
                <a:gd name="T22" fmla="*/ 61 w 97"/>
                <a:gd name="T23" fmla="*/ 102 h 108"/>
                <a:gd name="T24" fmla="*/ 66 w 97"/>
                <a:gd name="T25" fmla="*/ 92 h 108"/>
                <a:gd name="T26" fmla="*/ 61 w 97"/>
                <a:gd name="T27" fmla="*/ 75 h 108"/>
                <a:gd name="T28" fmla="*/ 65 w 97"/>
                <a:gd name="T29" fmla="*/ 73 h 108"/>
                <a:gd name="T30" fmla="*/ 70 w 97"/>
                <a:gd name="T31" fmla="*/ 90 h 108"/>
                <a:gd name="T32" fmla="*/ 80 w 97"/>
                <a:gd name="T33" fmla="*/ 96 h 108"/>
                <a:gd name="T34" fmla="*/ 86 w 97"/>
                <a:gd name="T35" fmla="*/ 85 h 108"/>
                <a:gd name="T36" fmla="*/ 84 w 97"/>
                <a:gd name="T37" fmla="*/ 81 h 108"/>
                <a:gd name="T38" fmla="*/ 91 w 97"/>
                <a:gd name="T39" fmla="*/ 81 h 108"/>
                <a:gd name="T40" fmla="*/ 95 w 97"/>
                <a:gd name="T41" fmla="*/ 69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97" h="108">
                  <a:moveTo>
                    <a:pt x="95" y="69"/>
                  </a:moveTo>
                  <a:cubicBezTo>
                    <a:pt x="67" y="14"/>
                    <a:pt x="67" y="14"/>
                    <a:pt x="67" y="14"/>
                  </a:cubicBezTo>
                  <a:cubicBezTo>
                    <a:pt x="62" y="0"/>
                    <a:pt x="62" y="0"/>
                    <a:pt x="62" y="0"/>
                  </a:cubicBezTo>
                  <a:cubicBezTo>
                    <a:pt x="62" y="0"/>
                    <a:pt x="26" y="9"/>
                    <a:pt x="24" y="10"/>
                  </a:cubicBezTo>
                  <a:cubicBezTo>
                    <a:pt x="0" y="15"/>
                    <a:pt x="16" y="53"/>
                    <a:pt x="19" y="61"/>
                  </a:cubicBezTo>
                  <a:cubicBezTo>
                    <a:pt x="31" y="102"/>
                    <a:pt x="31" y="102"/>
                    <a:pt x="31" y="102"/>
                  </a:cubicBezTo>
                  <a:cubicBezTo>
                    <a:pt x="33" y="106"/>
                    <a:pt x="37" y="108"/>
                    <a:pt x="42" y="107"/>
                  </a:cubicBezTo>
                  <a:cubicBezTo>
                    <a:pt x="46" y="106"/>
                    <a:pt x="49" y="101"/>
                    <a:pt x="47" y="97"/>
                  </a:cubicBezTo>
                  <a:cubicBezTo>
                    <a:pt x="42" y="80"/>
                    <a:pt x="42" y="80"/>
                    <a:pt x="42" y="80"/>
                  </a:cubicBezTo>
                  <a:cubicBezTo>
                    <a:pt x="43" y="79"/>
                    <a:pt x="44" y="79"/>
                    <a:pt x="45" y="79"/>
                  </a:cubicBezTo>
                  <a:cubicBezTo>
                    <a:pt x="50" y="96"/>
                    <a:pt x="50" y="96"/>
                    <a:pt x="50" y="96"/>
                  </a:cubicBezTo>
                  <a:cubicBezTo>
                    <a:pt x="52" y="101"/>
                    <a:pt x="56" y="103"/>
                    <a:pt x="61" y="102"/>
                  </a:cubicBezTo>
                  <a:cubicBezTo>
                    <a:pt x="65" y="101"/>
                    <a:pt x="68" y="96"/>
                    <a:pt x="66" y="92"/>
                  </a:cubicBezTo>
                  <a:cubicBezTo>
                    <a:pt x="61" y="75"/>
                    <a:pt x="61" y="75"/>
                    <a:pt x="61" y="75"/>
                  </a:cubicBezTo>
                  <a:cubicBezTo>
                    <a:pt x="62" y="74"/>
                    <a:pt x="64" y="74"/>
                    <a:pt x="65" y="73"/>
                  </a:cubicBezTo>
                  <a:cubicBezTo>
                    <a:pt x="70" y="90"/>
                    <a:pt x="70" y="90"/>
                    <a:pt x="70" y="90"/>
                  </a:cubicBezTo>
                  <a:cubicBezTo>
                    <a:pt x="71" y="95"/>
                    <a:pt x="76" y="97"/>
                    <a:pt x="80" y="96"/>
                  </a:cubicBezTo>
                  <a:cubicBezTo>
                    <a:pt x="85" y="94"/>
                    <a:pt x="87" y="90"/>
                    <a:pt x="86" y="85"/>
                  </a:cubicBezTo>
                  <a:cubicBezTo>
                    <a:pt x="84" y="81"/>
                    <a:pt x="84" y="81"/>
                    <a:pt x="84" y="81"/>
                  </a:cubicBezTo>
                  <a:cubicBezTo>
                    <a:pt x="87" y="82"/>
                    <a:pt x="89" y="82"/>
                    <a:pt x="91" y="81"/>
                  </a:cubicBezTo>
                  <a:cubicBezTo>
                    <a:pt x="95" y="79"/>
                    <a:pt x="97" y="74"/>
                    <a:pt x="95" y="69"/>
                  </a:cubicBezTo>
                  <a:close/>
                </a:path>
              </a:pathLst>
            </a:custGeom>
            <a:solidFill>
              <a:schemeClr val="accent3">
                <a:lumMod val="40000"/>
                <a:lumOff val="6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15" name="Freeform 23"/>
            <p:cNvSpPr>
              <a:spLocks/>
            </p:cNvSpPr>
            <p:nvPr/>
          </p:nvSpPr>
          <p:spPr bwMode="auto">
            <a:xfrm>
              <a:off x="4254500" y="5353050"/>
              <a:ext cx="82550" cy="41275"/>
            </a:xfrm>
            <a:custGeom>
              <a:avLst/>
              <a:gdLst>
                <a:gd name="T0" fmla="*/ 52 w 52"/>
                <a:gd name="T1" fmla="*/ 10 h 26"/>
                <a:gd name="T2" fmla="*/ 47 w 52"/>
                <a:gd name="T3" fmla="*/ 0 h 26"/>
                <a:gd name="T4" fmla="*/ 0 w 52"/>
                <a:gd name="T5" fmla="*/ 15 h 26"/>
                <a:gd name="T6" fmla="*/ 4 w 52"/>
                <a:gd name="T7" fmla="*/ 26 h 26"/>
                <a:gd name="T8" fmla="*/ 52 w 52"/>
                <a:gd name="T9" fmla="*/ 1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" h="26">
                  <a:moveTo>
                    <a:pt x="52" y="10"/>
                  </a:moveTo>
                  <a:lnTo>
                    <a:pt x="47" y="0"/>
                  </a:lnTo>
                  <a:lnTo>
                    <a:pt x="0" y="15"/>
                  </a:lnTo>
                  <a:lnTo>
                    <a:pt x="4" y="26"/>
                  </a:lnTo>
                  <a:lnTo>
                    <a:pt x="52" y="10"/>
                  </a:lnTo>
                  <a:close/>
                </a:path>
              </a:pathLst>
            </a:custGeom>
            <a:solidFill>
              <a:srgbClr val="EAECE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16" name="Freeform 24"/>
            <p:cNvSpPr>
              <a:spLocks/>
            </p:cNvSpPr>
            <p:nvPr/>
          </p:nvSpPr>
          <p:spPr bwMode="auto">
            <a:xfrm>
              <a:off x="4465638" y="4546600"/>
              <a:ext cx="266700" cy="214313"/>
            </a:xfrm>
            <a:custGeom>
              <a:avLst/>
              <a:gdLst>
                <a:gd name="T0" fmla="*/ 227 w 230"/>
                <a:gd name="T1" fmla="*/ 25 h 184"/>
                <a:gd name="T2" fmla="*/ 224 w 230"/>
                <a:gd name="T3" fmla="*/ 54 h 184"/>
                <a:gd name="T4" fmla="*/ 209 w 230"/>
                <a:gd name="T5" fmla="*/ 65 h 184"/>
                <a:gd name="T6" fmla="*/ 73 w 230"/>
                <a:gd name="T7" fmla="*/ 81 h 184"/>
                <a:gd name="T8" fmla="*/ 44 w 230"/>
                <a:gd name="T9" fmla="*/ 134 h 184"/>
                <a:gd name="T10" fmla="*/ 48 w 230"/>
                <a:gd name="T11" fmla="*/ 163 h 184"/>
                <a:gd name="T12" fmla="*/ 37 w 230"/>
                <a:gd name="T13" fmla="*/ 183 h 184"/>
                <a:gd name="T14" fmla="*/ 34 w 230"/>
                <a:gd name="T15" fmla="*/ 183 h 184"/>
                <a:gd name="T16" fmla="*/ 18 w 230"/>
                <a:gd name="T17" fmla="*/ 167 h 184"/>
                <a:gd name="T18" fmla="*/ 7 w 230"/>
                <a:gd name="T19" fmla="*/ 77 h 184"/>
                <a:gd name="T20" fmla="*/ 7 w 230"/>
                <a:gd name="T21" fmla="*/ 75 h 184"/>
                <a:gd name="T22" fmla="*/ 1 w 230"/>
                <a:gd name="T23" fmla="*/ 58 h 184"/>
                <a:gd name="T24" fmla="*/ 5 w 230"/>
                <a:gd name="T25" fmla="*/ 35 h 184"/>
                <a:gd name="T26" fmla="*/ 20 w 230"/>
                <a:gd name="T27" fmla="*/ 23 h 184"/>
                <a:gd name="T28" fmla="*/ 200 w 230"/>
                <a:gd name="T29" fmla="*/ 1 h 184"/>
                <a:gd name="T30" fmla="*/ 227 w 230"/>
                <a:gd name="T31" fmla="*/ 25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30" h="184">
                  <a:moveTo>
                    <a:pt x="227" y="25"/>
                  </a:moveTo>
                  <a:cubicBezTo>
                    <a:pt x="230" y="35"/>
                    <a:pt x="228" y="46"/>
                    <a:pt x="224" y="54"/>
                  </a:cubicBezTo>
                  <a:cubicBezTo>
                    <a:pt x="221" y="60"/>
                    <a:pt x="215" y="64"/>
                    <a:pt x="209" y="65"/>
                  </a:cubicBezTo>
                  <a:cubicBezTo>
                    <a:pt x="73" y="81"/>
                    <a:pt x="73" y="81"/>
                    <a:pt x="73" y="81"/>
                  </a:cubicBezTo>
                  <a:cubicBezTo>
                    <a:pt x="54" y="84"/>
                    <a:pt x="41" y="107"/>
                    <a:pt x="44" y="134"/>
                  </a:cubicBezTo>
                  <a:cubicBezTo>
                    <a:pt x="48" y="163"/>
                    <a:pt x="48" y="163"/>
                    <a:pt x="48" y="163"/>
                  </a:cubicBezTo>
                  <a:cubicBezTo>
                    <a:pt x="49" y="173"/>
                    <a:pt x="44" y="182"/>
                    <a:pt x="37" y="183"/>
                  </a:cubicBezTo>
                  <a:cubicBezTo>
                    <a:pt x="34" y="183"/>
                    <a:pt x="34" y="183"/>
                    <a:pt x="34" y="183"/>
                  </a:cubicBezTo>
                  <a:cubicBezTo>
                    <a:pt x="26" y="184"/>
                    <a:pt x="19" y="177"/>
                    <a:pt x="18" y="167"/>
                  </a:cubicBezTo>
                  <a:cubicBezTo>
                    <a:pt x="7" y="77"/>
                    <a:pt x="7" y="77"/>
                    <a:pt x="7" y="77"/>
                  </a:cubicBezTo>
                  <a:cubicBezTo>
                    <a:pt x="7" y="77"/>
                    <a:pt x="7" y="76"/>
                    <a:pt x="7" y="75"/>
                  </a:cubicBezTo>
                  <a:cubicBezTo>
                    <a:pt x="4" y="70"/>
                    <a:pt x="2" y="65"/>
                    <a:pt x="1" y="58"/>
                  </a:cubicBezTo>
                  <a:cubicBezTo>
                    <a:pt x="0" y="49"/>
                    <a:pt x="2" y="41"/>
                    <a:pt x="5" y="35"/>
                  </a:cubicBezTo>
                  <a:cubicBezTo>
                    <a:pt x="9" y="29"/>
                    <a:pt x="14" y="24"/>
                    <a:pt x="20" y="23"/>
                  </a:cubicBezTo>
                  <a:cubicBezTo>
                    <a:pt x="200" y="1"/>
                    <a:pt x="200" y="1"/>
                    <a:pt x="200" y="1"/>
                  </a:cubicBezTo>
                  <a:cubicBezTo>
                    <a:pt x="212" y="0"/>
                    <a:pt x="223" y="9"/>
                    <a:pt x="227" y="2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683" name="Group 682"/>
          <p:cNvGrpSpPr/>
          <p:nvPr/>
        </p:nvGrpSpPr>
        <p:grpSpPr>
          <a:xfrm flipH="1">
            <a:off x="4824881" y="5773985"/>
            <a:ext cx="356613" cy="595756"/>
            <a:chOff x="4106863" y="4533900"/>
            <a:chExt cx="923927" cy="1589088"/>
          </a:xfrm>
        </p:grpSpPr>
        <p:sp>
          <p:nvSpPr>
            <p:cNvPr id="684" name="Freeform 6"/>
            <p:cNvSpPr>
              <a:spLocks/>
            </p:cNvSpPr>
            <p:nvPr/>
          </p:nvSpPr>
          <p:spPr bwMode="auto">
            <a:xfrm>
              <a:off x="4760913" y="6051550"/>
              <a:ext cx="173038" cy="71438"/>
            </a:xfrm>
            <a:custGeom>
              <a:avLst/>
              <a:gdLst>
                <a:gd name="T0" fmla="*/ 150 w 150"/>
                <a:gd name="T1" fmla="*/ 30 h 61"/>
                <a:gd name="T2" fmla="*/ 139 w 150"/>
                <a:gd name="T3" fmla="*/ 17 h 61"/>
                <a:gd name="T4" fmla="*/ 72 w 150"/>
                <a:gd name="T5" fmla="*/ 0 h 61"/>
                <a:gd name="T6" fmla="*/ 0 w 150"/>
                <a:gd name="T7" fmla="*/ 8 h 61"/>
                <a:gd name="T8" fmla="*/ 4 w 150"/>
                <a:gd name="T9" fmla="*/ 57 h 61"/>
                <a:gd name="T10" fmla="*/ 5 w 150"/>
                <a:gd name="T11" fmla="*/ 57 h 61"/>
                <a:gd name="T12" fmla="*/ 6 w 150"/>
                <a:gd name="T13" fmla="*/ 61 h 61"/>
                <a:gd name="T14" fmla="*/ 140 w 150"/>
                <a:gd name="T15" fmla="*/ 49 h 61"/>
                <a:gd name="T16" fmla="*/ 148 w 150"/>
                <a:gd name="T17" fmla="*/ 39 h 61"/>
                <a:gd name="T18" fmla="*/ 148 w 150"/>
                <a:gd name="T19" fmla="*/ 39 h 61"/>
                <a:gd name="T20" fmla="*/ 150 w 150"/>
                <a:gd name="T21" fmla="*/ 3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50" h="61">
                  <a:moveTo>
                    <a:pt x="150" y="30"/>
                  </a:moveTo>
                  <a:cubicBezTo>
                    <a:pt x="149" y="24"/>
                    <a:pt x="145" y="19"/>
                    <a:pt x="139" y="17"/>
                  </a:cubicBezTo>
                  <a:cubicBezTo>
                    <a:pt x="72" y="0"/>
                    <a:pt x="72" y="0"/>
                    <a:pt x="72" y="0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4" y="57"/>
                    <a:pt x="4" y="57"/>
                    <a:pt x="4" y="57"/>
                  </a:cubicBezTo>
                  <a:cubicBezTo>
                    <a:pt x="5" y="57"/>
                    <a:pt x="5" y="57"/>
                    <a:pt x="5" y="57"/>
                  </a:cubicBezTo>
                  <a:cubicBezTo>
                    <a:pt x="6" y="61"/>
                    <a:pt x="6" y="61"/>
                    <a:pt x="6" y="61"/>
                  </a:cubicBezTo>
                  <a:cubicBezTo>
                    <a:pt x="140" y="49"/>
                    <a:pt x="140" y="49"/>
                    <a:pt x="140" y="49"/>
                  </a:cubicBezTo>
                  <a:cubicBezTo>
                    <a:pt x="145" y="48"/>
                    <a:pt x="149" y="44"/>
                    <a:pt x="148" y="39"/>
                  </a:cubicBezTo>
                  <a:cubicBezTo>
                    <a:pt x="148" y="39"/>
                    <a:pt x="148" y="39"/>
                    <a:pt x="148" y="39"/>
                  </a:cubicBezTo>
                  <a:cubicBezTo>
                    <a:pt x="149" y="36"/>
                    <a:pt x="150" y="33"/>
                    <a:pt x="150" y="3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85" name="Freeform 7"/>
            <p:cNvSpPr>
              <a:spLocks/>
            </p:cNvSpPr>
            <p:nvPr/>
          </p:nvSpPr>
          <p:spPr bwMode="auto">
            <a:xfrm>
              <a:off x="4556125" y="5394325"/>
              <a:ext cx="300038" cy="647700"/>
            </a:xfrm>
            <a:custGeom>
              <a:avLst/>
              <a:gdLst>
                <a:gd name="T0" fmla="*/ 0 w 259"/>
                <a:gd name="T1" fmla="*/ 24 h 558"/>
                <a:gd name="T2" fmla="*/ 125 w 259"/>
                <a:gd name="T3" fmla="*/ 249 h 558"/>
                <a:gd name="T4" fmla="*/ 173 w 259"/>
                <a:gd name="T5" fmla="*/ 558 h 558"/>
                <a:gd name="T6" fmla="*/ 259 w 259"/>
                <a:gd name="T7" fmla="*/ 558 h 558"/>
                <a:gd name="T8" fmla="*/ 229 w 259"/>
                <a:gd name="T9" fmla="*/ 269 h 558"/>
                <a:gd name="T10" fmla="*/ 114 w 259"/>
                <a:gd name="T11" fmla="*/ 8 h 558"/>
                <a:gd name="T12" fmla="*/ 0 w 259"/>
                <a:gd name="T13" fmla="*/ 24 h 5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9" h="558">
                  <a:moveTo>
                    <a:pt x="0" y="24"/>
                  </a:moveTo>
                  <a:cubicBezTo>
                    <a:pt x="3" y="30"/>
                    <a:pt x="94" y="170"/>
                    <a:pt x="125" y="249"/>
                  </a:cubicBezTo>
                  <a:cubicBezTo>
                    <a:pt x="156" y="328"/>
                    <a:pt x="173" y="558"/>
                    <a:pt x="173" y="558"/>
                  </a:cubicBezTo>
                  <a:cubicBezTo>
                    <a:pt x="259" y="558"/>
                    <a:pt x="259" y="558"/>
                    <a:pt x="259" y="558"/>
                  </a:cubicBezTo>
                  <a:cubicBezTo>
                    <a:pt x="259" y="558"/>
                    <a:pt x="250" y="339"/>
                    <a:pt x="229" y="269"/>
                  </a:cubicBezTo>
                  <a:cubicBezTo>
                    <a:pt x="208" y="200"/>
                    <a:pt x="114" y="8"/>
                    <a:pt x="114" y="8"/>
                  </a:cubicBezTo>
                  <a:cubicBezTo>
                    <a:pt x="111" y="0"/>
                    <a:pt x="0" y="24"/>
                    <a:pt x="0" y="2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86" name="Freeform 9"/>
            <p:cNvSpPr>
              <a:spLocks/>
            </p:cNvSpPr>
            <p:nvPr/>
          </p:nvSpPr>
          <p:spPr bwMode="auto">
            <a:xfrm>
              <a:off x="4106863" y="5834063"/>
              <a:ext cx="100013" cy="184150"/>
            </a:xfrm>
            <a:custGeom>
              <a:avLst/>
              <a:gdLst>
                <a:gd name="T0" fmla="*/ 81 w 85"/>
                <a:gd name="T1" fmla="*/ 68 h 159"/>
                <a:gd name="T2" fmla="*/ 51 w 85"/>
                <a:gd name="T3" fmla="*/ 0 h 159"/>
                <a:gd name="T4" fmla="*/ 4 w 85"/>
                <a:gd name="T5" fmla="*/ 19 h 159"/>
                <a:gd name="T6" fmla="*/ 4 w 85"/>
                <a:gd name="T7" fmla="*/ 20 h 159"/>
                <a:gd name="T8" fmla="*/ 0 w 85"/>
                <a:gd name="T9" fmla="*/ 22 h 159"/>
                <a:gd name="T10" fmla="*/ 53 w 85"/>
                <a:gd name="T11" fmla="*/ 151 h 159"/>
                <a:gd name="T12" fmla="*/ 66 w 85"/>
                <a:gd name="T13" fmla="*/ 156 h 159"/>
                <a:gd name="T14" fmla="*/ 66 w 85"/>
                <a:gd name="T15" fmla="*/ 156 h 159"/>
                <a:gd name="T16" fmla="*/ 75 w 85"/>
                <a:gd name="T17" fmla="*/ 155 h 159"/>
                <a:gd name="T18" fmla="*/ 85 w 85"/>
                <a:gd name="T19" fmla="*/ 141 h 159"/>
                <a:gd name="T20" fmla="*/ 81 w 85"/>
                <a:gd name="T21" fmla="*/ 68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5" h="159">
                  <a:moveTo>
                    <a:pt x="81" y="68"/>
                  </a:moveTo>
                  <a:cubicBezTo>
                    <a:pt x="51" y="0"/>
                    <a:pt x="51" y="0"/>
                    <a:pt x="51" y="0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4" y="20"/>
                    <a:pt x="4" y="20"/>
                    <a:pt x="4" y="20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53" y="151"/>
                    <a:pt x="53" y="151"/>
                    <a:pt x="53" y="151"/>
                  </a:cubicBezTo>
                  <a:cubicBezTo>
                    <a:pt x="56" y="156"/>
                    <a:pt x="61" y="159"/>
                    <a:pt x="66" y="156"/>
                  </a:cubicBezTo>
                  <a:cubicBezTo>
                    <a:pt x="66" y="156"/>
                    <a:pt x="66" y="156"/>
                    <a:pt x="66" y="156"/>
                  </a:cubicBezTo>
                  <a:cubicBezTo>
                    <a:pt x="69" y="157"/>
                    <a:pt x="72" y="156"/>
                    <a:pt x="75" y="155"/>
                  </a:cubicBezTo>
                  <a:cubicBezTo>
                    <a:pt x="81" y="153"/>
                    <a:pt x="85" y="147"/>
                    <a:pt x="85" y="141"/>
                  </a:cubicBezTo>
                  <a:lnTo>
                    <a:pt x="81" y="68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87" name="Freeform 10"/>
            <p:cNvSpPr>
              <a:spLocks/>
            </p:cNvSpPr>
            <p:nvPr/>
          </p:nvSpPr>
          <p:spPr bwMode="auto">
            <a:xfrm>
              <a:off x="4167188" y="5445125"/>
              <a:ext cx="409575" cy="458788"/>
            </a:xfrm>
            <a:custGeom>
              <a:avLst/>
              <a:gdLst>
                <a:gd name="T0" fmla="*/ 0 w 353"/>
                <a:gd name="T1" fmla="*/ 317 h 395"/>
                <a:gd name="T2" fmla="*/ 250 w 353"/>
                <a:gd name="T3" fmla="*/ 171 h 395"/>
                <a:gd name="T4" fmla="*/ 252 w 353"/>
                <a:gd name="T5" fmla="*/ 9 h 395"/>
                <a:gd name="T6" fmla="*/ 339 w 353"/>
                <a:gd name="T7" fmla="*/ 0 h 395"/>
                <a:gd name="T8" fmla="*/ 326 w 353"/>
                <a:gd name="T9" fmla="*/ 215 h 395"/>
                <a:gd name="T10" fmla="*/ 164 w 353"/>
                <a:gd name="T11" fmla="*/ 328 h 395"/>
                <a:gd name="T12" fmla="*/ 39 w 353"/>
                <a:gd name="T13" fmla="*/ 395 h 395"/>
                <a:gd name="T14" fmla="*/ 0 w 353"/>
                <a:gd name="T15" fmla="*/ 317 h 3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53" h="395">
                  <a:moveTo>
                    <a:pt x="0" y="317"/>
                  </a:moveTo>
                  <a:cubicBezTo>
                    <a:pt x="121" y="257"/>
                    <a:pt x="233" y="192"/>
                    <a:pt x="250" y="171"/>
                  </a:cubicBezTo>
                  <a:cubicBezTo>
                    <a:pt x="258" y="154"/>
                    <a:pt x="259" y="78"/>
                    <a:pt x="252" y="9"/>
                  </a:cubicBezTo>
                  <a:cubicBezTo>
                    <a:pt x="339" y="0"/>
                    <a:pt x="339" y="0"/>
                    <a:pt x="339" y="0"/>
                  </a:cubicBezTo>
                  <a:cubicBezTo>
                    <a:pt x="344" y="49"/>
                    <a:pt x="353" y="167"/>
                    <a:pt x="326" y="215"/>
                  </a:cubicBezTo>
                  <a:cubicBezTo>
                    <a:pt x="314" y="235"/>
                    <a:pt x="286" y="264"/>
                    <a:pt x="164" y="328"/>
                  </a:cubicBezTo>
                  <a:cubicBezTo>
                    <a:pt x="100" y="361"/>
                    <a:pt x="39" y="395"/>
                    <a:pt x="39" y="395"/>
                  </a:cubicBezTo>
                  <a:lnTo>
                    <a:pt x="0" y="317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88" name="Freeform 11"/>
            <p:cNvSpPr>
              <a:spLocks/>
            </p:cNvSpPr>
            <p:nvPr/>
          </p:nvSpPr>
          <p:spPr bwMode="auto">
            <a:xfrm>
              <a:off x="4429125" y="5368925"/>
              <a:ext cx="268288" cy="131763"/>
            </a:xfrm>
            <a:custGeom>
              <a:avLst/>
              <a:gdLst>
                <a:gd name="T0" fmla="*/ 230 w 231"/>
                <a:gd name="T1" fmla="*/ 35 h 114"/>
                <a:gd name="T2" fmla="*/ 219 w 231"/>
                <a:gd name="T3" fmla="*/ 76 h 114"/>
                <a:gd name="T4" fmla="*/ 174 w 231"/>
                <a:gd name="T5" fmla="*/ 103 h 114"/>
                <a:gd name="T6" fmla="*/ 69 w 231"/>
                <a:gd name="T7" fmla="*/ 113 h 114"/>
                <a:gd name="T8" fmla="*/ 60 w 231"/>
                <a:gd name="T9" fmla="*/ 114 h 114"/>
                <a:gd name="T10" fmla="*/ 38 w 231"/>
                <a:gd name="T11" fmla="*/ 108 h 114"/>
                <a:gd name="T12" fmla="*/ 34 w 231"/>
                <a:gd name="T13" fmla="*/ 107 h 114"/>
                <a:gd name="T14" fmla="*/ 1 w 231"/>
                <a:gd name="T15" fmla="*/ 57 h 114"/>
                <a:gd name="T16" fmla="*/ 0 w 231"/>
                <a:gd name="T17" fmla="*/ 24 h 114"/>
                <a:gd name="T18" fmla="*/ 225 w 231"/>
                <a:gd name="T19" fmla="*/ 0 h 114"/>
                <a:gd name="T20" fmla="*/ 230 w 231"/>
                <a:gd name="T21" fmla="*/ 35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31" h="114">
                  <a:moveTo>
                    <a:pt x="230" y="35"/>
                  </a:moveTo>
                  <a:cubicBezTo>
                    <a:pt x="231" y="50"/>
                    <a:pt x="227" y="65"/>
                    <a:pt x="219" y="76"/>
                  </a:cubicBezTo>
                  <a:cubicBezTo>
                    <a:pt x="209" y="91"/>
                    <a:pt x="193" y="101"/>
                    <a:pt x="174" y="103"/>
                  </a:cubicBezTo>
                  <a:cubicBezTo>
                    <a:pt x="69" y="113"/>
                    <a:pt x="69" y="113"/>
                    <a:pt x="69" y="113"/>
                  </a:cubicBezTo>
                  <a:cubicBezTo>
                    <a:pt x="66" y="114"/>
                    <a:pt x="63" y="114"/>
                    <a:pt x="60" y="114"/>
                  </a:cubicBezTo>
                  <a:cubicBezTo>
                    <a:pt x="52" y="113"/>
                    <a:pt x="45" y="111"/>
                    <a:pt x="38" y="108"/>
                  </a:cubicBezTo>
                  <a:cubicBezTo>
                    <a:pt x="37" y="108"/>
                    <a:pt x="36" y="107"/>
                    <a:pt x="34" y="107"/>
                  </a:cubicBezTo>
                  <a:cubicBezTo>
                    <a:pt x="16" y="97"/>
                    <a:pt x="3" y="79"/>
                    <a:pt x="1" y="57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225" y="0"/>
                    <a:pt x="225" y="0"/>
                    <a:pt x="225" y="0"/>
                  </a:cubicBezTo>
                  <a:lnTo>
                    <a:pt x="230" y="3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89" name="Freeform 15"/>
            <p:cNvSpPr>
              <a:spLocks/>
            </p:cNvSpPr>
            <p:nvPr/>
          </p:nvSpPr>
          <p:spPr bwMode="auto">
            <a:xfrm>
              <a:off x="4206875" y="4911725"/>
              <a:ext cx="277813" cy="468313"/>
            </a:xfrm>
            <a:custGeom>
              <a:avLst/>
              <a:gdLst>
                <a:gd name="T0" fmla="*/ 239 w 239"/>
                <a:gd name="T1" fmla="*/ 66 h 403"/>
                <a:gd name="T2" fmla="*/ 203 w 239"/>
                <a:gd name="T3" fmla="*/ 5 h 403"/>
                <a:gd name="T4" fmla="*/ 200 w 239"/>
                <a:gd name="T5" fmla="*/ 0 h 403"/>
                <a:gd name="T6" fmla="*/ 174 w 239"/>
                <a:gd name="T7" fmla="*/ 17 h 403"/>
                <a:gd name="T8" fmla="*/ 127 w 239"/>
                <a:gd name="T9" fmla="*/ 53 h 403"/>
                <a:gd name="T10" fmla="*/ 27 w 239"/>
                <a:gd name="T11" fmla="*/ 188 h 403"/>
                <a:gd name="T12" fmla="*/ 37 w 239"/>
                <a:gd name="T13" fmla="*/ 403 h 403"/>
                <a:gd name="T14" fmla="*/ 42 w 239"/>
                <a:gd name="T15" fmla="*/ 401 h 403"/>
                <a:gd name="T16" fmla="*/ 51 w 239"/>
                <a:gd name="T17" fmla="*/ 399 h 403"/>
                <a:gd name="T18" fmla="*/ 90 w 239"/>
                <a:gd name="T19" fmla="*/ 387 h 403"/>
                <a:gd name="T20" fmla="*/ 96 w 239"/>
                <a:gd name="T21" fmla="*/ 385 h 403"/>
                <a:gd name="T22" fmla="*/ 104 w 239"/>
                <a:gd name="T23" fmla="*/ 382 h 403"/>
                <a:gd name="T24" fmla="*/ 110 w 239"/>
                <a:gd name="T25" fmla="*/ 380 h 403"/>
                <a:gd name="T26" fmla="*/ 100 w 239"/>
                <a:gd name="T27" fmla="*/ 209 h 403"/>
                <a:gd name="T28" fmla="*/ 224 w 239"/>
                <a:gd name="T29" fmla="*/ 75 h 403"/>
                <a:gd name="T30" fmla="*/ 239 w 239"/>
                <a:gd name="T31" fmla="*/ 66 h 4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39" h="403">
                  <a:moveTo>
                    <a:pt x="239" y="66"/>
                  </a:moveTo>
                  <a:cubicBezTo>
                    <a:pt x="203" y="5"/>
                    <a:pt x="203" y="5"/>
                    <a:pt x="203" y="5"/>
                  </a:cubicBezTo>
                  <a:cubicBezTo>
                    <a:pt x="200" y="0"/>
                    <a:pt x="200" y="0"/>
                    <a:pt x="200" y="0"/>
                  </a:cubicBezTo>
                  <a:cubicBezTo>
                    <a:pt x="200" y="0"/>
                    <a:pt x="189" y="6"/>
                    <a:pt x="174" y="17"/>
                  </a:cubicBezTo>
                  <a:cubicBezTo>
                    <a:pt x="161" y="26"/>
                    <a:pt x="144" y="38"/>
                    <a:pt x="127" y="53"/>
                  </a:cubicBezTo>
                  <a:cubicBezTo>
                    <a:pt x="73" y="98"/>
                    <a:pt x="39" y="143"/>
                    <a:pt x="27" y="188"/>
                  </a:cubicBezTo>
                  <a:cubicBezTo>
                    <a:pt x="0" y="281"/>
                    <a:pt x="35" y="398"/>
                    <a:pt x="37" y="403"/>
                  </a:cubicBezTo>
                  <a:cubicBezTo>
                    <a:pt x="42" y="401"/>
                    <a:pt x="42" y="401"/>
                    <a:pt x="42" y="401"/>
                  </a:cubicBezTo>
                  <a:cubicBezTo>
                    <a:pt x="51" y="399"/>
                    <a:pt x="51" y="399"/>
                    <a:pt x="51" y="399"/>
                  </a:cubicBezTo>
                  <a:cubicBezTo>
                    <a:pt x="90" y="387"/>
                    <a:pt x="90" y="387"/>
                    <a:pt x="90" y="387"/>
                  </a:cubicBezTo>
                  <a:cubicBezTo>
                    <a:pt x="96" y="385"/>
                    <a:pt x="96" y="385"/>
                    <a:pt x="96" y="385"/>
                  </a:cubicBezTo>
                  <a:cubicBezTo>
                    <a:pt x="104" y="382"/>
                    <a:pt x="104" y="382"/>
                    <a:pt x="104" y="382"/>
                  </a:cubicBezTo>
                  <a:cubicBezTo>
                    <a:pt x="110" y="380"/>
                    <a:pt x="110" y="380"/>
                    <a:pt x="110" y="380"/>
                  </a:cubicBezTo>
                  <a:cubicBezTo>
                    <a:pt x="110" y="380"/>
                    <a:pt x="80" y="280"/>
                    <a:pt x="100" y="209"/>
                  </a:cubicBezTo>
                  <a:cubicBezTo>
                    <a:pt x="115" y="155"/>
                    <a:pt x="185" y="100"/>
                    <a:pt x="224" y="75"/>
                  </a:cubicBezTo>
                  <a:cubicBezTo>
                    <a:pt x="230" y="71"/>
                    <a:pt x="235" y="68"/>
                    <a:pt x="239" y="6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90" name="Freeform 16"/>
            <p:cNvSpPr>
              <a:spLocks/>
            </p:cNvSpPr>
            <p:nvPr/>
          </p:nvSpPr>
          <p:spPr bwMode="auto">
            <a:xfrm>
              <a:off x="4433888" y="4533900"/>
              <a:ext cx="274638" cy="290513"/>
            </a:xfrm>
            <a:custGeom>
              <a:avLst/>
              <a:gdLst>
                <a:gd name="T0" fmla="*/ 235 w 236"/>
                <a:gd name="T1" fmla="*/ 112 h 250"/>
                <a:gd name="T2" fmla="*/ 236 w 236"/>
                <a:gd name="T3" fmla="*/ 117 h 250"/>
                <a:gd name="T4" fmla="*/ 233 w 236"/>
                <a:gd name="T5" fmla="*/ 142 h 250"/>
                <a:gd name="T6" fmla="*/ 175 w 236"/>
                <a:gd name="T7" fmla="*/ 220 h 250"/>
                <a:gd name="T8" fmla="*/ 125 w 236"/>
                <a:gd name="T9" fmla="*/ 234 h 250"/>
                <a:gd name="T10" fmla="*/ 51 w 236"/>
                <a:gd name="T11" fmla="*/ 234 h 250"/>
                <a:gd name="T12" fmla="*/ 33 w 236"/>
                <a:gd name="T13" fmla="*/ 215 h 250"/>
                <a:gd name="T14" fmla="*/ 26 w 236"/>
                <a:gd name="T15" fmla="*/ 207 h 250"/>
                <a:gd name="T16" fmla="*/ 3 w 236"/>
                <a:gd name="T17" fmla="*/ 124 h 250"/>
                <a:gd name="T18" fmla="*/ 108 w 236"/>
                <a:gd name="T19" fmla="*/ 2 h 250"/>
                <a:gd name="T20" fmla="*/ 113 w 236"/>
                <a:gd name="T21" fmla="*/ 2 h 250"/>
                <a:gd name="T22" fmla="*/ 211 w 236"/>
                <a:gd name="T23" fmla="*/ 46 h 250"/>
                <a:gd name="T24" fmla="*/ 211 w 236"/>
                <a:gd name="T25" fmla="*/ 46 h 250"/>
                <a:gd name="T26" fmla="*/ 227 w 236"/>
                <a:gd name="T27" fmla="*/ 74 h 250"/>
                <a:gd name="T28" fmla="*/ 235 w 236"/>
                <a:gd name="T29" fmla="*/ 112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36" h="250">
                  <a:moveTo>
                    <a:pt x="235" y="112"/>
                  </a:moveTo>
                  <a:cubicBezTo>
                    <a:pt x="236" y="114"/>
                    <a:pt x="236" y="115"/>
                    <a:pt x="236" y="117"/>
                  </a:cubicBezTo>
                  <a:cubicBezTo>
                    <a:pt x="236" y="126"/>
                    <a:pt x="235" y="134"/>
                    <a:pt x="233" y="142"/>
                  </a:cubicBezTo>
                  <a:cubicBezTo>
                    <a:pt x="226" y="175"/>
                    <a:pt x="204" y="204"/>
                    <a:pt x="175" y="220"/>
                  </a:cubicBezTo>
                  <a:cubicBezTo>
                    <a:pt x="160" y="229"/>
                    <a:pt x="143" y="233"/>
                    <a:pt x="125" y="234"/>
                  </a:cubicBezTo>
                  <a:cubicBezTo>
                    <a:pt x="96" y="236"/>
                    <a:pt x="72" y="250"/>
                    <a:pt x="51" y="234"/>
                  </a:cubicBezTo>
                  <a:cubicBezTo>
                    <a:pt x="44" y="228"/>
                    <a:pt x="38" y="222"/>
                    <a:pt x="33" y="215"/>
                  </a:cubicBezTo>
                  <a:cubicBezTo>
                    <a:pt x="30" y="213"/>
                    <a:pt x="28" y="210"/>
                    <a:pt x="26" y="207"/>
                  </a:cubicBezTo>
                  <a:cubicBezTo>
                    <a:pt x="15" y="190"/>
                    <a:pt x="4" y="146"/>
                    <a:pt x="3" y="124"/>
                  </a:cubicBezTo>
                  <a:cubicBezTo>
                    <a:pt x="0" y="61"/>
                    <a:pt x="46" y="8"/>
                    <a:pt x="108" y="2"/>
                  </a:cubicBezTo>
                  <a:cubicBezTo>
                    <a:pt x="110" y="2"/>
                    <a:pt x="111" y="2"/>
                    <a:pt x="113" y="2"/>
                  </a:cubicBezTo>
                  <a:cubicBezTo>
                    <a:pt x="152" y="0"/>
                    <a:pt x="188" y="17"/>
                    <a:pt x="211" y="46"/>
                  </a:cubicBezTo>
                  <a:cubicBezTo>
                    <a:pt x="211" y="46"/>
                    <a:pt x="211" y="46"/>
                    <a:pt x="211" y="46"/>
                  </a:cubicBezTo>
                  <a:cubicBezTo>
                    <a:pt x="217" y="54"/>
                    <a:pt x="223" y="64"/>
                    <a:pt x="227" y="74"/>
                  </a:cubicBezTo>
                  <a:cubicBezTo>
                    <a:pt x="232" y="85"/>
                    <a:pt x="235" y="98"/>
                    <a:pt x="235" y="11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91" name="Freeform 18"/>
            <p:cNvSpPr>
              <a:spLocks/>
            </p:cNvSpPr>
            <p:nvPr/>
          </p:nvSpPr>
          <p:spPr bwMode="auto">
            <a:xfrm>
              <a:off x="4400550" y="4878388"/>
              <a:ext cx="119063" cy="568325"/>
            </a:xfrm>
            <a:custGeom>
              <a:avLst/>
              <a:gdLst>
                <a:gd name="T0" fmla="*/ 103 w 103"/>
                <a:gd name="T1" fmla="*/ 481 h 489"/>
                <a:gd name="T2" fmla="*/ 50 w 103"/>
                <a:gd name="T3" fmla="*/ 488 h 489"/>
                <a:gd name="T4" fmla="*/ 12 w 103"/>
                <a:gd name="T5" fmla="*/ 488 h 489"/>
                <a:gd name="T6" fmla="*/ 10 w 103"/>
                <a:gd name="T7" fmla="*/ 487 h 489"/>
                <a:gd name="T8" fmla="*/ 3 w 103"/>
                <a:gd name="T9" fmla="*/ 193 h 489"/>
                <a:gd name="T10" fmla="*/ 5 w 103"/>
                <a:gd name="T11" fmla="*/ 77 h 489"/>
                <a:gd name="T12" fmla="*/ 5 w 103"/>
                <a:gd name="T13" fmla="*/ 60 h 489"/>
                <a:gd name="T14" fmla="*/ 7 w 103"/>
                <a:gd name="T15" fmla="*/ 49 h 489"/>
                <a:gd name="T16" fmla="*/ 48 w 103"/>
                <a:gd name="T17" fmla="*/ 13 h 489"/>
                <a:gd name="T18" fmla="*/ 80 w 103"/>
                <a:gd name="T19" fmla="*/ 2 h 489"/>
                <a:gd name="T20" fmla="*/ 86 w 103"/>
                <a:gd name="T21" fmla="*/ 1 h 489"/>
                <a:gd name="T22" fmla="*/ 103 w 103"/>
                <a:gd name="T23" fmla="*/ 481 h 4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3" h="489">
                  <a:moveTo>
                    <a:pt x="103" y="481"/>
                  </a:moveTo>
                  <a:cubicBezTo>
                    <a:pt x="103" y="481"/>
                    <a:pt x="82" y="487"/>
                    <a:pt x="50" y="488"/>
                  </a:cubicBezTo>
                  <a:cubicBezTo>
                    <a:pt x="39" y="489"/>
                    <a:pt x="26" y="489"/>
                    <a:pt x="12" y="488"/>
                  </a:cubicBezTo>
                  <a:cubicBezTo>
                    <a:pt x="11" y="488"/>
                    <a:pt x="11" y="488"/>
                    <a:pt x="10" y="487"/>
                  </a:cubicBezTo>
                  <a:cubicBezTo>
                    <a:pt x="3" y="193"/>
                    <a:pt x="3" y="193"/>
                    <a:pt x="3" y="193"/>
                  </a:cubicBezTo>
                  <a:cubicBezTo>
                    <a:pt x="0" y="144"/>
                    <a:pt x="3" y="118"/>
                    <a:pt x="5" y="77"/>
                  </a:cubicBezTo>
                  <a:cubicBezTo>
                    <a:pt x="5" y="72"/>
                    <a:pt x="5" y="66"/>
                    <a:pt x="5" y="60"/>
                  </a:cubicBezTo>
                  <a:cubicBezTo>
                    <a:pt x="5" y="56"/>
                    <a:pt x="6" y="53"/>
                    <a:pt x="7" y="49"/>
                  </a:cubicBezTo>
                  <a:cubicBezTo>
                    <a:pt x="12" y="32"/>
                    <a:pt x="29" y="21"/>
                    <a:pt x="48" y="13"/>
                  </a:cubicBezTo>
                  <a:cubicBezTo>
                    <a:pt x="59" y="8"/>
                    <a:pt x="70" y="5"/>
                    <a:pt x="80" y="2"/>
                  </a:cubicBezTo>
                  <a:cubicBezTo>
                    <a:pt x="84" y="0"/>
                    <a:pt x="81" y="2"/>
                    <a:pt x="86" y="1"/>
                  </a:cubicBezTo>
                  <a:lnTo>
                    <a:pt x="103" y="48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92" name="Freeform 19"/>
            <p:cNvSpPr>
              <a:spLocks/>
            </p:cNvSpPr>
            <p:nvPr/>
          </p:nvSpPr>
          <p:spPr bwMode="auto">
            <a:xfrm>
              <a:off x="4598987" y="4883150"/>
              <a:ext cx="112197" cy="546100"/>
            </a:xfrm>
            <a:custGeom>
              <a:avLst/>
              <a:gdLst>
                <a:gd name="T0" fmla="*/ 83 w 83"/>
                <a:gd name="T1" fmla="*/ 468 h 470"/>
                <a:gd name="T2" fmla="*/ 65 w 83"/>
                <a:gd name="T3" fmla="*/ 468 h 470"/>
                <a:gd name="T4" fmla="*/ 23 w 83"/>
                <a:gd name="T5" fmla="*/ 470 h 470"/>
                <a:gd name="T6" fmla="*/ 4 w 83"/>
                <a:gd name="T7" fmla="*/ 1 h 470"/>
                <a:gd name="T8" fmla="*/ 26 w 83"/>
                <a:gd name="T9" fmla="*/ 15 h 470"/>
                <a:gd name="T10" fmla="*/ 63 w 83"/>
                <a:gd name="T11" fmla="*/ 65 h 470"/>
                <a:gd name="T12" fmla="*/ 68 w 83"/>
                <a:gd name="T13" fmla="*/ 84 h 470"/>
                <a:gd name="T14" fmla="*/ 68 w 83"/>
                <a:gd name="T15" fmla="*/ 85 h 470"/>
                <a:gd name="T16" fmla="*/ 83 w 83"/>
                <a:gd name="T17" fmla="*/ 468 h 4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3" h="470">
                  <a:moveTo>
                    <a:pt x="83" y="468"/>
                  </a:moveTo>
                  <a:cubicBezTo>
                    <a:pt x="65" y="468"/>
                    <a:pt x="65" y="468"/>
                    <a:pt x="65" y="468"/>
                  </a:cubicBezTo>
                  <a:cubicBezTo>
                    <a:pt x="23" y="470"/>
                    <a:pt x="23" y="470"/>
                    <a:pt x="23" y="470"/>
                  </a:cubicBezTo>
                  <a:cubicBezTo>
                    <a:pt x="23" y="470"/>
                    <a:pt x="0" y="0"/>
                    <a:pt x="4" y="1"/>
                  </a:cubicBezTo>
                  <a:cubicBezTo>
                    <a:pt x="11" y="5"/>
                    <a:pt x="19" y="9"/>
                    <a:pt x="26" y="15"/>
                  </a:cubicBezTo>
                  <a:cubicBezTo>
                    <a:pt x="41" y="27"/>
                    <a:pt x="56" y="45"/>
                    <a:pt x="63" y="65"/>
                  </a:cubicBezTo>
                  <a:cubicBezTo>
                    <a:pt x="65" y="71"/>
                    <a:pt x="67" y="78"/>
                    <a:pt x="68" y="84"/>
                  </a:cubicBezTo>
                  <a:cubicBezTo>
                    <a:pt x="68" y="84"/>
                    <a:pt x="68" y="84"/>
                    <a:pt x="68" y="85"/>
                  </a:cubicBezTo>
                  <a:cubicBezTo>
                    <a:pt x="73" y="125"/>
                    <a:pt x="83" y="468"/>
                    <a:pt x="83" y="46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93" name="Freeform 20"/>
            <p:cNvSpPr>
              <a:spLocks/>
            </p:cNvSpPr>
            <p:nvPr/>
          </p:nvSpPr>
          <p:spPr bwMode="auto">
            <a:xfrm>
              <a:off x="4452938" y="4864100"/>
              <a:ext cx="60325" cy="290513"/>
            </a:xfrm>
            <a:custGeom>
              <a:avLst/>
              <a:gdLst>
                <a:gd name="T0" fmla="*/ 50 w 52"/>
                <a:gd name="T1" fmla="*/ 247 h 251"/>
                <a:gd name="T2" fmla="*/ 9 w 52"/>
                <a:gd name="T3" fmla="*/ 102 h 251"/>
                <a:gd name="T4" fmla="*/ 27 w 52"/>
                <a:gd name="T5" fmla="*/ 86 h 251"/>
                <a:gd name="T6" fmla="*/ 0 w 52"/>
                <a:gd name="T7" fmla="*/ 27 h 251"/>
                <a:gd name="T8" fmla="*/ 42 w 52"/>
                <a:gd name="T9" fmla="*/ 0 h 251"/>
                <a:gd name="T10" fmla="*/ 50 w 52"/>
                <a:gd name="T11" fmla="*/ 247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2" h="251">
                  <a:moveTo>
                    <a:pt x="50" y="247"/>
                  </a:moveTo>
                  <a:cubicBezTo>
                    <a:pt x="52" y="251"/>
                    <a:pt x="9" y="102"/>
                    <a:pt x="9" y="102"/>
                  </a:cubicBezTo>
                  <a:cubicBezTo>
                    <a:pt x="27" y="86"/>
                    <a:pt x="27" y="86"/>
                    <a:pt x="27" y="86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42" y="0"/>
                    <a:pt x="47" y="240"/>
                    <a:pt x="50" y="24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grpSp>
          <p:nvGrpSpPr>
            <p:cNvPr id="694" name="Group 693"/>
            <p:cNvGrpSpPr/>
            <p:nvPr/>
          </p:nvGrpSpPr>
          <p:grpSpPr>
            <a:xfrm>
              <a:off x="4618040" y="5005240"/>
              <a:ext cx="412750" cy="290549"/>
              <a:chOff x="4637088" y="5005240"/>
              <a:chExt cx="412750" cy="290549"/>
            </a:xfrm>
          </p:grpSpPr>
          <p:sp>
            <p:nvSpPr>
              <p:cNvPr id="699" name="Freeform 13"/>
              <p:cNvSpPr>
                <a:spLocks/>
              </p:cNvSpPr>
              <p:nvPr/>
            </p:nvSpPr>
            <p:spPr bwMode="auto">
              <a:xfrm>
                <a:off x="4919663" y="5232289"/>
                <a:ext cx="30163" cy="63500"/>
              </a:xfrm>
              <a:custGeom>
                <a:avLst/>
                <a:gdLst>
                  <a:gd name="T0" fmla="*/ 4 w 19"/>
                  <a:gd name="T1" fmla="*/ 40 h 40"/>
                  <a:gd name="T2" fmla="*/ 3 w 19"/>
                  <a:gd name="T3" fmla="*/ 31 h 40"/>
                  <a:gd name="T4" fmla="*/ 0 w 19"/>
                  <a:gd name="T5" fmla="*/ 1 h 40"/>
                  <a:gd name="T6" fmla="*/ 9 w 19"/>
                  <a:gd name="T7" fmla="*/ 0 h 40"/>
                  <a:gd name="T8" fmla="*/ 15 w 19"/>
                  <a:gd name="T9" fmla="*/ 0 h 40"/>
                  <a:gd name="T10" fmla="*/ 16 w 19"/>
                  <a:gd name="T11" fmla="*/ 4 h 40"/>
                  <a:gd name="T12" fmla="*/ 16 w 19"/>
                  <a:gd name="T13" fmla="*/ 5 h 40"/>
                  <a:gd name="T14" fmla="*/ 16 w 19"/>
                  <a:gd name="T15" fmla="*/ 14 h 40"/>
                  <a:gd name="T16" fmla="*/ 19 w 19"/>
                  <a:gd name="T17" fmla="*/ 37 h 40"/>
                  <a:gd name="T18" fmla="*/ 19 w 19"/>
                  <a:gd name="T19" fmla="*/ 38 h 40"/>
                  <a:gd name="T20" fmla="*/ 13 w 19"/>
                  <a:gd name="T21" fmla="*/ 39 h 40"/>
                  <a:gd name="T22" fmla="*/ 7 w 19"/>
                  <a:gd name="T23" fmla="*/ 39 h 40"/>
                  <a:gd name="T24" fmla="*/ 4 w 19"/>
                  <a:gd name="T25" fmla="*/ 4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9" h="40">
                    <a:moveTo>
                      <a:pt x="4" y="40"/>
                    </a:moveTo>
                    <a:lnTo>
                      <a:pt x="3" y="31"/>
                    </a:lnTo>
                    <a:lnTo>
                      <a:pt x="0" y="1"/>
                    </a:lnTo>
                    <a:lnTo>
                      <a:pt x="9" y="0"/>
                    </a:lnTo>
                    <a:lnTo>
                      <a:pt x="15" y="0"/>
                    </a:lnTo>
                    <a:lnTo>
                      <a:pt x="16" y="4"/>
                    </a:lnTo>
                    <a:lnTo>
                      <a:pt x="16" y="5"/>
                    </a:lnTo>
                    <a:lnTo>
                      <a:pt x="16" y="14"/>
                    </a:lnTo>
                    <a:lnTo>
                      <a:pt x="19" y="37"/>
                    </a:lnTo>
                    <a:lnTo>
                      <a:pt x="19" y="38"/>
                    </a:lnTo>
                    <a:lnTo>
                      <a:pt x="13" y="39"/>
                    </a:lnTo>
                    <a:lnTo>
                      <a:pt x="7" y="39"/>
                    </a:lnTo>
                    <a:lnTo>
                      <a:pt x="4" y="40"/>
                    </a:lnTo>
                    <a:close/>
                  </a:path>
                </a:pathLst>
              </a:custGeom>
              <a:solidFill>
                <a:srgbClr val="EAEC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700" name="Freeform 14"/>
              <p:cNvSpPr>
                <a:spLocks/>
              </p:cNvSpPr>
              <p:nvPr/>
            </p:nvSpPr>
            <p:spPr bwMode="auto">
              <a:xfrm>
                <a:off x="4637088" y="5005240"/>
                <a:ext cx="296863" cy="287338"/>
              </a:xfrm>
              <a:custGeom>
                <a:avLst/>
                <a:gdLst>
                  <a:gd name="T0" fmla="*/ 253 w 256"/>
                  <a:gd name="T1" fmla="*/ 247 h 247"/>
                  <a:gd name="T2" fmla="*/ 73 w 256"/>
                  <a:gd name="T3" fmla="*/ 179 h 247"/>
                  <a:gd name="T4" fmla="*/ 8 w 256"/>
                  <a:gd name="T5" fmla="*/ 46 h 247"/>
                  <a:gd name="T6" fmla="*/ 4 w 256"/>
                  <a:gd name="T7" fmla="*/ 32 h 247"/>
                  <a:gd name="T8" fmla="*/ 0 w 256"/>
                  <a:gd name="T9" fmla="*/ 12 h 247"/>
                  <a:gd name="T10" fmla="*/ 33 w 256"/>
                  <a:gd name="T11" fmla="*/ 6 h 247"/>
                  <a:gd name="T12" fmla="*/ 65 w 256"/>
                  <a:gd name="T13" fmla="*/ 0 h 247"/>
                  <a:gd name="T14" fmla="*/ 65 w 256"/>
                  <a:gd name="T15" fmla="*/ 0 h 247"/>
                  <a:gd name="T16" fmla="*/ 66 w 256"/>
                  <a:gd name="T17" fmla="*/ 6 h 247"/>
                  <a:gd name="T18" fmla="*/ 122 w 256"/>
                  <a:gd name="T19" fmla="*/ 136 h 247"/>
                  <a:gd name="T20" fmla="*/ 256 w 256"/>
                  <a:gd name="T21" fmla="*/ 183 h 247"/>
                  <a:gd name="T22" fmla="*/ 256 w 256"/>
                  <a:gd name="T23" fmla="*/ 189 h 247"/>
                  <a:gd name="T24" fmla="*/ 254 w 256"/>
                  <a:gd name="T25" fmla="*/ 232 h 247"/>
                  <a:gd name="T26" fmla="*/ 253 w 256"/>
                  <a:gd name="T27" fmla="*/ 242 h 247"/>
                  <a:gd name="T28" fmla="*/ 253 w 256"/>
                  <a:gd name="T29" fmla="*/ 247 h 2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56" h="247">
                    <a:moveTo>
                      <a:pt x="253" y="247"/>
                    </a:moveTo>
                    <a:cubicBezTo>
                      <a:pt x="248" y="247"/>
                      <a:pt x="133" y="241"/>
                      <a:pt x="73" y="179"/>
                    </a:cubicBezTo>
                    <a:cubicBezTo>
                      <a:pt x="39" y="144"/>
                      <a:pt x="19" y="84"/>
                      <a:pt x="8" y="46"/>
                    </a:cubicBezTo>
                    <a:cubicBezTo>
                      <a:pt x="7" y="41"/>
                      <a:pt x="5" y="36"/>
                      <a:pt x="4" y="32"/>
                    </a:cubicBezTo>
                    <a:cubicBezTo>
                      <a:pt x="2" y="22"/>
                      <a:pt x="1" y="15"/>
                      <a:pt x="0" y="12"/>
                    </a:cubicBezTo>
                    <a:cubicBezTo>
                      <a:pt x="33" y="6"/>
                      <a:pt x="33" y="6"/>
                      <a:pt x="33" y="6"/>
                    </a:cubicBezTo>
                    <a:cubicBezTo>
                      <a:pt x="65" y="0"/>
                      <a:pt x="65" y="0"/>
                      <a:pt x="65" y="0"/>
                    </a:cubicBezTo>
                    <a:cubicBezTo>
                      <a:pt x="65" y="0"/>
                      <a:pt x="65" y="0"/>
                      <a:pt x="65" y="0"/>
                    </a:cubicBezTo>
                    <a:cubicBezTo>
                      <a:pt x="66" y="2"/>
                      <a:pt x="66" y="4"/>
                      <a:pt x="66" y="6"/>
                    </a:cubicBezTo>
                    <a:cubicBezTo>
                      <a:pt x="73" y="36"/>
                      <a:pt x="93" y="105"/>
                      <a:pt x="122" y="136"/>
                    </a:cubicBezTo>
                    <a:cubicBezTo>
                      <a:pt x="156" y="171"/>
                      <a:pt x="230" y="182"/>
                      <a:pt x="256" y="183"/>
                    </a:cubicBezTo>
                    <a:cubicBezTo>
                      <a:pt x="256" y="189"/>
                      <a:pt x="256" y="189"/>
                      <a:pt x="256" y="189"/>
                    </a:cubicBezTo>
                    <a:cubicBezTo>
                      <a:pt x="254" y="232"/>
                      <a:pt x="254" y="232"/>
                      <a:pt x="254" y="232"/>
                    </a:cubicBezTo>
                    <a:cubicBezTo>
                      <a:pt x="253" y="242"/>
                      <a:pt x="253" y="242"/>
                      <a:pt x="253" y="242"/>
                    </a:cubicBezTo>
                    <a:lnTo>
                      <a:pt x="253" y="247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701" name="Freeform 12"/>
              <p:cNvSpPr>
                <a:spLocks/>
              </p:cNvSpPr>
              <p:nvPr/>
            </p:nvSpPr>
            <p:spPr bwMode="auto">
              <a:xfrm>
                <a:off x="4933950" y="5216414"/>
                <a:ext cx="115888" cy="76200"/>
              </a:xfrm>
              <a:custGeom>
                <a:avLst/>
                <a:gdLst>
                  <a:gd name="T0" fmla="*/ 93 w 100"/>
                  <a:gd name="T1" fmla="*/ 32 h 66"/>
                  <a:gd name="T2" fmla="*/ 61 w 100"/>
                  <a:gd name="T3" fmla="*/ 34 h 66"/>
                  <a:gd name="T4" fmla="*/ 61 w 100"/>
                  <a:gd name="T5" fmla="*/ 32 h 66"/>
                  <a:gd name="T6" fmla="*/ 92 w 100"/>
                  <a:gd name="T7" fmla="*/ 29 h 66"/>
                  <a:gd name="T8" fmla="*/ 98 w 100"/>
                  <a:gd name="T9" fmla="*/ 22 h 66"/>
                  <a:gd name="T10" fmla="*/ 91 w 100"/>
                  <a:gd name="T11" fmla="*/ 17 h 66"/>
                  <a:gd name="T12" fmla="*/ 56 w 100"/>
                  <a:gd name="T13" fmla="*/ 20 h 66"/>
                  <a:gd name="T14" fmla="*/ 43 w 100"/>
                  <a:gd name="T15" fmla="*/ 18 h 66"/>
                  <a:gd name="T16" fmla="*/ 56 w 100"/>
                  <a:gd name="T17" fmla="*/ 13 h 66"/>
                  <a:gd name="T18" fmla="*/ 59 w 100"/>
                  <a:gd name="T19" fmla="*/ 5 h 66"/>
                  <a:gd name="T20" fmla="*/ 50 w 100"/>
                  <a:gd name="T21" fmla="*/ 1 h 66"/>
                  <a:gd name="T22" fmla="*/ 6 w 100"/>
                  <a:gd name="T23" fmla="*/ 20 h 66"/>
                  <a:gd name="T24" fmla="*/ 0 w 100"/>
                  <a:gd name="T25" fmla="*/ 21 h 66"/>
                  <a:gd name="T26" fmla="*/ 2 w 100"/>
                  <a:gd name="T27" fmla="*/ 51 h 66"/>
                  <a:gd name="T28" fmla="*/ 35 w 100"/>
                  <a:gd name="T29" fmla="*/ 64 h 66"/>
                  <a:gd name="T30" fmla="*/ 36 w 100"/>
                  <a:gd name="T31" fmla="*/ 64 h 66"/>
                  <a:gd name="T32" fmla="*/ 83 w 100"/>
                  <a:gd name="T33" fmla="*/ 60 h 66"/>
                  <a:gd name="T34" fmla="*/ 89 w 100"/>
                  <a:gd name="T35" fmla="*/ 53 h 66"/>
                  <a:gd name="T36" fmla="*/ 82 w 100"/>
                  <a:gd name="T37" fmla="*/ 48 h 66"/>
                  <a:gd name="T38" fmla="*/ 62 w 100"/>
                  <a:gd name="T39" fmla="*/ 49 h 66"/>
                  <a:gd name="T40" fmla="*/ 62 w 100"/>
                  <a:gd name="T41" fmla="*/ 47 h 66"/>
                  <a:gd name="T42" fmla="*/ 94 w 100"/>
                  <a:gd name="T43" fmla="*/ 44 h 66"/>
                  <a:gd name="T44" fmla="*/ 100 w 100"/>
                  <a:gd name="T45" fmla="*/ 37 h 66"/>
                  <a:gd name="T46" fmla="*/ 93 w 100"/>
                  <a:gd name="T47" fmla="*/ 32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00" h="66">
                    <a:moveTo>
                      <a:pt x="93" y="32"/>
                    </a:moveTo>
                    <a:cubicBezTo>
                      <a:pt x="61" y="34"/>
                      <a:pt x="61" y="34"/>
                      <a:pt x="61" y="34"/>
                    </a:cubicBezTo>
                    <a:cubicBezTo>
                      <a:pt x="61" y="33"/>
                      <a:pt x="61" y="33"/>
                      <a:pt x="61" y="32"/>
                    </a:cubicBezTo>
                    <a:cubicBezTo>
                      <a:pt x="92" y="29"/>
                      <a:pt x="92" y="29"/>
                      <a:pt x="92" y="29"/>
                    </a:cubicBezTo>
                    <a:cubicBezTo>
                      <a:pt x="95" y="29"/>
                      <a:pt x="98" y="26"/>
                      <a:pt x="98" y="22"/>
                    </a:cubicBezTo>
                    <a:cubicBezTo>
                      <a:pt x="97" y="19"/>
                      <a:pt x="94" y="16"/>
                      <a:pt x="91" y="17"/>
                    </a:cubicBezTo>
                    <a:cubicBezTo>
                      <a:pt x="56" y="20"/>
                      <a:pt x="56" y="20"/>
                      <a:pt x="56" y="20"/>
                    </a:cubicBezTo>
                    <a:cubicBezTo>
                      <a:pt x="52" y="19"/>
                      <a:pt x="48" y="19"/>
                      <a:pt x="43" y="18"/>
                    </a:cubicBezTo>
                    <a:cubicBezTo>
                      <a:pt x="56" y="13"/>
                      <a:pt x="56" y="13"/>
                      <a:pt x="56" y="13"/>
                    </a:cubicBezTo>
                    <a:cubicBezTo>
                      <a:pt x="59" y="12"/>
                      <a:pt x="61" y="8"/>
                      <a:pt x="59" y="5"/>
                    </a:cubicBezTo>
                    <a:cubicBezTo>
                      <a:pt x="58" y="1"/>
                      <a:pt x="54" y="0"/>
                      <a:pt x="50" y="1"/>
                    </a:cubicBezTo>
                    <a:cubicBezTo>
                      <a:pt x="6" y="20"/>
                      <a:pt x="6" y="20"/>
                      <a:pt x="6" y="20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21"/>
                      <a:pt x="2" y="50"/>
                      <a:pt x="2" y="51"/>
                    </a:cubicBezTo>
                    <a:cubicBezTo>
                      <a:pt x="2" y="66"/>
                      <a:pt x="22" y="66"/>
                      <a:pt x="35" y="64"/>
                    </a:cubicBezTo>
                    <a:cubicBezTo>
                      <a:pt x="35" y="64"/>
                      <a:pt x="36" y="64"/>
                      <a:pt x="36" y="64"/>
                    </a:cubicBezTo>
                    <a:cubicBezTo>
                      <a:pt x="83" y="60"/>
                      <a:pt x="83" y="60"/>
                      <a:pt x="83" y="60"/>
                    </a:cubicBezTo>
                    <a:cubicBezTo>
                      <a:pt x="87" y="60"/>
                      <a:pt x="90" y="57"/>
                      <a:pt x="89" y="53"/>
                    </a:cubicBezTo>
                    <a:cubicBezTo>
                      <a:pt x="89" y="50"/>
                      <a:pt x="86" y="47"/>
                      <a:pt x="82" y="48"/>
                    </a:cubicBezTo>
                    <a:cubicBezTo>
                      <a:pt x="62" y="49"/>
                      <a:pt x="62" y="49"/>
                      <a:pt x="62" y="49"/>
                    </a:cubicBezTo>
                    <a:cubicBezTo>
                      <a:pt x="62" y="49"/>
                      <a:pt x="62" y="48"/>
                      <a:pt x="62" y="47"/>
                    </a:cubicBezTo>
                    <a:cubicBezTo>
                      <a:pt x="94" y="44"/>
                      <a:pt x="94" y="44"/>
                      <a:pt x="94" y="44"/>
                    </a:cubicBezTo>
                    <a:cubicBezTo>
                      <a:pt x="97" y="44"/>
                      <a:pt x="100" y="41"/>
                      <a:pt x="100" y="37"/>
                    </a:cubicBezTo>
                    <a:cubicBezTo>
                      <a:pt x="100" y="34"/>
                      <a:pt x="96" y="31"/>
                      <a:pt x="93" y="32"/>
                    </a:cubicBezTo>
                    <a:close/>
                  </a:path>
                </a:pathLst>
              </a:custGeom>
              <a:solidFill>
                <a:schemeClr val="accent3">
                  <a:lumMod val="40000"/>
                  <a:lumOff val="6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  <p:sp>
          <p:nvSpPr>
            <p:cNvPr id="695" name="Freeform 17"/>
            <p:cNvSpPr>
              <a:spLocks/>
            </p:cNvSpPr>
            <p:nvPr/>
          </p:nvSpPr>
          <p:spPr bwMode="auto">
            <a:xfrm>
              <a:off x="4460875" y="4562475"/>
              <a:ext cx="252413" cy="357188"/>
            </a:xfrm>
            <a:custGeom>
              <a:avLst/>
              <a:gdLst>
                <a:gd name="T0" fmla="*/ 217 w 218"/>
                <a:gd name="T1" fmla="*/ 17 h 309"/>
                <a:gd name="T2" fmla="*/ 197 w 218"/>
                <a:gd name="T3" fmla="*/ 1 h 309"/>
                <a:gd name="T4" fmla="*/ 49 w 218"/>
                <a:gd name="T5" fmla="*/ 19 h 309"/>
                <a:gd name="T6" fmla="*/ 33 w 218"/>
                <a:gd name="T7" fmla="*/ 39 h 309"/>
                <a:gd name="T8" fmla="*/ 40 w 218"/>
                <a:gd name="T9" fmla="*/ 51 h 309"/>
                <a:gd name="T10" fmla="*/ 28 w 218"/>
                <a:gd name="T11" fmla="*/ 70 h 309"/>
                <a:gd name="T12" fmla="*/ 28 w 218"/>
                <a:gd name="T13" fmla="*/ 70 h 309"/>
                <a:gd name="T14" fmla="*/ 24 w 218"/>
                <a:gd name="T15" fmla="*/ 80 h 309"/>
                <a:gd name="T16" fmla="*/ 24 w 218"/>
                <a:gd name="T17" fmla="*/ 82 h 309"/>
                <a:gd name="T18" fmla="*/ 21 w 218"/>
                <a:gd name="T19" fmla="*/ 94 h 309"/>
                <a:gd name="T20" fmla="*/ 20 w 218"/>
                <a:gd name="T21" fmla="*/ 112 h 309"/>
                <a:gd name="T22" fmla="*/ 20 w 218"/>
                <a:gd name="T23" fmla="*/ 112 h 309"/>
                <a:gd name="T24" fmla="*/ 20 w 218"/>
                <a:gd name="T25" fmla="*/ 113 h 309"/>
                <a:gd name="T26" fmla="*/ 20 w 218"/>
                <a:gd name="T27" fmla="*/ 117 h 309"/>
                <a:gd name="T28" fmla="*/ 20 w 218"/>
                <a:gd name="T29" fmla="*/ 121 h 309"/>
                <a:gd name="T30" fmla="*/ 21 w 218"/>
                <a:gd name="T31" fmla="*/ 126 h 309"/>
                <a:gd name="T32" fmla="*/ 21 w 218"/>
                <a:gd name="T33" fmla="*/ 126 h 309"/>
                <a:gd name="T34" fmla="*/ 6 w 218"/>
                <a:gd name="T35" fmla="*/ 133 h 309"/>
                <a:gd name="T36" fmla="*/ 1 w 218"/>
                <a:gd name="T37" fmla="*/ 150 h 309"/>
                <a:gd name="T38" fmla="*/ 24 w 218"/>
                <a:gd name="T39" fmla="*/ 172 h 309"/>
                <a:gd name="T40" fmla="*/ 44 w 218"/>
                <a:gd name="T41" fmla="*/ 215 h 309"/>
                <a:gd name="T42" fmla="*/ 52 w 218"/>
                <a:gd name="T43" fmla="*/ 283 h 309"/>
                <a:gd name="T44" fmla="*/ 83 w 218"/>
                <a:gd name="T45" fmla="*/ 307 h 309"/>
                <a:gd name="T46" fmla="*/ 99 w 218"/>
                <a:gd name="T47" fmla="*/ 305 h 309"/>
                <a:gd name="T48" fmla="*/ 123 w 218"/>
                <a:gd name="T49" fmla="*/ 275 h 309"/>
                <a:gd name="T50" fmla="*/ 120 w 218"/>
                <a:gd name="T51" fmla="*/ 249 h 309"/>
                <a:gd name="T52" fmla="*/ 123 w 218"/>
                <a:gd name="T53" fmla="*/ 249 h 309"/>
                <a:gd name="T54" fmla="*/ 136 w 218"/>
                <a:gd name="T55" fmla="*/ 248 h 309"/>
                <a:gd name="T56" fmla="*/ 139 w 218"/>
                <a:gd name="T57" fmla="*/ 247 h 309"/>
                <a:gd name="T58" fmla="*/ 209 w 218"/>
                <a:gd name="T59" fmla="*/ 164 h 309"/>
                <a:gd name="T60" fmla="*/ 209 w 218"/>
                <a:gd name="T61" fmla="*/ 151 h 309"/>
                <a:gd name="T62" fmla="*/ 209 w 218"/>
                <a:gd name="T63" fmla="*/ 144 h 309"/>
                <a:gd name="T64" fmla="*/ 205 w 218"/>
                <a:gd name="T65" fmla="*/ 100 h 309"/>
                <a:gd name="T66" fmla="*/ 203 w 218"/>
                <a:gd name="T67" fmla="*/ 81 h 309"/>
                <a:gd name="T68" fmla="*/ 198 w 218"/>
                <a:gd name="T69" fmla="*/ 67 h 309"/>
                <a:gd name="T70" fmla="*/ 178 w 218"/>
                <a:gd name="T71" fmla="*/ 39 h 309"/>
                <a:gd name="T72" fmla="*/ 201 w 218"/>
                <a:gd name="T73" fmla="*/ 36 h 309"/>
                <a:gd name="T74" fmla="*/ 217 w 218"/>
                <a:gd name="T75" fmla="*/ 17 h 3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18" h="309">
                  <a:moveTo>
                    <a:pt x="217" y="17"/>
                  </a:moveTo>
                  <a:cubicBezTo>
                    <a:pt x="216" y="7"/>
                    <a:pt x="207" y="0"/>
                    <a:pt x="197" y="1"/>
                  </a:cubicBezTo>
                  <a:cubicBezTo>
                    <a:pt x="49" y="19"/>
                    <a:pt x="49" y="19"/>
                    <a:pt x="49" y="19"/>
                  </a:cubicBezTo>
                  <a:cubicBezTo>
                    <a:pt x="39" y="20"/>
                    <a:pt x="32" y="29"/>
                    <a:pt x="33" y="39"/>
                  </a:cubicBezTo>
                  <a:cubicBezTo>
                    <a:pt x="34" y="44"/>
                    <a:pt x="36" y="48"/>
                    <a:pt x="40" y="51"/>
                  </a:cubicBezTo>
                  <a:cubicBezTo>
                    <a:pt x="35" y="57"/>
                    <a:pt x="31" y="63"/>
                    <a:pt x="28" y="70"/>
                  </a:cubicBezTo>
                  <a:cubicBezTo>
                    <a:pt x="28" y="70"/>
                    <a:pt x="28" y="70"/>
                    <a:pt x="28" y="70"/>
                  </a:cubicBezTo>
                  <a:cubicBezTo>
                    <a:pt x="27" y="74"/>
                    <a:pt x="25" y="77"/>
                    <a:pt x="24" y="80"/>
                  </a:cubicBezTo>
                  <a:cubicBezTo>
                    <a:pt x="24" y="81"/>
                    <a:pt x="24" y="81"/>
                    <a:pt x="24" y="82"/>
                  </a:cubicBezTo>
                  <a:cubicBezTo>
                    <a:pt x="23" y="86"/>
                    <a:pt x="22" y="90"/>
                    <a:pt x="21" y="94"/>
                  </a:cubicBezTo>
                  <a:cubicBezTo>
                    <a:pt x="20" y="100"/>
                    <a:pt x="19" y="106"/>
                    <a:pt x="20" y="112"/>
                  </a:cubicBezTo>
                  <a:cubicBezTo>
                    <a:pt x="20" y="112"/>
                    <a:pt x="20" y="112"/>
                    <a:pt x="20" y="112"/>
                  </a:cubicBezTo>
                  <a:cubicBezTo>
                    <a:pt x="20" y="113"/>
                    <a:pt x="20" y="113"/>
                    <a:pt x="20" y="113"/>
                  </a:cubicBezTo>
                  <a:cubicBezTo>
                    <a:pt x="20" y="117"/>
                    <a:pt x="20" y="117"/>
                    <a:pt x="20" y="117"/>
                  </a:cubicBezTo>
                  <a:cubicBezTo>
                    <a:pt x="20" y="121"/>
                    <a:pt x="20" y="121"/>
                    <a:pt x="20" y="121"/>
                  </a:cubicBezTo>
                  <a:cubicBezTo>
                    <a:pt x="21" y="126"/>
                    <a:pt x="21" y="126"/>
                    <a:pt x="21" y="126"/>
                  </a:cubicBezTo>
                  <a:cubicBezTo>
                    <a:pt x="21" y="126"/>
                    <a:pt x="21" y="126"/>
                    <a:pt x="21" y="126"/>
                  </a:cubicBezTo>
                  <a:cubicBezTo>
                    <a:pt x="15" y="127"/>
                    <a:pt x="10" y="129"/>
                    <a:pt x="6" y="133"/>
                  </a:cubicBezTo>
                  <a:cubicBezTo>
                    <a:pt x="3" y="138"/>
                    <a:pt x="0" y="143"/>
                    <a:pt x="1" y="150"/>
                  </a:cubicBezTo>
                  <a:cubicBezTo>
                    <a:pt x="2" y="162"/>
                    <a:pt x="12" y="172"/>
                    <a:pt x="24" y="172"/>
                  </a:cubicBezTo>
                  <a:cubicBezTo>
                    <a:pt x="27" y="188"/>
                    <a:pt x="34" y="203"/>
                    <a:pt x="44" y="215"/>
                  </a:cubicBezTo>
                  <a:cubicBezTo>
                    <a:pt x="52" y="283"/>
                    <a:pt x="52" y="283"/>
                    <a:pt x="52" y="283"/>
                  </a:cubicBezTo>
                  <a:cubicBezTo>
                    <a:pt x="54" y="298"/>
                    <a:pt x="68" y="309"/>
                    <a:pt x="83" y="307"/>
                  </a:cubicBezTo>
                  <a:cubicBezTo>
                    <a:pt x="99" y="305"/>
                    <a:pt x="99" y="305"/>
                    <a:pt x="99" y="305"/>
                  </a:cubicBezTo>
                  <a:cubicBezTo>
                    <a:pt x="114" y="303"/>
                    <a:pt x="125" y="290"/>
                    <a:pt x="123" y="275"/>
                  </a:cubicBezTo>
                  <a:cubicBezTo>
                    <a:pt x="120" y="249"/>
                    <a:pt x="120" y="249"/>
                    <a:pt x="120" y="249"/>
                  </a:cubicBezTo>
                  <a:cubicBezTo>
                    <a:pt x="121" y="249"/>
                    <a:pt x="122" y="249"/>
                    <a:pt x="123" y="249"/>
                  </a:cubicBezTo>
                  <a:cubicBezTo>
                    <a:pt x="127" y="249"/>
                    <a:pt x="131" y="248"/>
                    <a:pt x="136" y="248"/>
                  </a:cubicBezTo>
                  <a:cubicBezTo>
                    <a:pt x="137" y="247"/>
                    <a:pt x="138" y="247"/>
                    <a:pt x="139" y="247"/>
                  </a:cubicBezTo>
                  <a:cubicBezTo>
                    <a:pt x="178" y="237"/>
                    <a:pt x="206" y="203"/>
                    <a:pt x="209" y="164"/>
                  </a:cubicBezTo>
                  <a:cubicBezTo>
                    <a:pt x="209" y="160"/>
                    <a:pt x="209" y="155"/>
                    <a:pt x="209" y="151"/>
                  </a:cubicBezTo>
                  <a:cubicBezTo>
                    <a:pt x="209" y="144"/>
                    <a:pt x="209" y="144"/>
                    <a:pt x="209" y="144"/>
                  </a:cubicBezTo>
                  <a:cubicBezTo>
                    <a:pt x="205" y="100"/>
                    <a:pt x="205" y="100"/>
                    <a:pt x="205" y="100"/>
                  </a:cubicBezTo>
                  <a:cubicBezTo>
                    <a:pt x="205" y="94"/>
                    <a:pt x="204" y="87"/>
                    <a:pt x="203" y="81"/>
                  </a:cubicBezTo>
                  <a:cubicBezTo>
                    <a:pt x="201" y="76"/>
                    <a:pt x="200" y="72"/>
                    <a:pt x="198" y="67"/>
                  </a:cubicBezTo>
                  <a:cubicBezTo>
                    <a:pt x="193" y="57"/>
                    <a:pt x="186" y="47"/>
                    <a:pt x="178" y="39"/>
                  </a:cubicBezTo>
                  <a:cubicBezTo>
                    <a:pt x="201" y="36"/>
                    <a:pt x="201" y="36"/>
                    <a:pt x="201" y="36"/>
                  </a:cubicBezTo>
                  <a:cubicBezTo>
                    <a:pt x="211" y="35"/>
                    <a:pt x="218" y="26"/>
                    <a:pt x="217" y="17"/>
                  </a:cubicBezTo>
                  <a:close/>
                </a:path>
              </a:pathLst>
            </a:custGeom>
            <a:solidFill>
              <a:schemeClr val="accent3">
                <a:lumMod val="40000"/>
                <a:lumOff val="6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96" name="Freeform 22"/>
            <p:cNvSpPr>
              <a:spLocks/>
            </p:cNvSpPr>
            <p:nvPr/>
          </p:nvSpPr>
          <p:spPr bwMode="auto">
            <a:xfrm>
              <a:off x="4251325" y="5360988"/>
              <a:ext cx="112713" cy="125413"/>
            </a:xfrm>
            <a:custGeom>
              <a:avLst/>
              <a:gdLst>
                <a:gd name="T0" fmla="*/ 95 w 97"/>
                <a:gd name="T1" fmla="*/ 69 h 108"/>
                <a:gd name="T2" fmla="*/ 67 w 97"/>
                <a:gd name="T3" fmla="*/ 14 h 108"/>
                <a:gd name="T4" fmla="*/ 62 w 97"/>
                <a:gd name="T5" fmla="*/ 0 h 108"/>
                <a:gd name="T6" fmla="*/ 24 w 97"/>
                <a:gd name="T7" fmla="*/ 10 h 108"/>
                <a:gd name="T8" fmla="*/ 19 w 97"/>
                <a:gd name="T9" fmla="*/ 61 h 108"/>
                <a:gd name="T10" fmla="*/ 31 w 97"/>
                <a:gd name="T11" fmla="*/ 102 h 108"/>
                <a:gd name="T12" fmla="*/ 42 w 97"/>
                <a:gd name="T13" fmla="*/ 107 h 108"/>
                <a:gd name="T14" fmla="*/ 47 w 97"/>
                <a:gd name="T15" fmla="*/ 97 h 108"/>
                <a:gd name="T16" fmla="*/ 42 w 97"/>
                <a:gd name="T17" fmla="*/ 80 h 108"/>
                <a:gd name="T18" fmla="*/ 45 w 97"/>
                <a:gd name="T19" fmla="*/ 79 h 108"/>
                <a:gd name="T20" fmla="*/ 50 w 97"/>
                <a:gd name="T21" fmla="*/ 96 h 108"/>
                <a:gd name="T22" fmla="*/ 61 w 97"/>
                <a:gd name="T23" fmla="*/ 102 h 108"/>
                <a:gd name="T24" fmla="*/ 66 w 97"/>
                <a:gd name="T25" fmla="*/ 92 h 108"/>
                <a:gd name="T26" fmla="*/ 61 w 97"/>
                <a:gd name="T27" fmla="*/ 75 h 108"/>
                <a:gd name="T28" fmla="*/ 65 w 97"/>
                <a:gd name="T29" fmla="*/ 73 h 108"/>
                <a:gd name="T30" fmla="*/ 70 w 97"/>
                <a:gd name="T31" fmla="*/ 90 h 108"/>
                <a:gd name="T32" fmla="*/ 80 w 97"/>
                <a:gd name="T33" fmla="*/ 96 h 108"/>
                <a:gd name="T34" fmla="*/ 86 w 97"/>
                <a:gd name="T35" fmla="*/ 85 h 108"/>
                <a:gd name="T36" fmla="*/ 84 w 97"/>
                <a:gd name="T37" fmla="*/ 81 h 108"/>
                <a:gd name="T38" fmla="*/ 91 w 97"/>
                <a:gd name="T39" fmla="*/ 81 h 108"/>
                <a:gd name="T40" fmla="*/ 95 w 97"/>
                <a:gd name="T41" fmla="*/ 69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97" h="108">
                  <a:moveTo>
                    <a:pt x="95" y="69"/>
                  </a:moveTo>
                  <a:cubicBezTo>
                    <a:pt x="67" y="14"/>
                    <a:pt x="67" y="14"/>
                    <a:pt x="67" y="14"/>
                  </a:cubicBezTo>
                  <a:cubicBezTo>
                    <a:pt x="62" y="0"/>
                    <a:pt x="62" y="0"/>
                    <a:pt x="62" y="0"/>
                  </a:cubicBezTo>
                  <a:cubicBezTo>
                    <a:pt x="62" y="0"/>
                    <a:pt x="26" y="9"/>
                    <a:pt x="24" y="10"/>
                  </a:cubicBezTo>
                  <a:cubicBezTo>
                    <a:pt x="0" y="15"/>
                    <a:pt x="16" y="53"/>
                    <a:pt x="19" y="61"/>
                  </a:cubicBezTo>
                  <a:cubicBezTo>
                    <a:pt x="31" y="102"/>
                    <a:pt x="31" y="102"/>
                    <a:pt x="31" y="102"/>
                  </a:cubicBezTo>
                  <a:cubicBezTo>
                    <a:pt x="33" y="106"/>
                    <a:pt x="37" y="108"/>
                    <a:pt x="42" y="107"/>
                  </a:cubicBezTo>
                  <a:cubicBezTo>
                    <a:pt x="46" y="106"/>
                    <a:pt x="49" y="101"/>
                    <a:pt x="47" y="97"/>
                  </a:cubicBezTo>
                  <a:cubicBezTo>
                    <a:pt x="42" y="80"/>
                    <a:pt x="42" y="80"/>
                    <a:pt x="42" y="80"/>
                  </a:cubicBezTo>
                  <a:cubicBezTo>
                    <a:pt x="43" y="79"/>
                    <a:pt x="44" y="79"/>
                    <a:pt x="45" y="79"/>
                  </a:cubicBezTo>
                  <a:cubicBezTo>
                    <a:pt x="50" y="96"/>
                    <a:pt x="50" y="96"/>
                    <a:pt x="50" y="96"/>
                  </a:cubicBezTo>
                  <a:cubicBezTo>
                    <a:pt x="52" y="101"/>
                    <a:pt x="56" y="103"/>
                    <a:pt x="61" y="102"/>
                  </a:cubicBezTo>
                  <a:cubicBezTo>
                    <a:pt x="65" y="101"/>
                    <a:pt x="68" y="96"/>
                    <a:pt x="66" y="92"/>
                  </a:cubicBezTo>
                  <a:cubicBezTo>
                    <a:pt x="61" y="75"/>
                    <a:pt x="61" y="75"/>
                    <a:pt x="61" y="75"/>
                  </a:cubicBezTo>
                  <a:cubicBezTo>
                    <a:pt x="62" y="74"/>
                    <a:pt x="64" y="74"/>
                    <a:pt x="65" y="73"/>
                  </a:cubicBezTo>
                  <a:cubicBezTo>
                    <a:pt x="70" y="90"/>
                    <a:pt x="70" y="90"/>
                    <a:pt x="70" y="90"/>
                  </a:cubicBezTo>
                  <a:cubicBezTo>
                    <a:pt x="71" y="95"/>
                    <a:pt x="76" y="97"/>
                    <a:pt x="80" y="96"/>
                  </a:cubicBezTo>
                  <a:cubicBezTo>
                    <a:pt x="85" y="94"/>
                    <a:pt x="87" y="90"/>
                    <a:pt x="86" y="85"/>
                  </a:cubicBezTo>
                  <a:cubicBezTo>
                    <a:pt x="84" y="81"/>
                    <a:pt x="84" y="81"/>
                    <a:pt x="84" y="81"/>
                  </a:cubicBezTo>
                  <a:cubicBezTo>
                    <a:pt x="87" y="82"/>
                    <a:pt x="89" y="82"/>
                    <a:pt x="91" y="81"/>
                  </a:cubicBezTo>
                  <a:cubicBezTo>
                    <a:pt x="95" y="79"/>
                    <a:pt x="97" y="74"/>
                    <a:pt x="95" y="69"/>
                  </a:cubicBezTo>
                  <a:close/>
                </a:path>
              </a:pathLst>
            </a:custGeom>
            <a:solidFill>
              <a:schemeClr val="accent3">
                <a:lumMod val="40000"/>
                <a:lumOff val="6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97" name="Freeform 23"/>
            <p:cNvSpPr>
              <a:spLocks/>
            </p:cNvSpPr>
            <p:nvPr/>
          </p:nvSpPr>
          <p:spPr bwMode="auto">
            <a:xfrm>
              <a:off x="4254500" y="5353050"/>
              <a:ext cx="82550" cy="41275"/>
            </a:xfrm>
            <a:custGeom>
              <a:avLst/>
              <a:gdLst>
                <a:gd name="T0" fmla="*/ 52 w 52"/>
                <a:gd name="T1" fmla="*/ 10 h 26"/>
                <a:gd name="T2" fmla="*/ 47 w 52"/>
                <a:gd name="T3" fmla="*/ 0 h 26"/>
                <a:gd name="T4" fmla="*/ 0 w 52"/>
                <a:gd name="T5" fmla="*/ 15 h 26"/>
                <a:gd name="T6" fmla="*/ 4 w 52"/>
                <a:gd name="T7" fmla="*/ 26 h 26"/>
                <a:gd name="T8" fmla="*/ 52 w 52"/>
                <a:gd name="T9" fmla="*/ 1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" h="26">
                  <a:moveTo>
                    <a:pt x="52" y="10"/>
                  </a:moveTo>
                  <a:lnTo>
                    <a:pt x="47" y="0"/>
                  </a:lnTo>
                  <a:lnTo>
                    <a:pt x="0" y="15"/>
                  </a:lnTo>
                  <a:lnTo>
                    <a:pt x="4" y="26"/>
                  </a:lnTo>
                  <a:lnTo>
                    <a:pt x="52" y="10"/>
                  </a:lnTo>
                  <a:close/>
                </a:path>
              </a:pathLst>
            </a:custGeom>
            <a:solidFill>
              <a:srgbClr val="EAECE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98" name="Freeform 24"/>
            <p:cNvSpPr>
              <a:spLocks/>
            </p:cNvSpPr>
            <p:nvPr/>
          </p:nvSpPr>
          <p:spPr bwMode="auto">
            <a:xfrm>
              <a:off x="4465638" y="4546600"/>
              <a:ext cx="266700" cy="214313"/>
            </a:xfrm>
            <a:custGeom>
              <a:avLst/>
              <a:gdLst>
                <a:gd name="T0" fmla="*/ 227 w 230"/>
                <a:gd name="T1" fmla="*/ 25 h 184"/>
                <a:gd name="T2" fmla="*/ 224 w 230"/>
                <a:gd name="T3" fmla="*/ 54 h 184"/>
                <a:gd name="T4" fmla="*/ 209 w 230"/>
                <a:gd name="T5" fmla="*/ 65 h 184"/>
                <a:gd name="T6" fmla="*/ 73 w 230"/>
                <a:gd name="T7" fmla="*/ 81 h 184"/>
                <a:gd name="T8" fmla="*/ 44 w 230"/>
                <a:gd name="T9" fmla="*/ 134 h 184"/>
                <a:gd name="T10" fmla="*/ 48 w 230"/>
                <a:gd name="T11" fmla="*/ 163 h 184"/>
                <a:gd name="T12" fmla="*/ 37 w 230"/>
                <a:gd name="T13" fmla="*/ 183 h 184"/>
                <a:gd name="T14" fmla="*/ 34 w 230"/>
                <a:gd name="T15" fmla="*/ 183 h 184"/>
                <a:gd name="T16" fmla="*/ 18 w 230"/>
                <a:gd name="T17" fmla="*/ 167 h 184"/>
                <a:gd name="T18" fmla="*/ 7 w 230"/>
                <a:gd name="T19" fmla="*/ 77 h 184"/>
                <a:gd name="T20" fmla="*/ 7 w 230"/>
                <a:gd name="T21" fmla="*/ 75 h 184"/>
                <a:gd name="T22" fmla="*/ 1 w 230"/>
                <a:gd name="T23" fmla="*/ 58 h 184"/>
                <a:gd name="T24" fmla="*/ 5 w 230"/>
                <a:gd name="T25" fmla="*/ 35 h 184"/>
                <a:gd name="T26" fmla="*/ 20 w 230"/>
                <a:gd name="T27" fmla="*/ 23 h 184"/>
                <a:gd name="T28" fmla="*/ 200 w 230"/>
                <a:gd name="T29" fmla="*/ 1 h 184"/>
                <a:gd name="T30" fmla="*/ 227 w 230"/>
                <a:gd name="T31" fmla="*/ 25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30" h="184">
                  <a:moveTo>
                    <a:pt x="227" y="25"/>
                  </a:moveTo>
                  <a:cubicBezTo>
                    <a:pt x="230" y="35"/>
                    <a:pt x="228" y="46"/>
                    <a:pt x="224" y="54"/>
                  </a:cubicBezTo>
                  <a:cubicBezTo>
                    <a:pt x="221" y="60"/>
                    <a:pt x="215" y="64"/>
                    <a:pt x="209" y="65"/>
                  </a:cubicBezTo>
                  <a:cubicBezTo>
                    <a:pt x="73" y="81"/>
                    <a:pt x="73" y="81"/>
                    <a:pt x="73" y="81"/>
                  </a:cubicBezTo>
                  <a:cubicBezTo>
                    <a:pt x="54" y="84"/>
                    <a:pt x="41" y="107"/>
                    <a:pt x="44" y="134"/>
                  </a:cubicBezTo>
                  <a:cubicBezTo>
                    <a:pt x="48" y="163"/>
                    <a:pt x="48" y="163"/>
                    <a:pt x="48" y="163"/>
                  </a:cubicBezTo>
                  <a:cubicBezTo>
                    <a:pt x="49" y="173"/>
                    <a:pt x="44" y="182"/>
                    <a:pt x="37" y="183"/>
                  </a:cubicBezTo>
                  <a:cubicBezTo>
                    <a:pt x="34" y="183"/>
                    <a:pt x="34" y="183"/>
                    <a:pt x="34" y="183"/>
                  </a:cubicBezTo>
                  <a:cubicBezTo>
                    <a:pt x="26" y="184"/>
                    <a:pt x="19" y="177"/>
                    <a:pt x="18" y="167"/>
                  </a:cubicBezTo>
                  <a:cubicBezTo>
                    <a:pt x="7" y="77"/>
                    <a:pt x="7" y="77"/>
                    <a:pt x="7" y="77"/>
                  </a:cubicBezTo>
                  <a:cubicBezTo>
                    <a:pt x="7" y="77"/>
                    <a:pt x="7" y="76"/>
                    <a:pt x="7" y="75"/>
                  </a:cubicBezTo>
                  <a:cubicBezTo>
                    <a:pt x="4" y="70"/>
                    <a:pt x="2" y="65"/>
                    <a:pt x="1" y="58"/>
                  </a:cubicBezTo>
                  <a:cubicBezTo>
                    <a:pt x="0" y="49"/>
                    <a:pt x="2" y="41"/>
                    <a:pt x="5" y="35"/>
                  </a:cubicBezTo>
                  <a:cubicBezTo>
                    <a:pt x="9" y="29"/>
                    <a:pt x="14" y="24"/>
                    <a:pt x="20" y="23"/>
                  </a:cubicBezTo>
                  <a:cubicBezTo>
                    <a:pt x="200" y="1"/>
                    <a:pt x="200" y="1"/>
                    <a:pt x="200" y="1"/>
                  </a:cubicBezTo>
                  <a:cubicBezTo>
                    <a:pt x="212" y="0"/>
                    <a:pt x="223" y="9"/>
                    <a:pt x="227" y="2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805" name="Freeform 37"/>
          <p:cNvSpPr>
            <a:spLocks/>
          </p:cNvSpPr>
          <p:nvPr/>
        </p:nvSpPr>
        <p:spPr bwMode="auto">
          <a:xfrm>
            <a:off x="5911332" y="1942645"/>
            <a:ext cx="6282056" cy="822325"/>
          </a:xfrm>
          <a:custGeom>
            <a:avLst/>
            <a:gdLst>
              <a:gd name="T0" fmla="*/ 4361 w 4361"/>
              <a:gd name="T1" fmla="*/ 0 h 554"/>
              <a:gd name="T2" fmla="*/ 3106 w 4361"/>
              <a:gd name="T3" fmla="*/ 0 h 554"/>
              <a:gd name="T4" fmla="*/ 2747 w 4361"/>
              <a:gd name="T5" fmla="*/ 0 h 554"/>
              <a:gd name="T6" fmla="*/ 651 w 4361"/>
              <a:gd name="T7" fmla="*/ 0 h 554"/>
              <a:gd name="T8" fmla="*/ 627 w 4361"/>
              <a:gd name="T9" fmla="*/ 0 h 554"/>
              <a:gd name="T10" fmla="*/ 304 w 4361"/>
              <a:gd name="T11" fmla="*/ 0 h 554"/>
              <a:gd name="T12" fmla="*/ 85 w 4361"/>
              <a:gd name="T13" fmla="*/ 220 h 554"/>
              <a:gd name="T14" fmla="*/ 85 w 4361"/>
              <a:gd name="T15" fmla="*/ 348 h 554"/>
              <a:gd name="T16" fmla="*/ 0 w 4361"/>
              <a:gd name="T17" fmla="*/ 348 h 554"/>
              <a:gd name="T18" fmla="*/ 162 w 4361"/>
              <a:gd name="T19" fmla="*/ 554 h 554"/>
              <a:gd name="T20" fmla="*/ 324 w 4361"/>
              <a:gd name="T21" fmla="*/ 348 h 554"/>
              <a:gd name="T22" fmla="*/ 241 w 4361"/>
              <a:gd name="T23" fmla="*/ 348 h 554"/>
              <a:gd name="T24" fmla="*/ 241 w 4361"/>
              <a:gd name="T25" fmla="*/ 220 h 554"/>
              <a:gd name="T26" fmla="*/ 304 w 4361"/>
              <a:gd name="T27" fmla="*/ 156 h 554"/>
              <a:gd name="T28" fmla="*/ 627 w 4361"/>
              <a:gd name="T29" fmla="*/ 156 h 554"/>
              <a:gd name="T30" fmla="*/ 651 w 4361"/>
              <a:gd name="T31" fmla="*/ 156 h 554"/>
              <a:gd name="T32" fmla="*/ 3106 w 4361"/>
              <a:gd name="T33" fmla="*/ 156 h 554"/>
              <a:gd name="T34" fmla="*/ 3106 w 4361"/>
              <a:gd name="T35" fmla="*/ 154 h 554"/>
              <a:gd name="T36" fmla="*/ 4361 w 4361"/>
              <a:gd name="T37" fmla="*/ 154 h 554"/>
              <a:gd name="T38" fmla="*/ 4361 w 4361"/>
              <a:gd name="T39" fmla="*/ 0 h 554"/>
              <a:gd name="connsiteX0" fmla="*/ 10000 w 10000"/>
              <a:gd name="connsiteY0" fmla="*/ 0 h 10000"/>
              <a:gd name="connsiteX1" fmla="*/ 7122 w 10000"/>
              <a:gd name="connsiteY1" fmla="*/ 0 h 10000"/>
              <a:gd name="connsiteX2" fmla="*/ 6299 w 10000"/>
              <a:gd name="connsiteY2" fmla="*/ 0 h 10000"/>
              <a:gd name="connsiteX3" fmla="*/ 1493 w 10000"/>
              <a:gd name="connsiteY3" fmla="*/ 0 h 10000"/>
              <a:gd name="connsiteX4" fmla="*/ 1438 w 10000"/>
              <a:gd name="connsiteY4" fmla="*/ 0 h 10000"/>
              <a:gd name="connsiteX5" fmla="*/ 697 w 10000"/>
              <a:gd name="connsiteY5" fmla="*/ 0 h 10000"/>
              <a:gd name="connsiteX6" fmla="*/ 195 w 10000"/>
              <a:gd name="connsiteY6" fmla="*/ 3971 h 10000"/>
              <a:gd name="connsiteX7" fmla="*/ 195 w 10000"/>
              <a:gd name="connsiteY7" fmla="*/ 6282 h 10000"/>
              <a:gd name="connsiteX8" fmla="*/ 0 w 10000"/>
              <a:gd name="connsiteY8" fmla="*/ 6282 h 10000"/>
              <a:gd name="connsiteX9" fmla="*/ 371 w 10000"/>
              <a:gd name="connsiteY9" fmla="*/ 10000 h 10000"/>
              <a:gd name="connsiteX10" fmla="*/ 743 w 10000"/>
              <a:gd name="connsiteY10" fmla="*/ 6282 h 10000"/>
              <a:gd name="connsiteX11" fmla="*/ 553 w 10000"/>
              <a:gd name="connsiteY11" fmla="*/ 6282 h 10000"/>
              <a:gd name="connsiteX12" fmla="*/ 553 w 10000"/>
              <a:gd name="connsiteY12" fmla="*/ 3971 h 10000"/>
              <a:gd name="connsiteX13" fmla="*/ 697 w 10000"/>
              <a:gd name="connsiteY13" fmla="*/ 2816 h 10000"/>
              <a:gd name="connsiteX14" fmla="*/ 1438 w 10000"/>
              <a:gd name="connsiteY14" fmla="*/ 2816 h 10000"/>
              <a:gd name="connsiteX15" fmla="*/ 1493 w 10000"/>
              <a:gd name="connsiteY15" fmla="*/ 2816 h 10000"/>
              <a:gd name="connsiteX16" fmla="*/ 7122 w 10000"/>
              <a:gd name="connsiteY16" fmla="*/ 2816 h 10000"/>
              <a:gd name="connsiteX17" fmla="*/ 7160 w 10000"/>
              <a:gd name="connsiteY17" fmla="*/ 2780 h 10000"/>
              <a:gd name="connsiteX18" fmla="*/ 10000 w 10000"/>
              <a:gd name="connsiteY18" fmla="*/ 2780 h 10000"/>
              <a:gd name="connsiteX19" fmla="*/ 10000 w 10000"/>
              <a:gd name="connsiteY19" fmla="*/ 0 h 10000"/>
              <a:gd name="connsiteX0" fmla="*/ 10000 w 10000"/>
              <a:gd name="connsiteY0" fmla="*/ 0 h 10000"/>
              <a:gd name="connsiteX1" fmla="*/ 7122 w 10000"/>
              <a:gd name="connsiteY1" fmla="*/ 0 h 10000"/>
              <a:gd name="connsiteX2" fmla="*/ 6299 w 10000"/>
              <a:gd name="connsiteY2" fmla="*/ 0 h 10000"/>
              <a:gd name="connsiteX3" fmla="*/ 1493 w 10000"/>
              <a:gd name="connsiteY3" fmla="*/ 0 h 10000"/>
              <a:gd name="connsiteX4" fmla="*/ 1438 w 10000"/>
              <a:gd name="connsiteY4" fmla="*/ 0 h 10000"/>
              <a:gd name="connsiteX5" fmla="*/ 697 w 10000"/>
              <a:gd name="connsiteY5" fmla="*/ 0 h 10000"/>
              <a:gd name="connsiteX6" fmla="*/ 195 w 10000"/>
              <a:gd name="connsiteY6" fmla="*/ 3971 h 10000"/>
              <a:gd name="connsiteX7" fmla="*/ 195 w 10000"/>
              <a:gd name="connsiteY7" fmla="*/ 6282 h 10000"/>
              <a:gd name="connsiteX8" fmla="*/ 0 w 10000"/>
              <a:gd name="connsiteY8" fmla="*/ 6282 h 10000"/>
              <a:gd name="connsiteX9" fmla="*/ 371 w 10000"/>
              <a:gd name="connsiteY9" fmla="*/ 10000 h 10000"/>
              <a:gd name="connsiteX10" fmla="*/ 743 w 10000"/>
              <a:gd name="connsiteY10" fmla="*/ 6282 h 10000"/>
              <a:gd name="connsiteX11" fmla="*/ 553 w 10000"/>
              <a:gd name="connsiteY11" fmla="*/ 6282 h 10000"/>
              <a:gd name="connsiteX12" fmla="*/ 553 w 10000"/>
              <a:gd name="connsiteY12" fmla="*/ 3971 h 10000"/>
              <a:gd name="connsiteX13" fmla="*/ 697 w 10000"/>
              <a:gd name="connsiteY13" fmla="*/ 2816 h 10000"/>
              <a:gd name="connsiteX14" fmla="*/ 1438 w 10000"/>
              <a:gd name="connsiteY14" fmla="*/ 2816 h 10000"/>
              <a:gd name="connsiteX15" fmla="*/ 1493 w 10000"/>
              <a:gd name="connsiteY15" fmla="*/ 2816 h 10000"/>
              <a:gd name="connsiteX16" fmla="*/ 7122 w 10000"/>
              <a:gd name="connsiteY16" fmla="*/ 2816 h 10000"/>
              <a:gd name="connsiteX17" fmla="*/ 7191 w 10000"/>
              <a:gd name="connsiteY17" fmla="*/ 2820 h 10000"/>
              <a:gd name="connsiteX18" fmla="*/ 10000 w 10000"/>
              <a:gd name="connsiteY18" fmla="*/ 2780 h 10000"/>
              <a:gd name="connsiteX19" fmla="*/ 10000 w 10000"/>
              <a:gd name="connsiteY19" fmla="*/ 0 h 10000"/>
              <a:gd name="connsiteX0" fmla="*/ 9742 w 10000"/>
              <a:gd name="connsiteY0" fmla="*/ 0 h 10000"/>
              <a:gd name="connsiteX1" fmla="*/ 7122 w 10000"/>
              <a:gd name="connsiteY1" fmla="*/ 0 h 10000"/>
              <a:gd name="connsiteX2" fmla="*/ 6299 w 10000"/>
              <a:gd name="connsiteY2" fmla="*/ 0 h 10000"/>
              <a:gd name="connsiteX3" fmla="*/ 1493 w 10000"/>
              <a:gd name="connsiteY3" fmla="*/ 0 h 10000"/>
              <a:gd name="connsiteX4" fmla="*/ 1438 w 10000"/>
              <a:gd name="connsiteY4" fmla="*/ 0 h 10000"/>
              <a:gd name="connsiteX5" fmla="*/ 697 w 10000"/>
              <a:gd name="connsiteY5" fmla="*/ 0 h 10000"/>
              <a:gd name="connsiteX6" fmla="*/ 195 w 10000"/>
              <a:gd name="connsiteY6" fmla="*/ 3971 h 10000"/>
              <a:gd name="connsiteX7" fmla="*/ 195 w 10000"/>
              <a:gd name="connsiteY7" fmla="*/ 6282 h 10000"/>
              <a:gd name="connsiteX8" fmla="*/ 0 w 10000"/>
              <a:gd name="connsiteY8" fmla="*/ 6282 h 10000"/>
              <a:gd name="connsiteX9" fmla="*/ 371 w 10000"/>
              <a:gd name="connsiteY9" fmla="*/ 10000 h 10000"/>
              <a:gd name="connsiteX10" fmla="*/ 743 w 10000"/>
              <a:gd name="connsiteY10" fmla="*/ 6282 h 10000"/>
              <a:gd name="connsiteX11" fmla="*/ 553 w 10000"/>
              <a:gd name="connsiteY11" fmla="*/ 6282 h 10000"/>
              <a:gd name="connsiteX12" fmla="*/ 553 w 10000"/>
              <a:gd name="connsiteY12" fmla="*/ 3971 h 10000"/>
              <a:gd name="connsiteX13" fmla="*/ 697 w 10000"/>
              <a:gd name="connsiteY13" fmla="*/ 2816 h 10000"/>
              <a:gd name="connsiteX14" fmla="*/ 1438 w 10000"/>
              <a:gd name="connsiteY14" fmla="*/ 2816 h 10000"/>
              <a:gd name="connsiteX15" fmla="*/ 1493 w 10000"/>
              <a:gd name="connsiteY15" fmla="*/ 2816 h 10000"/>
              <a:gd name="connsiteX16" fmla="*/ 7122 w 10000"/>
              <a:gd name="connsiteY16" fmla="*/ 2816 h 10000"/>
              <a:gd name="connsiteX17" fmla="*/ 7191 w 10000"/>
              <a:gd name="connsiteY17" fmla="*/ 2820 h 10000"/>
              <a:gd name="connsiteX18" fmla="*/ 10000 w 10000"/>
              <a:gd name="connsiteY18" fmla="*/ 2780 h 10000"/>
              <a:gd name="connsiteX19" fmla="*/ 9742 w 10000"/>
              <a:gd name="connsiteY19" fmla="*/ 0 h 10000"/>
              <a:gd name="connsiteX0" fmla="*/ 9742 w 9742"/>
              <a:gd name="connsiteY0" fmla="*/ 0 h 10000"/>
              <a:gd name="connsiteX1" fmla="*/ 7122 w 9742"/>
              <a:gd name="connsiteY1" fmla="*/ 0 h 10000"/>
              <a:gd name="connsiteX2" fmla="*/ 6299 w 9742"/>
              <a:gd name="connsiteY2" fmla="*/ 0 h 10000"/>
              <a:gd name="connsiteX3" fmla="*/ 1493 w 9742"/>
              <a:gd name="connsiteY3" fmla="*/ 0 h 10000"/>
              <a:gd name="connsiteX4" fmla="*/ 1438 w 9742"/>
              <a:gd name="connsiteY4" fmla="*/ 0 h 10000"/>
              <a:gd name="connsiteX5" fmla="*/ 697 w 9742"/>
              <a:gd name="connsiteY5" fmla="*/ 0 h 10000"/>
              <a:gd name="connsiteX6" fmla="*/ 195 w 9742"/>
              <a:gd name="connsiteY6" fmla="*/ 3971 h 10000"/>
              <a:gd name="connsiteX7" fmla="*/ 195 w 9742"/>
              <a:gd name="connsiteY7" fmla="*/ 6282 h 10000"/>
              <a:gd name="connsiteX8" fmla="*/ 0 w 9742"/>
              <a:gd name="connsiteY8" fmla="*/ 6282 h 10000"/>
              <a:gd name="connsiteX9" fmla="*/ 371 w 9742"/>
              <a:gd name="connsiteY9" fmla="*/ 10000 h 10000"/>
              <a:gd name="connsiteX10" fmla="*/ 743 w 9742"/>
              <a:gd name="connsiteY10" fmla="*/ 6282 h 10000"/>
              <a:gd name="connsiteX11" fmla="*/ 553 w 9742"/>
              <a:gd name="connsiteY11" fmla="*/ 6282 h 10000"/>
              <a:gd name="connsiteX12" fmla="*/ 553 w 9742"/>
              <a:gd name="connsiteY12" fmla="*/ 3971 h 10000"/>
              <a:gd name="connsiteX13" fmla="*/ 697 w 9742"/>
              <a:gd name="connsiteY13" fmla="*/ 2816 h 10000"/>
              <a:gd name="connsiteX14" fmla="*/ 1438 w 9742"/>
              <a:gd name="connsiteY14" fmla="*/ 2816 h 10000"/>
              <a:gd name="connsiteX15" fmla="*/ 1493 w 9742"/>
              <a:gd name="connsiteY15" fmla="*/ 2816 h 10000"/>
              <a:gd name="connsiteX16" fmla="*/ 7122 w 9742"/>
              <a:gd name="connsiteY16" fmla="*/ 2816 h 10000"/>
              <a:gd name="connsiteX17" fmla="*/ 7191 w 9742"/>
              <a:gd name="connsiteY17" fmla="*/ 2820 h 10000"/>
              <a:gd name="connsiteX18" fmla="*/ 9742 w 9742"/>
              <a:gd name="connsiteY18" fmla="*/ 2820 h 10000"/>
              <a:gd name="connsiteX19" fmla="*/ 9742 w 9742"/>
              <a:gd name="connsiteY19" fmla="*/ 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9742" h="10000">
                <a:moveTo>
                  <a:pt x="9742" y="0"/>
                </a:moveTo>
                <a:lnTo>
                  <a:pt x="7122" y="0"/>
                </a:lnTo>
                <a:lnTo>
                  <a:pt x="6299" y="0"/>
                </a:lnTo>
                <a:lnTo>
                  <a:pt x="1493" y="0"/>
                </a:lnTo>
                <a:lnTo>
                  <a:pt x="1438" y="0"/>
                </a:lnTo>
                <a:lnTo>
                  <a:pt x="697" y="0"/>
                </a:lnTo>
                <a:cubicBezTo>
                  <a:pt x="420" y="0"/>
                  <a:pt x="195" y="1787"/>
                  <a:pt x="195" y="3971"/>
                </a:cubicBezTo>
                <a:lnTo>
                  <a:pt x="195" y="6282"/>
                </a:lnTo>
                <a:lnTo>
                  <a:pt x="0" y="6282"/>
                </a:lnTo>
                <a:cubicBezTo>
                  <a:pt x="124" y="7521"/>
                  <a:pt x="247" y="8761"/>
                  <a:pt x="371" y="10000"/>
                </a:cubicBezTo>
                <a:lnTo>
                  <a:pt x="743" y="6282"/>
                </a:lnTo>
                <a:lnTo>
                  <a:pt x="553" y="6282"/>
                </a:lnTo>
                <a:lnTo>
                  <a:pt x="553" y="3971"/>
                </a:lnTo>
                <a:cubicBezTo>
                  <a:pt x="553" y="3339"/>
                  <a:pt x="617" y="2816"/>
                  <a:pt x="697" y="2816"/>
                </a:cubicBezTo>
                <a:lnTo>
                  <a:pt x="1438" y="2816"/>
                </a:lnTo>
                <a:lnTo>
                  <a:pt x="1493" y="2816"/>
                </a:lnTo>
                <a:lnTo>
                  <a:pt x="7122" y="2816"/>
                </a:lnTo>
                <a:cubicBezTo>
                  <a:pt x="8072" y="2817"/>
                  <a:pt x="7191" y="2820"/>
                  <a:pt x="7191" y="2820"/>
                </a:cubicBezTo>
                <a:lnTo>
                  <a:pt x="9742" y="2820"/>
                </a:lnTo>
                <a:lnTo>
                  <a:pt x="9742" y="0"/>
                </a:lnTo>
                <a:close/>
              </a:path>
            </a:pathLst>
          </a:custGeom>
          <a:solidFill>
            <a:schemeClr val="tx1">
              <a:lumMod val="60000"/>
              <a:lumOff val="4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808" name="Freeform 41"/>
          <p:cNvSpPr>
            <a:spLocks/>
          </p:cNvSpPr>
          <p:nvPr/>
        </p:nvSpPr>
        <p:spPr bwMode="auto">
          <a:xfrm>
            <a:off x="26839" y="6127482"/>
            <a:ext cx="6262688" cy="644524"/>
          </a:xfrm>
          <a:custGeom>
            <a:avLst/>
            <a:gdLst>
              <a:gd name="T0" fmla="*/ 4080 w 4236"/>
              <a:gd name="T1" fmla="*/ 0 h 433"/>
              <a:gd name="T2" fmla="*/ 4080 w 4236"/>
              <a:gd name="T3" fmla="*/ 129 h 433"/>
              <a:gd name="T4" fmla="*/ 4016 w 4236"/>
              <a:gd name="T5" fmla="*/ 192 h 433"/>
              <a:gd name="T6" fmla="*/ 3694 w 4236"/>
              <a:gd name="T7" fmla="*/ 192 h 433"/>
              <a:gd name="T8" fmla="*/ 3670 w 4236"/>
              <a:gd name="T9" fmla="*/ 192 h 433"/>
              <a:gd name="T10" fmla="*/ 1314 w 4236"/>
              <a:gd name="T11" fmla="*/ 192 h 433"/>
              <a:gd name="T12" fmla="*/ 1314 w 4236"/>
              <a:gd name="T13" fmla="*/ 191 h 433"/>
              <a:gd name="T14" fmla="*/ 206 w 4236"/>
              <a:gd name="T15" fmla="*/ 191 h 433"/>
              <a:gd name="T16" fmla="*/ 206 w 4236"/>
              <a:gd name="T17" fmla="*/ 109 h 433"/>
              <a:gd name="T18" fmla="*/ 0 w 4236"/>
              <a:gd name="T19" fmla="*/ 271 h 433"/>
              <a:gd name="T20" fmla="*/ 206 w 4236"/>
              <a:gd name="T21" fmla="*/ 433 h 433"/>
              <a:gd name="T22" fmla="*/ 206 w 4236"/>
              <a:gd name="T23" fmla="*/ 348 h 433"/>
              <a:gd name="T24" fmla="*/ 1215 w 4236"/>
              <a:gd name="T25" fmla="*/ 348 h 433"/>
              <a:gd name="T26" fmla="*/ 1314 w 4236"/>
              <a:gd name="T27" fmla="*/ 348 h 433"/>
              <a:gd name="T28" fmla="*/ 3670 w 4236"/>
              <a:gd name="T29" fmla="*/ 348 h 433"/>
              <a:gd name="T30" fmla="*/ 3694 w 4236"/>
              <a:gd name="T31" fmla="*/ 348 h 433"/>
              <a:gd name="T32" fmla="*/ 4016 w 4236"/>
              <a:gd name="T33" fmla="*/ 348 h 433"/>
              <a:gd name="T34" fmla="*/ 4236 w 4236"/>
              <a:gd name="T35" fmla="*/ 129 h 433"/>
              <a:gd name="T36" fmla="*/ 4236 w 4236"/>
              <a:gd name="T37" fmla="*/ 0 h 433"/>
              <a:gd name="T38" fmla="*/ 4080 w 4236"/>
              <a:gd name="T39" fmla="*/ 0 h 4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4236" h="433">
                <a:moveTo>
                  <a:pt x="4080" y="0"/>
                </a:moveTo>
                <a:cubicBezTo>
                  <a:pt x="4080" y="129"/>
                  <a:pt x="4080" y="129"/>
                  <a:pt x="4080" y="129"/>
                </a:cubicBezTo>
                <a:cubicBezTo>
                  <a:pt x="4080" y="164"/>
                  <a:pt x="4051" y="192"/>
                  <a:pt x="4016" y="192"/>
                </a:cubicBezTo>
                <a:cubicBezTo>
                  <a:pt x="3694" y="192"/>
                  <a:pt x="3694" y="192"/>
                  <a:pt x="3694" y="192"/>
                </a:cubicBezTo>
                <a:cubicBezTo>
                  <a:pt x="3670" y="192"/>
                  <a:pt x="3670" y="192"/>
                  <a:pt x="3670" y="192"/>
                </a:cubicBezTo>
                <a:cubicBezTo>
                  <a:pt x="1314" y="192"/>
                  <a:pt x="1314" y="192"/>
                  <a:pt x="1314" y="192"/>
                </a:cubicBezTo>
                <a:cubicBezTo>
                  <a:pt x="1314" y="191"/>
                  <a:pt x="1314" y="191"/>
                  <a:pt x="1314" y="191"/>
                </a:cubicBezTo>
                <a:cubicBezTo>
                  <a:pt x="206" y="191"/>
                  <a:pt x="206" y="191"/>
                  <a:pt x="206" y="191"/>
                </a:cubicBezTo>
                <a:cubicBezTo>
                  <a:pt x="206" y="109"/>
                  <a:pt x="206" y="109"/>
                  <a:pt x="206" y="109"/>
                </a:cubicBezTo>
                <a:cubicBezTo>
                  <a:pt x="0" y="271"/>
                  <a:pt x="0" y="271"/>
                  <a:pt x="0" y="271"/>
                </a:cubicBezTo>
                <a:cubicBezTo>
                  <a:pt x="206" y="433"/>
                  <a:pt x="206" y="433"/>
                  <a:pt x="206" y="433"/>
                </a:cubicBezTo>
                <a:cubicBezTo>
                  <a:pt x="206" y="348"/>
                  <a:pt x="206" y="348"/>
                  <a:pt x="206" y="348"/>
                </a:cubicBezTo>
                <a:cubicBezTo>
                  <a:pt x="1215" y="348"/>
                  <a:pt x="1215" y="348"/>
                  <a:pt x="1215" y="348"/>
                </a:cubicBezTo>
                <a:cubicBezTo>
                  <a:pt x="1314" y="348"/>
                  <a:pt x="1314" y="348"/>
                  <a:pt x="1314" y="348"/>
                </a:cubicBezTo>
                <a:cubicBezTo>
                  <a:pt x="3670" y="348"/>
                  <a:pt x="3670" y="348"/>
                  <a:pt x="3670" y="348"/>
                </a:cubicBezTo>
                <a:cubicBezTo>
                  <a:pt x="3694" y="348"/>
                  <a:pt x="3694" y="348"/>
                  <a:pt x="3694" y="348"/>
                </a:cubicBezTo>
                <a:cubicBezTo>
                  <a:pt x="4016" y="348"/>
                  <a:pt x="4016" y="348"/>
                  <a:pt x="4016" y="348"/>
                </a:cubicBezTo>
                <a:cubicBezTo>
                  <a:pt x="4137" y="348"/>
                  <a:pt x="4236" y="250"/>
                  <a:pt x="4236" y="129"/>
                </a:cubicBezTo>
                <a:cubicBezTo>
                  <a:pt x="4236" y="0"/>
                  <a:pt x="4236" y="0"/>
                  <a:pt x="4236" y="0"/>
                </a:cubicBezTo>
                <a:lnTo>
                  <a:pt x="4080" y="0"/>
                </a:lnTo>
                <a:close/>
              </a:path>
            </a:pathLst>
          </a:custGeom>
          <a:solidFill>
            <a:schemeClr val="tx1">
              <a:lumMod val="60000"/>
              <a:lumOff val="4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43215504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8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1" dur="500"/>
                                        <p:tgtEl>
                                          <p:spTgt spid="8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000"/>
                            </p:stCondLst>
                            <p:childTnLst>
                              <p:par>
                                <p:cTn id="38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500"/>
                            </p:stCondLst>
                            <p:childTnLst>
                              <p:par>
                                <p:cTn id="43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000"/>
                            </p:stCondLst>
                            <p:childTnLst>
                              <p:par>
                                <p:cTn id="48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500"/>
                            </p:stCondLst>
                            <p:childTnLst>
                              <p:par>
                                <p:cTn id="53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6000"/>
                            </p:stCondLst>
                            <p:childTnLst>
                              <p:par>
                                <p:cTn id="58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6500"/>
                            </p:stCondLst>
                            <p:childTnLst>
                              <p:par>
                                <p:cTn id="63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/>
                                        <p:tgtEl>
                                          <p:spTgt spid="6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6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7000"/>
                            </p:stCondLst>
                            <p:childTnLst>
                              <p:par>
                                <p:cTn id="68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/>
                                        <p:tgtEl>
                                          <p:spTgt spid="6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6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7500"/>
                            </p:stCondLst>
                            <p:childTnLst>
                              <p:par>
                                <p:cTn id="73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/>
                                        <p:tgtEl>
                                          <p:spTgt spid="6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76" dur="500"/>
                                        <p:tgtEl>
                                          <p:spTgt spid="6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8000"/>
                            </p:stCondLst>
                            <p:childTnLst>
                              <p:par>
                                <p:cTn id="78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/>
                                        <p:tgtEl>
                                          <p:spTgt spid="6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81" dur="500"/>
                                        <p:tgtEl>
                                          <p:spTgt spid="6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8500"/>
                            </p:stCondLst>
                            <p:childTnLst>
                              <p:par>
                                <p:cTn id="83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9000"/>
                            </p:stCondLst>
                            <p:childTnLst>
                              <p:par>
                                <p:cTn id="92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6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2" presetClass="entr" presetSubtype="8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0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4" presetID="2" presetClass="entr" presetSubtype="8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04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9500"/>
                            </p:stCondLst>
                            <p:childTnLst>
                              <p:par>
                                <p:cTn id="10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10000"/>
                            </p:stCondLst>
                            <p:childTnLst>
                              <p:par>
                                <p:cTn id="118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0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2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4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5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10500"/>
                            </p:stCondLst>
                            <p:childTnLst>
                              <p:par>
                                <p:cTn id="127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9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0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3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4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5" fill="hold">
                            <p:stCondLst>
                              <p:cond delay="11000"/>
                            </p:stCondLst>
                            <p:childTnLst>
                              <p:par>
                                <p:cTn id="13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1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" fill="hold">
                            <p:stCondLst>
                              <p:cond delay="11500"/>
                            </p:stCondLst>
                            <p:childTnLst>
                              <p:par>
                                <p:cTn id="1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9" fill="hold">
                            <p:stCondLst>
                              <p:cond delay="12000"/>
                            </p:stCondLst>
                            <p:childTnLst>
                              <p:par>
                                <p:cTn id="15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2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5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6" fill="hold">
                            <p:stCondLst>
                              <p:cond delay="12500"/>
                            </p:stCondLst>
                            <p:childTnLst>
                              <p:par>
                                <p:cTn id="1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9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2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3" fill="hold">
                            <p:stCondLst>
                              <p:cond delay="13000"/>
                            </p:stCondLst>
                            <p:childTnLst>
                              <p:par>
                                <p:cTn id="16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6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9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31" grpId="0" animBg="1"/>
      <p:bldP spid="33" grpId="0"/>
      <p:bldP spid="34" grpId="0" animBg="1"/>
      <p:bldP spid="36" grpId="0" animBg="1"/>
      <p:bldP spid="38" grpId="0" animBg="1"/>
      <p:bldP spid="39" grpId="0" animBg="1"/>
      <p:bldP spid="40" grpId="0" animBg="1"/>
      <p:bldP spid="41" grpId="0" animBg="1"/>
      <p:bldP spid="42" grpId="0" animBg="1"/>
      <p:bldP spid="43" grpId="0" animBg="1"/>
      <p:bldP spid="44" grpId="0" animBg="1"/>
      <p:bldP spid="45" grpId="0" animBg="1"/>
      <p:bldP spid="46" grpId="0" animBg="1"/>
      <p:bldP spid="47" grpId="0" animBg="1"/>
      <p:bldP spid="48" grpId="0" animBg="1"/>
      <p:bldP spid="49" grpId="0" animBg="1"/>
      <p:bldP spid="68" grpId="0"/>
      <p:bldP spid="69" grpId="0"/>
      <p:bldP spid="70" grpId="0"/>
      <p:bldP spid="71" grpId="0"/>
      <p:bldP spid="72" grpId="0"/>
      <p:bldP spid="73" grpId="0"/>
      <p:bldP spid="74" grpId="0"/>
      <p:bldP spid="75" grpId="0"/>
      <p:bldP spid="76" grpId="0"/>
      <p:bldP spid="77" grpId="0"/>
      <p:bldP spid="805" grpId="0" animBg="1"/>
      <p:bldP spid="80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80" name="Straight Arrow Connector 179">
            <a:extLst>
              <a:ext uri="{FF2B5EF4-FFF2-40B4-BE49-F238E27FC236}">
                <a16:creationId xmlns:a16="http://schemas.microsoft.com/office/drawing/2014/main" id="{37A569A1-7CE1-4FE7-9470-9D244F0EEC7E}"/>
              </a:ext>
            </a:extLst>
          </p:cNvPr>
          <p:cNvCxnSpPr>
            <a:cxnSpLocks/>
          </p:cNvCxnSpPr>
          <p:nvPr/>
        </p:nvCxnSpPr>
        <p:spPr>
          <a:xfrm>
            <a:off x="7092963" y="5287371"/>
            <a:ext cx="414320" cy="0"/>
          </a:xfrm>
          <a:prstGeom prst="straightConnector1">
            <a:avLst/>
          </a:prstGeom>
          <a:ln>
            <a:solidFill>
              <a:schemeClr val="accent6">
                <a:lumMod val="75000"/>
              </a:schemeClr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" name="Group 8">
            <a:extLst>
              <a:ext uri="{FF2B5EF4-FFF2-40B4-BE49-F238E27FC236}">
                <a16:creationId xmlns:a16="http://schemas.microsoft.com/office/drawing/2014/main" id="{AAC56869-FE6E-45E0-A1D3-FD7D9664D7D1}"/>
              </a:ext>
            </a:extLst>
          </p:cNvPr>
          <p:cNvGrpSpPr/>
          <p:nvPr/>
        </p:nvGrpSpPr>
        <p:grpSpPr>
          <a:xfrm>
            <a:off x="5297151" y="5513885"/>
            <a:ext cx="1597699" cy="627125"/>
            <a:chOff x="2616658" y="5607869"/>
            <a:chExt cx="1318986" cy="445879"/>
          </a:xfrm>
        </p:grpSpPr>
        <p:sp>
          <p:nvSpPr>
            <p:cNvPr id="113" name="Freeform 8"/>
            <p:cNvSpPr>
              <a:spLocks/>
            </p:cNvSpPr>
            <p:nvPr/>
          </p:nvSpPr>
          <p:spPr bwMode="auto">
            <a:xfrm>
              <a:off x="2616658" y="5724283"/>
              <a:ext cx="1318986" cy="329465"/>
            </a:xfrm>
            <a:custGeom>
              <a:avLst/>
              <a:gdLst>
                <a:gd name="T0" fmla="*/ 0 w 1173"/>
                <a:gd name="T1" fmla="*/ 0 h 293"/>
                <a:gd name="T2" fmla="*/ 4 w 1173"/>
                <a:gd name="T3" fmla="*/ 0 h 293"/>
                <a:gd name="T4" fmla="*/ 16 w 1173"/>
                <a:gd name="T5" fmla="*/ 12 h 293"/>
                <a:gd name="T6" fmla="*/ 36 w 1173"/>
                <a:gd name="T7" fmla="*/ 23 h 293"/>
                <a:gd name="T8" fmla="*/ 65 w 1173"/>
                <a:gd name="T9" fmla="*/ 35 h 293"/>
                <a:gd name="T10" fmla="*/ 101 w 1173"/>
                <a:gd name="T11" fmla="*/ 45 h 293"/>
                <a:gd name="T12" fmla="*/ 144 w 1173"/>
                <a:gd name="T13" fmla="*/ 54 h 293"/>
                <a:gd name="T14" fmla="*/ 193 w 1173"/>
                <a:gd name="T15" fmla="*/ 63 h 293"/>
                <a:gd name="T16" fmla="*/ 247 w 1173"/>
                <a:gd name="T17" fmla="*/ 71 h 293"/>
                <a:gd name="T18" fmla="*/ 308 w 1173"/>
                <a:gd name="T19" fmla="*/ 77 h 293"/>
                <a:gd name="T20" fmla="*/ 372 w 1173"/>
                <a:gd name="T21" fmla="*/ 82 h 293"/>
                <a:gd name="T22" fmla="*/ 440 w 1173"/>
                <a:gd name="T23" fmla="*/ 86 h 293"/>
                <a:gd name="T24" fmla="*/ 512 w 1173"/>
                <a:gd name="T25" fmla="*/ 87 h 293"/>
                <a:gd name="T26" fmla="*/ 587 w 1173"/>
                <a:gd name="T27" fmla="*/ 89 h 293"/>
                <a:gd name="T28" fmla="*/ 661 w 1173"/>
                <a:gd name="T29" fmla="*/ 87 h 293"/>
                <a:gd name="T30" fmla="*/ 733 w 1173"/>
                <a:gd name="T31" fmla="*/ 86 h 293"/>
                <a:gd name="T32" fmla="*/ 801 w 1173"/>
                <a:gd name="T33" fmla="*/ 82 h 293"/>
                <a:gd name="T34" fmla="*/ 866 w 1173"/>
                <a:gd name="T35" fmla="*/ 77 h 293"/>
                <a:gd name="T36" fmla="*/ 926 w 1173"/>
                <a:gd name="T37" fmla="*/ 71 h 293"/>
                <a:gd name="T38" fmla="*/ 981 w 1173"/>
                <a:gd name="T39" fmla="*/ 63 h 293"/>
                <a:gd name="T40" fmla="*/ 1030 w 1173"/>
                <a:gd name="T41" fmla="*/ 54 h 293"/>
                <a:gd name="T42" fmla="*/ 1072 w 1173"/>
                <a:gd name="T43" fmla="*/ 45 h 293"/>
                <a:gd name="T44" fmla="*/ 1108 w 1173"/>
                <a:gd name="T45" fmla="*/ 35 h 293"/>
                <a:gd name="T46" fmla="*/ 1137 w 1173"/>
                <a:gd name="T47" fmla="*/ 23 h 293"/>
                <a:gd name="T48" fmla="*/ 1157 w 1173"/>
                <a:gd name="T49" fmla="*/ 12 h 293"/>
                <a:gd name="T50" fmla="*/ 1170 w 1173"/>
                <a:gd name="T51" fmla="*/ 0 h 293"/>
                <a:gd name="T52" fmla="*/ 1173 w 1173"/>
                <a:gd name="T53" fmla="*/ 0 h 293"/>
                <a:gd name="T54" fmla="*/ 1173 w 1173"/>
                <a:gd name="T55" fmla="*/ 193 h 293"/>
                <a:gd name="T56" fmla="*/ 1169 w 1173"/>
                <a:gd name="T57" fmla="*/ 206 h 293"/>
                <a:gd name="T58" fmla="*/ 1155 w 1173"/>
                <a:gd name="T59" fmla="*/ 217 h 293"/>
                <a:gd name="T60" fmla="*/ 1133 w 1173"/>
                <a:gd name="T61" fmla="*/ 229 h 293"/>
                <a:gd name="T62" fmla="*/ 1105 w 1173"/>
                <a:gd name="T63" fmla="*/ 240 h 293"/>
                <a:gd name="T64" fmla="*/ 1067 w 1173"/>
                <a:gd name="T65" fmla="*/ 249 h 293"/>
                <a:gd name="T66" fmla="*/ 1025 w 1173"/>
                <a:gd name="T67" fmla="*/ 260 h 293"/>
                <a:gd name="T68" fmla="*/ 976 w 1173"/>
                <a:gd name="T69" fmla="*/ 267 h 293"/>
                <a:gd name="T70" fmla="*/ 922 w 1173"/>
                <a:gd name="T71" fmla="*/ 275 h 293"/>
                <a:gd name="T72" fmla="*/ 863 w 1173"/>
                <a:gd name="T73" fmla="*/ 281 h 293"/>
                <a:gd name="T74" fmla="*/ 799 w 1173"/>
                <a:gd name="T75" fmla="*/ 285 h 293"/>
                <a:gd name="T76" fmla="*/ 731 w 1173"/>
                <a:gd name="T77" fmla="*/ 289 h 293"/>
                <a:gd name="T78" fmla="*/ 660 w 1173"/>
                <a:gd name="T79" fmla="*/ 292 h 293"/>
                <a:gd name="T80" fmla="*/ 588 w 1173"/>
                <a:gd name="T81" fmla="*/ 293 h 293"/>
                <a:gd name="T82" fmla="*/ 587 w 1173"/>
                <a:gd name="T83" fmla="*/ 293 h 293"/>
                <a:gd name="T84" fmla="*/ 513 w 1173"/>
                <a:gd name="T85" fmla="*/ 292 h 293"/>
                <a:gd name="T86" fmla="*/ 443 w 1173"/>
                <a:gd name="T87" fmla="*/ 289 h 293"/>
                <a:gd name="T88" fmla="*/ 374 w 1173"/>
                <a:gd name="T89" fmla="*/ 285 h 293"/>
                <a:gd name="T90" fmla="*/ 311 w 1173"/>
                <a:gd name="T91" fmla="*/ 281 h 293"/>
                <a:gd name="T92" fmla="*/ 252 w 1173"/>
                <a:gd name="T93" fmla="*/ 275 h 293"/>
                <a:gd name="T94" fmla="*/ 197 w 1173"/>
                <a:gd name="T95" fmla="*/ 267 h 293"/>
                <a:gd name="T96" fmla="*/ 148 w 1173"/>
                <a:gd name="T97" fmla="*/ 260 h 293"/>
                <a:gd name="T98" fmla="*/ 106 w 1173"/>
                <a:gd name="T99" fmla="*/ 249 h 293"/>
                <a:gd name="T100" fmla="*/ 70 w 1173"/>
                <a:gd name="T101" fmla="*/ 240 h 293"/>
                <a:gd name="T102" fmla="*/ 40 w 1173"/>
                <a:gd name="T103" fmla="*/ 229 h 293"/>
                <a:gd name="T104" fmla="*/ 18 w 1173"/>
                <a:gd name="T105" fmla="*/ 217 h 293"/>
                <a:gd name="T106" fmla="*/ 6 w 1173"/>
                <a:gd name="T107" fmla="*/ 206 h 293"/>
                <a:gd name="T108" fmla="*/ 0 w 1173"/>
                <a:gd name="T109" fmla="*/ 193 h 293"/>
                <a:gd name="T110" fmla="*/ 0 w 1173"/>
                <a:gd name="T111" fmla="*/ 0 h 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173" h="293">
                  <a:moveTo>
                    <a:pt x="0" y="0"/>
                  </a:moveTo>
                  <a:lnTo>
                    <a:pt x="4" y="0"/>
                  </a:lnTo>
                  <a:lnTo>
                    <a:pt x="16" y="12"/>
                  </a:lnTo>
                  <a:lnTo>
                    <a:pt x="36" y="23"/>
                  </a:lnTo>
                  <a:lnTo>
                    <a:pt x="65" y="35"/>
                  </a:lnTo>
                  <a:lnTo>
                    <a:pt x="101" y="45"/>
                  </a:lnTo>
                  <a:lnTo>
                    <a:pt x="144" y="54"/>
                  </a:lnTo>
                  <a:lnTo>
                    <a:pt x="193" y="63"/>
                  </a:lnTo>
                  <a:lnTo>
                    <a:pt x="247" y="71"/>
                  </a:lnTo>
                  <a:lnTo>
                    <a:pt x="308" y="77"/>
                  </a:lnTo>
                  <a:lnTo>
                    <a:pt x="372" y="82"/>
                  </a:lnTo>
                  <a:lnTo>
                    <a:pt x="440" y="86"/>
                  </a:lnTo>
                  <a:lnTo>
                    <a:pt x="512" y="87"/>
                  </a:lnTo>
                  <a:lnTo>
                    <a:pt x="587" y="89"/>
                  </a:lnTo>
                  <a:lnTo>
                    <a:pt x="661" y="87"/>
                  </a:lnTo>
                  <a:lnTo>
                    <a:pt x="733" y="86"/>
                  </a:lnTo>
                  <a:lnTo>
                    <a:pt x="801" y="82"/>
                  </a:lnTo>
                  <a:lnTo>
                    <a:pt x="866" y="77"/>
                  </a:lnTo>
                  <a:lnTo>
                    <a:pt x="926" y="71"/>
                  </a:lnTo>
                  <a:lnTo>
                    <a:pt x="981" y="63"/>
                  </a:lnTo>
                  <a:lnTo>
                    <a:pt x="1030" y="54"/>
                  </a:lnTo>
                  <a:lnTo>
                    <a:pt x="1072" y="45"/>
                  </a:lnTo>
                  <a:lnTo>
                    <a:pt x="1108" y="35"/>
                  </a:lnTo>
                  <a:lnTo>
                    <a:pt x="1137" y="23"/>
                  </a:lnTo>
                  <a:lnTo>
                    <a:pt x="1157" y="12"/>
                  </a:lnTo>
                  <a:lnTo>
                    <a:pt x="1170" y="0"/>
                  </a:lnTo>
                  <a:lnTo>
                    <a:pt x="1173" y="0"/>
                  </a:lnTo>
                  <a:lnTo>
                    <a:pt x="1173" y="193"/>
                  </a:lnTo>
                  <a:lnTo>
                    <a:pt x="1169" y="206"/>
                  </a:lnTo>
                  <a:lnTo>
                    <a:pt x="1155" y="217"/>
                  </a:lnTo>
                  <a:lnTo>
                    <a:pt x="1133" y="229"/>
                  </a:lnTo>
                  <a:lnTo>
                    <a:pt x="1105" y="240"/>
                  </a:lnTo>
                  <a:lnTo>
                    <a:pt x="1067" y="249"/>
                  </a:lnTo>
                  <a:lnTo>
                    <a:pt x="1025" y="260"/>
                  </a:lnTo>
                  <a:lnTo>
                    <a:pt x="976" y="267"/>
                  </a:lnTo>
                  <a:lnTo>
                    <a:pt x="922" y="275"/>
                  </a:lnTo>
                  <a:lnTo>
                    <a:pt x="863" y="281"/>
                  </a:lnTo>
                  <a:lnTo>
                    <a:pt x="799" y="285"/>
                  </a:lnTo>
                  <a:lnTo>
                    <a:pt x="731" y="289"/>
                  </a:lnTo>
                  <a:lnTo>
                    <a:pt x="660" y="292"/>
                  </a:lnTo>
                  <a:lnTo>
                    <a:pt x="588" y="293"/>
                  </a:lnTo>
                  <a:lnTo>
                    <a:pt x="587" y="293"/>
                  </a:lnTo>
                  <a:lnTo>
                    <a:pt x="513" y="292"/>
                  </a:lnTo>
                  <a:lnTo>
                    <a:pt x="443" y="289"/>
                  </a:lnTo>
                  <a:lnTo>
                    <a:pt x="374" y="285"/>
                  </a:lnTo>
                  <a:lnTo>
                    <a:pt x="311" y="281"/>
                  </a:lnTo>
                  <a:lnTo>
                    <a:pt x="252" y="275"/>
                  </a:lnTo>
                  <a:lnTo>
                    <a:pt x="197" y="267"/>
                  </a:lnTo>
                  <a:lnTo>
                    <a:pt x="148" y="260"/>
                  </a:lnTo>
                  <a:lnTo>
                    <a:pt x="106" y="249"/>
                  </a:lnTo>
                  <a:lnTo>
                    <a:pt x="70" y="240"/>
                  </a:lnTo>
                  <a:lnTo>
                    <a:pt x="40" y="229"/>
                  </a:lnTo>
                  <a:lnTo>
                    <a:pt x="18" y="217"/>
                  </a:lnTo>
                  <a:lnTo>
                    <a:pt x="6" y="206"/>
                  </a:lnTo>
                  <a:lnTo>
                    <a:pt x="0" y="1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dirty="0"/>
            </a:p>
          </p:txBody>
        </p:sp>
        <p:sp>
          <p:nvSpPr>
            <p:cNvPr id="114" name="Freeform 9"/>
            <p:cNvSpPr>
              <a:spLocks/>
            </p:cNvSpPr>
            <p:nvPr/>
          </p:nvSpPr>
          <p:spPr bwMode="auto">
            <a:xfrm>
              <a:off x="2616658" y="5607869"/>
              <a:ext cx="1318986" cy="223766"/>
            </a:xfrm>
            <a:custGeom>
              <a:avLst/>
              <a:gdLst>
                <a:gd name="T0" fmla="*/ 587 w 1173"/>
                <a:gd name="T1" fmla="*/ 0 h 199"/>
                <a:gd name="T2" fmla="*/ 660 w 1173"/>
                <a:gd name="T3" fmla="*/ 1 h 199"/>
                <a:gd name="T4" fmla="*/ 731 w 1173"/>
                <a:gd name="T5" fmla="*/ 2 h 199"/>
                <a:gd name="T6" fmla="*/ 799 w 1173"/>
                <a:gd name="T7" fmla="*/ 6 h 199"/>
                <a:gd name="T8" fmla="*/ 863 w 1173"/>
                <a:gd name="T9" fmla="*/ 11 h 199"/>
                <a:gd name="T10" fmla="*/ 922 w 1173"/>
                <a:gd name="T11" fmla="*/ 18 h 199"/>
                <a:gd name="T12" fmla="*/ 976 w 1173"/>
                <a:gd name="T13" fmla="*/ 25 h 199"/>
                <a:gd name="T14" fmla="*/ 1025 w 1173"/>
                <a:gd name="T15" fmla="*/ 33 h 199"/>
                <a:gd name="T16" fmla="*/ 1067 w 1173"/>
                <a:gd name="T17" fmla="*/ 42 h 199"/>
                <a:gd name="T18" fmla="*/ 1105 w 1173"/>
                <a:gd name="T19" fmla="*/ 52 h 199"/>
                <a:gd name="T20" fmla="*/ 1133 w 1173"/>
                <a:gd name="T21" fmla="*/ 64 h 199"/>
                <a:gd name="T22" fmla="*/ 1155 w 1173"/>
                <a:gd name="T23" fmla="*/ 74 h 199"/>
                <a:gd name="T24" fmla="*/ 1169 w 1173"/>
                <a:gd name="T25" fmla="*/ 87 h 199"/>
                <a:gd name="T26" fmla="*/ 1173 w 1173"/>
                <a:gd name="T27" fmla="*/ 100 h 199"/>
                <a:gd name="T28" fmla="*/ 1173 w 1173"/>
                <a:gd name="T29" fmla="*/ 105 h 199"/>
                <a:gd name="T30" fmla="*/ 1170 w 1173"/>
                <a:gd name="T31" fmla="*/ 110 h 199"/>
                <a:gd name="T32" fmla="*/ 1157 w 1173"/>
                <a:gd name="T33" fmla="*/ 122 h 199"/>
                <a:gd name="T34" fmla="*/ 1137 w 1173"/>
                <a:gd name="T35" fmla="*/ 133 h 199"/>
                <a:gd name="T36" fmla="*/ 1108 w 1173"/>
                <a:gd name="T37" fmla="*/ 145 h 199"/>
                <a:gd name="T38" fmla="*/ 1072 w 1173"/>
                <a:gd name="T39" fmla="*/ 155 h 199"/>
                <a:gd name="T40" fmla="*/ 1030 w 1173"/>
                <a:gd name="T41" fmla="*/ 164 h 199"/>
                <a:gd name="T42" fmla="*/ 981 w 1173"/>
                <a:gd name="T43" fmla="*/ 173 h 199"/>
                <a:gd name="T44" fmla="*/ 926 w 1173"/>
                <a:gd name="T45" fmla="*/ 181 h 199"/>
                <a:gd name="T46" fmla="*/ 866 w 1173"/>
                <a:gd name="T47" fmla="*/ 187 h 199"/>
                <a:gd name="T48" fmla="*/ 801 w 1173"/>
                <a:gd name="T49" fmla="*/ 192 h 199"/>
                <a:gd name="T50" fmla="*/ 733 w 1173"/>
                <a:gd name="T51" fmla="*/ 196 h 199"/>
                <a:gd name="T52" fmla="*/ 661 w 1173"/>
                <a:gd name="T53" fmla="*/ 197 h 199"/>
                <a:gd name="T54" fmla="*/ 587 w 1173"/>
                <a:gd name="T55" fmla="*/ 199 h 199"/>
                <a:gd name="T56" fmla="*/ 512 w 1173"/>
                <a:gd name="T57" fmla="*/ 197 h 199"/>
                <a:gd name="T58" fmla="*/ 440 w 1173"/>
                <a:gd name="T59" fmla="*/ 196 h 199"/>
                <a:gd name="T60" fmla="*/ 372 w 1173"/>
                <a:gd name="T61" fmla="*/ 192 h 199"/>
                <a:gd name="T62" fmla="*/ 308 w 1173"/>
                <a:gd name="T63" fmla="*/ 187 h 199"/>
                <a:gd name="T64" fmla="*/ 247 w 1173"/>
                <a:gd name="T65" fmla="*/ 181 h 199"/>
                <a:gd name="T66" fmla="*/ 193 w 1173"/>
                <a:gd name="T67" fmla="*/ 173 h 199"/>
                <a:gd name="T68" fmla="*/ 144 w 1173"/>
                <a:gd name="T69" fmla="*/ 164 h 199"/>
                <a:gd name="T70" fmla="*/ 101 w 1173"/>
                <a:gd name="T71" fmla="*/ 155 h 199"/>
                <a:gd name="T72" fmla="*/ 65 w 1173"/>
                <a:gd name="T73" fmla="*/ 145 h 199"/>
                <a:gd name="T74" fmla="*/ 36 w 1173"/>
                <a:gd name="T75" fmla="*/ 133 h 199"/>
                <a:gd name="T76" fmla="*/ 16 w 1173"/>
                <a:gd name="T77" fmla="*/ 122 h 199"/>
                <a:gd name="T78" fmla="*/ 4 w 1173"/>
                <a:gd name="T79" fmla="*/ 110 h 199"/>
                <a:gd name="T80" fmla="*/ 2 w 1173"/>
                <a:gd name="T81" fmla="*/ 105 h 199"/>
                <a:gd name="T82" fmla="*/ 0 w 1173"/>
                <a:gd name="T83" fmla="*/ 100 h 199"/>
                <a:gd name="T84" fmla="*/ 6 w 1173"/>
                <a:gd name="T85" fmla="*/ 87 h 199"/>
                <a:gd name="T86" fmla="*/ 18 w 1173"/>
                <a:gd name="T87" fmla="*/ 74 h 199"/>
                <a:gd name="T88" fmla="*/ 40 w 1173"/>
                <a:gd name="T89" fmla="*/ 64 h 199"/>
                <a:gd name="T90" fmla="*/ 70 w 1173"/>
                <a:gd name="T91" fmla="*/ 52 h 199"/>
                <a:gd name="T92" fmla="*/ 106 w 1173"/>
                <a:gd name="T93" fmla="*/ 42 h 199"/>
                <a:gd name="T94" fmla="*/ 148 w 1173"/>
                <a:gd name="T95" fmla="*/ 33 h 199"/>
                <a:gd name="T96" fmla="*/ 197 w 1173"/>
                <a:gd name="T97" fmla="*/ 25 h 199"/>
                <a:gd name="T98" fmla="*/ 252 w 1173"/>
                <a:gd name="T99" fmla="*/ 18 h 199"/>
                <a:gd name="T100" fmla="*/ 311 w 1173"/>
                <a:gd name="T101" fmla="*/ 11 h 199"/>
                <a:gd name="T102" fmla="*/ 374 w 1173"/>
                <a:gd name="T103" fmla="*/ 6 h 199"/>
                <a:gd name="T104" fmla="*/ 443 w 1173"/>
                <a:gd name="T105" fmla="*/ 2 h 199"/>
                <a:gd name="T106" fmla="*/ 513 w 1173"/>
                <a:gd name="T107" fmla="*/ 1 h 199"/>
                <a:gd name="T108" fmla="*/ 587 w 1173"/>
                <a:gd name="T109" fmla="*/ 0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173" h="199">
                  <a:moveTo>
                    <a:pt x="587" y="0"/>
                  </a:moveTo>
                  <a:lnTo>
                    <a:pt x="660" y="1"/>
                  </a:lnTo>
                  <a:lnTo>
                    <a:pt x="731" y="2"/>
                  </a:lnTo>
                  <a:lnTo>
                    <a:pt x="799" y="6"/>
                  </a:lnTo>
                  <a:lnTo>
                    <a:pt x="863" y="11"/>
                  </a:lnTo>
                  <a:lnTo>
                    <a:pt x="922" y="18"/>
                  </a:lnTo>
                  <a:lnTo>
                    <a:pt x="976" y="25"/>
                  </a:lnTo>
                  <a:lnTo>
                    <a:pt x="1025" y="33"/>
                  </a:lnTo>
                  <a:lnTo>
                    <a:pt x="1067" y="42"/>
                  </a:lnTo>
                  <a:lnTo>
                    <a:pt x="1105" y="52"/>
                  </a:lnTo>
                  <a:lnTo>
                    <a:pt x="1133" y="64"/>
                  </a:lnTo>
                  <a:lnTo>
                    <a:pt x="1155" y="74"/>
                  </a:lnTo>
                  <a:lnTo>
                    <a:pt x="1169" y="87"/>
                  </a:lnTo>
                  <a:lnTo>
                    <a:pt x="1173" y="100"/>
                  </a:lnTo>
                  <a:lnTo>
                    <a:pt x="1173" y="105"/>
                  </a:lnTo>
                  <a:lnTo>
                    <a:pt x="1170" y="110"/>
                  </a:lnTo>
                  <a:lnTo>
                    <a:pt x="1157" y="122"/>
                  </a:lnTo>
                  <a:lnTo>
                    <a:pt x="1137" y="133"/>
                  </a:lnTo>
                  <a:lnTo>
                    <a:pt x="1108" y="145"/>
                  </a:lnTo>
                  <a:lnTo>
                    <a:pt x="1072" y="155"/>
                  </a:lnTo>
                  <a:lnTo>
                    <a:pt x="1030" y="164"/>
                  </a:lnTo>
                  <a:lnTo>
                    <a:pt x="981" y="173"/>
                  </a:lnTo>
                  <a:lnTo>
                    <a:pt x="926" y="181"/>
                  </a:lnTo>
                  <a:lnTo>
                    <a:pt x="866" y="187"/>
                  </a:lnTo>
                  <a:lnTo>
                    <a:pt x="801" y="192"/>
                  </a:lnTo>
                  <a:lnTo>
                    <a:pt x="733" y="196"/>
                  </a:lnTo>
                  <a:lnTo>
                    <a:pt x="661" y="197"/>
                  </a:lnTo>
                  <a:lnTo>
                    <a:pt x="587" y="199"/>
                  </a:lnTo>
                  <a:lnTo>
                    <a:pt x="512" y="197"/>
                  </a:lnTo>
                  <a:lnTo>
                    <a:pt x="440" y="196"/>
                  </a:lnTo>
                  <a:lnTo>
                    <a:pt x="372" y="192"/>
                  </a:lnTo>
                  <a:lnTo>
                    <a:pt x="308" y="187"/>
                  </a:lnTo>
                  <a:lnTo>
                    <a:pt x="247" y="181"/>
                  </a:lnTo>
                  <a:lnTo>
                    <a:pt x="193" y="173"/>
                  </a:lnTo>
                  <a:lnTo>
                    <a:pt x="144" y="164"/>
                  </a:lnTo>
                  <a:lnTo>
                    <a:pt x="101" y="155"/>
                  </a:lnTo>
                  <a:lnTo>
                    <a:pt x="65" y="145"/>
                  </a:lnTo>
                  <a:lnTo>
                    <a:pt x="36" y="133"/>
                  </a:lnTo>
                  <a:lnTo>
                    <a:pt x="16" y="122"/>
                  </a:lnTo>
                  <a:lnTo>
                    <a:pt x="4" y="110"/>
                  </a:lnTo>
                  <a:lnTo>
                    <a:pt x="2" y="105"/>
                  </a:lnTo>
                  <a:lnTo>
                    <a:pt x="0" y="100"/>
                  </a:lnTo>
                  <a:lnTo>
                    <a:pt x="6" y="87"/>
                  </a:lnTo>
                  <a:lnTo>
                    <a:pt x="18" y="74"/>
                  </a:lnTo>
                  <a:lnTo>
                    <a:pt x="40" y="64"/>
                  </a:lnTo>
                  <a:lnTo>
                    <a:pt x="70" y="52"/>
                  </a:lnTo>
                  <a:lnTo>
                    <a:pt x="106" y="42"/>
                  </a:lnTo>
                  <a:lnTo>
                    <a:pt x="148" y="33"/>
                  </a:lnTo>
                  <a:lnTo>
                    <a:pt x="197" y="25"/>
                  </a:lnTo>
                  <a:lnTo>
                    <a:pt x="252" y="18"/>
                  </a:lnTo>
                  <a:lnTo>
                    <a:pt x="311" y="11"/>
                  </a:lnTo>
                  <a:lnTo>
                    <a:pt x="374" y="6"/>
                  </a:lnTo>
                  <a:lnTo>
                    <a:pt x="443" y="2"/>
                  </a:lnTo>
                  <a:lnTo>
                    <a:pt x="513" y="1"/>
                  </a:lnTo>
                  <a:lnTo>
                    <a:pt x="587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FUNNEL DIAGRAM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2DF4099B-D9BB-4179-BC1F-0F08FD5A3021}"/>
              </a:ext>
            </a:extLst>
          </p:cNvPr>
          <p:cNvGrpSpPr/>
          <p:nvPr/>
        </p:nvGrpSpPr>
        <p:grpSpPr>
          <a:xfrm>
            <a:off x="5065170" y="4905392"/>
            <a:ext cx="2061661" cy="684411"/>
            <a:chOff x="2315304" y="4996517"/>
            <a:chExt cx="1885711" cy="536608"/>
          </a:xfrm>
        </p:grpSpPr>
        <p:sp>
          <p:nvSpPr>
            <p:cNvPr id="111" name="Freeform 6"/>
            <p:cNvSpPr>
              <a:spLocks/>
            </p:cNvSpPr>
            <p:nvPr/>
          </p:nvSpPr>
          <p:spPr bwMode="auto">
            <a:xfrm>
              <a:off x="2315304" y="5135068"/>
              <a:ext cx="1885711" cy="398057"/>
            </a:xfrm>
            <a:custGeom>
              <a:avLst/>
              <a:gdLst>
                <a:gd name="T0" fmla="*/ 4 w 1677"/>
                <a:gd name="T1" fmla="*/ 0 h 354"/>
                <a:gd name="T2" fmla="*/ 41 w 1677"/>
                <a:gd name="T3" fmla="*/ 24 h 354"/>
                <a:gd name="T4" fmla="*/ 113 w 1677"/>
                <a:gd name="T5" fmla="*/ 47 h 354"/>
                <a:gd name="T6" fmla="*/ 214 w 1677"/>
                <a:gd name="T7" fmla="*/ 68 h 354"/>
                <a:gd name="T8" fmla="*/ 342 w 1677"/>
                <a:gd name="T9" fmla="*/ 85 h 354"/>
                <a:gd name="T10" fmla="*/ 491 w 1677"/>
                <a:gd name="T11" fmla="*/ 96 h 354"/>
                <a:gd name="T12" fmla="*/ 658 w 1677"/>
                <a:gd name="T13" fmla="*/ 105 h 354"/>
                <a:gd name="T14" fmla="*/ 838 w 1677"/>
                <a:gd name="T15" fmla="*/ 108 h 354"/>
                <a:gd name="T16" fmla="*/ 1019 w 1677"/>
                <a:gd name="T17" fmla="*/ 105 h 354"/>
                <a:gd name="T18" fmla="*/ 1185 w 1677"/>
                <a:gd name="T19" fmla="*/ 96 h 354"/>
                <a:gd name="T20" fmla="*/ 1335 w 1677"/>
                <a:gd name="T21" fmla="*/ 85 h 354"/>
                <a:gd name="T22" fmla="*/ 1463 w 1677"/>
                <a:gd name="T23" fmla="*/ 68 h 354"/>
                <a:gd name="T24" fmla="*/ 1564 w 1677"/>
                <a:gd name="T25" fmla="*/ 47 h 354"/>
                <a:gd name="T26" fmla="*/ 1635 w 1677"/>
                <a:gd name="T27" fmla="*/ 24 h 354"/>
                <a:gd name="T28" fmla="*/ 1672 w 1677"/>
                <a:gd name="T29" fmla="*/ 0 h 354"/>
                <a:gd name="T30" fmla="*/ 1677 w 1677"/>
                <a:gd name="T31" fmla="*/ 234 h 354"/>
                <a:gd name="T32" fmla="*/ 1659 w 1677"/>
                <a:gd name="T33" fmla="*/ 258 h 354"/>
                <a:gd name="T34" fmla="*/ 1610 w 1677"/>
                <a:gd name="T35" fmla="*/ 281 h 354"/>
                <a:gd name="T36" fmla="*/ 1533 w 1677"/>
                <a:gd name="T37" fmla="*/ 302 h 354"/>
                <a:gd name="T38" fmla="*/ 1430 w 1677"/>
                <a:gd name="T39" fmla="*/ 320 h 354"/>
                <a:gd name="T40" fmla="*/ 1307 w 1677"/>
                <a:gd name="T41" fmla="*/ 334 h 354"/>
                <a:gd name="T42" fmla="*/ 1164 w 1677"/>
                <a:gd name="T43" fmla="*/ 345 h 354"/>
                <a:gd name="T44" fmla="*/ 1008 w 1677"/>
                <a:gd name="T45" fmla="*/ 352 h 354"/>
                <a:gd name="T46" fmla="*/ 838 w 1677"/>
                <a:gd name="T47" fmla="*/ 354 h 354"/>
                <a:gd name="T48" fmla="*/ 669 w 1677"/>
                <a:gd name="T49" fmla="*/ 352 h 354"/>
                <a:gd name="T50" fmla="*/ 511 w 1677"/>
                <a:gd name="T51" fmla="*/ 345 h 354"/>
                <a:gd name="T52" fmla="*/ 369 w 1677"/>
                <a:gd name="T53" fmla="*/ 334 h 354"/>
                <a:gd name="T54" fmla="*/ 245 w 1677"/>
                <a:gd name="T55" fmla="*/ 320 h 354"/>
                <a:gd name="T56" fmla="*/ 142 w 1677"/>
                <a:gd name="T57" fmla="*/ 302 h 354"/>
                <a:gd name="T58" fmla="*/ 65 w 1677"/>
                <a:gd name="T59" fmla="*/ 281 h 354"/>
                <a:gd name="T60" fmla="*/ 16 w 1677"/>
                <a:gd name="T61" fmla="*/ 258 h 354"/>
                <a:gd name="T62" fmla="*/ 0 w 1677"/>
                <a:gd name="T63" fmla="*/ 234 h 3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77" h="354">
                  <a:moveTo>
                    <a:pt x="0" y="0"/>
                  </a:moveTo>
                  <a:lnTo>
                    <a:pt x="4" y="0"/>
                  </a:lnTo>
                  <a:lnTo>
                    <a:pt x="18" y="13"/>
                  </a:lnTo>
                  <a:lnTo>
                    <a:pt x="41" y="24"/>
                  </a:lnTo>
                  <a:lnTo>
                    <a:pt x="73" y="36"/>
                  </a:lnTo>
                  <a:lnTo>
                    <a:pt x="113" y="47"/>
                  </a:lnTo>
                  <a:lnTo>
                    <a:pt x="159" y="58"/>
                  </a:lnTo>
                  <a:lnTo>
                    <a:pt x="214" y="68"/>
                  </a:lnTo>
                  <a:lnTo>
                    <a:pt x="275" y="76"/>
                  </a:lnTo>
                  <a:lnTo>
                    <a:pt x="342" y="85"/>
                  </a:lnTo>
                  <a:lnTo>
                    <a:pt x="414" y="91"/>
                  </a:lnTo>
                  <a:lnTo>
                    <a:pt x="491" y="96"/>
                  </a:lnTo>
                  <a:lnTo>
                    <a:pt x="572" y="101"/>
                  </a:lnTo>
                  <a:lnTo>
                    <a:pt x="658" y="105"/>
                  </a:lnTo>
                  <a:lnTo>
                    <a:pt x="747" y="106"/>
                  </a:lnTo>
                  <a:lnTo>
                    <a:pt x="838" y="108"/>
                  </a:lnTo>
                  <a:lnTo>
                    <a:pt x="930" y="106"/>
                  </a:lnTo>
                  <a:lnTo>
                    <a:pt x="1019" y="105"/>
                  </a:lnTo>
                  <a:lnTo>
                    <a:pt x="1104" y="101"/>
                  </a:lnTo>
                  <a:lnTo>
                    <a:pt x="1185" y="96"/>
                  </a:lnTo>
                  <a:lnTo>
                    <a:pt x="1262" y="91"/>
                  </a:lnTo>
                  <a:lnTo>
                    <a:pt x="1335" y="85"/>
                  </a:lnTo>
                  <a:lnTo>
                    <a:pt x="1401" y="76"/>
                  </a:lnTo>
                  <a:lnTo>
                    <a:pt x="1463" y="68"/>
                  </a:lnTo>
                  <a:lnTo>
                    <a:pt x="1517" y="58"/>
                  </a:lnTo>
                  <a:lnTo>
                    <a:pt x="1564" y="47"/>
                  </a:lnTo>
                  <a:lnTo>
                    <a:pt x="1603" y="36"/>
                  </a:lnTo>
                  <a:lnTo>
                    <a:pt x="1635" y="24"/>
                  </a:lnTo>
                  <a:lnTo>
                    <a:pt x="1658" y="13"/>
                  </a:lnTo>
                  <a:lnTo>
                    <a:pt x="1672" y="0"/>
                  </a:lnTo>
                  <a:lnTo>
                    <a:pt x="1677" y="0"/>
                  </a:lnTo>
                  <a:lnTo>
                    <a:pt x="1677" y="234"/>
                  </a:lnTo>
                  <a:lnTo>
                    <a:pt x="1672" y="246"/>
                  </a:lnTo>
                  <a:lnTo>
                    <a:pt x="1659" y="258"/>
                  </a:lnTo>
                  <a:lnTo>
                    <a:pt x="1639" y="270"/>
                  </a:lnTo>
                  <a:lnTo>
                    <a:pt x="1610" y="281"/>
                  </a:lnTo>
                  <a:lnTo>
                    <a:pt x="1576" y="291"/>
                  </a:lnTo>
                  <a:lnTo>
                    <a:pt x="1533" y="302"/>
                  </a:lnTo>
                  <a:lnTo>
                    <a:pt x="1486" y="311"/>
                  </a:lnTo>
                  <a:lnTo>
                    <a:pt x="1430" y="320"/>
                  </a:lnTo>
                  <a:lnTo>
                    <a:pt x="1371" y="327"/>
                  </a:lnTo>
                  <a:lnTo>
                    <a:pt x="1307" y="334"/>
                  </a:lnTo>
                  <a:lnTo>
                    <a:pt x="1238" y="340"/>
                  </a:lnTo>
                  <a:lnTo>
                    <a:pt x="1164" y="345"/>
                  </a:lnTo>
                  <a:lnTo>
                    <a:pt x="1087" y="349"/>
                  </a:lnTo>
                  <a:lnTo>
                    <a:pt x="1008" y="352"/>
                  </a:lnTo>
                  <a:lnTo>
                    <a:pt x="924" y="354"/>
                  </a:lnTo>
                  <a:lnTo>
                    <a:pt x="838" y="354"/>
                  </a:lnTo>
                  <a:lnTo>
                    <a:pt x="752" y="354"/>
                  </a:lnTo>
                  <a:lnTo>
                    <a:pt x="669" y="352"/>
                  </a:lnTo>
                  <a:lnTo>
                    <a:pt x="588" y="349"/>
                  </a:lnTo>
                  <a:lnTo>
                    <a:pt x="511" y="345"/>
                  </a:lnTo>
                  <a:lnTo>
                    <a:pt x="438" y="340"/>
                  </a:lnTo>
                  <a:lnTo>
                    <a:pt x="369" y="334"/>
                  </a:lnTo>
                  <a:lnTo>
                    <a:pt x="304" y="327"/>
                  </a:lnTo>
                  <a:lnTo>
                    <a:pt x="245" y="320"/>
                  </a:lnTo>
                  <a:lnTo>
                    <a:pt x="191" y="311"/>
                  </a:lnTo>
                  <a:lnTo>
                    <a:pt x="142" y="302"/>
                  </a:lnTo>
                  <a:lnTo>
                    <a:pt x="101" y="291"/>
                  </a:lnTo>
                  <a:lnTo>
                    <a:pt x="65" y="281"/>
                  </a:lnTo>
                  <a:lnTo>
                    <a:pt x="37" y="270"/>
                  </a:lnTo>
                  <a:lnTo>
                    <a:pt x="16" y="258"/>
                  </a:lnTo>
                  <a:lnTo>
                    <a:pt x="4" y="246"/>
                  </a:lnTo>
                  <a:lnTo>
                    <a:pt x="0" y="23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6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2" name="Freeform 7"/>
            <p:cNvSpPr>
              <a:spLocks/>
            </p:cNvSpPr>
            <p:nvPr/>
          </p:nvSpPr>
          <p:spPr bwMode="auto">
            <a:xfrm>
              <a:off x="2315304" y="4996517"/>
              <a:ext cx="1885711" cy="272118"/>
            </a:xfrm>
            <a:custGeom>
              <a:avLst/>
              <a:gdLst>
                <a:gd name="T0" fmla="*/ 924 w 1677"/>
                <a:gd name="T1" fmla="*/ 0 h 242"/>
                <a:gd name="T2" fmla="*/ 1087 w 1677"/>
                <a:gd name="T3" fmla="*/ 5 h 242"/>
                <a:gd name="T4" fmla="*/ 1238 w 1677"/>
                <a:gd name="T5" fmla="*/ 14 h 242"/>
                <a:gd name="T6" fmla="*/ 1371 w 1677"/>
                <a:gd name="T7" fmla="*/ 27 h 242"/>
                <a:gd name="T8" fmla="*/ 1486 w 1677"/>
                <a:gd name="T9" fmla="*/ 44 h 242"/>
                <a:gd name="T10" fmla="*/ 1576 w 1677"/>
                <a:gd name="T11" fmla="*/ 63 h 242"/>
                <a:gd name="T12" fmla="*/ 1639 w 1677"/>
                <a:gd name="T13" fmla="*/ 85 h 242"/>
                <a:gd name="T14" fmla="*/ 1672 w 1677"/>
                <a:gd name="T15" fmla="*/ 108 h 242"/>
                <a:gd name="T16" fmla="*/ 1676 w 1677"/>
                <a:gd name="T17" fmla="*/ 127 h 242"/>
                <a:gd name="T18" fmla="*/ 1658 w 1677"/>
                <a:gd name="T19" fmla="*/ 147 h 242"/>
                <a:gd name="T20" fmla="*/ 1603 w 1677"/>
                <a:gd name="T21" fmla="*/ 170 h 242"/>
                <a:gd name="T22" fmla="*/ 1517 w 1677"/>
                <a:gd name="T23" fmla="*/ 192 h 242"/>
                <a:gd name="T24" fmla="*/ 1401 w 1677"/>
                <a:gd name="T25" fmla="*/ 210 h 242"/>
                <a:gd name="T26" fmla="*/ 1262 w 1677"/>
                <a:gd name="T27" fmla="*/ 225 h 242"/>
                <a:gd name="T28" fmla="*/ 1104 w 1677"/>
                <a:gd name="T29" fmla="*/ 235 h 242"/>
                <a:gd name="T30" fmla="*/ 930 w 1677"/>
                <a:gd name="T31" fmla="*/ 240 h 242"/>
                <a:gd name="T32" fmla="*/ 747 w 1677"/>
                <a:gd name="T33" fmla="*/ 240 h 242"/>
                <a:gd name="T34" fmla="*/ 572 w 1677"/>
                <a:gd name="T35" fmla="*/ 235 h 242"/>
                <a:gd name="T36" fmla="*/ 414 w 1677"/>
                <a:gd name="T37" fmla="*/ 225 h 242"/>
                <a:gd name="T38" fmla="*/ 275 w 1677"/>
                <a:gd name="T39" fmla="*/ 210 h 242"/>
                <a:gd name="T40" fmla="*/ 159 w 1677"/>
                <a:gd name="T41" fmla="*/ 192 h 242"/>
                <a:gd name="T42" fmla="*/ 73 w 1677"/>
                <a:gd name="T43" fmla="*/ 170 h 242"/>
                <a:gd name="T44" fmla="*/ 18 w 1677"/>
                <a:gd name="T45" fmla="*/ 147 h 242"/>
                <a:gd name="T46" fmla="*/ 1 w 1677"/>
                <a:gd name="T47" fmla="*/ 127 h 242"/>
                <a:gd name="T48" fmla="*/ 4 w 1677"/>
                <a:gd name="T49" fmla="*/ 108 h 242"/>
                <a:gd name="T50" fmla="*/ 37 w 1677"/>
                <a:gd name="T51" fmla="*/ 85 h 242"/>
                <a:gd name="T52" fmla="*/ 101 w 1677"/>
                <a:gd name="T53" fmla="*/ 63 h 242"/>
                <a:gd name="T54" fmla="*/ 191 w 1677"/>
                <a:gd name="T55" fmla="*/ 44 h 242"/>
                <a:gd name="T56" fmla="*/ 304 w 1677"/>
                <a:gd name="T57" fmla="*/ 27 h 242"/>
                <a:gd name="T58" fmla="*/ 438 w 1677"/>
                <a:gd name="T59" fmla="*/ 14 h 242"/>
                <a:gd name="T60" fmla="*/ 588 w 1677"/>
                <a:gd name="T61" fmla="*/ 5 h 242"/>
                <a:gd name="T62" fmla="*/ 752 w 1677"/>
                <a:gd name="T63" fmla="*/ 0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77" h="242">
                  <a:moveTo>
                    <a:pt x="838" y="0"/>
                  </a:moveTo>
                  <a:lnTo>
                    <a:pt x="924" y="0"/>
                  </a:lnTo>
                  <a:lnTo>
                    <a:pt x="1008" y="3"/>
                  </a:lnTo>
                  <a:lnTo>
                    <a:pt x="1087" y="5"/>
                  </a:lnTo>
                  <a:lnTo>
                    <a:pt x="1164" y="9"/>
                  </a:lnTo>
                  <a:lnTo>
                    <a:pt x="1238" y="14"/>
                  </a:lnTo>
                  <a:lnTo>
                    <a:pt x="1307" y="21"/>
                  </a:lnTo>
                  <a:lnTo>
                    <a:pt x="1371" y="27"/>
                  </a:lnTo>
                  <a:lnTo>
                    <a:pt x="1430" y="35"/>
                  </a:lnTo>
                  <a:lnTo>
                    <a:pt x="1486" y="44"/>
                  </a:lnTo>
                  <a:lnTo>
                    <a:pt x="1533" y="53"/>
                  </a:lnTo>
                  <a:lnTo>
                    <a:pt x="1576" y="63"/>
                  </a:lnTo>
                  <a:lnTo>
                    <a:pt x="1610" y="73"/>
                  </a:lnTo>
                  <a:lnTo>
                    <a:pt x="1639" y="85"/>
                  </a:lnTo>
                  <a:lnTo>
                    <a:pt x="1659" y="96"/>
                  </a:lnTo>
                  <a:lnTo>
                    <a:pt x="1672" y="108"/>
                  </a:lnTo>
                  <a:lnTo>
                    <a:pt x="1677" y="121"/>
                  </a:lnTo>
                  <a:lnTo>
                    <a:pt x="1676" y="127"/>
                  </a:lnTo>
                  <a:lnTo>
                    <a:pt x="1672" y="134"/>
                  </a:lnTo>
                  <a:lnTo>
                    <a:pt x="1658" y="147"/>
                  </a:lnTo>
                  <a:lnTo>
                    <a:pt x="1635" y="158"/>
                  </a:lnTo>
                  <a:lnTo>
                    <a:pt x="1603" y="170"/>
                  </a:lnTo>
                  <a:lnTo>
                    <a:pt x="1564" y="181"/>
                  </a:lnTo>
                  <a:lnTo>
                    <a:pt x="1517" y="192"/>
                  </a:lnTo>
                  <a:lnTo>
                    <a:pt x="1463" y="202"/>
                  </a:lnTo>
                  <a:lnTo>
                    <a:pt x="1401" y="210"/>
                  </a:lnTo>
                  <a:lnTo>
                    <a:pt x="1335" y="219"/>
                  </a:lnTo>
                  <a:lnTo>
                    <a:pt x="1262" y="225"/>
                  </a:lnTo>
                  <a:lnTo>
                    <a:pt x="1185" y="230"/>
                  </a:lnTo>
                  <a:lnTo>
                    <a:pt x="1104" y="235"/>
                  </a:lnTo>
                  <a:lnTo>
                    <a:pt x="1019" y="239"/>
                  </a:lnTo>
                  <a:lnTo>
                    <a:pt x="930" y="240"/>
                  </a:lnTo>
                  <a:lnTo>
                    <a:pt x="838" y="242"/>
                  </a:lnTo>
                  <a:lnTo>
                    <a:pt x="747" y="240"/>
                  </a:lnTo>
                  <a:lnTo>
                    <a:pt x="658" y="239"/>
                  </a:lnTo>
                  <a:lnTo>
                    <a:pt x="572" y="235"/>
                  </a:lnTo>
                  <a:lnTo>
                    <a:pt x="491" y="230"/>
                  </a:lnTo>
                  <a:lnTo>
                    <a:pt x="414" y="225"/>
                  </a:lnTo>
                  <a:lnTo>
                    <a:pt x="342" y="219"/>
                  </a:lnTo>
                  <a:lnTo>
                    <a:pt x="275" y="210"/>
                  </a:lnTo>
                  <a:lnTo>
                    <a:pt x="214" y="202"/>
                  </a:lnTo>
                  <a:lnTo>
                    <a:pt x="159" y="192"/>
                  </a:lnTo>
                  <a:lnTo>
                    <a:pt x="113" y="181"/>
                  </a:lnTo>
                  <a:lnTo>
                    <a:pt x="73" y="170"/>
                  </a:lnTo>
                  <a:lnTo>
                    <a:pt x="41" y="158"/>
                  </a:lnTo>
                  <a:lnTo>
                    <a:pt x="18" y="147"/>
                  </a:lnTo>
                  <a:lnTo>
                    <a:pt x="4" y="134"/>
                  </a:lnTo>
                  <a:lnTo>
                    <a:pt x="1" y="127"/>
                  </a:lnTo>
                  <a:lnTo>
                    <a:pt x="0" y="121"/>
                  </a:lnTo>
                  <a:lnTo>
                    <a:pt x="4" y="108"/>
                  </a:lnTo>
                  <a:lnTo>
                    <a:pt x="16" y="96"/>
                  </a:lnTo>
                  <a:lnTo>
                    <a:pt x="37" y="85"/>
                  </a:lnTo>
                  <a:lnTo>
                    <a:pt x="65" y="73"/>
                  </a:lnTo>
                  <a:lnTo>
                    <a:pt x="101" y="63"/>
                  </a:lnTo>
                  <a:lnTo>
                    <a:pt x="142" y="53"/>
                  </a:lnTo>
                  <a:lnTo>
                    <a:pt x="191" y="44"/>
                  </a:lnTo>
                  <a:lnTo>
                    <a:pt x="245" y="35"/>
                  </a:lnTo>
                  <a:lnTo>
                    <a:pt x="304" y="27"/>
                  </a:lnTo>
                  <a:lnTo>
                    <a:pt x="369" y="21"/>
                  </a:lnTo>
                  <a:lnTo>
                    <a:pt x="438" y="14"/>
                  </a:lnTo>
                  <a:lnTo>
                    <a:pt x="511" y="9"/>
                  </a:lnTo>
                  <a:lnTo>
                    <a:pt x="588" y="5"/>
                  </a:lnTo>
                  <a:lnTo>
                    <a:pt x="669" y="3"/>
                  </a:lnTo>
                  <a:lnTo>
                    <a:pt x="752" y="0"/>
                  </a:lnTo>
                  <a:lnTo>
                    <a:pt x="838" y="0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62CE22EB-7B7F-40F4-9760-DD317415C24E}"/>
              </a:ext>
            </a:extLst>
          </p:cNvPr>
          <p:cNvGrpSpPr/>
          <p:nvPr/>
        </p:nvGrpSpPr>
        <p:grpSpPr>
          <a:xfrm>
            <a:off x="4869085" y="4305023"/>
            <a:ext cx="2453831" cy="666914"/>
            <a:chOff x="2147761" y="4430388"/>
            <a:chExt cx="2244411" cy="474168"/>
          </a:xfrm>
        </p:grpSpPr>
        <p:sp>
          <p:nvSpPr>
            <p:cNvPr id="115" name="Freeform 10"/>
            <p:cNvSpPr>
              <a:spLocks/>
            </p:cNvSpPr>
            <p:nvPr/>
          </p:nvSpPr>
          <p:spPr bwMode="auto">
            <a:xfrm>
              <a:off x="2147761" y="4554850"/>
              <a:ext cx="2244411" cy="349706"/>
            </a:xfrm>
            <a:custGeom>
              <a:avLst/>
              <a:gdLst>
                <a:gd name="T0" fmla="*/ 5 w 1996"/>
                <a:gd name="T1" fmla="*/ 0 h 311"/>
                <a:gd name="T2" fmla="*/ 45 w 1996"/>
                <a:gd name="T3" fmla="*/ 21 h 311"/>
                <a:gd name="T4" fmla="*/ 120 w 1996"/>
                <a:gd name="T5" fmla="*/ 40 h 311"/>
                <a:gd name="T6" fmla="*/ 228 w 1996"/>
                <a:gd name="T7" fmla="*/ 57 h 311"/>
                <a:gd name="T8" fmla="*/ 363 w 1996"/>
                <a:gd name="T9" fmla="*/ 71 h 311"/>
                <a:gd name="T10" fmla="*/ 523 w 1996"/>
                <a:gd name="T11" fmla="*/ 83 h 311"/>
                <a:gd name="T12" fmla="*/ 701 w 1996"/>
                <a:gd name="T13" fmla="*/ 90 h 311"/>
                <a:gd name="T14" fmla="*/ 896 w 1996"/>
                <a:gd name="T15" fmla="*/ 94 h 311"/>
                <a:gd name="T16" fmla="*/ 1100 w 1996"/>
                <a:gd name="T17" fmla="*/ 94 h 311"/>
                <a:gd name="T18" fmla="*/ 1294 w 1996"/>
                <a:gd name="T19" fmla="*/ 90 h 311"/>
                <a:gd name="T20" fmla="*/ 1474 w 1996"/>
                <a:gd name="T21" fmla="*/ 83 h 311"/>
                <a:gd name="T22" fmla="*/ 1632 w 1996"/>
                <a:gd name="T23" fmla="*/ 71 h 311"/>
                <a:gd name="T24" fmla="*/ 1768 w 1996"/>
                <a:gd name="T25" fmla="*/ 57 h 311"/>
                <a:gd name="T26" fmla="*/ 1875 w 1996"/>
                <a:gd name="T27" fmla="*/ 40 h 311"/>
                <a:gd name="T28" fmla="*/ 1951 w 1996"/>
                <a:gd name="T29" fmla="*/ 21 h 311"/>
                <a:gd name="T30" fmla="*/ 1991 w 1996"/>
                <a:gd name="T31" fmla="*/ 0 h 311"/>
                <a:gd name="T32" fmla="*/ 1996 w 1996"/>
                <a:gd name="T33" fmla="*/ 206 h 311"/>
                <a:gd name="T34" fmla="*/ 1978 w 1996"/>
                <a:gd name="T35" fmla="*/ 225 h 311"/>
                <a:gd name="T36" fmla="*/ 1927 w 1996"/>
                <a:gd name="T37" fmla="*/ 245 h 311"/>
                <a:gd name="T38" fmla="*/ 1844 w 1996"/>
                <a:gd name="T39" fmla="*/ 261 h 311"/>
                <a:gd name="T40" fmla="*/ 1735 w 1996"/>
                <a:gd name="T41" fmla="*/ 277 h 311"/>
                <a:gd name="T42" fmla="*/ 1603 w 1996"/>
                <a:gd name="T43" fmla="*/ 290 h 311"/>
                <a:gd name="T44" fmla="*/ 1448 w 1996"/>
                <a:gd name="T45" fmla="*/ 300 h 311"/>
                <a:gd name="T46" fmla="*/ 1279 w 1996"/>
                <a:gd name="T47" fmla="*/ 308 h 311"/>
                <a:gd name="T48" fmla="*/ 1094 w 1996"/>
                <a:gd name="T49" fmla="*/ 310 h 311"/>
                <a:gd name="T50" fmla="*/ 902 w 1996"/>
                <a:gd name="T51" fmla="*/ 310 h 311"/>
                <a:gd name="T52" fmla="*/ 718 w 1996"/>
                <a:gd name="T53" fmla="*/ 308 h 311"/>
                <a:gd name="T54" fmla="*/ 547 w 1996"/>
                <a:gd name="T55" fmla="*/ 300 h 311"/>
                <a:gd name="T56" fmla="*/ 394 w 1996"/>
                <a:gd name="T57" fmla="*/ 290 h 311"/>
                <a:gd name="T58" fmla="*/ 261 w 1996"/>
                <a:gd name="T59" fmla="*/ 277 h 311"/>
                <a:gd name="T60" fmla="*/ 151 w 1996"/>
                <a:gd name="T61" fmla="*/ 261 h 311"/>
                <a:gd name="T62" fmla="*/ 69 w 1996"/>
                <a:gd name="T63" fmla="*/ 245 h 311"/>
                <a:gd name="T64" fmla="*/ 18 w 1996"/>
                <a:gd name="T65" fmla="*/ 225 h 311"/>
                <a:gd name="T66" fmla="*/ 0 w 1996"/>
                <a:gd name="T67" fmla="*/ 206 h 3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996" h="311">
                  <a:moveTo>
                    <a:pt x="0" y="0"/>
                  </a:moveTo>
                  <a:lnTo>
                    <a:pt x="5" y="0"/>
                  </a:lnTo>
                  <a:lnTo>
                    <a:pt x="20" y="12"/>
                  </a:lnTo>
                  <a:lnTo>
                    <a:pt x="45" y="21"/>
                  </a:lnTo>
                  <a:lnTo>
                    <a:pt x="78" y="31"/>
                  </a:lnTo>
                  <a:lnTo>
                    <a:pt x="120" y="40"/>
                  </a:lnTo>
                  <a:lnTo>
                    <a:pt x="171" y="49"/>
                  </a:lnTo>
                  <a:lnTo>
                    <a:pt x="228" y="57"/>
                  </a:lnTo>
                  <a:lnTo>
                    <a:pt x="293" y="65"/>
                  </a:lnTo>
                  <a:lnTo>
                    <a:pt x="363" y="71"/>
                  </a:lnTo>
                  <a:lnTo>
                    <a:pt x="441" y="78"/>
                  </a:lnTo>
                  <a:lnTo>
                    <a:pt x="523" y="83"/>
                  </a:lnTo>
                  <a:lnTo>
                    <a:pt x="609" y="87"/>
                  </a:lnTo>
                  <a:lnTo>
                    <a:pt x="701" y="90"/>
                  </a:lnTo>
                  <a:lnTo>
                    <a:pt x="797" y="93"/>
                  </a:lnTo>
                  <a:lnTo>
                    <a:pt x="896" y="94"/>
                  </a:lnTo>
                  <a:lnTo>
                    <a:pt x="998" y="96"/>
                  </a:lnTo>
                  <a:lnTo>
                    <a:pt x="1100" y="94"/>
                  </a:lnTo>
                  <a:lnTo>
                    <a:pt x="1199" y="93"/>
                  </a:lnTo>
                  <a:lnTo>
                    <a:pt x="1294" y="90"/>
                  </a:lnTo>
                  <a:lnTo>
                    <a:pt x="1387" y="87"/>
                  </a:lnTo>
                  <a:lnTo>
                    <a:pt x="1474" y="83"/>
                  </a:lnTo>
                  <a:lnTo>
                    <a:pt x="1556" y="78"/>
                  </a:lnTo>
                  <a:lnTo>
                    <a:pt x="1632" y="71"/>
                  </a:lnTo>
                  <a:lnTo>
                    <a:pt x="1703" y="65"/>
                  </a:lnTo>
                  <a:lnTo>
                    <a:pt x="1768" y="57"/>
                  </a:lnTo>
                  <a:lnTo>
                    <a:pt x="1825" y="49"/>
                  </a:lnTo>
                  <a:lnTo>
                    <a:pt x="1875" y="40"/>
                  </a:lnTo>
                  <a:lnTo>
                    <a:pt x="1918" y="31"/>
                  </a:lnTo>
                  <a:lnTo>
                    <a:pt x="1951" y="21"/>
                  </a:lnTo>
                  <a:lnTo>
                    <a:pt x="1975" y="12"/>
                  </a:lnTo>
                  <a:lnTo>
                    <a:pt x="1991" y="0"/>
                  </a:lnTo>
                  <a:lnTo>
                    <a:pt x="1996" y="0"/>
                  </a:lnTo>
                  <a:lnTo>
                    <a:pt x="1996" y="206"/>
                  </a:lnTo>
                  <a:lnTo>
                    <a:pt x="1992" y="216"/>
                  </a:lnTo>
                  <a:lnTo>
                    <a:pt x="1978" y="225"/>
                  </a:lnTo>
                  <a:lnTo>
                    <a:pt x="1956" y="236"/>
                  </a:lnTo>
                  <a:lnTo>
                    <a:pt x="1927" y="245"/>
                  </a:lnTo>
                  <a:lnTo>
                    <a:pt x="1889" y="254"/>
                  </a:lnTo>
                  <a:lnTo>
                    <a:pt x="1844" y="261"/>
                  </a:lnTo>
                  <a:lnTo>
                    <a:pt x="1793" y="269"/>
                  </a:lnTo>
                  <a:lnTo>
                    <a:pt x="1735" y="277"/>
                  </a:lnTo>
                  <a:lnTo>
                    <a:pt x="1672" y="283"/>
                  </a:lnTo>
                  <a:lnTo>
                    <a:pt x="1603" y="290"/>
                  </a:lnTo>
                  <a:lnTo>
                    <a:pt x="1528" y="295"/>
                  </a:lnTo>
                  <a:lnTo>
                    <a:pt x="1448" y="300"/>
                  </a:lnTo>
                  <a:lnTo>
                    <a:pt x="1365" y="304"/>
                  </a:lnTo>
                  <a:lnTo>
                    <a:pt x="1279" y="308"/>
                  </a:lnTo>
                  <a:lnTo>
                    <a:pt x="1187" y="309"/>
                  </a:lnTo>
                  <a:lnTo>
                    <a:pt x="1094" y="310"/>
                  </a:lnTo>
                  <a:lnTo>
                    <a:pt x="998" y="311"/>
                  </a:lnTo>
                  <a:lnTo>
                    <a:pt x="902" y="310"/>
                  </a:lnTo>
                  <a:lnTo>
                    <a:pt x="808" y="309"/>
                  </a:lnTo>
                  <a:lnTo>
                    <a:pt x="718" y="308"/>
                  </a:lnTo>
                  <a:lnTo>
                    <a:pt x="631" y="304"/>
                  </a:lnTo>
                  <a:lnTo>
                    <a:pt x="547" y="300"/>
                  </a:lnTo>
                  <a:lnTo>
                    <a:pt x="468" y="295"/>
                  </a:lnTo>
                  <a:lnTo>
                    <a:pt x="394" y="290"/>
                  </a:lnTo>
                  <a:lnTo>
                    <a:pt x="325" y="283"/>
                  </a:lnTo>
                  <a:lnTo>
                    <a:pt x="261" y="277"/>
                  </a:lnTo>
                  <a:lnTo>
                    <a:pt x="203" y="269"/>
                  </a:lnTo>
                  <a:lnTo>
                    <a:pt x="151" y="261"/>
                  </a:lnTo>
                  <a:lnTo>
                    <a:pt x="106" y="254"/>
                  </a:lnTo>
                  <a:lnTo>
                    <a:pt x="69" y="245"/>
                  </a:lnTo>
                  <a:lnTo>
                    <a:pt x="39" y="236"/>
                  </a:lnTo>
                  <a:lnTo>
                    <a:pt x="18" y="225"/>
                  </a:lnTo>
                  <a:lnTo>
                    <a:pt x="3" y="216"/>
                  </a:lnTo>
                  <a:lnTo>
                    <a:pt x="0" y="20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5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6" name="Freeform 11"/>
            <p:cNvSpPr>
              <a:spLocks/>
            </p:cNvSpPr>
            <p:nvPr/>
          </p:nvSpPr>
          <p:spPr bwMode="auto">
            <a:xfrm>
              <a:off x="2147761" y="4430388"/>
              <a:ext cx="2244411" cy="237260"/>
            </a:xfrm>
            <a:custGeom>
              <a:avLst/>
              <a:gdLst>
                <a:gd name="T0" fmla="*/ 1094 w 1996"/>
                <a:gd name="T1" fmla="*/ 0 h 211"/>
                <a:gd name="T2" fmla="*/ 1279 w 1996"/>
                <a:gd name="T3" fmla="*/ 4 h 211"/>
                <a:gd name="T4" fmla="*/ 1448 w 1996"/>
                <a:gd name="T5" fmla="*/ 11 h 211"/>
                <a:gd name="T6" fmla="*/ 1603 w 1996"/>
                <a:gd name="T7" fmla="*/ 22 h 211"/>
                <a:gd name="T8" fmla="*/ 1735 w 1996"/>
                <a:gd name="T9" fmla="*/ 35 h 211"/>
                <a:gd name="T10" fmla="*/ 1844 w 1996"/>
                <a:gd name="T11" fmla="*/ 49 h 211"/>
                <a:gd name="T12" fmla="*/ 1927 w 1996"/>
                <a:gd name="T13" fmla="*/ 67 h 211"/>
                <a:gd name="T14" fmla="*/ 1978 w 1996"/>
                <a:gd name="T15" fmla="*/ 85 h 211"/>
                <a:gd name="T16" fmla="*/ 1996 w 1996"/>
                <a:gd name="T17" fmla="*/ 105 h 211"/>
                <a:gd name="T18" fmla="*/ 1995 w 1996"/>
                <a:gd name="T19" fmla="*/ 113 h 211"/>
                <a:gd name="T20" fmla="*/ 1975 w 1996"/>
                <a:gd name="T21" fmla="*/ 127 h 211"/>
                <a:gd name="T22" fmla="*/ 1918 w 1996"/>
                <a:gd name="T23" fmla="*/ 146 h 211"/>
                <a:gd name="T24" fmla="*/ 1825 w 1996"/>
                <a:gd name="T25" fmla="*/ 164 h 211"/>
                <a:gd name="T26" fmla="*/ 1703 w 1996"/>
                <a:gd name="T27" fmla="*/ 180 h 211"/>
                <a:gd name="T28" fmla="*/ 1556 w 1996"/>
                <a:gd name="T29" fmla="*/ 193 h 211"/>
                <a:gd name="T30" fmla="*/ 1387 w 1996"/>
                <a:gd name="T31" fmla="*/ 202 h 211"/>
                <a:gd name="T32" fmla="*/ 1199 w 1996"/>
                <a:gd name="T33" fmla="*/ 208 h 211"/>
                <a:gd name="T34" fmla="*/ 998 w 1996"/>
                <a:gd name="T35" fmla="*/ 211 h 211"/>
                <a:gd name="T36" fmla="*/ 797 w 1996"/>
                <a:gd name="T37" fmla="*/ 208 h 211"/>
                <a:gd name="T38" fmla="*/ 609 w 1996"/>
                <a:gd name="T39" fmla="*/ 202 h 211"/>
                <a:gd name="T40" fmla="*/ 441 w 1996"/>
                <a:gd name="T41" fmla="*/ 193 h 211"/>
                <a:gd name="T42" fmla="*/ 293 w 1996"/>
                <a:gd name="T43" fmla="*/ 180 h 211"/>
                <a:gd name="T44" fmla="*/ 171 w 1996"/>
                <a:gd name="T45" fmla="*/ 164 h 211"/>
                <a:gd name="T46" fmla="*/ 78 w 1996"/>
                <a:gd name="T47" fmla="*/ 146 h 211"/>
                <a:gd name="T48" fmla="*/ 20 w 1996"/>
                <a:gd name="T49" fmla="*/ 127 h 211"/>
                <a:gd name="T50" fmla="*/ 2 w 1996"/>
                <a:gd name="T51" fmla="*/ 113 h 211"/>
                <a:gd name="T52" fmla="*/ 0 w 1996"/>
                <a:gd name="T53" fmla="*/ 105 h 211"/>
                <a:gd name="T54" fmla="*/ 18 w 1996"/>
                <a:gd name="T55" fmla="*/ 85 h 211"/>
                <a:gd name="T56" fmla="*/ 69 w 1996"/>
                <a:gd name="T57" fmla="*/ 67 h 211"/>
                <a:gd name="T58" fmla="*/ 151 w 1996"/>
                <a:gd name="T59" fmla="*/ 49 h 211"/>
                <a:gd name="T60" fmla="*/ 261 w 1996"/>
                <a:gd name="T61" fmla="*/ 35 h 211"/>
                <a:gd name="T62" fmla="*/ 394 w 1996"/>
                <a:gd name="T63" fmla="*/ 22 h 211"/>
                <a:gd name="T64" fmla="*/ 547 w 1996"/>
                <a:gd name="T65" fmla="*/ 11 h 211"/>
                <a:gd name="T66" fmla="*/ 718 w 1996"/>
                <a:gd name="T67" fmla="*/ 4 h 211"/>
                <a:gd name="T68" fmla="*/ 902 w 1996"/>
                <a:gd name="T69" fmla="*/ 0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996" h="211">
                  <a:moveTo>
                    <a:pt x="998" y="0"/>
                  </a:moveTo>
                  <a:lnTo>
                    <a:pt x="1094" y="0"/>
                  </a:lnTo>
                  <a:lnTo>
                    <a:pt x="1187" y="1"/>
                  </a:lnTo>
                  <a:lnTo>
                    <a:pt x="1279" y="4"/>
                  </a:lnTo>
                  <a:lnTo>
                    <a:pt x="1365" y="8"/>
                  </a:lnTo>
                  <a:lnTo>
                    <a:pt x="1448" y="11"/>
                  </a:lnTo>
                  <a:lnTo>
                    <a:pt x="1528" y="15"/>
                  </a:lnTo>
                  <a:lnTo>
                    <a:pt x="1603" y="22"/>
                  </a:lnTo>
                  <a:lnTo>
                    <a:pt x="1672" y="27"/>
                  </a:lnTo>
                  <a:lnTo>
                    <a:pt x="1735" y="35"/>
                  </a:lnTo>
                  <a:lnTo>
                    <a:pt x="1793" y="41"/>
                  </a:lnTo>
                  <a:lnTo>
                    <a:pt x="1844" y="49"/>
                  </a:lnTo>
                  <a:lnTo>
                    <a:pt x="1889" y="58"/>
                  </a:lnTo>
                  <a:lnTo>
                    <a:pt x="1927" y="67"/>
                  </a:lnTo>
                  <a:lnTo>
                    <a:pt x="1956" y="76"/>
                  </a:lnTo>
                  <a:lnTo>
                    <a:pt x="1978" y="85"/>
                  </a:lnTo>
                  <a:lnTo>
                    <a:pt x="1992" y="95"/>
                  </a:lnTo>
                  <a:lnTo>
                    <a:pt x="1996" y="105"/>
                  </a:lnTo>
                  <a:lnTo>
                    <a:pt x="1996" y="109"/>
                  </a:lnTo>
                  <a:lnTo>
                    <a:pt x="1995" y="113"/>
                  </a:lnTo>
                  <a:lnTo>
                    <a:pt x="1991" y="115"/>
                  </a:lnTo>
                  <a:lnTo>
                    <a:pt x="1975" y="127"/>
                  </a:lnTo>
                  <a:lnTo>
                    <a:pt x="1951" y="136"/>
                  </a:lnTo>
                  <a:lnTo>
                    <a:pt x="1918" y="146"/>
                  </a:lnTo>
                  <a:lnTo>
                    <a:pt x="1875" y="155"/>
                  </a:lnTo>
                  <a:lnTo>
                    <a:pt x="1825" y="164"/>
                  </a:lnTo>
                  <a:lnTo>
                    <a:pt x="1768" y="172"/>
                  </a:lnTo>
                  <a:lnTo>
                    <a:pt x="1703" y="180"/>
                  </a:lnTo>
                  <a:lnTo>
                    <a:pt x="1632" y="186"/>
                  </a:lnTo>
                  <a:lnTo>
                    <a:pt x="1556" y="193"/>
                  </a:lnTo>
                  <a:lnTo>
                    <a:pt x="1474" y="198"/>
                  </a:lnTo>
                  <a:lnTo>
                    <a:pt x="1387" y="202"/>
                  </a:lnTo>
                  <a:lnTo>
                    <a:pt x="1294" y="205"/>
                  </a:lnTo>
                  <a:lnTo>
                    <a:pt x="1199" y="208"/>
                  </a:lnTo>
                  <a:lnTo>
                    <a:pt x="1100" y="209"/>
                  </a:lnTo>
                  <a:lnTo>
                    <a:pt x="998" y="211"/>
                  </a:lnTo>
                  <a:lnTo>
                    <a:pt x="896" y="209"/>
                  </a:lnTo>
                  <a:lnTo>
                    <a:pt x="797" y="208"/>
                  </a:lnTo>
                  <a:lnTo>
                    <a:pt x="701" y="205"/>
                  </a:lnTo>
                  <a:lnTo>
                    <a:pt x="609" y="202"/>
                  </a:lnTo>
                  <a:lnTo>
                    <a:pt x="523" y="198"/>
                  </a:lnTo>
                  <a:lnTo>
                    <a:pt x="441" y="193"/>
                  </a:lnTo>
                  <a:lnTo>
                    <a:pt x="363" y="186"/>
                  </a:lnTo>
                  <a:lnTo>
                    <a:pt x="293" y="180"/>
                  </a:lnTo>
                  <a:lnTo>
                    <a:pt x="228" y="172"/>
                  </a:lnTo>
                  <a:lnTo>
                    <a:pt x="171" y="164"/>
                  </a:lnTo>
                  <a:lnTo>
                    <a:pt x="120" y="155"/>
                  </a:lnTo>
                  <a:lnTo>
                    <a:pt x="78" y="146"/>
                  </a:lnTo>
                  <a:lnTo>
                    <a:pt x="45" y="136"/>
                  </a:lnTo>
                  <a:lnTo>
                    <a:pt x="20" y="127"/>
                  </a:lnTo>
                  <a:lnTo>
                    <a:pt x="5" y="115"/>
                  </a:lnTo>
                  <a:lnTo>
                    <a:pt x="2" y="113"/>
                  </a:lnTo>
                  <a:lnTo>
                    <a:pt x="0" y="109"/>
                  </a:lnTo>
                  <a:lnTo>
                    <a:pt x="0" y="105"/>
                  </a:lnTo>
                  <a:lnTo>
                    <a:pt x="3" y="95"/>
                  </a:lnTo>
                  <a:lnTo>
                    <a:pt x="18" y="85"/>
                  </a:lnTo>
                  <a:lnTo>
                    <a:pt x="39" y="76"/>
                  </a:lnTo>
                  <a:lnTo>
                    <a:pt x="69" y="67"/>
                  </a:lnTo>
                  <a:lnTo>
                    <a:pt x="106" y="58"/>
                  </a:lnTo>
                  <a:lnTo>
                    <a:pt x="151" y="49"/>
                  </a:lnTo>
                  <a:lnTo>
                    <a:pt x="203" y="41"/>
                  </a:lnTo>
                  <a:lnTo>
                    <a:pt x="261" y="35"/>
                  </a:lnTo>
                  <a:lnTo>
                    <a:pt x="325" y="27"/>
                  </a:lnTo>
                  <a:lnTo>
                    <a:pt x="394" y="22"/>
                  </a:lnTo>
                  <a:lnTo>
                    <a:pt x="468" y="15"/>
                  </a:lnTo>
                  <a:lnTo>
                    <a:pt x="547" y="11"/>
                  </a:lnTo>
                  <a:lnTo>
                    <a:pt x="631" y="8"/>
                  </a:lnTo>
                  <a:lnTo>
                    <a:pt x="718" y="4"/>
                  </a:lnTo>
                  <a:lnTo>
                    <a:pt x="808" y="1"/>
                  </a:lnTo>
                  <a:lnTo>
                    <a:pt x="902" y="0"/>
                  </a:lnTo>
                  <a:lnTo>
                    <a:pt x="998" y="0"/>
                  </a:ln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E1ED9019-0B9A-48B7-8433-B4154BBBBB11}"/>
              </a:ext>
            </a:extLst>
          </p:cNvPr>
          <p:cNvGrpSpPr/>
          <p:nvPr/>
        </p:nvGrpSpPr>
        <p:grpSpPr>
          <a:xfrm>
            <a:off x="4622595" y="3636702"/>
            <a:ext cx="2946811" cy="724682"/>
            <a:chOff x="1921745" y="3830458"/>
            <a:chExt cx="2695318" cy="515242"/>
          </a:xfrm>
        </p:grpSpPr>
        <p:sp>
          <p:nvSpPr>
            <p:cNvPr id="117" name="Freeform 12"/>
            <p:cNvSpPr>
              <a:spLocks/>
            </p:cNvSpPr>
            <p:nvPr/>
          </p:nvSpPr>
          <p:spPr bwMode="auto">
            <a:xfrm>
              <a:off x="1921745" y="3963386"/>
              <a:ext cx="2695318" cy="382314"/>
            </a:xfrm>
            <a:custGeom>
              <a:avLst/>
              <a:gdLst>
                <a:gd name="T0" fmla="*/ 7 w 2397"/>
                <a:gd name="T1" fmla="*/ 0 h 340"/>
                <a:gd name="T2" fmla="*/ 46 w 2397"/>
                <a:gd name="T3" fmla="*/ 19 h 340"/>
                <a:gd name="T4" fmla="*/ 121 w 2397"/>
                <a:gd name="T5" fmla="*/ 38 h 340"/>
                <a:gd name="T6" fmla="*/ 225 w 2397"/>
                <a:gd name="T7" fmla="*/ 55 h 340"/>
                <a:gd name="T8" fmla="*/ 356 w 2397"/>
                <a:gd name="T9" fmla="*/ 69 h 340"/>
                <a:gd name="T10" fmla="*/ 513 w 2397"/>
                <a:gd name="T11" fmla="*/ 82 h 340"/>
                <a:gd name="T12" fmla="*/ 689 w 2397"/>
                <a:gd name="T13" fmla="*/ 92 h 340"/>
                <a:gd name="T14" fmla="*/ 883 w 2397"/>
                <a:gd name="T15" fmla="*/ 99 h 340"/>
                <a:gd name="T16" fmla="*/ 1090 w 2397"/>
                <a:gd name="T17" fmla="*/ 102 h 340"/>
                <a:gd name="T18" fmla="*/ 1307 w 2397"/>
                <a:gd name="T19" fmla="*/ 102 h 340"/>
                <a:gd name="T20" fmla="*/ 1516 w 2397"/>
                <a:gd name="T21" fmla="*/ 99 h 340"/>
                <a:gd name="T22" fmla="*/ 1708 w 2397"/>
                <a:gd name="T23" fmla="*/ 92 h 340"/>
                <a:gd name="T24" fmla="*/ 1886 w 2397"/>
                <a:gd name="T25" fmla="*/ 82 h 340"/>
                <a:gd name="T26" fmla="*/ 2041 w 2397"/>
                <a:gd name="T27" fmla="*/ 69 h 340"/>
                <a:gd name="T28" fmla="*/ 2173 w 2397"/>
                <a:gd name="T29" fmla="*/ 55 h 340"/>
                <a:gd name="T30" fmla="*/ 2278 w 2397"/>
                <a:gd name="T31" fmla="*/ 38 h 340"/>
                <a:gd name="T32" fmla="*/ 2351 w 2397"/>
                <a:gd name="T33" fmla="*/ 19 h 340"/>
                <a:gd name="T34" fmla="*/ 2391 w 2397"/>
                <a:gd name="T35" fmla="*/ 0 h 340"/>
                <a:gd name="T36" fmla="*/ 2397 w 2397"/>
                <a:gd name="T37" fmla="*/ 225 h 340"/>
                <a:gd name="T38" fmla="*/ 2378 w 2397"/>
                <a:gd name="T39" fmla="*/ 245 h 340"/>
                <a:gd name="T40" fmla="*/ 2323 w 2397"/>
                <a:gd name="T41" fmla="*/ 264 h 340"/>
                <a:gd name="T42" fmla="*/ 2234 w 2397"/>
                <a:gd name="T43" fmla="*/ 282 h 340"/>
                <a:gd name="T44" fmla="*/ 2116 w 2397"/>
                <a:gd name="T45" fmla="*/ 299 h 340"/>
                <a:gd name="T46" fmla="*/ 1971 w 2397"/>
                <a:gd name="T47" fmla="*/ 313 h 340"/>
                <a:gd name="T48" fmla="*/ 1804 w 2397"/>
                <a:gd name="T49" fmla="*/ 325 h 340"/>
                <a:gd name="T50" fmla="*/ 1617 w 2397"/>
                <a:gd name="T51" fmla="*/ 332 h 340"/>
                <a:gd name="T52" fmla="*/ 1414 w 2397"/>
                <a:gd name="T53" fmla="*/ 338 h 340"/>
                <a:gd name="T54" fmla="*/ 1199 w 2397"/>
                <a:gd name="T55" fmla="*/ 340 h 340"/>
                <a:gd name="T56" fmla="*/ 983 w 2397"/>
                <a:gd name="T57" fmla="*/ 338 h 340"/>
                <a:gd name="T58" fmla="*/ 780 w 2397"/>
                <a:gd name="T59" fmla="*/ 332 h 340"/>
                <a:gd name="T60" fmla="*/ 594 w 2397"/>
                <a:gd name="T61" fmla="*/ 325 h 340"/>
                <a:gd name="T62" fmla="*/ 427 w 2397"/>
                <a:gd name="T63" fmla="*/ 313 h 340"/>
                <a:gd name="T64" fmla="*/ 282 w 2397"/>
                <a:gd name="T65" fmla="*/ 299 h 340"/>
                <a:gd name="T66" fmla="*/ 163 w 2397"/>
                <a:gd name="T67" fmla="*/ 282 h 340"/>
                <a:gd name="T68" fmla="*/ 75 w 2397"/>
                <a:gd name="T69" fmla="*/ 264 h 340"/>
                <a:gd name="T70" fmla="*/ 19 w 2397"/>
                <a:gd name="T71" fmla="*/ 245 h 340"/>
                <a:gd name="T72" fmla="*/ 0 w 2397"/>
                <a:gd name="T73" fmla="*/ 225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397" h="340">
                  <a:moveTo>
                    <a:pt x="0" y="0"/>
                  </a:moveTo>
                  <a:lnTo>
                    <a:pt x="7" y="0"/>
                  </a:lnTo>
                  <a:lnTo>
                    <a:pt x="22" y="10"/>
                  </a:lnTo>
                  <a:lnTo>
                    <a:pt x="46" y="19"/>
                  </a:lnTo>
                  <a:lnTo>
                    <a:pt x="80" y="29"/>
                  </a:lnTo>
                  <a:lnTo>
                    <a:pt x="121" y="38"/>
                  </a:lnTo>
                  <a:lnTo>
                    <a:pt x="168" y="46"/>
                  </a:lnTo>
                  <a:lnTo>
                    <a:pt x="225" y="55"/>
                  </a:lnTo>
                  <a:lnTo>
                    <a:pt x="288" y="63"/>
                  </a:lnTo>
                  <a:lnTo>
                    <a:pt x="356" y="69"/>
                  </a:lnTo>
                  <a:lnTo>
                    <a:pt x="432" y="77"/>
                  </a:lnTo>
                  <a:lnTo>
                    <a:pt x="513" y="82"/>
                  </a:lnTo>
                  <a:lnTo>
                    <a:pt x="598" y="87"/>
                  </a:lnTo>
                  <a:lnTo>
                    <a:pt x="689" y="92"/>
                  </a:lnTo>
                  <a:lnTo>
                    <a:pt x="784" y="96"/>
                  </a:lnTo>
                  <a:lnTo>
                    <a:pt x="883" y="99"/>
                  </a:lnTo>
                  <a:lnTo>
                    <a:pt x="985" y="101"/>
                  </a:lnTo>
                  <a:lnTo>
                    <a:pt x="1090" y="102"/>
                  </a:lnTo>
                  <a:lnTo>
                    <a:pt x="1199" y="102"/>
                  </a:lnTo>
                  <a:lnTo>
                    <a:pt x="1307" y="102"/>
                  </a:lnTo>
                  <a:lnTo>
                    <a:pt x="1413" y="101"/>
                  </a:lnTo>
                  <a:lnTo>
                    <a:pt x="1516" y="99"/>
                  </a:lnTo>
                  <a:lnTo>
                    <a:pt x="1613" y="96"/>
                  </a:lnTo>
                  <a:lnTo>
                    <a:pt x="1708" y="92"/>
                  </a:lnTo>
                  <a:lnTo>
                    <a:pt x="1800" y="87"/>
                  </a:lnTo>
                  <a:lnTo>
                    <a:pt x="1886" y="82"/>
                  </a:lnTo>
                  <a:lnTo>
                    <a:pt x="1966" y="77"/>
                  </a:lnTo>
                  <a:lnTo>
                    <a:pt x="2041" y="69"/>
                  </a:lnTo>
                  <a:lnTo>
                    <a:pt x="2111" y="63"/>
                  </a:lnTo>
                  <a:lnTo>
                    <a:pt x="2173" y="55"/>
                  </a:lnTo>
                  <a:lnTo>
                    <a:pt x="2229" y="46"/>
                  </a:lnTo>
                  <a:lnTo>
                    <a:pt x="2278" y="38"/>
                  </a:lnTo>
                  <a:lnTo>
                    <a:pt x="2319" y="29"/>
                  </a:lnTo>
                  <a:lnTo>
                    <a:pt x="2351" y="19"/>
                  </a:lnTo>
                  <a:lnTo>
                    <a:pt x="2376" y="10"/>
                  </a:lnTo>
                  <a:lnTo>
                    <a:pt x="2391" y="0"/>
                  </a:lnTo>
                  <a:lnTo>
                    <a:pt x="2397" y="0"/>
                  </a:lnTo>
                  <a:lnTo>
                    <a:pt x="2397" y="225"/>
                  </a:lnTo>
                  <a:lnTo>
                    <a:pt x="2392" y="235"/>
                  </a:lnTo>
                  <a:lnTo>
                    <a:pt x="2378" y="245"/>
                  </a:lnTo>
                  <a:lnTo>
                    <a:pt x="2355" y="255"/>
                  </a:lnTo>
                  <a:lnTo>
                    <a:pt x="2323" y="264"/>
                  </a:lnTo>
                  <a:lnTo>
                    <a:pt x="2282" y="273"/>
                  </a:lnTo>
                  <a:lnTo>
                    <a:pt x="2234" y="282"/>
                  </a:lnTo>
                  <a:lnTo>
                    <a:pt x="2179" y="291"/>
                  </a:lnTo>
                  <a:lnTo>
                    <a:pt x="2116" y="299"/>
                  </a:lnTo>
                  <a:lnTo>
                    <a:pt x="2047" y="307"/>
                  </a:lnTo>
                  <a:lnTo>
                    <a:pt x="1971" y="313"/>
                  </a:lnTo>
                  <a:lnTo>
                    <a:pt x="1890" y="318"/>
                  </a:lnTo>
                  <a:lnTo>
                    <a:pt x="1804" y="325"/>
                  </a:lnTo>
                  <a:lnTo>
                    <a:pt x="1712" y="329"/>
                  </a:lnTo>
                  <a:lnTo>
                    <a:pt x="1617" y="332"/>
                  </a:lnTo>
                  <a:lnTo>
                    <a:pt x="1518" y="336"/>
                  </a:lnTo>
                  <a:lnTo>
                    <a:pt x="1414" y="338"/>
                  </a:lnTo>
                  <a:lnTo>
                    <a:pt x="1307" y="340"/>
                  </a:lnTo>
                  <a:lnTo>
                    <a:pt x="1199" y="340"/>
                  </a:lnTo>
                  <a:lnTo>
                    <a:pt x="1090" y="340"/>
                  </a:lnTo>
                  <a:lnTo>
                    <a:pt x="983" y="338"/>
                  </a:lnTo>
                  <a:lnTo>
                    <a:pt x="881" y="336"/>
                  </a:lnTo>
                  <a:lnTo>
                    <a:pt x="780" y="332"/>
                  </a:lnTo>
                  <a:lnTo>
                    <a:pt x="685" y="329"/>
                  </a:lnTo>
                  <a:lnTo>
                    <a:pt x="594" y="325"/>
                  </a:lnTo>
                  <a:lnTo>
                    <a:pt x="508" y="318"/>
                  </a:lnTo>
                  <a:lnTo>
                    <a:pt x="427" y="313"/>
                  </a:lnTo>
                  <a:lnTo>
                    <a:pt x="351" y="307"/>
                  </a:lnTo>
                  <a:lnTo>
                    <a:pt x="282" y="299"/>
                  </a:lnTo>
                  <a:lnTo>
                    <a:pt x="220" y="291"/>
                  </a:lnTo>
                  <a:lnTo>
                    <a:pt x="163" y="282"/>
                  </a:lnTo>
                  <a:lnTo>
                    <a:pt x="116" y="273"/>
                  </a:lnTo>
                  <a:lnTo>
                    <a:pt x="75" y="264"/>
                  </a:lnTo>
                  <a:lnTo>
                    <a:pt x="43" y="255"/>
                  </a:lnTo>
                  <a:lnTo>
                    <a:pt x="19" y="245"/>
                  </a:lnTo>
                  <a:lnTo>
                    <a:pt x="5" y="235"/>
                  </a:lnTo>
                  <a:lnTo>
                    <a:pt x="0" y="2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4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8" name="Freeform 13"/>
            <p:cNvSpPr>
              <a:spLocks/>
            </p:cNvSpPr>
            <p:nvPr/>
          </p:nvSpPr>
          <p:spPr bwMode="auto">
            <a:xfrm>
              <a:off x="1921745" y="3830458"/>
              <a:ext cx="2695318" cy="259749"/>
            </a:xfrm>
            <a:custGeom>
              <a:avLst/>
              <a:gdLst>
                <a:gd name="T0" fmla="*/ 1307 w 2397"/>
                <a:gd name="T1" fmla="*/ 1 h 231"/>
                <a:gd name="T2" fmla="*/ 1518 w 2397"/>
                <a:gd name="T3" fmla="*/ 4 h 231"/>
                <a:gd name="T4" fmla="*/ 1712 w 2397"/>
                <a:gd name="T5" fmla="*/ 12 h 231"/>
                <a:gd name="T6" fmla="*/ 1890 w 2397"/>
                <a:gd name="T7" fmla="*/ 22 h 231"/>
                <a:gd name="T8" fmla="*/ 2047 w 2397"/>
                <a:gd name="T9" fmla="*/ 35 h 231"/>
                <a:gd name="T10" fmla="*/ 2179 w 2397"/>
                <a:gd name="T11" fmla="*/ 49 h 231"/>
                <a:gd name="T12" fmla="*/ 2282 w 2397"/>
                <a:gd name="T13" fmla="*/ 67 h 231"/>
                <a:gd name="T14" fmla="*/ 2355 w 2397"/>
                <a:gd name="T15" fmla="*/ 85 h 231"/>
                <a:gd name="T16" fmla="*/ 2392 w 2397"/>
                <a:gd name="T17" fmla="*/ 106 h 231"/>
                <a:gd name="T18" fmla="*/ 2397 w 2397"/>
                <a:gd name="T19" fmla="*/ 120 h 231"/>
                <a:gd name="T20" fmla="*/ 2391 w 2397"/>
                <a:gd name="T21" fmla="*/ 129 h 231"/>
                <a:gd name="T22" fmla="*/ 2351 w 2397"/>
                <a:gd name="T23" fmla="*/ 148 h 231"/>
                <a:gd name="T24" fmla="*/ 2278 w 2397"/>
                <a:gd name="T25" fmla="*/ 167 h 231"/>
                <a:gd name="T26" fmla="*/ 2173 w 2397"/>
                <a:gd name="T27" fmla="*/ 184 h 231"/>
                <a:gd name="T28" fmla="*/ 2041 w 2397"/>
                <a:gd name="T29" fmla="*/ 198 h 231"/>
                <a:gd name="T30" fmla="*/ 1886 w 2397"/>
                <a:gd name="T31" fmla="*/ 211 h 231"/>
                <a:gd name="T32" fmla="*/ 1708 w 2397"/>
                <a:gd name="T33" fmla="*/ 221 h 231"/>
                <a:gd name="T34" fmla="*/ 1516 w 2397"/>
                <a:gd name="T35" fmla="*/ 228 h 231"/>
                <a:gd name="T36" fmla="*/ 1307 w 2397"/>
                <a:gd name="T37" fmla="*/ 231 h 231"/>
                <a:gd name="T38" fmla="*/ 1090 w 2397"/>
                <a:gd name="T39" fmla="*/ 231 h 231"/>
                <a:gd name="T40" fmla="*/ 883 w 2397"/>
                <a:gd name="T41" fmla="*/ 228 h 231"/>
                <a:gd name="T42" fmla="*/ 689 w 2397"/>
                <a:gd name="T43" fmla="*/ 221 h 231"/>
                <a:gd name="T44" fmla="*/ 513 w 2397"/>
                <a:gd name="T45" fmla="*/ 211 h 231"/>
                <a:gd name="T46" fmla="*/ 356 w 2397"/>
                <a:gd name="T47" fmla="*/ 198 h 231"/>
                <a:gd name="T48" fmla="*/ 225 w 2397"/>
                <a:gd name="T49" fmla="*/ 184 h 231"/>
                <a:gd name="T50" fmla="*/ 121 w 2397"/>
                <a:gd name="T51" fmla="*/ 167 h 231"/>
                <a:gd name="T52" fmla="*/ 46 w 2397"/>
                <a:gd name="T53" fmla="*/ 148 h 231"/>
                <a:gd name="T54" fmla="*/ 7 w 2397"/>
                <a:gd name="T55" fmla="*/ 129 h 231"/>
                <a:gd name="T56" fmla="*/ 1 w 2397"/>
                <a:gd name="T57" fmla="*/ 120 h 231"/>
                <a:gd name="T58" fmla="*/ 5 w 2397"/>
                <a:gd name="T59" fmla="*/ 106 h 231"/>
                <a:gd name="T60" fmla="*/ 43 w 2397"/>
                <a:gd name="T61" fmla="*/ 85 h 231"/>
                <a:gd name="T62" fmla="*/ 116 w 2397"/>
                <a:gd name="T63" fmla="*/ 67 h 231"/>
                <a:gd name="T64" fmla="*/ 220 w 2397"/>
                <a:gd name="T65" fmla="*/ 49 h 231"/>
                <a:gd name="T66" fmla="*/ 351 w 2397"/>
                <a:gd name="T67" fmla="*/ 35 h 231"/>
                <a:gd name="T68" fmla="*/ 508 w 2397"/>
                <a:gd name="T69" fmla="*/ 22 h 231"/>
                <a:gd name="T70" fmla="*/ 685 w 2397"/>
                <a:gd name="T71" fmla="*/ 12 h 231"/>
                <a:gd name="T72" fmla="*/ 881 w 2397"/>
                <a:gd name="T73" fmla="*/ 4 h 231"/>
                <a:gd name="T74" fmla="*/ 1090 w 2397"/>
                <a:gd name="T75" fmla="*/ 1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397" h="231">
                  <a:moveTo>
                    <a:pt x="1199" y="0"/>
                  </a:moveTo>
                  <a:lnTo>
                    <a:pt x="1307" y="1"/>
                  </a:lnTo>
                  <a:lnTo>
                    <a:pt x="1414" y="3"/>
                  </a:lnTo>
                  <a:lnTo>
                    <a:pt x="1518" y="4"/>
                  </a:lnTo>
                  <a:lnTo>
                    <a:pt x="1617" y="8"/>
                  </a:lnTo>
                  <a:lnTo>
                    <a:pt x="1712" y="12"/>
                  </a:lnTo>
                  <a:lnTo>
                    <a:pt x="1804" y="17"/>
                  </a:lnTo>
                  <a:lnTo>
                    <a:pt x="1890" y="22"/>
                  </a:lnTo>
                  <a:lnTo>
                    <a:pt x="1971" y="27"/>
                  </a:lnTo>
                  <a:lnTo>
                    <a:pt x="2047" y="35"/>
                  </a:lnTo>
                  <a:lnTo>
                    <a:pt x="2116" y="41"/>
                  </a:lnTo>
                  <a:lnTo>
                    <a:pt x="2179" y="49"/>
                  </a:lnTo>
                  <a:lnTo>
                    <a:pt x="2234" y="58"/>
                  </a:lnTo>
                  <a:lnTo>
                    <a:pt x="2282" y="67"/>
                  </a:lnTo>
                  <a:lnTo>
                    <a:pt x="2323" y="76"/>
                  </a:lnTo>
                  <a:lnTo>
                    <a:pt x="2355" y="85"/>
                  </a:lnTo>
                  <a:lnTo>
                    <a:pt x="2378" y="95"/>
                  </a:lnTo>
                  <a:lnTo>
                    <a:pt x="2392" y="106"/>
                  </a:lnTo>
                  <a:lnTo>
                    <a:pt x="2397" y="116"/>
                  </a:lnTo>
                  <a:lnTo>
                    <a:pt x="2397" y="120"/>
                  </a:lnTo>
                  <a:lnTo>
                    <a:pt x="2395" y="125"/>
                  </a:lnTo>
                  <a:lnTo>
                    <a:pt x="2391" y="129"/>
                  </a:lnTo>
                  <a:lnTo>
                    <a:pt x="2376" y="139"/>
                  </a:lnTo>
                  <a:lnTo>
                    <a:pt x="2351" y="148"/>
                  </a:lnTo>
                  <a:lnTo>
                    <a:pt x="2319" y="158"/>
                  </a:lnTo>
                  <a:lnTo>
                    <a:pt x="2278" y="167"/>
                  </a:lnTo>
                  <a:lnTo>
                    <a:pt x="2229" y="175"/>
                  </a:lnTo>
                  <a:lnTo>
                    <a:pt x="2173" y="184"/>
                  </a:lnTo>
                  <a:lnTo>
                    <a:pt x="2111" y="192"/>
                  </a:lnTo>
                  <a:lnTo>
                    <a:pt x="2041" y="198"/>
                  </a:lnTo>
                  <a:lnTo>
                    <a:pt x="1966" y="206"/>
                  </a:lnTo>
                  <a:lnTo>
                    <a:pt x="1886" y="211"/>
                  </a:lnTo>
                  <a:lnTo>
                    <a:pt x="1800" y="216"/>
                  </a:lnTo>
                  <a:lnTo>
                    <a:pt x="1708" y="221"/>
                  </a:lnTo>
                  <a:lnTo>
                    <a:pt x="1613" y="225"/>
                  </a:lnTo>
                  <a:lnTo>
                    <a:pt x="1516" y="228"/>
                  </a:lnTo>
                  <a:lnTo>
                    <a:pt x="1413" y="230"/>
                  </a:lnTo>
                  <a:lnTo>
                    <a:pt x="1307" y="231"/>
                  </a:lnTo>
                  <a:lnTo>
                    <a:pt x="1199" y="231"/>
                  </a:lnTo>
                  <a:lnTo>
                    <a:pt x="1090" y="231"/>
                  </a:lnTo>
                  <a:lnTo>
                    <a:pt x="985" y="230"/>
                  </a:lnTo>
                  <a:lnTo>
                    <a:pt x="883" y="228"/>
                  </a:lnTo>
                  <a:lnTo>
                    <a:pt x="784" y="225"/>
                  </a:lnTo>
                  <a:lnTo>
                    <a:pt x="689" y="221"/>
                  </a:lnTo>
                  <a:lnTo>
                    <a:pt x="598" y="216"/>
                  </a:lnTo>
                  <a:lnTo>
                    <a:pt x="513" y="211"/>
                  </a:lnTo>
                  <a:lnTo>
                    <a:pt x="432" y="206"/>
                  </a:lnTo>
                  <a:lnTo>
                    <a:pt x="356" y="198"/>
                  </a:lnTo>
                  <a:lnTo>
                    <a:pt x="288" y="192"/>
                  </a:lnTo>
                  <a:lnTo>
                    <a:pt x="225" y="184"/>
                  </a:lnTo>
                  <a:lnTo>
                    <a:pt x="168" y="175"/>
                  </a:lnTo>
                  <a:lnTo>
                    <a:pt x="121" y="167"/>
                  </a:lnTo>
                  <a:lnTo>
                    <a:pt x="80" y="158"/>
                  </a:lnTo>
                  <a:lnTo>
                    <a:pt x="46" y="148"/>
                  </a:lnTo>
                  <a:lnTo>
                    <a:pt x="22" y="139"/>
                  </a:lnTo>
                  <a:lnTo>
                    <a:pt x="7" y="129"/>
                  </a:lnTo>
                  <a:lnTo>
                    <a:pt x="3" y="125"/>
                  </a:lnTo>
                  <a:lnTo>
                    <a:pt x="1" y="120"/>
                  </a:lnTo>
                  <a:lnTo>
                    <a:pt x="0" y="116"/>
                  </a:lnTo>
                  <a:lnTo>
                    <a:pt x="5" y="106"/>
                  </a:lnTo>
                  <a:lnTo>
                    <a:pt x="19" y="95"/>
                  </a:lnTo>
                  <a:lnTo>
                    <a:pt x="43" y="85"/>
                  </a:lnTo>
                  <a:lnTo>
                    <a:pt x="75" y="76"/>
                  </a:lnTo>
                  <a:lnTo>
                    <a:pt x="116" y="67"/>
                  </a:lnTo>
                  <a:lnTo>
                    <a:pt x="163" y="58"/>
                  </a:lnTo>
                  <a:lnTo>
                    <a:pt x="220" y="49"/>
                  </a:lnTo>
                  <a:lnTo>
                    <a:pt x="282" y="41"/>
                  </a:lnTo>
                  <a:lnTo>
                    <a:pt x="351" y="35"/>
                  </a:lnTo>
                  <a:lnTo>
                    <a:pt x="427" y="27"/>
                  </a:lnTo>
                  <a:lnTo>
                    <a:pt x="508" y="22"/>
                  </a:lnTo>
                  <a:lnTo>
                    <a:pt x="594" y="17"/>
                  </a:lnTo>
                  <a:lnTo>
                    <a:pt x="685" y="12"/>
                  </a:lnTo>
                  <a:lnTo>
                    <a:pt x="780" y="8"/>
                  </a:lnTo>
                  <a:lnTo>
                    <a:pt x="881" y="4"/>
                  </a:lnTo>
                  <a:lnTo>
                    <a:pt x="983" y="3"/>
                  </a:lnTo>
                  <a:lnTo>
                    <a:pt x="1090" y="1"/>
                  </a:lnTo>
                  <a:lnTo>
                    <a:pt x="1199" y="0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id="{89B991EC-5488-4806-8509-21C17758D628}"/>
              </a:ext>
            </a:extLst>
          </p:cNvPr>
          <p:cNvGrpSpPr/>
          <p:nvPr/>
        </p:nvGrpSpPr>
        <p:grpSpPr>
          <a:xfrm>
            <a:off x="4299885" y="2982036"/>
            <a:ext cx="3592230" cy="730023"/>
            <a:chOff x="1623764" y="3199218"/>
            <a:chExt cx="3285655" cy="519038"/>
          </a:xfrm>
        </p:grpSpPr>
        <p:sp>
          <p:nvSpPr>
            <p:cNvPr id="119" name="Freeform 14"/>
            <p:cNvSpPr>
              <a:spLocks/>
            </p:cNvSpPr>
            <p:nvPr/>
          </p:nvSpPr>
          <p:spPr bwMode="auto">
            <a:xfrm>
              <a:off x="1623764" y="3324697"/>
              <a:ext cx="3285655" cy="393559"/>
            </a:xfrm>
            <a:custGeom>
              <a:avLst/>
              <a:gdLst>
                <a:gd name="T0" fmla="*/ 8 w 2922"/>
                <a:gd name="T1" fmla="*/ 0 h 350"/>
                <a:gd name="T2" fmla="*/ 49 w 2922"/>
                <a:gd name="T3" fmla="*/ 19 h 350"/>
                <a:gd name="T4" fmla="*/ 124 w 2922"/>
                <a:gd name="T5" fmla="*/ 36 h 350"/>
                <a:gd name="T6" fmla="*/ 230 w 2922"/>
                <a:gd name="T7" fmla="*/ 52 h 350"/>
                <a:gd name="T8" fmla="*/ 363 w 2922"/>
                <a:gd name="T9" fmla="*/ 67 h 350"/>
                <a:gd name="T10" fmla="*/ 521 w 2922"/>
                <a:gd name="T11" fmla="*/ 79 h 350"/>
                <a:gd name="T12" fmla="*/ 701 w 2922"/>
                <a:gd name="T13" fmla="*/ 90 h 350"/>
                <a:gd name="T14" fmla="*/ 900 w 2922"/>
                <a:gd name="T15" fmla="*/ 97 h 350"/>
                <a:gd name="T16" fmla="*/ 1115 w 2922"/>
                <a:gd name="T17" fmla="*/ 104 h 350"/>
                <a:gd name="T18" fmla="*/ 1342 w 2922"/>
                <a:gd name="T19" fmla="*/ 106 h 350"/>
                <a:gd name="T20" fmla="*/ 1579 w 2922"/>
                <a:gd name="T21" fmla="*/ 106 h 350"/>
                <a:gd name="T22" fmla="*/ 1808 w 2922"/>
                <a:gd name="T23" fmla="*/ 104 h 350"/>
                <a:gd name="T24" fmla="*/ 2022 w 2922"/>
                <a:gd name="T25" fmla="*/ 97 h 350"/>
                <a:gd name="T26" fmla="*/ 2222 w 2922"/>
                <a:gd name="T27" fmla="*/ 90 h 350"/>
                <a:gd name="T28" fmla="*/ 2402 w 2922"/>
                <a:gd name="T29" fmla="*/ 79 h 350"/>
                <a:gd name="T30" fmla="*/ 2558 w 2922"/>
                <a:gd name="T31" fmla="*/ 67 h 350"/>
                <a:gd name="T32" fmla="*/ 2692 w 2922"/>
                <a:gd name="T33" fmla="*/ 52 h 350"/>
                <a:gd name="T34" fmla="*/ 2797 w 2922"/>
                <a:gd name="T35" fmla="*/ 36 h 350"/>
                <a:gd name="T36" fmla="*/ 2872 w 2922"/>
                <a:gd name="T37" fmla="*/ 19 h 350"/>
                <a:gd name="T38" fmla="*/ 2914 w 2922"/>
                <a:gd name="T39" fmla="*/ 0 h 350"/>
                <a:gd name="T40" fmla="*/ 2922 w 2922"/>
                <a:gd name="T41" fmla="*/ 232 h 350"/>
                <a:gd name="T42" fmla="*/ 2903 w 2922"/>
                <a:gd name="T43" fmla="*/ 252 h 350"/>
                <a:gd name="T44" fmla="*/ 2848 w 2922"/>
                <a:gd name="T45" fmla="*/ 270 h 350"/>
                <a:gd name="T46" fmla="*/ 2759 w 2922"/>
                <a:gd name="T47" fmla="*/ 286 h 350"/>
                <a:gd name="T48" fmla="*/ 2641 w 2922"/>
                <a:gd name="T49" fmla="*/ 302 h 350"/>
                <a:gd name="T50" fmla="*/ 2494 w 2922"/>
                <a:gd name="T51" fmla="*/ 316 h 350"/>
                <a:gd name="T52" fmla="*/ 2324 w 2922"/>
                <a:gd name="T53" fmla="*/ 329 h 350"/>
                <a:gd name="T54" fmla="*/ 2133 w 2922"/>
                <a:gd name="T55" fmla="*/ 338 h 350"/>
                <a:gd name="T56" fmla="*/ 1923 w 2922"/>
                <a:gd name="T57" fmla="*/ 345 h 350"/>
                <a:gd name="T58" fmla="*/ 1698 w 2922"/>
                <a:gd name="T59" fmla="*/ 349 h 350"/>
                <a:gd name="T60" fmla="*/ 1461 w 2922"/>
                <a:gd name="T61" fmla="*/ 350 h 350"/>
                <a:gd name="T62" fmla="*/ 1224 w 2922"/>
                <a:gd name="T63" fmla="*/ 349 h 350"/>
                <a:gd name="T64" fmla="*/ 999 w 2922"/>
                <a:gd name="T65" fmla="*/ 345 h 350"/>
                <a:gd name="T66" fmla="*/ 790 w 2922"/>
                <a:gd name="T67" fmla="*/ 338 h 350"/>
                <a:gd name="T68" fmla="*/ 598 w 2922"/>
                <a:gd name="T69" fmla="*/ 329 h 350"/>
                <a:gd name="T70" fmla="*/ 428 w 2922"/>
                <a:gd name="T71" fmla="*/ 316 h 350"/>
                <a:gd name="T72" fmla="*/ 282 w 2922"/>
                <a:gd name="T73" fmla="*/ 302 h 350"/>
                <a:gd name="T74" fmla="*/ 164 w 2922"/>
                <a:gd name="T75" fmla="*/ 286 h 350"/>
                <a:gd name="T76" fmla="*/ 75 w 2922"/>
                <a:gd name="T77" fmla="*/ 270 h 350"/>
                <a:gd name="T78" fmla="*/ 20 w 2922"/>
                <a:gd name="T79" fmla="*/ 252 h 350"/>
                <a:gd name="T80" fmla="*/ 0 w 2922"/>
                <a:gd name="T81" fmla="*/ 232 h 3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922" h="350">
                  <a:moveTo>
                    <a:pt x="0" y="0"/>
                  </a:moveTo>
                  <a:lnTo>
                    <a:pt x="8" y="0"/>
                  </a:lnTo>
                  <a:lnTo>
                    <a:pt x="25" y="9"/>
                  </a:lnTo>
                  <a:lnTo>
                    <a:pt x="49" y="19"/>
                  </a:lnTo>
                  <a:lnTo>
                    <a:pt x="83" y="27"/>
                  </a:lnTo>
                  <a:lnTo>
                    <a:pt x="124" y="36"/>
                  </a:lnTo>
                  <a:lnTo>
                    <a:pt x="174" y="43"/>
                  </a:lnTo>
                  <a:lnTo>
                    <a:pt x="230" y="52"/>
                  </a:lnTo>
                  <a:lnTo>
                    <a:pt x="293" y="59"/>
                  </a:lnTo>
                  <a:lnTo>
                    <a:pt x="363" y="67"/>
                  </a:lnTo>
                  <a:lnTo>
                    <a:pt x="439" y="73"/>
                  </a:lnTo>
                  <a:lnTo>
                    <a:pt x="521" y="79"/>
                  </a:lnTo>
                  <a:lnTo>
                    <a:pt x="608" y="84"/>
                  </a:lnTo>
                  <a:lnTo>
                    <a:pt x="701" y="90"/>
                  </a:lnTo>
                  <a:lnTo>
                    <a:pt x="799" y="93"/>
                  </a:lnTo>
                  <a:lnTo>
                    <a:pt x="900" y="97"/>
                  </a:lnTo>
                  <a:lnTo>
                    <a:pt x="1006" y="101"/>
                  </a:lnTo>
                  <a:lnTo>
                    <a:pt x="1115" y="104"/>
                  </a:lnTo>
                  <a:lnTo>
                    <a:pt x="1227" y="105"/>
                  </a:lnTo>
                  <a:lnTo>
                    <a:pt x="1342" y="106"/>
                  </a:lnTo>
                  <a:lnTo>
                    <a:pt x="1461" y="106"/>
                  </a:lnTo>
                  <a:lnTo>
                    <a:pt x="1579" y="106"/>
                  </a:lnTo>
                  <a:lnTo>
                    <a:pt x="1695" y="105"/>
                  </a:lnTo>
                  <a:lnTo>
                    <a:pt x="1808" y="104"/>
                  </a:lnTo>
                  <a:lnTo>
                    <a:pt x="1917" y="101"/>
                  </a:lnTo>
                  <a:lnTo>
                    <a:pt x="2022" y="97"/>
                  </a:lnTo>
                  <a:lnTo>
                    <a:pt x="2124" y="93"/>
                  </a:lnTo>
                  <a:lnTo>
                    <a:pt x="2222" y="90"/>
                  </a:lnTo>
                  <a:lnTo>
                    <a:pt x="2314" y="84"/>
                  </a:lnTo>
                  <a:lnTo>
                    <a:pt x="2402" y="79"/>
                  </a:lnTo>
                  <a:lnTo>
                    <a:pt x="2483" y="73"/>
                  </a:lnTo>
                  <a:lnTo>
                    <a:pt x="2558" y="67"/>
                  </a:lnTo>
                  <a:lnTo>
                    <a:pt x="2629" y="59"/>
                  </a:lnTo>
                  <a:lnTo>
                    <a:pt x="2692" y="52"/>
                  </a:lnTo>
                  <a:lnTo>
                    <a:pt x="2749" y="43"/>
                  </a:lnTo>
                  <a:lnTo>
                    <a:pt x="2797" y="36"/>
                  </a:lnTo>
                  <a:lnTo>
                    <a:pt x="2839" y="27"/>
                  </a:lnTo>
                  <a:lnTo>
                    <a:pt x="2872" y="19"/>
                  </a:lnTo>
                  <a:lnTo>
                    <a:pt x="2898" y="9"/>
                  </a:lnTo>
                  <a:lnTo>
                    <a:pt x="2914" y="0"/>
                  </a:lnTo>
                  <a:lnTo>
                    <a:pt x="2922" y="0"/>
                  </a:lnTo>
                  <a:lnTo>
                    <a:pt x="2922" y="232"/>
                  </a:lnTo>
                  <a:lnTo>
                    <a:pt x="2917" y="241"/>
                  </a:lnTo>
                  <a:lnTo>
                    <a:pt x="2903" y="252"/>
                  </a:lnTo>
                  <a:lnTo>
                    <a:pt x="2880" y="261"/>
                  </a:lnTo>
                  <a:lnTo>
                    <a:pt x="2848" y="270"/>
                  </a:lnTo>
                  <a:lnTo>
                    <a:pt x="2808" y="279"/>
                  </a:lnTo>
                  <a:lnTo>
                    <a:pt x="2759" y="286"/>
                  </a:lnTo>
                  <a:lnTo>
                    <a:pt x="2704" y="295"/>
                  </a:lnTo>
                  <a:lnTo>
                    <a:pt x="2641" y="302"/>
                  </a:lnTo>
                  <a:lnTo>
                    <a:pt x="2570" y="309"/>
                  </a:lnTo>
                  <a:lnTo>
                    <a:pt x="2494" y="316"/>
                  </a:lnTo>
                  <a:lnTo>
                    <a:pt x="2412" y="322"/>
                  </a:lnTo>
                  <a:lnTo>
                    <a:pt x="2324" y="329"/>
                  </a:lnTo>
                  <a:lnTo>
                    <a:pt x="2231" y="334"/>
                  </a:lnTo>
                  <a:lnTo>
                    <a:pt x="2133" y="338"/>
                  </a:lnTo>
                  <a:lnTo>
                    <a:pt x="2030" y="341"/>
                  </a:lnTo>
                  <a:lnTo>
                    <a:pt x="1923" y="345"/>
                  </a:lnTo>
                  <a:lnTo>
                    <a:pt x="1812" y="348"/>
                  </a:lnTo>
                  <a:lnTo>
                    <a:pt x="1698" y="349"/>
                  </a:lnTo>
                  <a:lnTo>
                    <a:pt x="1581" y="350"/>
                  </a:lnTo>
                  <a:lnTo>
                    <a:pt x="1461" y="350"/>
                  </a:lnTo>
                  <a:lnTo>
                    <a:pt x="1341" y="350"/>
                  </a:lnTo>
                  <a:lnTo>
                    <a:pt x="1224" y="349"/>
                  </a:lnTo>
                  <a:lnTo>
                    <a:pt x="1110" y="348"/>
                  </a:lnTo>
                  <a:lnTo>
                    <a:pt x="999" y="345"/>
                  </a:lnTo>
                  <a:lnTo>
                    <a:pt x="892" y="341"/>
                  </a:lnTo>
                  <a:lnTo>
                    <a:pt x="790" y="338"/>
                  </a:lnTo>
                  <a:lnTo>
                    <a:pt x="692" y="334"/>
                  </a:lnTo>
                  <a:lnTo>
                    <a:pt x="598" y="329"/>
                  </a:lnTo>
                  <a:lnTo>
                    <a:pt x="511" y="322"/>
                  </a:lnTo>
                  <a:lnTo>
                    <a:pt x="428" y="316"/>
                  </a:lnTo>
                  <a:lnTo>
                    <a:pt x="351" y="309"/>
                  </a:lnTo>
                  <a:lnTo>
                    <a:pt x="282" y="302"/>
                  </a:lnTo>
                  <a:lnTo>
                    <a:pt x="219" y="295"/>
                  </a:lnTo>
                  <a:lnTo>
                    <a:pt x="164" y="286"/>
                  </a:lnTo>
                  <a:lnTo>
                    <a:pt x="115" y="279"/>
                  </a:lnTo>
                  <a:lnTo>
                    <a:pt x="75" y="270"/>
                  </a:lnTo>
                  <a:lnTo>
                    <a:pt x="43" y="261"/>
                  </a:lnTo>
                  <a:lnTo>
                    <a:pt x="20" y="252"/>
                  </a:lnTo>
                  <a:lnTo>
                    <a:pt x="4" y="241"/>
                  </a:lnTo>
                  <a:lnTo>
                    <a:pt x="0" y="23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0" name="Freeform 15"/>
            <p:cNvSpPr>
              <a:spLocks/>
            </p:cNvSpPr>
            <p:nvPr/>
          </p:nvSpPr>
          <p:spPr bwMode="auto">
            <a:xfrm>
              <a:off x="1623764" y="3199218"/>
              <a:ext cx="3285655" cy="266496"/>
            </a:xfrm>
            <a:custGeom>
              <a:avLst/>
              <a:gdLst>
                <a:gd name="T0" fmla="*/ 1581 w 2922"/>
                <a:gd name="T1" fmla="*/ 0 h 237"/>
                <a:gd name="T2" fmla="*/ 1812 w 2922"/>
                <a:gd name="T3" fmla="*/ 2 h 237"/>
                <a:gd name="T4" fmla="*/ 2030 w 2922"/>
                <a:gd name="T5" fmla="*/ 9 h 237"/>
                <a:gd name="T6" fmla="*/ 2231 w 2922"/>
                <a:gd name="T7" fmla="*/ 18 h 237"/>
                <a:gd name="T8" fmla="*/ 2412 w 2922"/>
                <a:gd name="T9" fmla="*/ 28 h 237"/>
                <a:gd name="T10" fmla="*/ 2570 w 2922"/>
                <a:gd name="T11" fmla="*/ 41 h 237"/>
                <a:gd name="T12" fmla="*/ 2704 w 2922"/>
                <a:gd name="T13" fmla="*/ 56 h 237"/>
                <a:gd name="T14" fmla="*/ 2808 w 2922"/>
                <a:gd name="T15" fmla="*/ 72 h 237"/>
                <a:gd name="T16" fmla="*/ 2880 w 2922"/>
                <a:gd name="T17" fmla="*/ 90 h 237"/>
                <a:gd name="T18" fmla="*/ 2917 w 2922"/>
                <a:gd name="T19" fmla="*/ 109 h 237"/>
                <a:gd name="T20" fmla="*/ 2921 w 2922"/>
                <a:gd name="T21" fmla="*/ 123 h 237"/>
                <a:gd name="T22" fmla="*/ 2914 w 2922"/>
                <a:gd name="T23" fmla="*/ 131 h 237"/>
                <a:gd name="T24" fmla="*/ 2872 w 2922"/>
                <a:gd name="T25" fmla="*/ 150 h 237"/>
                <a:gd name="T26" fmla="*/ 2797 w 2922"/>
                <a:gd name="T27" fmla="*/ 167 h 237"/>
                <a:gd name="T28" fmla="*/ 2692 w 2922"/>
                <a:gd name="T29" fmla="*/ 183 h 237"/>
                <a:gd name="T30" fmla="*/ 2558 w 2922"/>
                <a:gd name="T31" fmla="*/ 198 h 237"/>
                <a:gd name="T32" fmla="*/ 2402 w 2922"/>
                <a:gd name="T33" fmla="*/ 210 h 237"/>
                <a:gd name="T34" fmla="*/ 2222 w 2922"/>
                <a:gd name="T35" fmla="*/ 221 h 237"/>
                <a:gd name="T36" fmla="*/ 2022 w 2922"/>
                <a:gd name="T37" fmla="*/ 228 h 237"/>
                <a:gd name="T38" fmla="*/ 1808 w 2922"/>
                <a:gd name="T39" fmla="*/ 235 h 237"/>
                <a:gd name="T40" fmla="*/ 1579 w 2922"/>
                <a:gd name="T41" fmla="*/ 237 h 237"/>
                <a:gd name="T42" fmla="*/ 1342 w 2922"/>
                <a:gd name="T43" fmla="*/ 237 h 237"/>
                <a:gd name="T44" fmla="*/ 1115 w 2922"/>
                <a:gd name="T45" fmla="*/ 235 h 237"/>
                <a:gd name="T46" fmla="*/ 900 w 2922"/>
                <a:gd name="T47" fmla="*/ 228 h 237"/>
                <a:gd name="T48" fmla="*/ 701 w 2922"/>
                <a:gd name="T49" fmla="*/ 221 h 237"/>
                <a:gd name="T50" fmla="*/ 521 w 2922"/>
                <a:gd name="T51" fmla="*/ 210 h 237"/>
                <a:gd name="T52" fmla="*/ 363 w 2922"/>
                <a:gd name="T53" fmla="*/ 198 h 237"/>
                <a:gd name="T54" fmla="*/ 230 w 2922"/>
                <a:gd name="T55" fmla="*/ 183 h 237"/>
                <a:gd name="T56" fmla="*/ 124 w 2922"/>
                <a:gd name="T57" fmla="*/ 167 h 237"/>
                <a:gd name="T58" fmla="*/ 49 w 2922"/>
                <a:gd name="T59" fmla="*/ 150 h 237"/>
                <a:gd name="T60" fmla="*/ 8 w 2922"/>
                <a:gd name="T61" fmla="*/ 131 h 237"/>
                <a:gd name="T62" fmla="*/ 0 w 2922"/>
                <a:gd name="T63" fmla="*/ 123 h 237"/>
                <a:gd name="T64" fmla="*/ 4 w 2922"/>
                <a:gd name="T65" fmla="*/ 109 h 237"/>
                <a:gd name="T66" fmla="*/ 43 w 2922"/>
                <a:gd name="T67" fmla="*/ 90 h 237"/>
                <a:gd name="T68" fmla="*/ 115 w 2922"/>
                <a:gd name="T69" fmla="*/ 72 h 237"/>
                <a:gd name="T70" fmla="*/ 219 w 2922"/>
                <a:gd name="T71" fmla="*/ 56 h 237"/>
                <a:gd name="T72" fmla="*/ 351 w 2922"/>
                <a:gd name="T73" fmla="*/ 41 h 237"/>
                <a:gd name="T74" fmla="*/ 511 w 2922"/>
                <a:gd name="T75" fmla="*/ 28 h 237"/>
                <a:gd name="T76" fmla="*/ 692 w 2922"/>
                <a:gd name="T77" fmla="*/ 18 h 237"/>
                <a:gd name="T78" fmla="*/ 892 w 2922"/>
                <a:gd name="T79" fmla="*/ 9 h 237"/>
                <a:gd name="T80" fmla="*/ 1110 w 2922"/>
                <a:gd name="T81" fmla="*/ 2 h 237"/>
                <a:gd name="T82" fmla="*/ 1341 w 2922"/>
                <a:gd name="T83" fmla="*/ 0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922" h="237">
                  <a:moveTo>
                    <a:pt x="1461" y="0"/>
                  </a:moveTo>
                  <a:lnTo>
                    <a:pt x="1581" y="0"/>
                  </a:lnTo>
                  <a:lnTo>
                    <a:pt x="1698" y="1"/>
                  </a:lnTo>
                  <a:lnTo>
                    <a:pt x="1812" y="2"/>
                  </a:lnTo>
                  <a:lnTo>
                    <a:pt x="1923" y="5"/>
                  </a:lnTo>
                  <a:lnTo>
                    <a:pt x="2030" y="9"/>
                  </a:lnTo>
                  <a:lnTo>
                    <a:pt x="2133" y="12"/>
                  </a:lnTo>
                  <a:lnTo>
                    <a:pt x="2231" y="18"/>
                  </a:lnTo>
                  <a:lnTo>
                    <a:pt x="2324" y="23"/>
                  </a:lnTo>
                  <a:lnTo>
                    <a:pt x="2412" y="28"/>
                  </a:lnTo>
                  <a:lnTo>
                    <a:pt x="2494" y="34"/>
                  </a:lnTo>
                  <a:lnTo>
                    <a:pt x="2570" y="41"/>
                  </a:lnTo>
                  <a:lnTo>
                    <a:pt x="2641" y="48"/>
                  </a:lnTo>
                  <a:lnTo>
                    <a:pt x="2704" y="56"/>
                  </a:lnTo>
                  <a:lnTo>
                    <a:pt x="2759" y="64"/>
                  </a:lnTo>
                  <a:lnTo>
                    <a:pt x="2808" y="72"/>
                  </a:lnTo>
                  <a:lnTo>
                    <a:pt x="2848" y="81"/>
                  </a:lnTo>
                  <a:lnTo>
                    <a:pt x="2880" y="90"/>
                  </a:lnTo>
                  <a:lnTo>
                    <a:pt x="2903" y="99"/>
                  </a:lnTo>
                  <a:lnTo>
                    <a:pt x="2917" y="109"/>
                  </a:lnTo>
                  <a:lnTo>
                    <a:pt x="2922" y="119"/>
                  </a:lnTo>
                  <a:lnTo>
                    <a:pt x="2921" y="123"/>
                  </a:lnTo>
                  <a:lnTo>
                    <a:pt x="2918" y="127"/>
                  </a:lnTo>
                  <a:lnTo>
                    <a:pt x="2914" y="131"/>
                  </a:lnTo>
                  <a:lnTo>
                    <a:pt x="2898" y="140"/>
                  </a:lnTo>
                  <a:lnTo>
                    <a:pt x="2872" y="150"/>
                  </a:lnTo>
                  <a:lnTo>
                    <a:pt x="2839" y="158"/>
                  </a:lnTo>
                  <a:lnTo>
                    <a:pt x="2797" y="167"/>
                  </a:lnTo>
                  <a:lnTo>
                    <a:pt x="2749" y="174"/>
                  </a:lnTo>
                  <a:lnTo>
                    <a:pt x="2692" y="183"/>
                  </a:lnTo>
                  <a:lnTo>
                    <a:pt x="2629" y="190"/>
                  </a:lnTo>
                  <a:lnTo>
                    <a:pt x="2558" y="198"/>
                  </a:lnTo>
                  <a:lnTo>
                    <a:pt x="2483" y="204"/>
                  </a:lnTo>
                  <a:lnTo>
                    <a:pt x="2402" y="210"/>
                  </a:lnTo>
                  <a:lnTo>
                    <a:pt x="2314" y="215"/>
                  </a:lnTo>
                  <a:lnTo>
                    <a:pt x="2222" y="221"/>
                  </a:lnTo>
                  <a:lnTo>
                    <a:pt x="2124" y="224"/>
                  </a:lnTo>
                  <a:lnTo>
                    <a:pt x="2022" y="228"/>
                  </a:lnTo>
                  <a:lnTo>
                    <a:pt x="1917" y="232"/>
                  </a:lnTo>
                  <a:lnTo>
                    <a:pt x="1808" y="235"/>
                  </a:lnTo>
                  <a:lnTo>
                    <a:pt x="1695" y="236"/>
                  </a:lnTo>
                  <a:lnTo>
                    <a:pt x="1579" y="237"/>
                  </a:lnTo>
                  <a:lnTo>
                    <a:pt x="1461" y="237"/>
                  </a:lnTo>
                  <a:lnTo>
                    <a:pt x="1342" y="237"/>
                  </a:lnTo>
                  <a:lnTo>
                    <a:pt x="1227" y="236"/>
                  </a:lnTo>
                  <a:lnTo>
                    <a:pt x="1115" y="235"/>
                  </a:lnTo>
                  <a:lnTo>
                    <a:pt x="1006" y="232"/>
                  </a:lnTo>
                  <a:lnTo>
                    <a:pt x="900" y="228"/>
                  </a:lnTo>
                  <a:lnTo>
                    <a:pt x="799" y="224"/>
                  </a:lnTo>
                  <a:lnTo>
                    <a:pt x="701" y="221"/>
                  </a:lnTo>
                  <a:lnTo>
                    <a:pt x="608" y="215"/>
                  </a:lnTo>
                  <a:lnTo>
                    <a:pt x="521" y="210"/>
                  </a:lnTo>
                  <a:lnTo>
                    <a:pt x="439" y="204"/>
                  </a:lnTo>
                  <a:lnTo>
                    <a:pt x="363" y="198"/>
                  </a:lnTo>
                  <a:lnTo>
                    <a:pt x="293" y="190"/>
                  </a:lnTo>
                  <a:lnTo>
                    <a:pt x="230" y="183"/>
                  </a:lnTo>
                  <a:lnTo>
                    <a:pt x="174" y="174"/>
                  </a:lnTo>
                  <a:lnTo>
                    <a:pt x="124" y="167"/>
                  </a:lnTo>
                  <a:lnTo>
                    <a:pt x="83" y="158"/>
                  </a:lnTo>
                  <a:lnTo>
                    <a:pt x="49" y="150"/>
                  </a:lnTo>
                  <a:lnTo>
                    <a:pt x="25" y="140"/>
                  </a:lnTo>
                  <a:lnTo>
                    <a:pt x="8" y="131"/>
                  </a:lnTo>
                  <a:lnTo>
                    <a:pt x="3" y="127"/>
                  </a:lnTo>
                  <a:lnTo>
                    <a:pt x="0" y="123"/>
                  </a:lnTo>
                  <a:lnTo>
                    <a:pt x="0" y="119"/>
                  </a:lnTo>
                  <a:lnTo>
                    <a:pt x="4" y="109"/>
                  </a:lnTo>
                  <a:lnTo>
                    <a:pt x="20" y="99"/>
                  </a:lnTo>
                  <a:lnTo>
                    <a:pt x="43" y="90"/>
                  </a:lnTo>
                  <a:lnTo>
                    <a:pt x="75" y="81"/>
                  </a:lnTo>
                  <a:lnTo>
                    <a:pt x="115" y="72"/>
                  </a:lnTo>
                  <a:lnTo>
                    <a:pt x="164" y="64"/>
                  </a:lnTo>
                  <a:lnTo>
                    <a:pt x="219" y="56"/>
                  </a:lnTo>
                  <a:lnTo>
                    <a:pt x="282" y="48"/>
                  </a:lnTo>
                  <a:lnTo>
                    <a:pt x="351" y="41"/>
                  </a:lnTo>
                  <a:lnTo>
                    <a:pt x="428" y="34"/>
                  </a:lnTo>
                  <a:lnTo>
                    <a:pt x="511" y="28"/>
                  </a:lnTo>
                  <a:lnTo>
                    <a:pt x="598" y="23"/>
                  </a:lnTo>
                  <a:lnTo>
                    <a:pt x="692" y="18"/>
                  </a:lnTo>
                  <a:lnTo>
                    <a:pt x="790" y="12"/>
                  </a:lnTo>
                  <a:lnTo>
                    <a:pt x="892" y="9"/>
                  </a:lnTo>
                  <a:lnTo>
                    <a:pt x="999" y="5"/>
                  </a:lnTo>
                  <a:lnTo>
                    <a:pt x="1110" y="2"/>
                  </a:lnTo>
                  <a:lnTo>
                    <a:pt x="1224" y="1"/>
                  </a:lnTo>
                  <a:lnTo>
                    <a:pt x="1341" y="0"/>
                  </a:lnTo>
                  <a:lnTo>
                    <a:pt x="1461" y="0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4" name="Group 3">
            <a:extLst>
              <a:ext uri="{FF2B5EF4-FFF2-40B4-BE49-F238E27FC236}">
                <a16:creationId xmlns:a16="http://schemas.microsoft.com/office/drawing/2014/main" id="{5282671F-A2B4-4C4F-BB83-B9310BD0EF3A}"/>
              </a:ext>
            </a:extLst>
          </p:cNvPr>
          <p:cNvGrpSpPr/>
          <p:nvPr/>
        </p:nvGrpSpPr>
        <p:grpSpPr>
          <a:xfrm>
            <a:off x="3931073" y="2314734"/>
            <a:ext cx="4329855" cy="754736"/>
            <a:chOff x="1293175" y="2546330"/>
            <a:chExt cx="3960328" cy="536609"/>
          </a:xfrm>
        </p:grpSpPr>
        <p:sp>
          <p:nvSpPr>
            <p:cNvPr id="121" name="Freeform 16"/>
            <p:cNvSpPr>
              <a:spLocks/>
            </p:cNvSpPr>
            <p:nvPr/>
          </p:nvSpPr>
          <p:spPr bwMode="auto">
            <a:xfrm>
              <a:off x="1293175" y="2683757"/>
              <a:ext cx="3960328" cy="399182"/>
            </a:xfrm>
            <a:custGeom>
              <a:avLst/>
              <a:gdLst>
                <a:gd name="T0" fmla="*/ 9 w 3522"/>
                <a:gd name="T1" fmla="*/ 0 h 355"/>
                <a:gd name="T2" fmla="*/ 55 w 3522"/>
                <a:gd name="T3" fmla="*/ 18 h 355"/>
                <a:gd name="T4" fmla="*/ 139 w 3522"/>
                <a:gd name="T5" fmla="*/ 35 h 355"/>
                <a:gd name="T6" fmla="*/ 256 w 3522"/>
                <a:gd name="T7" fmla="*/ 51 h 355"/>
                <a:gd name="T8" fmla="*/ 402 w 3522"/>
                <a:gd name="T9" fmla="*/ 65 h 355"/>
                <a:gd name="T10" fmla="*/ 577 w 3522"/>
                <a:gd name="T11" fmla="*/ 78 h 355"/>
                <a:gd name="T12" fmla="*/ 776 w 3522"/>
                <a:gd name="T13" fmla="*/ 88 h 355"/>
                <a:gd name="T14" fmla="*/ 997 w 3522"/>
                <a:gd name="T15" fmla="*/ 97 h 355"/>
                <a:gd name="T16" fmla="*/ 1238 w 3522"/>
                <a:gd name="T17" fmla="*/ 103 h 355"/>
                <a:gd name="T18" fmla="*/ 1492 w 3522"/>
                <a:gd name="T19" fmla="*/ 107 h 355"/>
                <a:gd name="T20" fmla="*/ 1760 w 3522"/>
                <a:gd name="T21" fmla="*/ 108 h 355"/>
                <a:gd name="T22" fmla="*/ 2028 w 3522"/>
                <a:gd name="T23" fmla="*/ 107 h 355"/>
                <a:gd name="T24" fmla="*/ 2284 w 3522"/>
                <a:gd name="T25" fmla="*/ 103 h 355"/>
                <a:gd name="T26" fmla="*/ 2523 w 3522"/>
                <a:gd name="T27" fmla="*/ 97 h 355"/>
                <a:gd name="T28" fmla="*/ 2744 w 3522"/>
                <a:gd name="T29" fmla="*/ 88 h 355"/>
                <a:gd name="T30" fmla="*/ 2945 w 3522"/>
                <a:gd name="T31" fmla="*/ 78 h 355"/>
                <a:gd name="T32" fmla="*/ 3120 w 3522"/>
                <a:gd name="T33" fmla="*/ 65 h 355"/>
                <a:gd name="T34" fmla="*/ 3266 w 3522"/>
                <a:gd name="T35" fmla="*/ 51 h 355"/>
                <a:gd name="T36" fmla="*/ 3383 w 3522"/>
                <a:gd name="T37" fmla="*/ 35 h 355"/>
                <a:gd name="T38" fmla="*/ 3467 w 3522"/>
                <a:gd name="T39" fmla="*/ 18 h 355"/>
                <a:gd name="T40" fmla="*/ 3513 w 3522"/>
                <a:gd name="T41" fmla="*/ 0 h 355"/>
                <a:gd name="T42" fmla="*/ 3522 w 3522"/>
                <a:gd name="T43" fmla="*/ 234 h 355"/>
                <a:gd name="T44" fmla="*/ 3503 w 3522"/>
                <a:gd name="T45" fmla="*/ 252 h 355"/>
                <a:gd name="T46" fmla="*/ 3448 w 3522"/>
                <a:gd name="T47" fmla="*/ 269 h 355"/>
                <a:gd name="T48" fmla="*/ 3359 w 3522"/>
                <a:gd name="T49" fmla="*/ 286 h 355"/>
                <a:gd name="T50" fmla="*/ 3238 w 3522"/>
                <a:gd name="T51" fmla="*/ 300 h 355"/>
                <a:gd name="T52" fmla="*/ 3090 w 3522"/>
                <a:gd name="T53" fmla="*/ 314 h 355"/>
                <a:gd name="T54" fmla="*/ 2917 w 3522"/>
                <a:gd name="T55" fmla="*/ 326 h 355"/>
                <a:gd name="T56" fmla="*/ 2720 w 3522"/>
                <a:gd name="T57" fmla="*/ 336 h 355"/>
                <a:gd name="T58" fmla="*/ 2504 w 3522"/>
                <a:gd name="T59" fmla="*/ 344 h 355"/>
                <a:gd name="T60" fmla="*/ 2270 w 3522"/>
                <a:gd name="T61" fmla="*/ 350 h 355"/>
                <a:gd name="T62" fmla="*/ 2021 w 3522"/>
                <a:gd name="T63" fmla="*/ 354 h 355"/>
                <a:gd name="T64" fmla="*/ 1760 w 3522"/>
                <a:gd name="T65" fmla="*/ 355 h 355"/>
                <a:gd name="T66" fmla="*/ 1500 w 3522"/>
                <a:gd name="T67" fmla="*/ 354 h 355"/>
                <a:gd name="T68" fmla="*/ 1252 w 3522"/>
                <a:gd name="T69" fmla="*/ 350 h 355"/>
                <a:gd name="T70" fmla="*/ 1018 w 3522"/>
                <a:gd name="T71" fmla="*/ 344 h 355"/>
                <a:gd name="T72" fmla="*/ 802 w 3522"/>
                <a:gd name="T73" fmla="*/ 336 h 355"/>
                <a:gd name="T74" fmla="*/ 605 w 3522"/>
                <a:gd name="T75" fmla="*/ 326 h 355"/>
                <a:gd name="T76" fmla="*/ 432 w 3522"/>
                <a:gd name="T77" fmla="*/ 314 h 355"/>
                <a:gd name="T78" fmla="*/ 283 w 3522"/>
                <a:gd name="T79" fmla="*/ 300 h 355"/>
                <a:gd name="T80" fmla="*/ 163 w 3522"/>
                <a:gd name="T81" fmla="*/ 286 h 355"/>
                <a:gd name="T82" fmla="*/ 74 w 3522"/>
                <a:gd name="T83" fmla="*/ 269 h 355"/>
                <a:gd name="T84" fmla="*/ 18 w 3522"/>
                <a:gd name="T85" fmla="*/ 252 h 355"/>
                <a:gd name="T86" fmla="*/ 0 w 3522"/>
                <a:gd name="T87" fmla="*/ 234 h 3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3522" h="355">
                  <a:moveTo>
                    <a:pt x="0" y="0"/>
                  </a:moveTo>
                  <a:lnTo>
                    <a:pt x="9" y="0"/>
                  </a:lnTo>
                  <a:lnTo>
                    <a:pt x="27" y="9"/>
                  </a:lnTo>
                  <a:lnTo>
                    <a:pt x="55" y="18"/>
                  </a:lnTo>
                  <a:lnTo>
                    <a:pt x="92" y="26"/>
                  </a:lnTo>
                  <a:lnTo>
                    <a:pt x="139" y="35"/>
                  </a:lnTo>
                  <a:lnTo>
                    <a:pt x="193" y="43"/>
                  </a:lnTo>
                  <a:lnTo>
                    <a:pt x="256" y="51"/>
                  </a:lnTo>
                  <a:lnTo>
                    <a:pt x="325" y="57"/>
                  </a:lnTo>
                  <a:lnTo>
                    <a:pt x="402" y="65"/>
                  </a:lnTo>
                  <a:lnTo>
                    <a:pt x="487" y="71"/>
                  </a:lnTo>
                  <a:lnTo>
                    <a:pt x="577" y="78"/>
                  </a:lnTo>
                  <a:lnTo>
                    <a:pt x="675" y="83"/>
                  </a:lnTo>
                  <a:lnTo>
                    <a:pt x="776" y="88"/>
                  </a:lnTo>
                  <a:lnTo>
                    <a:pt x="884" y="92"/>
                  </a:lnTo>
                  <a:lnTo>
                    <a:pt x="997" y="97"/>
                  </a:lnTo>
                  <a:lnTo>
                    <a:pt x="1116" y="99"/>
                  </a:lnTo>
                  <a:lnTo>
                    <a:pt x="1238" y="103"/>
                  </a:lnTo>
                  <a:lnTo>
                    <a:pt x="1364" y="105"/>
                  </a:lnTo>
                  <a:lnTo>
                    <a:pt x="1492" y="107"/>
                  </a:lnTo>
                  <a:lnTo>
                    <a:pt x="1626" y="108"/>
                  </a:lnTo>
                  <a:lnTo>
                    <a:pt x="1760" y="108"/>
                  </a:lnTo>
                  <a:lnTo>
                    <a:pt x="1896" y="108"/>
                  </a:lnTo>
                  <a:lnTo>
                    <a:pt x="2028" y="107"/>
                  </a:lnTo>
                  <a:lnTo>
                    <a:pt x="2158" y="105"/>
                  </a:lnTo>
                  <a:lnTo>
                    <a:pt x="2284" y="103"/>
                  </a:lnTo>
                  <a:lnTo>
                    <a:pt x="2406" y="99"/>
                  </a:lnTo>
                  <a:lnTo>
                    <a:pt x="2523" y="97"/>
                  </a:lnTo>
                  <a:lnTo>
                    <a:pt x="2636" y="92"/>
                  </a:lnTo>
                  <a:lnTo>
                    <a:pt x="2744" y="88"/>
                  </a:lnTo>
                  <a:lnTo>
                    <a:pt x="2847" y="83"/>
                  </a:lnTo>
                  <a:lnTo>
                    <a:pt x="2945" y="78"/>
                  </a:lnTo>
                  <a:lnTo>
                    <a:pt x="3035" y="71"/>
                  </a:lnTo>
                  <a:lnTo>
                    <a:pt x="3120" y="65"/>
                  </a:lnTo>
                  <a:lnTo>
                    <a:pt x="3197" y="57"/>
                  </a:lnTo>
                  <a:lnTo>
                    <a:pt x="3266" y="51"/>
                  </a:lnTo>
                  <a:lnTo>
                    <a:pt x="3329" y="43"/>
                  </a:lnTo>
                  <a:lnTo>
                    <a:pt x="3383" y="35"/>
                  </a:lnTo>
                  <a:lnTo>
                    <a:pt x="3430" y="26"/>
                  </a:lnTo>
                  <a:lnTo>
                    <a:pt x="3467" y="18"/>
                  </a:lnTo>
                  <a:lnTo>
                    <a:pt x="3494" y="9"/>
                  </a:lnTo>
                  <a:lnTo>
                    <a:pt x="3513" y="0"/>
                  </a:lnTo>
                  <a:lnTo>
                    <a:pt x="3522" y="0"/>
                  </a:lnTo>
                  <a:lnTo>
                    <a:pt x="3522" y="234"/>
                  </a:lnTo>
                  <a:lnTo>
                    <a:pt x="3517" y="243"/>
                  </a:lnTo>
                  <a:lnTo>
                    <a:pt x="3503" y="252"/>
                  </a:lnTo>
                  <a:lnTo>
                    <a:pt x="3480" y="261"/>
                  </a:lnTo>
                  <a:lnTo>
                    <a:pt x="3448" y="269"/>
                  </a:lnTo>
                  <a:lnTo>
                    <a:pt x="3408" y="278"/>
                  </a:lnTo>
                  <a:lnTo>
                    <a:pt x="3359" y="286"/>
                  </a:lnTo>
                  <a:lnTo>
                    <a:pt x="3302" y="293"/>
                  </a:lnTo>
                  <a:lnTo>
                    <a:pt x="3238" y="300"/>
                  </a:lnTo>
                  <a:lnTo>
                    <a:pt x="3167" y="308"/>
                  </a:lnTo>
                  <a:lnTo>
                    <a:pt x="3090" y="314"/>
                  </a:lnTo>
                  <a:lnTo>
                    <a:pt x="3007" y="320"/>
                  </a:lnTo>
                  <a:lnTo>
                    <a:pt x="2917" y="326"/>
                  </a:lnTo>
                  <a:lnTo>
                    <a:pt x="2822" y="331"/>
                  </a:lnTo>
                  <a:lnTo>
                    <a:pt x="2720" y="336"/>
                  </a:lnTo>
                  <a:lnTo>
                    <a:pt x="2615" y="340"/>
                  </a:lnTo>
                  <a:lnTo>
                    <a:pt x="2504" y="344"/>
                  </a:lnTo>
                  <a:lnTo>
                    <a:pt x="2388" y="347"/>
                  </a:lnTo>
                  <a:lnTo>
                    <a:pt x="2270" y="350"/>
                  </a:lnTo>
                  <a:lnTo>
                    <a:pt x="2147" y="353"/>
                  </a:lnTo>
                  <a:lnTo>
                    <a:pt x="2021" y="354"/>
                  </a:lnTo>
                  <a:lnTo>
                    <a:pt x="1892" y="355"/>
                  </a:lnTo>
                  <a:lnTo>
                    <a:pt x="1760" y="355"/>
                  </a:lnTo>
                  <a:lnTo>
                    <a:pt x="1630" y="355"/>
                  </a:lnTo>
                  <a:lnTo>
                    <a:pt x="1500" y="354"/>
                  </a:lnTo>
                  <a:lnTo>
                    <a:pt x="1374" y="353"/>
                  </a:lnTo>
                  <a:lnTo>
                    <a:pt x="1252" y="350"/>
                  </a:lnTo>
                  <a:lnTo>
                    <a:pt x="1134" y="347"/>
                  </a:lnTo>
                  <a:lnTo>
                    <a:pt x="1018" y="344"/>
                  </a:lnTo>
                  <a:lnTo>
                    <a:pt x="907" y="340"/>
                  </a:lnTo>
                  <a:lnTo>
                    <a:pt x="802" y="336"/>
                  </a:lnTo>
                  <a:lnTo>
                    <a:pt x="701" y="331"/>
                  </a:lnTo>
                  <a:lnTo>
                    <a:pt x="605" y="326"/>
                  </a:lnTo>
                  <a:lnTo>
                    <a:pt x="515" y="320"/>
                  </a:lnTo>
                  <a:lnTo>
                    <a:pt x="432" y="314"/>
                  </a:lnTo>
                  <a:lnTo>
                    <a:pt x="353" y="308"/>
                  </a:lnTo>
                  <a:lnTo>
                    <a:pt x="283" y="300"/>
                  </a:lnTo>
                  <a:lnTo>
                    <a:pt x="220" y="293"/>
                  </a:lnTo>
                  <a:lnTo>
                    <a:pt x="163" y="286"/>
                  </a:lnTo>
                  <a:lnTo>
                    <a:pt x="114" y="278"/>
                  </a:lnTo>
                  <a:lnTo>
                    <a:pt x="74" y="269"/>
                  </a:lnTo>
                  <a:lnTo>
                    <a:pt x="42" y="261"/>
                  </a:lnTo>
                  <a:lnTo>
                    <a:pt x="18" y="252"/>
                  </a:lnTo>
                  <a:lnTo>
                    <a:pt x="4" y="243"/>
                  </a:lnTo>
                  <a:lnTo>
                    <a:pt x="0" y="23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2" name="Freeform 17"/>
            <p:cNvSpPr>
              <a:spLocks/>
            </p:cNvSpPr>
            <p:nvPr/>
          </p:nvSpPr>
          <p:spPr bwMode="auto">
            <a:xfrm>
              <a:off x="1293175" y="2546330"/>
              <a:ext cx="3960328" cy="270994"/>
            </a:xfrm>
            <a:custGeom>
              <a:avLst/>
              <a:gdLst>
                <a:gd name="T0" fmla="*/ 1892 w 3522"/>
                <a:gd name="T1" fmla="*/ 0 h 241"/>
                <a:gd name="T2" fmla="*/ 2147 w 3522"/>
                <a:gd name="T3" fmla="*/ 2 h 241"/>
                <a:gd name="T4" fmla="*/ 2388 w 3522"/>
                <a:gd name="T5" fmla="*/ 8 h 241"/>
                <a:gd name="T6" fmla="*/ 2615 w 3522"/>
                <a:gd name="T7" fmla="*/ 15 h 241"/>
                <a:gd name="T8" fmla="*/ 2822 w 3522"/>
                <a:gd name="T9" fmla="*/ 24 h 241"/>
                <a:gd name="T10" fmla="*/ 3007 w 3522"/>
                <a:gd name="T11" fmla="*/ 36 h 241"/>
                <a:gd name="T12" fmla="*/ 3167 w 3522"/>
                <a:gd name="T13" fmla="*/ 49 h 241"/>
                <a:gd name="T14" fmla="*/ 3302 w 3522"/>
                <a:gd name="T15" fmla="*/ 63 h 241"/>
                <a:gd name="T16" fmla="*/ 3408 w 3522"/>
                <a:gd name="T17" fmla="*/ 78 h 241"/>
                <a:gd name="T18" fmla="*/ 3480 w 3522"/>
                <a:gd name="T19" fmla="*/ 94 h 241"/>
                <a:gd name="T20" fmla="*/ 3517 w 3522"/>
                <a:gd name="T21" fmla="*/ 112 h 241"/>
                <a:gd name="T22" fmla="*/ 3521 w 3522"/>
                <a:gd name="T23" fmla="*/ 124 h 241"/>
                <a:gd name="T24" fmla="*/ 3513 w 3522"/>
                <a:gd name="T25" fmla="*/ 133 h 241"/>
                <a:gd name="T26" fmla="*/ 3467 w 3522"/>
                <a:gd name="T27" fmla="*/ 151 h 241"/>
                <a:gd name="T28" fmla="*/ 3383 w 3522"/>
                <a:gd name="T29" fmla="*/ 168 h 241"/>
                <a:gd name="T30" fmla="*/ 3266 w 3522"/>
                <a:gd name="T31" fmla="*/ 184 h 241"/>
                <a:gd name="T32" fmla="*/ 3120 w 3522"/>
                <a:gd name="T33" fmla="*/ 198 h 241"/>
                <a:gd name="T34" fmla="*/ 2945 w 3522"/>
                <a:gd name="T35" fmla="*/ 211 h 241"/>
                <a:gd name="T36" fmla="*/ 2744 w 3522"/>
                <a:gd name="T37" fmla="*/ 221 h 241"/>
                <a:gd name="T38" fmla="*/ 2523 w 3522"/>
                <a:gd name="T39" fmla="*/ 230 h 241"/>
                <a:gd name="T40" fmla="*/ 2284 w 3522"/>
                <a:gd name="T41" fmla="*/ 236 h 241"/>
                <a:gd name="T42" fmla="*/ 2028 w 3522"/>
                <a:gd name="T43" fmla="*/ 240 h 241"/>
                <a:gd name="T44" fmla="*/ 1760 w 3522"/>
                <a:gd name="T45" fmla="*/ 241 h 241"/>
                <a:gd name="T46" fmla="*/ 1492 w 3522"/>
                <a:gd name="T47" fmla="*/ 240 h 241"/>
                <a:gd name="T48" fmla="*/ 1238 w 3522"/>
                <a:gd name="T49" fmla="*/ 236 h 241"/>
                <a:gd name="T50" fmla="*/ 997 w 3522"/>
                <a:gd name="T51" fmla="*/ 230 h 241"/>
                <a:gd name="T52" fmla="*/ 776 w 3522"/>
                <a:gd name="T53" fmla="*/ 221 h 241"/>
                <a:gd name="T54" fmla="*/ 577 w 3522"/>
                <a:gd name="T55" fmla="*/ 211 h 241"/>
                <a:gd name="T56" fmla="*/ 402 w 3522"/>
                <a:gd name="T57" fmla="*/ 198 h 241"/>
                <a:gd name="T58" fmla="*/ 256 w 3522"/>
                <a:gd name="T59" fmla="*/ 184 h 241"/>
                <a:gd name="T60" fmla="*/ 139 w 3522"/>
                <a:gd name="T61" fmla="*/ 168 h 241"/>
                <a:gd name="T62" fmla="*/ 55 w 3522"/>
                <a:gd name="T63" fmla="*/ 151 h 241"/>
                <a:gd name="T64" fmla="*/ 9 w 3522"/>
                <a:gd name="T65" fmla="*/ 133 h 241"/>
                <a:gd name="T66" fmla="*/ 0 w 3522"/>
                <a:gd name="T67" fmla="*/ 124 h 241"/>
                <a:gd name="T68" fmla="*/ 4 w 3522"/>
                <a:gd name="T69" fmla="*/ 112 h 241"/>
                <a:gd name="T70" fmla="*/ 42 w 3522"/>
                <a:gd name="T71" fmla="*/ 94 h 241"/>
                <a:gd name="T72" fmla="*/ 114 w 3522"/>
                <a:gd name="T73" fmla="*/ 78 h 241"/>
                <a:gd name="T74" fmla="*/ 220 w 3522"/>
                <a:gd name="T75" fmla="*/ 63 h 241"/>
                <a:gd name="T76" fmla="*/ 353 w 3522"/>
                <a:gd name="T77" fmla="*/ 49 h 241"/>
                <a:gd name="T78" fmla="*/ 515 w 3522"/>
                <a:gd name="T79" fmla="*/ 36 h 241"/>
                <a:gd name="T80" fmla="*/ 701 w 3522"/>
                <a:gd name="T81" fmla="*/ 24 h 241"/>
                <a:gd name="T82" fmla="*/ 907 w 3522"/>
                <a:gd name="T83" fmla="*/ 15 h 241"/>
                <a:gd name="T84" fmla="*/ 1134 w 3522"/>
                <a:gd name="T85" fmla="*/ 8 h 241"/>
                <a:gd name="T86" fmla="*/ 1374 w 3522"/>
                <a:gd name="T87" fmla="*/ 2 h 241"/>
                <a:gd name="T88" fmla="*/ 1630 w 3522"/>
                <a:gd name="T89" fmla="*/ 0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3522" h="241">
                  <a:moveTo>
                    <a:pt x="1760" y="0"/>
                  </a:moveTo>
                  <a:lnTo>
                    <a:pt x="1892" y="0"/>
                  </a:lnTo>
                  <a:lnTo>
                    <a:pt x="2021" y="1"/>
                  </a:lnTo>
                  <a:lnTo>
                    <a:pt x="2147" y="2"/>
                  </a:lnTo>
                  <a:lnTo>
                    <a:pt x="2270" y="5"/>
                  </a:lnTo>
                  <a:lnTo>
                    <a:pt x="2388" y="8"/>
                  </a:lnTo>
                  <a:lnTo>
                    <a:pt x="2504" y="11"/>
                  </a:lnTo>
                  <a:lnTo>
                    <a:pt x="2615" y="15"/>
                  </a:lnTo>
                  <a:lnTo>
                    <a:pt x="2720" y="19"/>
                  </a:lnTo>
                  <a:lnTo>
                    <a:pt x="2822" y="24"/>
                  </a:lnTo>
                  <a:lnTo>
                    <a:pt x="2917" y="29"/>
                  </a:lnTo>
                  <a:lnTo>
                    <a:pt x="3007" y="36"/>
                  </a:lnTo>
                  <a:lnTo>
                    <a:pt x="3090" y="41"/>
                  </a:lnTo>
                  <a:lnTo>
                    <a:pt x="3167" y="49"/>
                  </a:lnTo>
                  <a:lnTo>
                    <a:pt x="3238" y="55"/>
                  </a:lnTo>
                  <a:lnTo>
                    <a:pt x="3302" y="63"/>
                  </a:lnTo>
                  <a:lnTo>
                    <a:pt x="3359" y="69"/>
                  </a:lnTo>
                  <a:lnTo>
                    <a:pt x="3408" y="78"/>
                  </a:lnTo>
                  <a:lnTo>
                    <a:pt x="3448" y="86"/>
                  </a:lnTo>
                  <a:lnTo>
                    <a:pt x="3480" y="94"/>
                  </a:lnTo>
                  <a:lnTo>
                    <a:pt x="3503" y="103"/>
                  </a:lnTo>
                  <a:lnTo>
                    <a:pt x="3517" y="112"/>
                  </a:lnTo>
                  <a:lnTo>
                    <a:pt x="3522" y="121"/>
                  </a:lnTo>
                  <a:lnTo>
                    <a:pt x="3521" y="124"/>
                  </a:lnTo>
                  <a:lnTo>
                    <a:pt x="3518" y="130"/>
                  </a:lnTo>
                  <a:lnTo>
                    <a:pt x="3513" y="133"/>
                  </a:lnTo>
                  <a:lnTo>
                    <a:pt x="3494" y="142"/>
                  </a:lnTo>
                  <a:lnTo>
                    <a:pt x="3467" y="151"/>
                  </a:lnTo>
                  <a:lnTo>
                    <a:pt x="3430" y="159"/>
                  </a:lnTo>
                  <a:lnTo>
                    <a:pt x="3383" y="168"/>
                  </a:lnTo>
                  <a:lnTo>
                    <a:pt x="3329" y="176"/>
                  </a:lnTo>
                  <a:lnTo>
                    <a:pt x="3266" y="184"/>
                  </a:lnTo>
                  <a:lnTo>
                    <a:pt x="3197" y="190"/>
                  </a:lnTo>
                  <a:lnTo>
                    <a:pt x="3120" y="198"/>
                  </a:lnTo>
                  <a:lnTo>
                    <a:pt x="3035" y="204"/>
                  </a:lnTo>
                  <a:lnTo>
                    <a:pt x="2945" y="211"/>
                  </a:lnTo>
                  <a:lnTo>
                    <a:pt x="2847" y="216"/>
                  </a:lnTo>
                  <a:lnTo>
                    <a:pt x="2744" y="221"/>
                  </a:lnTo>
                  <a:lnTo>
                    <a:pt x="2636" y="225"/>
                  </a:lnTo>
                  <a:lnTo>
                    <a:pt x="2523" y="230"/>
                  </a:lnTo>
                  <a:lnTo>
                    <a:pt x="2406" y="232"/>
                  </a:lnTo>
                  <a:lnTo>
                    <a:pt x="2284" y="236"/>
                  </a:lnTo>
                  <a:lnTo>
                    <a:pt x="2158" y="238"/>
                  </a:lnTo>
                  <a:lnTo>
                    <a:pt x="2028" y="240"/>
                  </a:lnTo>
                  <a:lnTo>
                    <a:pt x="1896" y="241"/>
                  </a:lnTo>
                  <a:lnTo>
                    <a:pt x="1760" y="241"/>
                  </a:lnTo>
                  <a:lnTo>
                    <a:pt x="1626" y="241"/>
                  </a:lnTo>
                  <a:lnTo>
                    <a:pt x="1492" y="240"/>
                  </a:lnTo>
                  <a:lnTo>
                    <a:pt x="1364" y="238"/>
                  </a:lnTo>
                  <a:lnTo>
                    <a:pt x="1238" y="236"/>
                  </a:lnTo>
                  <a:lnTo>
                    <a:pt x="1116" y="232"/>
                  </a:lnTo>
                  <a:lnTo>
                    <a:pt x="997" y="230"/>
                  </a:lnTo>
                  <a:lnTo>
                    <a:pt x="884" y="225"/>
                  </a:lnTo>
                  <a:lnTo>
                    <a:pt x="776" y="221"/>
                  </a:lnTo>
                  <a:lnTo>
                    <a:pt x="675" y="216"/>
                  </a:lnTo>
                  <a:lnTo>
                    <a:pt x="577" y="211"/>
                  </a:lnTo>
                  <a:lnTo>
                    <a:pt x="487" y="204"/>
                  </a:lnTo>
                  <a:lnTo>
                    <a:pt x="402" y="198"/>
                  </a:lnTo>
                  <a:lnTo>
                    <a:pt x="325" y="190"/>
                  </a:lnTo>
                  <a:lnTo>
                    <a:pt x="256" y="184"/>
                  </a:lnTo>
                  <a:lnTo>
                    <a:pt x="193" y="176"/>
                  </a:lnTo>
                  <a:lnTo>
                    <a:pt x="139" y="168"/>
                  </a:lnTo>
                  <a:lnTo>
                    <a:pt x="92" y="159"/>
                  </a:lnTo>
                  <a:lnTo>
                    <a:pt x="55" y="151"/>
                  </a:lnTo>
                  <a:lnTo>
                    <a:pt x="27" y="142"/>
                  </a:lnTo>
                  <a:lnTo>
                    <a:pt x="9" y="133"/>
                  </a:lnTo>
                  <a:lnTo>
                    <a:pt x="4" y="130"/>
                  </a:lnTo>
                  <a:lnTo>
                    <a:pt x="0" y="124"/>
                  </a:lnTo>
                  <a:lnTo>
                    <a:pt x="0" y="121"/>
                  </a:lnTo>
                  <a:lnTo>
                    <a:pt x="4" y="112"/>
                  </a:lnTo>
                  <a:lnTo>
                    <a:pt x="18" y="103"/>
                  </a:lnTo>
                  <a:lnTo>
                    <a:pt x="42" y="94"/>
                  </a:lnTo>
                  <a:lnTo>
                    <a:pt x="74" y="86"/>
                  </a:lnTo>
                  <a:lnTo>
                    <a:pt x="114" y="78"/>
                  </a:lnTo>
                  <a:lnTo>
                    <a:pt x="163" y="69"/>
                  </a:lnTo>
                  <a:lnTo>
                    <a:pt x="220" y="63"/>
                  </a:lnTo>
                  <a:lnTo>
                    <a:pt x="283" y="55"/>
                  </a:lnTo>
                  <a:lnTo>
                    <a:pt x="353" y="49"/>
                  </a:lnTo>
                  <a:lnTo>
                    <a:pt x="432" y="41"/>
                  </a:lnTo>
                  <a:lnTo>
                    <a:pt x="515" y="36"/>
                  </a:lnTo>
                  <a:lnTo>
                    <a:pt x="605" y="29"/>
                  </a:lnTo>
                  <a:lnTo>
                    <a:pt x="701" y="24"/>
                  </a:lnTo>
                  <a:lnTo>
                    <a:pt x="802" y="19"/>
                  </a:lnTo>
                  <a:lnTo>
                    <a:pt x="907" y="15"/>
                  </a:lnTo>
                  <a:lnTo>
                    <a:pt x="1018" y="11"/>
                  </a:lnTo>
                  <a:lnTo>
                    <a:pt x="1134" y="8"/>
                  </a:lnTo>
                  <a:lnTo>
                    <a:pt x="1252" y="5"/>
                  </a:lnTo>
                  <a:lnTo>
                    <a:pt x="1374" y="2"/>
                  </a:lnTo>
                  <a:lnTo>
                    <a:pt x="1500" y="1"/>
                  </a:lnTo>
                  <a:lnTo>
                    <a:pt x="1630" y="0"/>
                  </a:lnTo>
                  <a:lnTo>
                    <a:pt x="1760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8A1CE8E9-FA8F-4280-9865-31594EDC326E}"/>
              </a:ext>
            </a:extLst>
          </p:cNvPr>
          <p:cNvGrpSpPr/>
          <p:nvPr/>
        </p:nvGrpSpPr>
        <p:grpSpPr>
          <a:xfrm>
            <a:off x="3492186" y="1636559"/>
            <a:ext cx="5207629" cy="747132"/>
            <a:chOff x="888371" y="1890558"/>
            <a:chExt cx="4763189" cy="531203"/>
          </a:xfrm>
        </p:grpSpPr>
        <p:sp>
          <p:nvSpPr>
            <p:cNvPr id="123" name="Freeform 18"/>
            <p:cNvSpPr>
              <a:spLocks/>
            </p:cNvSpPr>
            <p:nvPr/>
          </p:nvSpPr>
          <p:spPr bwMode="auto">
            <a:xfrm>
              <a:off x="888371" y="2027077"/>
              <a:ext cx="4763189" cy="394684"/>
            </a:xfrm>
            <a:custGeom>
              <a:avLst/>
              <a:gdLst>
                <a:gd name="T0" fmla="*/ 12 w 4236"/>
                <a:gd name="T1" fmla="*/ 0 h 351"/>
                <a:gd name="T2" fmla="*/ 60 w 4236"/>
                <a:gd name="T3" fmla="*/ 15 h 351"/>
                <a:gd name="T4" fmla="*/ 147 w 4236"/>
                <a:gd name="T5" fmla="*/ 31 h 351"/>
                <a:gd name="T6" fmla="*/ 266 w 4236"/>
                <a:gd name="T7" fmla="*/ 45 h 351"/>
                <a:gd name="T8" fmla="*/ 416 w 4236"/>
                <a:gd name="T9" fmla="*/ 59 h 351"/>
                <a:gd name="T10" fmla="*/ 595 w 4236"/>
                <a:gd name="T11" fmla="*/ 70 h 351"/>
                <a:gd name="T12" fmla="*/ 801 w 4236"/>
                <a:gd name="T13" fmla="*/ 81 h 351"/>
                <a:gd name="T14" fmla="*/ 1028 w 4236"/>
                <a:gd name="T15" fmla="*/ 90 h 351"/>
                <a:gd name="T16" fmla="*/ 1276 w 4236"/>
                <a:gd name="T17" fmla="*/ 96 h 351"/>
                <a:gd name="T18" fmla="*/ 1544 w 4236"/>
                <a:gd name="T19" fmla="*/ 103 h 351"/>
                <a:gd name="T20" fmla="*/ 1824 w 4236"/>
                <a:gd name="T21" fmla="*/ 105 h 351"/>
                <a:gd name="T22" fmla="*/ 2118 w 4236"/>
                <a:gd name="T23" fmla="*/ 106 h 351"/>
                <a:gd name="T24" fmla="*/ 2412 w 4236"/>
                <a:gd name="T25" fmla="*/ 105 h 351"/>
                <a:gd name="T26" fmla="*/ 2693 w 4236"/>
                <a:gd name="T27" fmla="*/ 103 h 351"/>
                <a:gd name="T28" fmla="*/ 2959 w 4236"/>
                <a:gd name="T29" fmla="*/ 96 h 351"/>
                <a:gd name="T30" fmla="*/ 3207 w 4236"/>
                <a:gd name="T31" fmla="*/ 90 h 351"/>
                <a:gd name="T32" fmla="*/ 3435 w 4236"/>
                <a:gd name="T33" fmla="*/ 81 h 351"/>
                <a:gd name="T34" fmla="*/ 3640 w 4236"/>
                <a:gd name="T35" fmla="*/ 70 h 351"/>
                <a:gd name="T36" fmla="*/ 3819 w 4236"/>
                <a:gd name="T37" fmla="*/ 59 h 351"/>
                <a:gd name="T38" fmla="*/ 3971 w 4236"/>
                <a:gd name="T39" fmla="*/ 45 h 351"/>
                <a:gd name="T40" fmla="*/ 4090 w 4236"/>
                <a:gd name="T41" fmla="*/ 31 h 351"/>
                <a:gd name="T42" fmla="*/ 4175 w 4236"/>
                <a:gd name="T43" fmla="*/ 15 h 351"/>
                <a:gd name="T44" fmla="*/ 4224 w 4236"/>
                <a:gd name="T45" fmla="*/ 0 h 351"/>
                <a:gd name="T46" fmla="*/ 4236 w 4236"/>
                <a:gd name="T47" fmla="*/ 231 h 351"/>
                <a:gd name="T48" fmla="*/ 4216 w 4236"/>
                <a:gd name="T49" fmla="*/ 248 h 351"/>
                <a:gd name="T50" fmla="*/ 4160 w 4236"/>
                <a:gd name="T51" fmla="*/ 263 h 351"/>
                <a:gd name="T52" fmla="*/ 4070 w 4236"/>
                <a:gd name="T53" fmla="*/ 279 h 351"/>
                <a:gd name="T54" fmla="*/ 3946 w 4236"/>
                <a:gd name="T55" fmla="*/ 291 h 351"/>
                <a:gd name="T56" fmla="*/ 3795 w 4236"/>
                <a:gd name="T57" fmla="*/ 304 h 351"/>
                <a:gd name="T58" fmla="*/ 3616 w 4236"/>
                <a:gd name="T59" fmla="*/ 316 h 351"/>
                <a:gd name="T60" fmla="*/ 3412 w 4236"/>
                <a:gd name="T61" fmla="*/ 326 h 351"/>
                <a:gd name="T62" fmla="*/ 3187 w 4236"/>
                <a:gd name="T63" fmla="*/ 335 h 351"/>
                <a:gd name="T64" fmla="*/ 2942 w 4236"/>
                <a:gd name="T65" fmla="*/ 342 h 351"/>
                <a:gd name="T66" fmla="*/ 2681 w 4236"/>
                <a:gd name="T67" fmla="*/ 347 h 351"/>
                <a:gd name="T68" fmla="*/ 2405 w 4236"/>
                <a:gd name="T69" fmla="*/ 349 h 351"/>
                <a:gd name="T70" fmla="*/ 2118 w 4236"/>
                <a:gd name="T71" fmla="*/ 351 h 351"/>
                <a:gd name="T72" fmla="*/ 1830 w 4236"/>
                <a:gd name="T73" fmla="*/ 349 h 351"/>
                <a:gd name="T74" fmla="*/ 1555 w 4236"/>
                <a:gd name="T75" fmla="*/ 347 h 351"/>
                <a:gd name="T76" fmla="*/ 1293 w 4236"/>
                <a:gd name="T77" fmla="*/ 342 h 351"/>
                <a:gd name="T78" fmla="*/ 1049 w 4236"/>
                <a:gd name="T79" fmla="*/ 335 h 351"/>
                <a:gd name="T80" fmla="*/ 824 w 4236"/>
                <a:gd name="T81" fmla="*/ 326 h 351"/>
                <a:gd name="T82" fmla="*/ 621 w 4236"/>
                <a:gd name="T83" fmla="*/ 316 h 351"/>
                <a:gd name="T84" fmla="*/ 441 w 4236"/>
                <a:gd name="T85" fmla="*/ 304 h 351"/>
                <a:gd name="T86" fmla="*/ 289 w 4236"/>
                <a:gd name="T87" fmla="*/ 291 h 351"/>
                <a:gd name="T88" fmla="*/ 166 w 4236"/>
                <a:gd name="T89" fmla="*/ 279 h 351"/>
                <a:gd name="T90" fmla="*/ 76 w 4236"/>
                <a:gd name="T91" fmla="*/ 263 h 351"/>
                <a:gd name="T92" fmla="*/ 19 w 4236"/>
                <a:gd name="T93" fmla="*/ 248 h 351"/>
                <a:gd name="T94" fmla="*/ 0 w 4236"/>
                <a:gd name="T95" fmla="*/ 231 h 3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4236" h="351">
                  <a:moveTo>
                    <a:pt x="0" y="0"/>
                  </a:moveTo>
                  <a:lnTo>
                    <a:pt x="12" y="0"/>
                  </a:lnTo>
                  <a:lnTo>
                    <a:pt x="31" y="7"/>
                  </a:lnTo>
                  <a:lnTo>
                    <a:pt x="60" y="15"/>
                  </a:lnTo>
                  <a:lnTo>
                    <a:pt x="99" y="23"/>
                  </a:lnTo>
                  <a:lnTo>
                    <a:pt x="147" y="31"/>
                  </a:lnTo>
                  <a:lnTo>
                    <a:pt x="202" y="38"/>
                  </a:lnTo>
                  <a:lnTo>
                    <a:pt x="266" y="45"/>
                  </a:lnTo>
                  <a:lnTo>
                    <a:pt x="337" y="52"/>
                  </a:lnTo>
                  <a:lnTo>
                    <a:pt x="416" y="59"/>
                  </a:lnTo>
                  <a:lnTo>
                    <a:pt x="503" y="64"/>
                  </a:lnTo>
                  <a:lnTo>
                    <a:pt x="595" y="70"/>
                  </a:lnTo>
                  <a:lnTo>
                    <a:pt x="695" y="76"/>
                  </a:lnTo>
                  <a:lnTo>
                    <a:pt x="801" y="81"/>
                  </a:lnTo>
                  <a:lnTo>
                    <a:pt x="911" y="86"/>
                  </a:lnTo>
                  <a:lnTo>
                    <a:pt x="1028" y="90"/>
                  </a:lnTo>
                  <a:lnTo>
                    <a:pt x="1150" y="94"/>
                  </a:lnTo>
                  <a:lnTo>
                    <a:pt x="1276" y="96"/>
                  </a:lnTo>
                  <a:lnTo>
                    <a:pt x="1408" y="100"/>
                  </a:lnTo>
                  <a:lnTo>
                    <a:pt x="1544" y="103"/>
                  </a:lnTo>
                  <a:lnTo>
                    <a:pt x="1683" y="104"/>
                  </a:lnTo>
                  <a:lnTo>
                    <a:pt x="1824" y="105"/>
                  </a:lnTo>
                  <a:lnTo>
                    <a:pt x="1969" y="106"/>
                  </a:lnTo>
                  <a:lnTo>
                    <a:pt x="2118" y="106"/>
                  </a:lnTo>
                  <a:lnTo>
                    <a:pt x="2266" y="106"/>
                  </a:lnTo>
                  <a:lnTo>
                    <a:pt x="2412" y="105"/>
                  </a:lnTo>
                  <a:lnTo>
                    <a:pt x="2554" y="104"/>
                  </a:lnTo>
                  <a:lnTo>
                    <a:pt x="2693" y="103"/>
                  </a:lnTo>
                  <a:lnTo>
                    <a:pt x="2828" y="100"/>
                  </a:lnTo>
                  <a:lnTo>
                    <a:pt x="2959" y="96"/>
                  </a:lnTo>
                  <a:lnTo>
                    <a:pt x="3085" y="94"/>
                  </a:lnTo>
                  <a:lnTo>
                    <a:pt x="3207" y="90"/>
                  </a:lnTo>
                  <a:lnTo>
                    <a:pt x="3324" y="86"/>
                  </a:lnTo>
                  <a:lnTo>
                    <a:pt x="3435" y="81"/>
                  </a:lnTo>
                  <a:lnTo>
                    <a:pt x="3541" y="76"/>
                  </a:lnTo>
                  <a:lnTo>
                    <a:pt x="3640" y="70"/>
                  </a:lnTo>
                  <a:lnTo>
                    <a:pt x="3733" y="64"/>
                  </a:lnTo>
                  <a:lnTo>
                    <a:pt x="3819" y="59"/>
                  </a:lnTo>
                  <a:lnTo>
                    <a:pt x="3899" y="52"/>
                  </a:lnTo>
                  <a:lnTo>
                    <a:pt x="3971" y="45"/>
                  </a:lnTo>
                  <a:lnTo>
                    <a:pt x="4034" y="38"/>
                  </a:lnTo>
                  <a:lnTo>
                    <a:pt x="4090" y="31"/>
                  </a:lnTo>
                  <a:lnTo>
                    <a:pt x="4137" y="23"/>
                  </a:lnTo>
                  <a:lnTo>
                    <a:pt x="4175" y="15"/>
                  </a:lnTo>
                  <a:lnTo>
                    <a:pt x="4205" y="7"/>
                  </a:lnTo>
                  <a:lnTo>
                    <a:pt x="4224" y="0"/>
                  </a:lnTo>
                  <a:lnTo>
                    <a:pt x="4236" y="0"/>
                  </a:lnTo>
                  <a:lnTo>
                    <a:pt x="4236" y="231"/>
                  </a:lnTo>
                  <a:lnTo>
                    <a:pt x="4230" y="240"/>
                  </a:lnTo>
                  <a:lnTo>
                    <a:pt x="4216" y="248"/>
                  </a:lnTo>
                  <a:lnTo>
                    <a:pt x="4193" y="255"/>
                  </a:lnTo>
                  <a:lnTo>
                    <a:pt x="4160" y="263"/>
                  </a:lnTo>
                  <a:lnTo>
                    <a:pt x="4119" y="271"/>
                  </a:lnTo>
                  <a:lnTo>
                    <a:pt x="4070" y="279"/>
                  </a:lnTo>
                  <a:lnTo>
                    <a:pt x="4012" y="285"/>
                  </a:lnTo>
                  <a:lnTo>
                    <a:pt x="3946" y="291"/>
                  </a:lnTo>
                  <a:lnTo>
                    <a:pt x="3874" y="298"/>
                  </a:lnTo>
                  <a:lnTo>
                    <a:pt x="3795" y="304"/>
                  </a:lnTo>
                  <a:lnTo>
                    <a:pt x="3709" y="311"/>
                  </a:lnTo>
                  <a:lnTo>
                    <a:pt x="3616" y="316"/>
                  </a:lnTo>
                  <a:lnTo>
                    <a:pt x="3517" y="321"/>
                  </a:lnTo>
                  <a:lnTo>
                    <a:pt x="3412" y="326"/>
                  </a:lnTo>
                  <a:lnTo>
                    <a:pt x="3302" y="330"/>
                  </a:lnTo>
                  <a:lnTo>
                    <a:pt x="3187" y="335"/>
                  </a:lnTo>
                  <a:lnTo>
                    <a:pt x="3067" y="338"/>
                  </a:lnTo>
                  <a:lnTo>
                    <a:pt x="2942" y="342"/>
                  </a:lnTo>
                  <a:lnTo>
                    <a:pt x="2814" y="344"/>
                  </a:lnTo>
                  <a:lnTo>
                    <a:pt x="2681" y="347"/>
                  </a:lnTo>
                  <a:lnTo>
                    <a:pt x="2545" y="348"/>
                  </a:lnTo>
                  <a:lnTo>
                    <a:pt x="2405" y="349"/>
                  </a:lnTo>
                  <a:lnTo>
                    <a:pt x="2262" y="351"/>
                  </a:lnTo>
                  <a:lnTo>
                    <a:pt x="2118" y="351"/>
                  </a:lnTo>
                  <a:lnTo>
                    <a:pt x="1973" y="351"/>
                  </a:lnTo>
                  <a:lnTo>
                    <a:pt x="1830" y="349"/>
                  </a:lnTo>
                  <a:lnTo>
                    <a:pt x="1692" y="348"/>
                  </a:lnTo>
                  <a:lnTo>
                    <a:pt x="1555" y="347"/>
                  </a:lnTo>
                  <a:lnTo>
                    <a:pt x="1422" y="344"/>
                  </a:lnTo>
                  <a:lnTo>
                    <a:pt x="1293" y="342"/>
                  </a:lnTo>
                  <a:lnTo>
                    <a:pt x="1168" y="338"/>
                  </a:lnTo>
                  <a:lnTo>
                    <a:pt x="1049" y="335"/>
                  </a:lnTo>
                  <a:lnTo>
                    <a:pt x="933" y="330"/>
                  </a:lnTo>
                  <a:lnTo>
                    <a:pt x="824" y="326"/>
                  </a:lnTo>
                  <a:lnTo>
                    <a:pt x="719" y="321"/>
                  </a:lnTo>
                  <a:lnTo>
                    <a:pt x="621" y="316"/>
                  </a:lnTo>
                  <a:lnTo>
                    <a:pt x="527" y="311"/>
                  </a:lnTo>
                  <a:lnTo>
                    <a:pt x="441" y="304"/>
                  </a:lnTo>
                  <a:lnTo>
                    <a:pt x="361" y="298"/>
                  </a:lnTo>
                  <a:lnTo>
                    <a:pt x="289" y="291"/>
                  </a:lnTo>
                  <a:lnTo>
                    <a:pt x="224" y="285"/>
                  </a:lnTo>
                  <a:lnTo>
                    <a:pt x="166" y="279"/>
                  </a:lnTo>
                  <a:lnTo>
                    <a:pt x="117" y="271"/>
                  </a:lnTo>
                  <a:lnTo>
                    <a:pt x="76" y="263"/>
                  </a:lnTo>
                  <a:lnTo>
                    <a:pt x="42" y="255"/>
                  </a:lnTo>
                  <a:lnTo>
                    <a:pt x="19" y="248"/>
                  </a:lnTo>
                  <a:lnTo>
                    <a:pt x="5" y="240"/>
                  </a:lnTo>
                  <a:lnTo>
                    <a:pt x="0" y="23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4" name="Freeform 19"/>
            <p:cNvSpPr>
              <a:spLocks/>
            </p:cNvSpPr>
            <p:nvPr/>
          </p:nvSpPr>
          <p:spPr bwMode="auto">
            <a:xfrm>
              <a:off x="888371" y="1890558"/>
              <a:ext cx="4763189" cy="268745"/>
            </a:xfrm>
            <a:custGeom>
              <a:avLst/>
              <a:gdLst>
                <a:gd name="T0" fmla="*/ 2118 w 4236"/>
                <a:gd name="T1" fmla="*/ 0 h 239"/>
                <a:gd name="T2" fmla="*/ 2405 w 4236"/>
                <a:gd name="T3" fmla="*/ 2 h 239"/>
                <a:gd name="T4" fmla="*/ 2681 w 4236"/>
                <a:gd name="T5" fmla="*/ 6 h 239"/>
                <a:gd name="T6" fmla="*/ 2942 w 4236"/>
                <a:gd name="T7" fmla="*/ 11 h 239"/>
                <a:gd name="T8" fmla="*/ 3187 w 4236"/>
                <a:gd name="T9" fmla="*/ 17 h 239"/>
                <a:gd name="T10" fmla="*/ 3412 w 4236"/>
                <a:gd name="T11" fmla="*/ 26 h 239"/>
                <a:gd name="T12" fmla="*/ 3616 w 4236"/>
                <a:gd name="T13" fmla="*/ 36 h 239"/>
                <a:gd name="T14" fmla="*/ 3795 w 4236"/>
                <a:gd name="T15" fmla="*/ 48 h 239"/>
                <a:gd name="T16" fmla="*/ 3946 w 4236"/>
                <a:gd name="T17" fmla="*/ 60 h 239"/>
                <a:gd name="T18" fmla="*/ 4070 w 4236"/>
                <a:gd name="T19" fmla="*/ 74 h 239"/>
                <a:gd name="T20" fmla="*/ 4160 w 4236"/>
                <a:gd name="T21" fmla="*/ 89 h 239"/>
                <a:gd name="T22" fmla="*/ 4216 w 4236"/>
                <a:gd name="T23" fmla="*/ 105 h 239"/>
                <a:gd name="T24" fmla="*/ 4236 w 4236"/>
                <a:gd name="T25" fmla="*/ 120 h 239"/>
                <a:gd name="T26" fmla="*/ 4233 w 4236"/>
                <a:gd name="T27" fmla="*/ 126 h 239"/>
                <a:gd name="T28" fmla="*/ 4224 w 4236"/>
                <a:gd name="T29" fmla="*/ 133 h 239"/>
                <a:gd name="T30" fmla="*/ 4175 w 4236"/>
                <a:gd name="T31" fmla="*/ 148 h 239"/>
                <a:gd name="T32" fmla="*/ 4090 w 4236"/>
                <a:gd name="T33" fmla="*/ 164 h 239"/>
                <a:gd name="T34" fmla="*/ 3971 w 4236"/>
                <a:gd name="T35" fmla="*/ 178 h 239"/>
                <a:gd name="T36" fmla="*/ 3819 w 4236"/>
                <a:gd name="T37" fmla="*/ 192 h 239"/>
                <a:gd name="T38" fmla="*/ 3640 w 4236"/>
                <a:gd name="T39" fmla="*/ 203 h 239"/>
                <a:gd name="T40" fmla="*/ 3435 w 4236"/>
                <a:gd name="T41" fmla="*/ 214 h 239"/>
                <a:gd name="T42" fmla="*/ 3207 w 4236"/>
                <a:gd name="T43" fmla="*/ 223 h 239"/>
                <a:gd name="T44" fmla="*/ 2959 w 4236"/>
                <a:gd name="T45" fmla="*/ 229 h 239"/>
                <a:gd name="T46" fmla="*/ 2693 w 4236"/>
                <a:gd name="T47" fmla="*/ 236 h 239"/>
                <a:gd name="T48" fmla="*/ 2412 w 4236"/>
                <a:gd name="T49" fmla="*/ 238 h 239"/>
                <a:gd name="T50" fmla="*/ 2118 w 4236"/>
                <a:gd name="T51" fmla="*/ 239 h 239"/>
                <a:gd name="T52" fmla="*/ 1824 w 4236"/>
                <a:gd name="T53" fmla="*/ 238 h 239"/>
                <a:gd name="T54" fmla="*/ 1544 w 4236"/>
                <a:gd name="T55" fmla="*/ 236 h 239"/>
                <a:gd name="T56" fmla="*/ 1276 w 4236"/>
                <a:gd name="T57" fmla="*/ 229 h 239"/>
                <a:gd name="T58" fmla="*/ 1028 w 4236"/>
                <a:gd name="T59" fmla="*/ 223 h 239"/>
                <a:gd name="T60" fmla="*/ 801 w 4236"/>
                <a:gd name="T61" fmla="*/ 214 h 239"/>
                <a:gd name="T62" fmla="*/ 595 w 4236"/>
                <a:gd name="T63" fmla="*/ 203 h 239"/>
                <a:gd name="T64" fmla="*/ 416 w 4236"/>
                <a:gd name="T65" fmla="*/ 192 h 239"/>
                <a:gd name="T66" fmla="*/ 266 w 4236"/>
                <a:gd name="T67" fmla="*/ 178 h 239"/>
                <a:gd name="T68" fmla="*/ 147 w 4236"/>
                <a:gd name="T69" fmla="*/ 164 h 239"/>
                <a:gd name="T70" fmla="*/ 60 w 4236"/>
                <a:gd name="T71" fmla="*/ 148 h 239"/>
                <a:gd name="T72" fmla="*/ 12 w 4236"/>
                <a:gd name="T73" fmla="*/ 133 h 239"/>
                <a:gd name="T74" fmla="*/ 3 w 4236"/>
                <a:gd name="T75" fmla="*/ 126 h 239"/>
                <a:gd name="T76" fmla="*/ 0 w 4236"/>
                <a:gd name="T77" fmla="*/ 120 h 239"/>
                <a:gd name="T78" fmla="*/ 5 w 4236"/>
                <a:gd name="T79" fmla="*/ 112 h 239"/>
                <a:gd name="T80" fmla="*/ 42 w 4236"/>
                <a:gd name="T81" fmla="*/ 97 h 239"/>
                <a:gd name="T82" fmla="*/ 117 w 4236"/>
                <a:gd name="T83" fmla="*/ 81 h 239"/>
                <a:gd name="T84" fmla="*/ 224 w 4236"/>
                <a:gd name="T85" fmla="*/ 67 h 239"/>
                <a:gd name="T86" fmla="*/ 361 w 4236"/>
                <a:gd name="T87" fmla="*/ 53 h 239"/>
                <a:gd name="T88" fmla="*/ 527 w 4236"/>
                <a:gd name="T89" fmla="*/ 42 h 239"/>
                <a:gd name="T90" fmla="*/ 719 w 4236"/>
                <a:gd name="T91" fmla="*/ 31 h 239"/>
                <a:gd name="T92" fmla="*/ 933 w 4236"/>
                <a:gd name="T93" fmla="*/ 21 h 239"/>
                <a:gd name="T94" fmla="*/ 1168 w 4236"/>
                <a:gd name="T95" fmla="*/ 13 h 239"/>
                <a:gd name="T96" fmla="*/ 1422 w 4236"/>
                <a:gd name="T97" fmla="*/ 8 h 239"/>
                <a:gd name="T98" fmla="*/ 1692 w 4236"/>
                <a:gd name="T99" fmla="*/ 3 h 239"/>
                <a:gd name="T100" fmla="*/ 1973 w 4236"/>
                <a:gd name="T101" fmla="*/ 2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4236" h="239">
                  <a:moveTo>
                    <a:pt x="2117" y="0"/>
                  </a:moveTo>
                  <a:lnTo>
                    <a:pt x="2118" y="0"/>
                  </a:lnTo>
                  <a:lnTo>
                    <a:pt x="2262" y="2"/>
                  </a:lnTo>
                  <a:lnTo>
                    <a:pt x="2405" y="2"/>
                  </a:lnTo>
                  <a:lnTo>
                    <a:pt x="2545" y="3"/>
                  </a:lnTo>
                  <a:lnTo>
                    <a:pt x="2681" y="6"/>
                  </a:lnTo>
                  <a:lnTo>
                    <a:pt x="2814" y="8"/>
                  </a:lnTo>
                  <a:lnTo>
                    <a:pt x="2942" y="11"/>
                  </a:lnTo>
                  <a:lnTo>
                    <a:pt x="3067" y="13"/>
                  </a:lnTo>
                  <a:lnTo>
                    <a:pt x="3187" y="17"/>
                  </a:lnTo>
                  <a:lnTo>
                    <a:pt x="3302" y="21"/>
                  </a:lnTo>
                  <a:lnTo>
                    <a:pt x="3412" y="26"/>
                  </a:lnTo>
                  <a:lnTo>
                    <a:pt x="3517" y="31"/>
                  </a:lnTo>
                  <a:lnTo>
                    <a:pt x="3616" y="36"/>
                  </a:lnTo>
                  <a:lnTo>
                    <a:pt x="3709" y="42"/>
                  </a:lnTo>
                  <a:lnTo>
                    <a:pt x="3795" y="48"/>
                  </a:lnTo>
                  <a:lnTo>
                    <a:pt x="3874" y="53"/>
                  </a:lnTo>
                  <a:lnTo>
                    <a:pt x="3946" y="60"/>
                  </a:lnTo>
                  <a:lnTo>
                    <a:pt x="4012" y="67"/>
                  </a:lnTo>
                  <a:lnTo>
                    <a:pt x="4070" y="74"/>
                  </a:lnTo>
                  <a:lnTo>
                    <a:pt x="4119" y="81"/>
                  </a:lnTo>
                  <a:lnTo>
                    <a:pt x="4160" y="89"/>
                  </a:lnTo>
                  <a:lnTo>
                    <a:pt x="4193" y="97"/>
                  </a:lnTo>
                  <a:lnTo>
                    <a:pt x="4216" y="105"/>
                  </a:lnTo>
                  <a:lnTo>
                    <a:pt x="4230" y="112"/>
                  </a:lnTo>
                  <a:lnTo>
                    <a:pt x="4236" y="120"/>
                  </a:lnTo>
                  <a:lnTo>
                    <a:pt x="4236" y="124"/>
                  </a:lnTo>
                  <a:lnTo>
                    <a:pt x="4233" y="126"/>
                  </a:lnTo>
                  <a:lnTo>
                    <a:pt x="4229" y="129"/>
                  </a:lnTo>
                  <a:lnTo>
                    <a:pt x="4224" y="133"/>
                  </a:lnTo>
                  <a:lnTo>
                    <a:pt x="4205" y="140"/>
                  </a:lnTo>
                  <a:lnTo>
                    <a:pt x="4175" y="148"/>
                  </a:lnTo>
                  <a:lnTo>
                    <a:pt x="4137" y="156"/>
                  </a:lnTo>
                  <a:lnTo>
                    <a:pt x="4090" y="164"/>
                  </a:lnTo>
                  <a:lnTo>
                    <a:pt x="4034" y="171"/>
                  </a:lnTo>
                  <a:lnTo>
                    <a:pt x="3971" y="178"/>
                  </a:lnTo>
                  <a:lnTo>
                    <a:pt x="3899" y="185"/>
                  </a:lnTo>
                  <a:lnTo>
                    <a:pt x="3819" y="192"/>
                  </a:lnTo>
                  <a:lnTo>
                    <a:pt x="3733" y="197"/>
                  </a:lnTo>
                  <a:lnTo>
                    <a:pt x="3640" y="203"/>
                  </a:lnTo>
                  <a:lnTo>
                    <a:pt x="3541" y="209"/>
                  </a:lnTo>
                  <a:lnTo>
                    <a:pt x="3435" y="214"/>
                  </a:lnTo>
                  <a:lnTo>
                    <a:pt x="3324" y="219"/>
                  </a:lnTo>
                  <a:lnTo>
                    <a:pt x="3207" y="223"/>
                  </a:lnTo>
                  <a:lnTo>
                    <a:pt x="3085" y="227"/>
                  </a:lnTo>
                  <a:lnTo>
                    <a:pt x="2959" y="229"/>
                  </a:lnTo>
                  <a:lnTo>
                    <a:pt x="2828" y="233"/>
                  </a:lnTo>
                  <a:lnTo>
                    <a:pt x="2693" y="236"/>
                  </a:lnTo>
                  <a:lnTo>
                    <a:pt x="2554" y="237"/>
                  </a:lnTo>
                  <a:lnTo>
                    <a:pt x="2412" y="238"/>
                  </a:lnTo>
                  <a:lnTo>
                    <a:pt x="2266" y="239"/>
                  </a:lnTo>
                  <a:lnTo>
                    <a:pt x="2118" y="239"/>
                  </a:lnTo>
                  <a:lnTo>
                    <a:pt x="1969" y="239"/>
                  </a:lnTo>
                  <a:lnTo>
                    <a:pt x="1824" y="238"/>
                  </a:lnTo>
                  <a:lnTo>
                    <a:pt x="1683" y="237"/>
                  </a:lnTo>
                  <a:lnTo>
                    <a:pt x="1544" y="236"/>
                  </a:lnTo>
                  <a:lnTo>
                    <a:pt x="1408" y="233"/>
                  </a:lnTo>
                  <a:lnTo>
                    <a:pt x="1276" y="229"/>
                  </a:lnTo>
                  <a:lnTo>
                    <a:pt x="1150" y="227"/>
                  </a:lnTo>
                  <a:lnTo>
                    <a:pt x="1028" y="223"/>
                  </a:lnTo>
                  <a:lnTo>
                    <a:pt x="911" y="219"/>
                  </a:lnTo>
                  <a:lnTo>
                    <a:pt x="801" y="214"/>
                  </a:lnTo>
                  <a:lnTo>
                    <a:pt x="695" y="209"/>
                  </a:lnTo>
                  <a:lnTo>
                    <a:pt x="595" y="203"/>
                  </a:lnTo>
                  <a:lnTo>
                    <a:pt x="503" y="197"/>
                  </a:lnTo>
                  <a:lnTo>
                    <a:pt x="416" y="192"/>
                  </a:lnTo>
                  <a:lnTo>
                    <a:pt x="337" y="185"/>
                  </a:lnTo>
                  <a:lnTo>
                    <a:pt x="266" y="178"/>
                  </a:lnTo>
                  <a:lnTo>
                    <a:pt x="202" y="171"/>
                  </a:lnTo>
                  <a:lnTo>
                    <a:pt x="147" y="164"/>
                  </a:lnTo>
                  <a:lnTo>
                    <a:pt x="99" y="156"/>
                  </a:lnTo>
                  <a:lnTo>
                    <a:pt x="60" y="148"/>
                  </a:lnTo>
                  <a:lnTo>
                    <a:pt x="31" y="140"/>
                  </a:lnTo>
                  <a:lnTo>
                    <a:pt x="12" y="133"/>
                  </a:lnTo>
                  <a:lnTo>
                    <a:pt x="6" y="129"/>
                  </a:lnTo>
                  <a:lnTo>
                    <a:pt x="3" y="126"/>
                  </a:lnTo>
                  <a:lnTo>
                    <a:pt x="1" y="124"/>
                  </a:lnTo>
                  <a:lnTo>
                    <a:pt x="0" y="120"/>
                  </a:lnTo>
                  <a:lnTo>
                    <a:pt x="0" y="120"/>
                  </a:lnTo>
                  <a:lnTo>
                    <a:pt x="5" y="112"/>
                  </a:lnTo>
                  <a:lnTo>
                    <a:pt x="19" y="105"/>
                  </a:lnTo>
                  <a:lnTo>
                    <a:pt x="42" y="97"/>
                  </a:lnTo>
                  <a:lnTo>
                    <a:pt x="76" y="89"/>
                  </a:lnTo>
                  <a:lnTo>
                    <a:pt x="117" y="81"/>
                  </a:lnTo>
                  <a:lnTo>
                    <a:pt x="166" y="74"/>
                  </a:lnTo>
                  <a:lnTo>
                    <a:pt x="224" y="67"/>
                  </a:lnTo>
                  <a:lnTo>
                    <a:pt x="289" y="60"/>
                  </a:lnTo>
                  <a:lnTo>
                    <a:pt x="361" y="53"/>
                  </a:lnTo>
                  <a:lnTo>
                    <a:pt x="441" y="48"/>
                  </a:lnTo>
                  <a:lnTo>
                    <a:pt x="527" y="42"/>
                  </a:lnTo>
                  <a:lnTo>
                    <a:pt x="621" y="36"/>
                  </a:lnTo>
                  <a:lnTo>
                    <a:pt x="719" y="31"/>
                  </a:lnTo>
                  <a:lnTo>
                    <a:pt x="824" y="26"/>
                  </a:lnTo>
                  <a:lnTo>
                    <a:pt x="933" y="21"/>
                  </a:lnTo>
                  <a:lnTo>
                    <a:pt x="1049" y="17"/>
                  </a:lnTo>
                  <a:lnTo>
                    <a:pt x="1168" y="13"/>
                  </a:lnTo>
                  <a:lnTo>
                    <a:pt x="1293" y="11"/>
                  </a:lnTo>
                  <a:lnTo>
                    <a:pt x="1422" y="8"/>
                  </a:lnTo>
                  <a:lnTo>
                    <a:pt x="1555" y="6"/>
                  </a:lnTo>
                  <a:lnTo>
                    <a:pt x="1692" y="3"/>
                  </a:lnTo>
                  <a:lnTo>
                    <a:pt x="1830" y="2"/>
                  </a:lnTo>
                  <a:lnTo>
                    <a:pt x="1973" y="2"/>
                  </a:lnTo>
                  <a:lnTo>
                    <a:pt x="2117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dirty="0"/>
            </a:p>
          </p:txBody>
        </p:sp>
      </p:grpSp>
      <p:sp>
        <p:nvSpPr>
          <p:cNvPr id="33" name="TextBox 32">
            <a:extLst>
              <a:ext uri="{FF2B5EF4-FFF2-40B4-BE49-F238E27FC236}">
                <a16:creationId xmlns:a16="http://schemas.microsoft.com/office/drawing/2014/main" id="{6D65EA6F-9D89-4294-9A55-7163577F98C0}"/>
              </a:ext>
            </a:extLst>
          </p:cNvPr>
          <p:cNvSpPr txBox="1"/>
          <p:nvPr/>
        </p:nvSpPr>
        <p:spPr>
          <a:xfrm>
            <a:off x="5121375" y="5812699"/>
            <a:ext cx="2051990" cy="31690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400" b="1" dirty="0">
                <a:solidFill>
                  <a:schemeClr val="bg2"/>
                </a:solidFill>
                <a:latin typeface="+mj-lt"/>
              </a:rPr>
              <a:t>Description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0101B6A4-DB22-47AA-941B-4E496BC5F754}"/>
              </a:ext>
            </a:extLst>
          </p:cNvPr>
          <p:cNvSpPr txBox="1"/>
          <p:nvPr/>
        </p:nvSpPr>
        <p:spPr>
          <a:xfrm>
            <a:off x="5070005" y="2049190"/>
            <a:ext cx="2051990" cy="31690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400" b="1" dirty="0">
                <a:solidFill>
                  <a:schemeClr val="bg2"/>
                </a:solidFill>
                <a:latin typeface="+mj-lt"/>
              </a:rPr>
              <a:t>Description</a:t>
            </a: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D6D31BD9-EB23-430F-9205-A41843A488B4}"/>
              </a:ext>
            </a:extLst>
          </p:cNvPr>
          <p:cNvSpPr/>
          <p:nvPr/>
        </p:nvSpPr>
        <p:spPr>
          <a:xfrm>
            <a:off x="384716" y="1716029"/>
            <a:ext cx="263630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id-ID" sz="1200" dirty="0"/>
              <a:t>Suitable for all categories business and personal presentation</a:t>
            </a:r>
          </a:p>
        </p:txBody>
      </p: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AAE01B2D-C19F-4328-B0D0-90B4178685F7}"/>
              </a:ext>
            </a:extLst>
          </p:cNvPr>
          <p:cNvCxnSpPr/>
          <p:nvPr/>
        </p:nvCxnSpPr>
        <p:spPr>
          <a:xfrm flipH="1">
            <a:off x="3112619" y="2028436"/>
            <a:ext cx="414320" cy="0"/>
          </a:xfrm>
          <a:prstGeom prst="straightConnector1">
            <a:avLst/>
          </a:prstGeom>
          <a:ln>
            <a:solidFill>
              <a:schemeClr val="accent1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0101B6A4-DB22-47AA-941B-4E496BC5F754}"/>
              </a:ext>
            </a:extLst>
          </p:cNvPr>
          <p:cNvSpPr txBox="1"/>
          <p:nvPr/>
        </p:nvSpPr>
        <p:spPr>
          <a:xfrm>
            <a:off x="5068295" y="2715290"/>
            <a:ext cx="2051990" cy="31690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400" b="1" dirty="0">
                <a:solidFill>
                  <a:schemeClr val="bg2"/>
                </a:solidFill>
                <a:latin typeface="+mj-lt"/>
              </a:rPr>
              <a:t>Description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0101B6A4-DB22-47AA-941B-4E496BC5F754}"/>
              </a:ext>
            </a:extLst>
          </p:cNvPr>
          <p:cNvSpPr txBox="1"/>
          <p:nvPr/>
        </p:nvSpPr>
        <p:spPr>
          <a:xfrm>
            <a:off x="5076859" y="3350568"/>
            <a:ext cx="2051990" cy="31690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400" b="1" dirty="0">
                <a:solidFill>
                  <a:schemeClr val="bg2"/>
                </a:solidFill>
                <a:latin typeface="+mj-lt"/>
              </a:rPr>
              <a:t>Description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0101B6A4-DB22-47AA-941B-4E496BC5F754}"/>
              </a:ext>
            </a:extLst>
          </p:cNvPr>
          <p:cNvSpPr txBox="1"/>
          <p:nvPr/>
        </p:nvSpPr>
        <p:spPr>
          <a:xfrm>
            <a:off x="5095697" y="4006394"/>
            <a:ext cx="2051990" cy="31690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400" b="1" dirty="0">
                <a:solidFill>
                  <a:schemeClr val="bg2"/>
                </a:solidFill>
                <a:latin typeface="+mj-lt"/>
              </a:rPr>
              <a:t>Description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0101B6A4-DB22-47AA-941B-4E496BC5F754}"/>
              </a:ext>
            </a:extLst>
          </p:cNvPr>
          <p:cNvSpPr txBox="1"/>
          <p:nvPr/>
        </p:nvSpPr>
        <p:spPr>
          <a:xfrm>
            <a:off x="5104261" y="4641672"/>
            <a:ext cx="2051990" cy="31690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400" b="1" dirty="0">
                <a:solidFill>
                  <a:schemeClr val="bg2"/>
                </a:solidFill>
                <a:latin typeface="+mj-lt"/>
              </a:rPr>
              <a:t>Description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0101B6A4-DB22-47AA-941B-4E496BC5F754}"/>
              </a:ext>
            </a:extLst>
          </p:cNvPr>
          <p:cNvSpPr txBox="1"/>
          <p:nvPr/>
        </p:nvSpPr>
        <p:spPr>
          <a:xfrm>
            <a:off x="5112825" y="5246128"/>
            <a:ext cx="2051990" cy="31690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400" b="1" dirty="0">
                <a:solidFill>
                  <a:schemeClr val="bg2"/>
                </a:solidFill>
                <a:latin typeface="+mj-lt"/>
              </a:rPr>
              <a:t>Description</a:t>
            </a:r>
          </a:p>
        </p:txBody>
      </p:sp>
      <p:sp>
        <p:nvSpPr>
          <p:cNvPr id="170" name="Rectangle 169">
            <a:extLst>
              <a:ext uri="{FF2B5EF4-FFF2-40B4-BE49-F238E27FC236}">
                <a16:creationId xmlns:a16="http://schemas.microsoft.com/office/drawing/2014/main" id="{D6D31BD9-EB23-430F-9205-A41843A488B4}"/>
              </a:ext>
            </a:extLst>
          </p:cNvPr>
          <p:cNvSpPr/>
          <p:nvPr/>
        </p:nvSpPr>
        <p:spPr>
          <a:xfrm>
            <a:off x="997901" y="3057499"/>
            <a:ext cx="263630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id-ID" sz="1200" dirty="0"/>
              <a:t>Suitable for all categories business and personal presentation</a:t>
            </a:r>
          </a:p>
        </p:txBody>
      </p:sp>
      <p:cxnSp>
        <p:nvCxnSpPr>
          <p:cNvPr id="172" name="Straight Arrow Connector 171">
            <a:extLst>
              <a:ext uri="{FF2B5EF4-FFF2-40B4-BE49-F238E27FC236}">
                <a16:creationId xmlns:a16="http://schemas.microsoft.com/office/drawing/2014/main" id="{15A61560-0535-426B-B17E-B2CFB5F0E745}"/>
              </a:ext>
            </a:extLst>
          </p:cNvPr>
          <p:cNvCxnSpPr/>
          <p:nvPr/>
        </p:nvCxnSpPr>
        <p:spPr>
          <a:xfrm flipH="1">
            <a:off x="3726676" y="3372084"/>
            <a:ext cx="599440" cy="0"/>
          </a:xfrm>
          <a:prstGeom prst="straightConnector1">
            <a:avLst/>
          </a:prstGeom>
          <a:ln w="12700">
            <a:solidFill>
              <a:schemeClr val="accent3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3" name="Straight Arrow Connector 172">
            <a:extLst>
              <a:ext uri="{FF2B5EF4-FFF2-40B4-BE49-F238E27FC236}">
                <a16:creationId xmlns:a16="http://schemas.microsoft.com/office/drawing/2014/main" id="{15A61560-0535-426B-B17E-B2CFB5F0E745}"/>
              </a:ext>
            </a:extLst>
          </p:cNvPr>
          <p:cNvCxnSpPr/>
          <p:nvPr/>
        </p:nvCxnSpPr>
        <p:spPr>
          <a:xfrm flipH="1">
            <a:off x="4708967" y="5853197"/>
            <a:ext cx="599440" cy="0"/>
          </a:xfrm>
          <a:prstGeom prst="straightConnector1">
            <a:avLst/>
          </a:prstGeom>
          <a:ln w="12700">
            <a:solidFill>
              <a:schemeClr val="accent1">
                <a:lumMod val="75000"/>
              </a:schemeClr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4" name="Straight Arrow Connector 173">
            <a:extLst>
              <a:ext uri="{FF2B5EF4-FFF2-40B4-BE49-F238E27FC236}">
                <a16:creationId xmlns:a16="http://schemas.microsoft.com/office/drawing/2014/main" id="{15A61560-0535-426B-B17E-B2CFB5F0E745}"/>
              </a:ext>
            </a:extLst>
          </p:cNvPr>
          <p:cNvCxnSpPr/>
          <p:nvPr/>
        </p:nvCxnSpPr>
        <p:spPr>
          <a:xfrm flipH="1">
            <a:off x="4311304" y="4660244"/>
            <a:ext cx="599440" cy="0"/>
          </a:xfrm>
          <a:prstGeom prst="straightConnector1">
            <a:avLst/>
          </a:prstGeom>
          <a:ln w="12700">
            <a:solidFill>
              <a:schemeClr val="accent5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5" name="Straight Arrow Connector 174">
            <a:extLst>
              <a:ext uri="{FF2B5EF4-FFF2-40B4-BE49-F238E27FC236}">
                <a16:creationId xmlns:a16="http://schemas.microsoft.com/office/drawing/2014/main" id="{37A569A1-7CE1-4FE7-9470-9D244F0EEC7E}"/>
              </a:ext>
            </a:extLst>
          </p:cNvPr>
          <p:cNvCxnSpPr>
            <a:cxnSpLocks/>
          </p:cNvCxnSpPr>
          <p:nvPr/>
        </p:nvCxnSpPr>
        <p:spPr>
          <a:xfrm>
            <a:off x="8213858" y="2715290"/>
            <a:ext cx="414320" cy="0"/>
          </a:xfrm>
          <a:prstGeom prst="straightConnector1">
            <a:avLst/>
          </a:prstGeom>
          <a:ln>
            <a:solidFill>
              <a:schemeClr val="accent2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6" name="Rectangle 175">
            <a:extLst>
              <a:ext uri="{FF2B5EF4-FFF2-40B4-BE49-F238E27FC236}">
                <a16:creationId xmlns:a16="http://schemas.microsoft.com/office/drawing/2014/main" id="{452809E9-86D6-4ADF-85BC-013B90010FE7}"/>
              </a:ext>
            </a:extLst>
          </p:cNvPr>
          <p:cNvSpPr/>
          <p:nvPr/>
        </p:nvSpPr>
        <p:spPr>
          <a:xfrm>
            <a:off x="8728249" y="2406872"/>
            <a:ext cx="2636309" cy="6168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200" dirty="0"/>
              <a:t>Suitable for all categories business and personal presentation</a:t>
            </a:r>
          </a:p>
        </p:txBody>
      </p:sp>
      <p:cxnSp>
        <p:nvCxnSpPr>
          <p:cNvPr id="177" name="Straight Arrow Connector 176">
            <a:extLst>
              <a:ext uri="{FF2B5EF4-FFF2-40B4-BE49-F238E27FC236}">
                <a16:creationId xmlns:a16="http://schemas.microsoft.com/office/drawing/2014/main" id="{37A569A1-7CE1-4FE7-9470-9D244F0EEC7E}"/>
              </a:ext>
            </a:extLst>
          </p:cNvPr>
          <p:cNvCxnSpPr>
            <a:cxnSpLocks/>
          </p:cNvCxnSpPr>
          <p:nvPr/>
        </p:nvCxnSpPr>
        <p:spPr>
          <a:xfrm>
            <a:off x="7537132" y="4018951"/>
            <a:ext cx="414320" cy="0"/>
          </a:xfrm>
          <a:prstGeom prst="straightConnector1">
            <a:avLst/>
          </a:prstGeom>
          <a:ln>
            <a:solidFill>
              <a:schemeClr val="accent4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8" name="Rectangle 177">
            <a:extLst>
              <a:ext uri="{FF2B5EF4-FFF2-40B4-BE49-F238E27FC236}">
                <a16:creationId xmlns:a16="http://schemas.microsoft.com/office/drawing/2014/main" id="{452809E9-86D6-4ADF-85BC-013B90010FE7}"/>
              </a:ext>
            </a:extLst>
          </p:cNvPr>
          <p:cNvSpPr/>
          <p:nvPr/>
        </p:nvSpPr>
        <p:spPr>
          <a:xfrm>
            <a:off x="8042508" y="3718478"/>
            <a:ext cx="2636309" cy="6168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200" dirty="0"/>
              <a:t>Suitable for all categories business and personal presentation</a:t>
            </a:r>
          </a:p>
        </p:txBody>
      </p:sp>
      <p:sp>
        <p:nvSpPr>
          <p:cNvPr id="179" name="Rectangle 178">
            <a:extLst>
              <a:ext uri="{FF2B5EF4-FFF2-40B4-BE49-F238E27FC236}">
                <a16:creationId xmlns:a16="http://schemas.microsoft.com/office/drawing/2014/main" id="{D6D31BD9-EB23-430F-9205-A41843A488B4}"/>
              </a:ext>
            </a:extLst>
          </p:cNvPr>
          <p:cNvSpPr/>
          <p:nvPr/>
        </p:nvSpPr>
        <p:spPr>
          <a:xfrm>
            <a:off x="1600630" y="4336364"/>
            <a:ext cx="263630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id-ID" sz="1200" dirty="0"/>
              <a:t>Suitable for all categories business and personal presentation</a:t>
            </a:r>
          </a:p>
        </p:txBody>
      </p:sp>
      <p:sp>
        <p:nvSpPr>
          <p:cNvPr id="181" name="Rectangle 180">
            <a:extLst>
              <a:ext uri="{FF2B5EF4-FFF2-40B4-BE49-F238E27FC236}">
                <a16:creationId xmlns:a16="http://schemas.microsoft.com/office/drawing/2014/main" id="{452809E9-86D6-4ADF-85BC-013B90010FE7}"/>
              </a:ext>
            </a:extLst>
          </p:cNvPr>
          <p:cNvSpPr/>
          <p:nvPr/>
        </p:nvSpPr>
        <p:spPr>
          <a:xfrm>
            <a:off x="7582420" y="4979282"/>
            <a:ext cx="2636309" cy="6168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200" dirty="0"/>
              <a:t>Suitable for all categories business and personal presentation</a:t>
            </a:r>
          </a:p>
        </p:txBody>
      </p:sp>
      <p:sp>
        <p:nvSpPr>
          <p:cNvPr id="182" name="Rectangle 181">
            <a:extLst>
              <a:ext uri="{FF2B5EF4-FFF2-40B4-BE49-F238E27FC236}">
                <a16:creationId xmlns:a16="http://schemas.microsoft.com/office/drawing/2014/main" id="{D6D31BD9-EB23-430F-9205-A41843A488B4}"/>
              </a:ext>
            </a:extLst>
          </p:cNvPr>
          <p:cNvSpPr/>
          <p:nvPr/>
        </p:nvSpPr>
        <p:spPr>
          <a:xfrm>
            <a:off x="1997131" y="5541261"/>
            <a:ext cx="263630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id-ID" sz="1200" dirty="0"/>
              <a:t>Suitable for all categories business and personal presentation</a:t>
            </a:r>
          </a:p>
        </p:txBody>
      </p:sp>
    </p:spTree>
    <p:extLst>
      <p:ext uri="{BB962C8B-B14F-4D97-AF65-F5344CB8AC3E}">
        <p14:creationId xmlns:p14="http://schemas.microsoft.com/office/powerpoint/2010/main" val="19569356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1000"/>
                            </p:stCondLst>
                            <p:childTnLst>
                              <p:par>
                                <p:cTn id="56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4" dur="500"/>
                                        <p:tgtEl>
                                          <p:spTgt spid="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0" dur="500"/>
                                        <p:tgtEl>
                                          <p:spTgt spid="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6" dur="500"/>
                                        <p:tgtEl>
                                          <p:spTgt spid="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1500"/>
                            </p:stCondLst>
                            <p:childTnLst>
                              <p:par>
                                <p:cTn id="7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  <p:bldP spid="34" grpId="0"/>
      <p:bldP spid="36" grpId="0"/>
      <p:bldP spid="30" grpId="0"/>
      <p:bldP spid="31" grpId="0"/>
      <p:bldP spid="32" grpId="0"/>
      <p:bldP spid="35" grpId="0"/>
      <p:bldP spid="40" grpId="0"/>
      <p:bldP spid="170" grpId="0"/>
      <p:bldP spid="176" grpId="0"/>
      <p:bldP spid="178" grpId="0"/>
      <p:bldP spid="179" grpId="0"/>
      <p:bldP spid="181" grpId="0"/>
      <p:bldP spid="18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768350"/>
          </a:xfrm>
        </p:spPr>
        <p:txBody>
          <a:bodyPr/>
          <a:lstStyle/>
          <a:p>
            <a:r>
              <a:rPr lang="en-US" dirty="0"/>
              <a:t>FUNNEL DIAGRAM</a:t>
            </a:r>
          </a:p>
        </p:txBody>
      </p:sp>
      <p:sp>
        <p:nvSpPr>
          <p:cNvPr id="87" name="Freeform 6"/>
          <p:cNvSpPr>
            <a:spLocks/>
          </p:cNvSpPr>
          <p:nvPr/>
        </p:nvSpPr>
        <p:spPr bwMode="auto">
          <a:xfrm>
            <a:off x="3658570" y="2221352"/>
            <a:ext cx="4874860" cy="773440"/>
          </a:xfrm>
          <a:custGeom>
            <a:avLst/>
            <a:gdLst>
              <a:gd name="T0" fmla="*/ 1487 w 2893"/>
              <a:gd name="T1" fmla="*/ 0 h 459"/>
              <a:gd name="T2" fmla="*/ 0 w 2893"/>
              <a:gd name="T3" fmla="*/ 0 h 459"/>
              <a:gd name="T4" fmla="*/ 294 w 2893"/>
              <a:gd name="T5" fmla="*/ 459 h 459"/>
              <a:gd name="T6" fmla="*/ 2630 w 2893"/>
              <a:gd name="T7" fmla="*/ 459 h 459"/>
              <a:gd name="T8" fmla="*/ 2893 w 2893"/>
              <a:gd name="T9" fmla="*/ 0 h 459"/>
              <a:gd name="T10" fmla="*/ 1487 w 2893"/>
              <a:gd name="T11" fmla="*/ 0 h 4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893" h="459">
                <a:moveTo>
                  <a:pt x="1487" y="0"/>
                </a:moveTo>
                <a:lnTo>
                  <a:pt x="0" y="0"/>
                </a:lnTo>
                <a:lnTo>
                  <a:pt x="294" y="459"/>
                </a:lnTo>
                <a:lnTo>
                  <a:pt x="2630" y="459"/>
                </a:lnTo>
                <a:lnTo>
                  <a:pt x="2893" y="0"/>
                </a:lnTo>
                <a:lnTo>
                  <a:pt x="1487" y="0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88" name="Freeform 7"/>
          <p:cNvSpPr>
            <a:spLocks/>
          </p:cNvSpPr>
          <p:nvPr/>
        </p:nvSpPr>
        <p:spPr bwMode="auto">
          <a:xfrm>
            <a:off x="4153976" y="2994792"/>
            <a:ext cx="3936286" cy="834102"/>
          </a:xfrm>
          <a:custGeom>
            <a:avLst/>
            <a:gdLst>
              <a:gd name="T0" fmla="*/ 0 w 2336"/>
              <a:gd name="T1" fmla="*/ 0 h 495"/>
              <a:gd name="T2" fmla="*/ 317 w 2336"/>
              <a:gd name="T3" fmla="*/ 495 h 495"/>
              <a:gd name="T4" fmla="*/ 2052 w 2336"/>
              <a:gd name="T5" fmla="*/ 495 h 495"/>
              <a:gd name="T6" fmla="*/ 2336 w 2336"/>
              <a:gd name="T7" fmla="*/ 0 h 495"/>
              <a:gd name="T8" fmla="*/ 0 w 2336"/>
              <a:gd name="T9" fmla="*/ 0 h 4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336" h="495">
                <a:moveTo>
                  <a:pt x="0" y="0"/>
                </a:moveTo>
                <a:lnTo>
                  <a:pt x="317" y="495"/>
                </a:lnTo>
                <a:lnTo>
                  <a:pt x="2052" y="495"/>
                </a:lnTo>
                <a:lnTo>
                  <a:pt x="2336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89" name="Freeform 8"/>
          <p:cNvSpPr>
            <a:spLocks/>
          </p:cNvSpPr>
          <p:nvPr/>
        </p:nvSpPr>
        <p:spPr bwMode="auto">
          <a:xfrm>
            <a:off x="5154898" y="4578744"/>
            <a:ext cx="2022064" cy="766700"/>
          </a:xfrm>
          <a:custGeom>
            <a:avLst/>
            <a:gdLst>
              <a:gd name="T0" fmla="*/ 272 w 1200"/>
              <a:gd name="T1" fmla="*/ 455 h 455"/>
              <a:gd name="T2" fmla="*/ 928 w 1200"/>
              <a:gd name="T3" fmla="*/ 455 h 455"/>
              <a:gd name="T4" fmla="*/ 1200 w 1200"/>
              <a:gd name="T5" fmla="*/ 0 h 455"/>
              <a:gd name="T6" fmla="*/ 0 w 1200"/>
              <a:gd name="T7" fmla="*/ 0 h 455"/>
              <a:gd name="T8" fmla="*/ 272 w 1200"/>
              <a:gd name="T9" fmla="*/ 455 h 4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00" h="455">
                <a:moveTo>
                  <a:pt x="272" y="455"/>
                </a:moveTo>
                <a:lnTo>
                  <a:pt x="928" y="455"/>
                </a:lnTo>
                <a:lnTo>
                  <a:pt x="1200" y="0"/>
                </a:lnTo>
                <a:lnTo>
                  <a:pt x="0" y="0"/>
                </a:lnTo>
                <a:lnTo>
                  <a:pt x="272" y="455"/>
                </a:ln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90" name="Freeform 9"/>
          <p:cNvSpPr>
            <a:spLocks/>
          </p:cNvSpPr>
          <p:nvPr/>
        </p:nvSpPr>
        <p:spPr bwMode="auto">
          <a:xfrm>
            <a:off x="4688138" y="3828894"/>
            <a:ext cx="2923568" cy="749849"/>
          </a:xfrm>
          <a:custGeom>
            <a:avLst/>
            <a:gdLst>
              <a:gd name="T0" fmla="*/ 1735 w 1735"/>
              <a:gd name="T1" fmla="*/ 0 h 445"/>
              <a:gd name="T2" fmla="*/ 0 w 1735"/>
              <a:gd name="T3" fmla="*/ 0 h 445"/>
              <a:gd name="T4" fmla="*/ 161 w 1735"/>
              <a:gd name="T5" fmla="*/ 249 h 445"/>
              <a:gd name="T6" fmla="*/ 277 w 1735"/>
              <a:gd name="T7" fmla="*/ 445 h 445"/>
              <a:gd name="T8" fmla="*/ 1477 w 1735"/>
              <a:gd name="T9" fmla="*/ 445 h 445"/>
              <a:gd name="T10" fmla="*/ 1593 w 1735"/>
              <a:gd name="T11" fmla="*/ 249 h 445"/>
              <a:gd name="T12" fmla="*/ 1735 w 1735"/>
              <a:gd name="T13" fmla="*/ 0 h 4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735" h="445">
                <a:moveTo>
                  <a:pt x="1735" y="0"/>
                </a:moveTo>
                <a:lnTo>
                  <a:pt x="0" y="0"/>
                </a:lnTo>
                <a:lnTo>
                  <a:pt x="161" y="249"/>
                </a:lnTo>
                <a:lnTo>
                  <a:pt x="277" y="445"/>
                </a:lnTo>
                <a:lnTo>
                  <a:pt x="1477" y="445"/>
                </a:lnTo>
                <a:lnTo>
                  <a:pt x="1593" y="249"/>
                </a:lnTo>
                <a:lnTo>
                  <a:pt x="1735" y="0"/>
                </a:lnTo>
                <a:close/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54ACE47C-D390-40DB-BEAD-F768B34F9617}"/>
              </a:ext>
            </a:extLst>
          </p:cNvPr>
          <p:cNvGrpSpPr/>
          <p:nvPr/>
        </p:nvGrpSpPr>
        <p:grpSpPr>
          <a:xfrm>
            <a:off x="3815280" y="1479928"/>
            <a:ext cx="4563125" cy="685818"/>
            <a:chOff x="3815280" y="1479928"/>
            <a:chExt cx="4563125" cy="685818"/>
          </a:xfrm>
        </p:grpSpPr>
        <p:grpSp>
          <p:nvGrpSpPr>
            <p:cNvPr id="14" name="Group 13"/>
            <p:cNvGrpSpPr/>
            <p:nvPr/>
          </p:nvGrpSpPr>
          <p:grpSpPr>
            <a:xfrm>
              <a:off x="5965409" y="1479928"/>
              <a:ext cx="251072" cy="685818"/>
              <a:chOff x="5965409" y="1479928"/>
              <a:chExt cx="251072" cy="685818"/>
            </a:xfrm>
          </p:grpSpPr>
          <p:sp>
            <p:nvSpPr>
              <p:cNvPr id="91" name="Freeform 10"/>
              <p:cNvSpPr>
                <a:spLocks/>
              </p:cNvSpPr>
              <p:nvPr/>
            </p:nvSpPr>
            <p:spPr bwMode="auto">
              <a:xfrm>
                <a:off x="5965409" y="1626528"/>
                <a:ext cx="251072" cy="232538"/>
              </a:xfrm>
              <a:custGeom>
                <a:avLst/>
                <a:gdLst>
                  <a:gd name="T0" fmla="*/ 51 w 63"/>
                  <a:gd name="T1" fmla="*/ 0 h 58"/>
                  <a:gd name="T2" fmla="*/ 42 w 63"/>
                  <a:gd name="T3" fmla="*/ 0 h 58"/>
                  <a:gd name="T4" fmla="*/ 31 w 63"/>
                  <a:gd name="T5" fmla="*/ 3 h 58"/>
                  <a:gd name="T6" fmla="*/ 21 w 63"/>
                  <a:gd name="T7" fmla="*/ 0 h 58"/>
                  <a:gd name="T8" fmla="*/ 12 w 63"/>
                  <a:gd name="T9" fmla="*/ 0 h 58"/>
                  <a:gd name="T10" fmla="*/ 12 w 63"/>
                  <a:gd name="T11" fmla="*/ 0 h 58"/>
                  <a:gd name="T12" fmla="*/ 12 w 63"/>
                  <a:gd name="T13" fmla="*/ 0 h 58"/>
                  <a:gd name="T14" fmla="*/ 1 w 63"/>
                  <a:gd name="T15" fmla="*/ 21 h 58"/>
                  <a:gd name="T16" fmla="*/ 1 w 63"/>
                  <a:gd name="T17" fmla="*/ 54 h 58"/>
                  <a:gd name="T18" fmla="*/ 6 w 63"/>
                  <a:gd name="T19" fmla="*/ 58 h 58"/>
                  <a:gd name="T20" fmla="*/ 7 w 63"/>
                  <a:gd name="T21" fmla="*/ 58 h 58"/>
                  <a:gd name="T22" fmla="*/ 12 w 63"/>
                  <a:gd name="T23" fmla="*/ 54 h 58"/>
                  <a:gd name="T24" fmla="*/ 12 w 63"/>
                  <a:gd name="T25" fmla="*/ 32 h 58"/>
                  <a:gd name="T26" fmla="*/ 12 w 63"/>
                  <a:gd name="T27" fmla="*/ 17 h 58"/>
                  <a:gd name="T28" fmla="*/ 15 w 63"/>
                  <a:gd name="T29" fmla="*/ 17 h 58"/>
                  <a:gd name="T30" fmla="*/ 15 w 63"/>
                  <a:gd name="T31" fmla="*/ 48 h 58"/>
                  <a:gd name="T32" fmla="*/ 48 w 63"/>
                  <a:gd name="T33" fmla="*/ 48 h 58"/>
                  <a:gd name="T34" fmla="*/ 48 w 63"/>
                  <a:gd name="T35" fmla="*/ 17 h 58"/>
                  <a:gd name="T36" fmla="*/ 51 w 63"/>
                  <a:gd name="T37" fmla="*/ 17 h 58"/>
                  <a:gd name="T38" fmla="*/ 51 w 63"/>
                  <a:gd name="T39" fmla="*/ 32 h 58"/>
                  <a:gd name="T40" fmla="*/ 51 w 63"/>
                  <a:gd name="T41" fmla="*/ 54 h 58"/>
                  <a:gd name="T42" fmla="*/ 56 w 63"/>
                  <a:gd name="T43" fmla="*/ 58 h 58"/>
                  <a:gd name="T44" fmla="*/ 57 w 63"/>
                  <a:gd name="T45" fmla="*/ 58 h 58"/>
                  <a:gd name="T46" fmla="*/ 61 w 63"/>
                  <a:gd name="T47" fmla="*/ 54 h 58"/>
                  <a:gd name="T48" fmla="*/ 61 w 63"/>
                  <a:gd name="T49" fmla="*/ 21 h 58"/>
                  <a:gd name="T50" fmla="*/ 51 w 63"/>
                  <a:gd name="T51" fmla="*/ 0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63" h="58">
                    <a:moveTo>
                      <a:pt x="51" y="0"/>
                    </a:moveTo>
                    <a:cubicBezTo>
                      <a:pt x="42" y="0"/>
                      <a:pt x="42" y="0"/>
                      <a:pt x="42" y="0"/>
                    </a:cubicBezTo>
                    <a:cubicBezTo>
                      <a:pt x="39" y="2"/>
                      <a:pt x="36" y="3"/>
                      <a:pt x="31" y="3"/>
                    </a:cubicBezTo>
                    <a:cubicBezTo>
                      <a:pt x="27" y="3"/>
                      <a:pt x="24" y="2"/>
                      <a:pt x="21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0" y="0"/>
                      <a:pt x="2" y="16"/>
                      <a:pt x="1" y="21"/>
                    </a:cubicBezTo>
                    <a:cubicBezTo>
                      <a:pt x="1" y="54"/>
                      <a:pt x="1" y="54"/>
                      <a:pt x="1" y="54"/>
                    </a:cubicBezTo>
                    <a:cubicBezTo>
                      <a:pt x="1" y="56"/>
                      <a:pt x="3" y="58"/>
                      <a:pt x="6" y="58"/>
                    </a:cubicBezTo>
                    <a:cubicBezTo>
                      <a:pt x="7" y="58"/>
                      <a:pt x="7" y="58"/>
                      <a:pt x="7" y="58"/>
                    </a:cubicBezTo>
                    <a:cubicBezTo>
                      <a:pt x="10" y="58"/>
                      <a:pt x="12" y="56"/>
                      <a:pt x="12" y="54"/>
                    </a:cubicBezTo>
                    <a:cubicBezTo>
                      <a:pt x="12" y="32"/>
                      <a:pt x="12" y="32"/>
                      <a:pt x="12" y="32"/>
                    </a:cubicBezTo>
                    <a:cubicBezTo>
                      <a:pt x="12" y="17"/>
                      <a:pt x="12" y="17"/>
                      <a:pt x="12" y="17"/>
                    </a:cubicBezTo>
                    <a:cubicBezTo>
                      <a:pt x="15" y="17"/>
                      <a:pt x="15" y="17"/>
                      <a:pt x="15" y="17"/>
                    </a:cubicBezTo>
                    <a:cubicBezTo>
                      <a:pt x="15" y="48"/>
                      <a:pt x="15" y="48"/>
                      <a:pt x="15" y="48"/>
                    </a:cubicBezTo>
                    <a:cubicBezTo>
                      <a:pt x="48" y="48"/>
                      <a:pt x="48" y="48"/>
                      <a:pt x="48" y="48"/>
                    </a:cubicBezTo>
                    <a:cubicBezTo>
                      <a:pt x="48" y="17"/>
                      <a:pt x="48" y="17"/>
                      <a:pt x="48" y="17"/>
                    </a:cubicBezTo>
                    <a:cubicBezTo>
                      <a:pt x="51" y="17"/>
                      <a:pt x="51" y="17"/>
                      <a:pt x="51" y="17"/>
                    </a:cubicBezTo>
                    <a:cubicBezTo>
                      <a:pt x="51" y="32"/>
                      <a:pt x="51" y="32"/>
                      <a:pt x="51" y="32"/>
                    </a:cubicBezTo>
                    <a:cubicBezTo>
                      <a:pt x="51" y="54"/>
                      <a:pt x="51" y="54"/>
                      <a:pt x="51" y="54"/>
                    </a:cubicBezTo>
                    <a:cubicBezTo>
                      <a:pt x="51" y="56"/>
                      <a:pt x="53" y="58"/>
                      <a:pt x="56" y="58"/>
                    </a:cubicBezTo>
                    <a:cubicBezTo>
                      <a:pt x="57" y="58"/>
                      <a:pt x="57" y="58"/>
                      <a:pt x="57" y="58"/>
                    </a:cubicBezTo>
                    <a:cubicBezTo>
                      <a:pt x="59" y="58"/>
                      <a:pt x="61" y="56"/>
                      <a:pt x="61" y="54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1" y="16"/>
                      <a:pt x="63" y="0"/>
                      <a:pt x="51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92" name="Freeform 11"/>
              <p:cNvSpPr>
                <a:spLocks/>
              </p:cNvSpPr>
              <p:nvPr/>
            </p:nvSpPr>
            <p:spPr bwMode="auto">
              <a:xfrm>
                <a:off x="6024386" y="1479928"/>
                <a:ext cx="131434" cy="134804"/>
              </a:xfrm>
              <a:custGeom>
                <a:avLst/>
                <a:gdLst>
                  <a:gd name="T0" fmla="*/ 6 w 33"/>
                  <a:gd name="T1" fmla="*/ 30 h 34"/>
                  <a:gd name="T2" fmla="*/ 16 w 33"/>
                  <a:gd name="T3" fmla="*/ 34 h 34"/>
                  <a:gd name="T4" fmla="*/ 27 w 33"/>
                  <a:gd name="T5" fmla="*/ 30 h 34"/>
                  <a:gd name="T6" fmla="*/ 31 w 33"/>
                  <a:gd name="T7" fmla="*/ 26 h 34"/>
                  <a:gd name="T8" fmla="*/ 33 w 33"/>
                  <a:gd name="T9" fmla="*/ 17 h 34"/>
                  <a:gd name="T10" fmla="*/ 16 w 33"/>
                  <a:gd name="T11" fmla="*/ 0 h 34"/>
                  <a:gd name="T12" fmla="*/ 0 w 33"/>
                  <a:gd name="T13" fmla="*/ 17 h 34"/>
                  <a:gd name="T14" fmla="*/ 2 w 33"/>
                  <a:gd name="T15" fmla="*/ 25 h 34"/>
                  <a:gd name="T16" fmla="*/ 6 w 33"/>
                  <a:gd name="T17" fmla="*/ 3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3" h="34">
                    <a:moveTo>
                      <a:pt x="6" y="30"/>
                    </a:moveTo>
                    <a:cubicBezTo>
                      <a:pt x="9" y="32"/>
                      <a:pt x="12" y="34"/>
                      <a:pt x="16" y="34"/>
                    </a:cubicBezTo>
                    <a:cubicBezTo>
                      <a:pt x="21" y="34"/>
                      <a:pt x="24" y="32"/>
                      <a:pt x="27" y="30"/>
                    </a:cubicBezTo>
                    <a:cubicBezTo>
                      <a:pt x="29" y="29"/>
                      <a:pt x="30" y="27"/>
                      <a:pt x="31" y="26"/>
                    </a:cubicBezTo>
                    <a:cubicBezTo>
                      <a:pt x="32" y="23"/>
                      <a:pt x="33" y="20"/>
                      <a:pt x="33" y="17"/>
                    </a:cubicBezTo>
                    <a:cubicBezTo>
                      <a:pt x="33" y="7"/>
                      <a:pt x="26" y="0"/>
                      <a:pt x="16" y="0"/>
                    </a:cubicBezTo>
                    <a:cubicBezTo>
                      <a:pt x="7" y="0"/>
                      <a:pt x="0" y="7"/>
                      <a:pt x="0" y="17"/>
                    </a:cubicBezTo>
                    <a:cubicBezTo>
                      <a:pt x="0" y="20"/>
                      <a:pt x="0" y="23"/>
                      <a:pt x="2" y="25"/>
                    </a:cubicBezTo>
                    <a:cubicBezTo>
                      <a:pt x="3" y="27"/>
                      <a:pt x="4" y="29"/>
                      <a:pt x="6" y="30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93" name="Freeform 12"/>
              <p:cNvSpPr>
                <a:spLocks/>
              </p:cNvSpPr>
              <p:nvPr/>
            </p:nvSpPr>
            <p:spPr bwMode="auto">
              <a:xfrm>
                <a:off x="6024386" y="1827050"/>
                <a:ext cx="131434" cy="338696"/>
              </a:xfrm>
              <a:custGeom>
                <a:avLst/>
                <a:gdLst>
                  <a:gd name="T0" fmla="*/ 28 w 33"/>
                  <a:gd name="T1" fmla="*/ 0 h 85"/>
                  <a:gd name="T2" fmla="*/ 27 w 33"/>
                  <a:gd name="T3" fmla="*/ 0 h 85"/>
                  <a:gd name="T4" fmla="*/ 26 w 33"/>
                  <a:gd name="T5" fmla="*/ 0 h 85"/>
                  <a:gd name="T6" fmla="*/ 25 w 33"/>
                  <a:gd name="T7" fmla="*/ 0 h 85"/>
                  <a:gd name="T8" fmla="*/ 25 w 33"/>
                  <a:gd name="T9" fmla="*/ 0 h 85"/>
                  <a:gd name="T10" fmla="*/ 8 w 33"/>
                  <a:gd name="T11" fmla="*/ 0 h 85"/>
                  <a:gd name="T12" fmla="*/ 8 w 33"/>
                  <a:gd name="T13" fmla="*/ 0 h 85"/>
                  <a:gd name="T14" fmla="*/ 7 w 33"/>
                  <a:gd name="T15" fmla="*/ 0 h 85"/>
                  <a:gd name="T16" fmla="*/ 6 w 33"/>
                  <a:gd name="T17" fmla="*/ 0 h 85"/>
                  <a:gd name="T18" fmla="*/ 5 w 33"/>
                  <a:gd name="T19" fmla="*/ 0 h 85"/>
                  <a:gd name="T20" fmla="*/ 4 w 33"/>
                  <a:gd name="T21" fmla="*/ 0 h 85"/>
                  <a:gd name="T22" fmla="*/ 0 w 33"/>
                  <a:gd name="T23" fmla="*/ 0 h 85"/>
                  <a:gd name="T24" fmla="*/ 0 w 33"/>
                  <a:gd name="T25" fmla="*/ 4 h 85"/>
                  <a:gd name="T26" fmla="*/ 0 w 33"/>
                  <a:gd name="T27" fmla="*/ 4 h 85"/>
                  <a:gd name="T28" fmla="*/ 0 w 33"/>
                  <a:gd name="T29" fmla="*/ 7 h 85"/>
                  <a:gd name="T30" fmla="*/ 0 w 33"/>
                  <a:gd name="T31" fmla="*/ 9 h 85"/>
                  <a:gd name="T32" fmla="*/ 0 w 33"/>
                  <a:gd name="T33" fmla="*/ 11 h 85"/>
                  <a:gd name="T34" fmla="*/ 0 w 33"/>
                  <a:gd name="T35" fmla="*/ 79 h 85"/>
                  <a:gd name="T36" fmla="*/ 5 w 33"/>
                  <a:gd name="T37" fmla="*/ 85 h 85"/>
                  <a:gd name="T38" fmla="*/ 8 w 33"/>
                  <a:gd name="T39" fmla="*/ 85 h 85"/>
                  <a:gd name="T40" fmla="*/ 13 w 33"/>
                  <a:gd name="T41" fmla="*/ 79 h 85"/>
                  <a:gd name="T42" fmla="*/ 13 w 33"/>
                  <a:gd name="T43" fmla="*/ 13 h 85"/>
                  <a:gd name="T44" fmla="*/ 19 w 33"/>
                  <a:gd name="T45" fmla="*/ 13 h 85"/>
                  <a:gd name="T46" fmla="*/ 19 w 33"/>
                  <a:gd name="T47" fmla="*/ 79 h 85"/>
                  <a:gd name="T48" fmla="*/ 25 w 33"/>
                  <a:gd name="T49" fmla="*/ 85 h 85"/>
                  <a:gd name="T50" fmla="*/ 28 w 33"/>
                  <a:gd name="T51" fmla="*/ 85 h 85"/>
                  <a:gd name="T52" fmla="*/ 33 w 33"/>
                  <a:gd name="T53" fmla="*/ 79 h 85"/>
                  <a:gd name="T54" fmla="*/ 33 w 33"/>
                  <a:gd name="T55" fmla="*/ 11 h 85"/>
                  <a:gd name="T56" fmla="*/ 33 w 33"/>
                  <a:gd name="T57" fmla="*/ 9 h 85"/>
                  <a:gd name="T58" fmla="*/ 33 w 33"/>
                  <a:gd name="T59" fmla="*/ 7 h 85"/>
                  <a:gd name="T60" fmla="*/ 33 w 33"/>
                  <a:gd name="T61" fmla="*/ 5 h 85"/>
                  <a:gd name="T62" fmla="*/ 33 w 33"/>
                  <a:gd name="T63" fmla="*/ 4 h 85"/>
                  <a:gd name="T64" fmla="*/ 33 w 33"/>
                  <a:gd name="T65" fmla="*/ 0 h 85"/>
                  <a:gd name="T66" fmla="*/ 28 w 33"/>
                  <a:gd name="T67" fmla="*/ 0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33" h="85">
                    <a:moveTo>
                      <a:pt x="28" y="0"/>
                    </a:moveTo>
                    <a:cubicBezTo>
                      <a:pt x="27" y="0"/>
                      <a:pt x="27" y="0"/>
                      <a:pt x="27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5" y="0"/>
                      <a:pt x="25" y="0"/>
                      <a:pt x="25" y="0"/>
                    </a:cubicBezTo>
                    <a:cubicBezTo>
                      <a:pt x="25" y="0"/>
                      <a:pt x="25" y="0"/>
                      <a:pt x="25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0" y="79"/>
                      <a:pt x="0" y="79"/>
                      <a:pt x="0" y="79"/>
                    </a:cubicBezTo>
                    <a:cubicBezTo>
                      <a:pt x="0" y="83"/>
                      <a:pt x="2" y="85"/>
                      <a:pt x="5" y="85"/>
                    </a:cubicBezTo>
                    <a:cubicBezTo>
                      <a:pt x="8" y="85"/>
                      <a:pt x="8" y="85"/>
                      <a:pt x="8" y="85"/>
                    </a:cubicBezTo>
                    <a:cubicBezTo>
                      <a:pt x="11" y="85"/>
                      <a:pt x="13" y="83"/>
                      <a:pt x="13" y="79"/>
                    </a:cubicBezTo>
                    <a:cubicBezTo>
                      <a:pt x="13" y="13"/>
                      <a:pt x="13" y="13"/>
                      <a:pt x="13" y="13"/>
                    </a:cubicBezTo>
                    <a:cubicBezTo>
                      <a:pt x="19" y="13"/>
                      <a:pt x="19" y="13"/>
                      <a:pt x="19" y="13"/>
                    </a:cubicBezTo>
                    <a:cubicBezTo>
                      <a:pt x="19" y="79"/>
                      <a:pt x="19" y="79"/>
                      <a:pt x="19" y="79"/>
                    </a:cubicBezTo>
                    <a:cubicBezTo>
                      <a:pt x="19" y="83"/>
                      <a:pt x="22" y="85"/>
                      <a:pt x="25" y="85"/>
                    </a:cubicBezTo>
                    <a:cubicBezTo>
                      <a:pt x="28" y="85"/>
                      <a:pt x="28" y="85"/>
                      <a:pt x="28" y="85"/>
                    </a:cubicBezTo>
                    <a:cubicBezTo>
                      <a:pt x="31" y="85"/>
                      <a:pt x="33" y="83"/>
                      <a:pt x="33" y="79"/>
                    </a:cubicBezTo>
                    <a:cubicBezTo>
                      <a:pt x="33" y="11"/>
                      <a:pt x="33" y="11"/>
                      <a:pt x="33" y="11"/>
                    </a:cubicBezTo>
                    <a:cubicBezTo>
                      <a:pt x="33" y="9"/>
                      <a:pt x="33" y="9"/>
                      <a:pt x="33" y="9"/>
                    </a:cubicBezTo>
                    <a:cubicBezTo>
                      <a:pt x="33" y="7"/>
                      <a:pt x="33" y="7"/>
                      <a:pt x="33" y="7"/>
                    </a:cubicBezTo>
                    <a:cubicBezTo>
                      <a:pt x="33" y="5"/>
                      <a:pt x="33" y="5"/>
                      <a:pt x="33" y="5"/>
                    </a:cubicBezTo>
                    <a:cubicBezTo>
                      <a:pt x="33" y="4"/>
                      <a:pt x="33" y="4"/>
                      <a:pt x="33" y="4"/>
                    </a:cubicBezTo>
                    <a:cubicBezTo>
                      <a:pt x="33" y="0"/>
                      <a:pt x="33" y="0"/>
                      <a:pt x="33" y="0"/>
                    </a:cubicBezTo>
                    <a:cubicBezTo>
                      <a:pt x="28" y="0"/>
                      <a:pt x="28" y="0"/>
                      <a:pt x="28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  <p:grpSp>
          <p:nvGrpSpPr>
            <p:cNvPr id="15" name="Group 14"/>
            <p:cNvGrpSpPr/>
            <p:nvPr/>
          </p:nvGrpSpPr>
          <p:grpSpPr>
            <a:xfrm>
              <a:off x="6272089" y="1479928"/>
              <a:ext cx="251072" cy="685818"/>
              <a:chOff x="6272089" y="1479928"/>
              <a:chExt cx="251072" cy="685818"/>
            </a:xfrm>
          </p:grpSpPr>
          <p:sp>
            <p:nvSpPr>
              <p:cNvPr id="94" name="Freeform 13"/>
              <p:cNvSpPr>
                <a:spLocks/>
              </p:cNvSpPr>
              <p:nvPr/>
            </p:nvSpPr>
            <p:spPr bwMode="auto">
              <a:xfrm>
                <a:off x="6272089" y="1626528"/>
                <a:ext cx="251072" cy="232538"/>
              </a:xfrm>
              <a:custGeom>
                <a:avLst/>
                <a:gdLst>
                  <a:gd name="T0" fmla="*/ 12 w 63"/>
                  <a:gd name="T1" fmla="*/ 0 h 58"/>
                  <a:gd name="T2" fmla="*/ 21 w 63"/>
                  <a:gd name="T3" fmla="*/ 0 h 58"/>
                  <a:gd name="T4" fmla="*/ 32 w 63"/>
                  <a:gd name="T5" fmla="*/ 3 h 58"/>
                  <a:gd name="T6" fmla="*/ 43 w 63"/>
                  <a:gd name="T7" fmla="*/ 0 h 58"/>
                  <a:gd name="T8" fmla="*/ 52 w 63"/>
                  <a:gd name="T9" fmla="*/ 0 h 58"/>
                  <a:gd name="T10" fmla="*/ 52 w 63"/>
                  <a:gd name="T11" fmla="*/ 0 h 58"/>
                  <a:gd name="T12" fmla="*/ 52 w 63"/>
                  <a:gd name="T13" fmla="*/ 0 h 58"/>
                  <a:gd name="T14" fmla="*/ 62 w 63"/>
                  <a:gd name="T15" fmla="*/ 21 h 58"/>
                  <a:gd name="T16" fmla="*/ 62 w 63"/>
                  <a:gd name="T17" fmla="*/ 54 h 58"/>
                  <a:gd name="T18" fmla="*/ 57 w 63"/>
                  <a:gd name="T19" fmla="*/ 58 h 58"/>
                  <a:gd name="T20" fmla="*/ 56 w 63"/>
                  <a:gd name="T21" fmla="*/ 58 h 58"/>
                  <a:gd name="T22" fmla="*/ 52 w 63"/>
                  <a:gd name="T23" fmla="*/ 54 h 58"/>
                  <a:gd name="T24" fmla="*/ 52 w 63"/>
                  <a:gd name="T25" fmla="*/ 32 h 58"/>
                  <a:gd name="T26" fmla="*/ 52 w 63"/>
                  <a:gd name="T27" fmla="*/ 17 h 58"/>
                  <a:gd name="T28" fmla="*/ 49 w 63"/>
                  <a:gd name="T29" fmla="*/ 17 h 58"/>
                  <a:gd name="T30" fmla="*/ 49 w 63"/>
                  <a:gd name="T31" fmla="*/ 48 h 58"/>
                  <a:gd name="T32" fmla="*/ 15 w 63"/>
                  <a:gd name="T33" fmla="*/ 48 h 58"/>
                  <a:gd name="T34" fmla="*/ 15 w 63"/>
                  <a:gd name="T35" fmla="*/ 17 h 58"/>
                  <a:gd name="T36" fmla="*/ 12 w 63"/>
                  <a:gd name="T37" fmla="*/ 17 h 58"/>
                  <a:gd name="T38" fmla="*/ 12 w 63"/>
                  <a:gd name="T39" fmla="*/ 32 h 58"/>
                  <a:gd name="T40" fmla="*/ 12 w 63"/>
                  <a:gd name="T41" fmla="*/ 54 h 58"/>
                  <a:gd name="T42" fmla="*/ 8 w 63"/>
                  <a:gd name="T43" fmla="*/ 58 h 58"/>
                  <a:gd name="T44" fmla="*/ 6 w 63"/>
                  <a:gd name="T45" fmla="*/ 58 h 58"/>
                  <a:gd name="T46" fmla="*/ 2 w 63"/>
                  <a:gd name="T47" fmla="*/ 54 h 58"/>
                  <a:gd name="T48" fmla="*/ 2 w 63"/>
                  <a:gd name="T49" fmla="*/ 21 h 58"/>
                  <a:gd name="T50" fmla="*/ 12 w 63"/>
                  <a:gd name="T51" fmla="*/ 0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63" h="58">
                    <a:moveTo>
                      <a:pt x="12" y="0"/>
                    </a:moveTo>
                    <a:cubicBezTo>
                      <a:pt x="21" y="0"/>
                      <a:pt x="21" y="0"/>
                      <a:pt x="21" y="0"/>
                    </a:cubicBezTo>
                    <a:cubicBezTo>
                      <a:pt x="24" y="2"/>
                      <a:pt x="28" y="3"/>
                      <a:pt x="32" y="3"/>
                    </a:cubicBezTo>
                    <a:cubicBezTo>
                      <a:pt x="36" y="3"/>
                      <a:pt x="40" y="2"/>
                      <a:pt x="43" y="0"/>
                    </a:cubicBezTo>
                    <a:cubicBezTo>
                      <a:pt x="52" y="0"/>
                      <a:pt x="52" y="0"/>
                      <a:pt x="52" y="0"/>
                    </a:cubicBezTo>
                    <a:cubicBezTo>
                      <a:pt x="52" y="0"/>
                      <a:pt x="52" y="0"/>
                      <a:pt x="52" y="0"/>
                    </a:cubicBezTo>
                    <a:cubicBezTo>
                      <a:pt x="52" y="0"/>
                      <a:pt x="52" y="0"/>
                      <a:pt x="52" y="0"/>
                    </a:cubicBezTo>
                    <a:cubicBezTo>
                      <a:pt x="63" y="0"/>
                      <a:pt x="62" y="16"/>
                      <a:pt x="62" y="21"/>
                    </a:cubicBezTo>
                    <a:cubicBezTo>
                      <a:pt x="62" y="54"/>
                      <a:pt x="62" y="54"/>
                      <a:pt x="62" y="54"/>
                    </a:cubicBezTo>
                    <a:cubicBezTo>
                      <a:pt x="62" y="56"/>
                      <a:pt x="60" y="58"/>
                      <a:pt x="57" y="58"/>
                    </a:cubicBezTo>
                    <a:cubicBezTo>
                      <a:pt x="56" y="58"/>
                      <a:pt x="56" y="58"/>
                      <a:pt x="56" y="58"/>
                    </a:cubicBezTo>
                    <a:cubicBezTo>
                      <a:pt x="54" y="58"/>
                      <a:pt x="52" y="56"/>
                      <a:pt x="52" y="54"/>
                    </a:cubicBezTo>
                    <a:cubicBezTo>
                      <a:pt x="52" y="32"/>
                      <a:pt x="52" y="32"/>
                      <a:pt x="52" y="32"/>
                    </a:cubicBezTo>
                    <a:cubicBezTo>
                      <a:pt x="52" y="17"/>
                      <a:pt x="52" y="17"/>
                      <a:pt x="52" y="17"/>
                    </a:cubicBezTo>
                    <a:cubicBezTo>
                      <a:pt x="49" y="17"/>
                      <a:pt x="49" y="17"/>
                      <a:pt x="49" y="17"/>
                    </a:cubicBezTo>
                    <a:cubicBezTo>
                      <a:pt x="49" y="48"/>
                      <a:pt x="49" y="48"/>
                      <a:pt x="49" y="48"/>
                    </a:cubicBezTo>
                    <a:cubicBezTo>
                      <a:pt x="15" y="48"/>
                      <a:pt x="15" y="48"/>
                      <a:pt x="15" y="48"/>
                    </a:cubicBezTo>
                    <a:cubicBezTo>
                      <a:pt x="15" y="17"/>
                      <a:pt x="15" y="17"/>
                      <a:pt x="15" y="17"/>
                    </a:cubicBezTo>
                    <a:cubicBezTo>
                      <a:pt x="12" y="17"/>
                      <a:pt x="12" y="17"/>
                      <a:pt x="12" y="17"/>
                    </a:cubicBezTo>
                    <a:cubicBezTo>
                      <a:pt x="12" y="32"/>
                      <a:pt x="12" y="32"/>
                      <a:pt x="12" y="32"/>
                    </a:cubicBezTo>
                    <a:cubicBezTo>
                      <a:pt x="12" y="54"/>
                      <a:pt x="12" y="54"/>
                      <a:pt x="12" y="54"/>
                    </a:cubicBezTo>
                    <a:cubicBezTo>
                      <a:pt x="12" y="56"/>
                      <a:pt x="10" y="58"/>
                      <a:pt x="8" y="58"/>
                    </a:cubicBezTo>
                    <a:cubicBezTo>
                      <a:pt x="6" y="58"/>
                      <a:pt x="6" y="58"/>
                      <a:pt x="6" y="58"/>
                    </a:cubicBezTo>
                    <a:cubicBezTo>
                      <a:pt x="4" y="58"/>
                      <a:pt x="2" y="56"/>
                      <a:pt x="2" y="54"/>
                    </a:cubicBezTo>
                    <a:cubicBezTo>
                      <a:pt x="2" y="21"/>
                      <a:pt x="2" y="21"/>
                      <a:pt x="2" y="21"/>
                    </a:cubicBezTo>
                    <a:cubicBezTo>
                      <a:pt x="2" y="16"/>
                      <a:pt x="0" y="0"/>
                      <a:pt x="12" y="0"/>
                    </a:cubicBezTo>
                    <a:close/>
                  </a:path>
                </a:pathLst>
              </a:custGeom>
              <a:solidFill>
                <a:schemeClr val="tx1">
                  <a:lumMod val="60000"/>
                  <a:lumOff val="4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95" name="Freeform 14"/>
              <p:cNvSpPr>
                <a:spLocks/>
              </p:cNvSpPr>
              <p:nvPr/>
            </p:nvSpPr>
            <p:spPr bwMode="auto">
              <a:xfrm>
                <a:off x="6331066" y="1479928"/>
                <a:ext cx="136489" cy="134804"/>
              </a:xfrm>
              <a:custGeom>
                <a:avLst/>
                <a:gdLst>
                  <a:gd name="T0" fmla="*/ 28 w 34"/>
                  <a:gd name="T1" fmla="*/ 30 h 34"/>
                  <a:gd name="T2" fmla="*/ 17 w 34"/>
                  <a:gd name="T3" fmla="*/ 34 h 34"/>
                  <a:gd name="T4" fmla="*/ 6 w 34"/>
                  <a:gd name="T5" fmla="*/ 30 h 34"/>
                  <a:gd name="T6" fmla="*/ 2 w 34"/>
                  <a:gd name="T7" fmla="*/ 26 h 34"/>
                  <a:gd name="T8" fmla="*/ 0 w 34"/>
                  <a:gd name="T9" fmla="*/ 17 h 34"/>
                  <a:gd name="T10" fmla="*/ 17 w 34"/>
                  <a:gd name="T11" fmla="*/ 0 h 34"/>
                  <a:gd name="T12" fmla="*/ 34 w 34"/>
                  <a:gd name="T13" fmla="*/ 17 h 34"/>
                  <a:gd name="T14" fmla="*/ 31 w 34"/>
                  <a:gd name="T15" fmla="*/ 25 h 34"/>
                  <a:gd name="T16" fmla="*/ 28 w 34"/>
                  <a:gd name="T17" fmla="*/ 3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4" h="34">
                    <a:moveTo>
                      <a:pt x="28" y="30"/>
                    </a:moveTo>
                    <a:cubicBezTo>
                      <a:pt x="25" y="32"/>
                      <a:pt x="21" y="34"/>
                      <a:pt x="17" y="34"/>
                    </a:cubicBezTo>
                    <a:cubicBezTo>
                      <a:pt x="13" y="34"/>
                      <a:pt x="9" y="32"/>
                      <a:pt x="6" y="30"/>
                    </a:cubicBezTo>
                    <a:cubicBezTo>
                      <a:pt x="5" y="29"/>
                      <a:pt x="3" y="27"/>
                      <a:pt x="2" y="26"/>
                    </a:cubicBezTo>
                    <a:cubicBezTo>
                      <a:pt x="1" y="23"/>
                      <a:pt x="0" y="20"/>
                      <a:pt x="0" y="17"/>
                    </a:cubicBezTo>
                    <a:cubicBezTo>
                      <a:pt x="0" y="7"/>
                      <a:pt x="8" y="0"/>
                      <a:pt x="17" y="0"/>
                    </a:cubicBezTo>
                    <a:cubicBezTo>
                      <a:pt x="26" y="0"/>
                      <a:pt x="34" y="7"/>
                      <a:pt x="34" y="17"/>
                    </a:cubicBezTo>
                    <a:cubicBezTo>
                      <a:pt x="34" y="20"/>
                      <a:pt x="33" y="23"/>
                      <a:pt x="31" y="25"/>
                    </a:cubicBezTo>
                    <a:cubicBezTo>
                      <a:pt x="30" y="27"/>
                      <a:pt x="29" y="29"/>
                      <a:pt x="28" y="30"/>
                    </a:cubicBezTo>
                    <a:close/>
                  </a:path>
                </a:pathLst>
              </a:custGeom>
              <a:solidFill>
                <a:schemeClr val="tx1">
                  <a:lumMod val="60000"/>
                  <a:lumOff val="4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96" name="Freeform 15"/>
              <p:cNvSpPr>
                <a:spLocks/>
              </p:cNvSpPr>
              <p:nvPr/>
            </p:nvSpPr>
            <p:spPr bwMode="auto">
              <a:xfrm>
                <a:off x="6331066" y="1827050"/>
                <a:ext cx="136489" cy="338696"/>
              </a:xfrm>
              <a:custGeom>
                <a:avLst/>
                <a:gdLst>
                  <a:gd name="T0" fmla="*/ 5 w 34"/>
                  <a:gd name="T1" fmla="*/ 0 h 85"/>
                  <a:gd name="T2" fmla="*/ 7 w 34"/>
                  <a:gd name="T3" fmla="*/ 0 h 85"/>
                  <a:gd name="T4" fmla="*/ 8 w 34"/>
                  <a:gd name="T5" fmla="*/ 0 h 85"/>
                  <a:gd name="T6" fmla="*/ 8 w 34"/>
                  <a:gd name="T7" fmla="*/ 0 h 85"/>
                  <a:gd name="T8" fmla="*/ 9 w 34"/>
                  <a:gd name="T9" fmla="*/ 0 h 85"/>
                  <a:gd name="T10" fmla="*/ 25 w 34"/>
                  <a:gd name="T11" fmla="*/ 0 h 85"/>
                  <a:gd name="T12" fmla="*/ 25 w 34"/>
                  <a:gd name="T13" fmla="*/ 0 h 85"/>
                  <a:gd name="T14" fmla="*/ 26 w 34"/>
                  <a:gd name="T15" fmla="*/ 0 h 85"/>
                  <a:gd name="T16" fmla="*/ 27 w 34"/>
                  <a:gd name="T17" fmla="*/ 0 h 85"/>
                  <a:gd name="T18" fmla="*/ 28 w 34"/>
                  <a:gd name="T19" fmla="*/ 0 h 85"/>
                  <a:gd name="T20" fmla="*/ 29 w 34"/>
                  <a:gd name="T21" fmla="*/ 0 h 85"/>
                  <a:gd name="T22" fmla="*/ 34 w 34"/>
                  <a:gd name="T23" fmla="*/ 0 h 85"/>
                  <a:gd name="T24" fmla="*/ 34 w 34"/>
                  <a:gd name="T25" fmla="*/ 4 h 85"/>
                  <a:gd name="T26" fmla="*/ 34 w 34"/>
                  <a:gd name="T27" fmla="*/ 4 h 85"/>
                  <a:gd name="T28" fmla="*/ 34 w 34"/>
                  <a:gd name="T29" fmla="*/ 7 h 85"/>
                  <a:gd name="T30" fmla="*/ 34 w 34"/>
                  <a:gd name="T31" fmla="*/ 9 h 85"/>
                  <a:gd name="T32" fmla="*/ 34 w 34"/>
                  <a:gd name="T33" fmla="*/ 11 h 85"/>
                  <a:gd name="T34" fmla="*/ 34 w 34"/>
                  <a:gd name="T35" fmla="*/ 79 h 85"/>
                  <a:gd name="T36" fmla="*/ 28 w 34"/>
                  <a:gd name="T37" fmla="*/ 85 h 85"/>
                  <a:gd name="T38" fmla="*/ 25 w 34"/>
                  <a:gd name="T39" fmla="*/ 85 h 85"/>
                  <a:gd name="T40" fmla="*/ 20 w 34"/>
                  <a:gd name="T41" fmla="*/ 79 h 85"/>
                  <a:gd name="T42" fmla="*/ 20 w 34"/>
                  <a:gd name="T43" fmla="*/ 13 h 85"/>
                  <a:gd name="T44" fmla="*/ 14 w 34"/>
                  <a:gd name="T45" fmla="*/ 13 h 85"/>
                  <a:gd name="T46" fmla="*/ 14 w 34"/>
                  <a:gd name="T47" fmla="*/ 79 h 85"/>
                  <a:gd name="T48" fmla="*/ 8 w 34"/>
                  <a:gd name="T49" fmla="*/ 85 h 85"/>
                  <a:gd name="T50" fmla="*/ 6 w 34"/>
                  <a:gd name="T51" fmla="*/ 85 h 85"/>
                  <a:gd name="T52" fmla="*/ 0 w 34"/>
                  <a:gd name="T53" fmla="*/ 79 h 85"/>
                  <a:gd name="T54" fmla="*/ 0 w 34"/>
                  <a:gd name="T55" fmla="*/ 11 h 85"/>
                  <a:gd name="T56" fmla="*/ 0 w 34"/>
                  <a:gd name="T57" fmla="*/ 9 h 85"/>
                  <a:gd name="T58" fmla="*/ 0 w 34"/>
                  <a:gd name="T59" fmla="*/ 7 h 85"/>
                  <a:gd name="T60" fmla="*/ 0 w 34"/>
                  <a:gd name="T61" fmla="*/ 5 h 85"/>
                  <a:gd name="T62" fmla="*/ 0 w 34"/>
                  <a:gd name="T63" fmla="*/ 4 h 85"/>
                  <a:gd name="T64" fmla="*/ 0 w 34"/>
                  <a:gd name="T65" fmla="*/ 0 h 85"/>
                  <a:gd name="T66" fmla="*/ 5 w 34"/>
                  <a:gd name="T67" fmla="*/ 0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34" h="85">
                    <a:moveTo>
                      <a:pt x="5" y="0"/>
                    </a:moveTo>
                    <a:cubicBezTo>
                      <a:pt x="7" y="0"/>
                      <a:pt x="7" y="0"/>
                      <a:pt x="7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25" y="0"/>
                      <a:pt x="25" y="0"/>
                      <a:pt x="25" y="0"/>
                    </a:cubicBezTo>
                    <a:cubicBezTo>
                      <a:pt x="25" y="0"/>
                      <a:pt x="25" y="0"/>
                      <a:pt x="25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7" y="0"/>
                      <a:pt x="27" y="0"/>
                      <a:pt x="27" y="0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4" y="0"/>
                      <a:pt x="34" y="0"/>
                      <a:pt x="34" y="0"/>
                    </a:cubicBezTo>
                    <a:cubicBezTo>
                      <a:pt x="34" y="4"/>
                      <a:pt x="34" y="4"/>
                      <a:pt x="34" y="4"/>
                    </a:cubicBezTo>
                    <a:cubicBezTo>
                      <a:pt x="34" y="4"/>
                      <a:pt x="34" y="4"/>
                      <a:pt x="34" y="4"/>
                    </a:cubicBezTo>
                    <a:cubicBezTo>
                      <a:pt x="34" y="7"/>
                      <a:pt x="34" y="7"/>
                      <a:pt x="34" y="7"/>
                    </a:cubicBezTo>
                    <a:cubicBezTo>
                      <a:pt x="34" y="9"/>
                      <a:pt x="34" y="9"/>
                      <a:pt x="34" y="9"/>
                    </a:cubicBezTo>
                    <a:cubicBezTo>
                      <a:pt x="34" y="11"/>
                      <a:pt x="34" y="11"/>
                      <a:pt x="34" y="11"/>
                    </a:cubicBezTo>
                    <a:cubicBezTo>
                      <a:pt x="34" y="79"/>
                      <a:pt x="34" y="79"/>
                      <a:pt x="34" y="79"/>
                    </a:cubicBezTo>
                    <a:cubicBezTo>
                      <a:pt x="34" y="83"/>
                      <a:pt x="31" y="85"/>
                      <a:pt x="28" y="85"/>
                    </a:cubicBezTo>
                    <a:cubicBezTo>
                      <a:pt x="25" y="85"/>
                      <a:pt x="25" y="85"/>
                      <a:pt x="25" y="85"/>
                    </a:cubicBezTo>
                    <a:cubicBezTo>
                      <a:pt x="22" y="85"/>
                      <a:pt x="20" y="83"/>
                      <a:pt x="20" y="79"/>
                    </a:cubicBezTo>
                    <a:cubicBezTo>
                      <a:pt x="20" y="13"/>
                      <a:pt x="20" y="13"/>
                      <a:pt x="20" y="13"/>
                    </a:cubicBezTo>
                    <a:cubicBezTo>
                      <a:pt x="14" y="13"/>
                      <a:pt x="14" y="13"/>
                      <a:pt x="14" y="13"/>
                    </a:cubicBezTo>
                    <a:cubicBezTo>
                      <a:pt x="14" y="79"/>
                      <a:pt x="14" y="79"/>
                      <a:pt x="14" y="79"/>
                    </a:cubicBezTo>
                    <a:cubicBezTo>
                      <a:pt x="14" y="83"/>
                      <a:pt x="11" y="85"/>
                      <a:pt x="8" y="85"/>
                    </a:cubicBezTo>
                    <a:cubicBezTo>
                      <a:pt x="6" y="85"/>
                      <a:pt x="6" y="85"/>
                      <a:pt x="6" y="85"/>
                    </a:cubicBezTo>
                    <a:cubicBezTo>
                      <a:pt x="3" y="85"/>
                      <a:pt x="0" y="83"/>
                      <a:pt x="0" y="79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5" y="0"/>
                      <a:pt x="5" y="0"/>
                      <a:pt x="5" y="0"/>
                    </a:cubicBezTo>
                    <a:close/>
                  </a:path>
                </a:pathLst>
              </a:custGeom>
              <a:solidFill>
                <a:schemeClr val="tx1">
                  <a:lumMod val="60000"/>
                  <a:lumOff val="4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  <p:grpSp>
          <p:nvGrpSpPr>
            <p:cNvPr id="17" name="Group 16"/>
            <p:cNvGrpSpPr/>
            <p:nvPr/>
          </p:nvGrpSpPr>
          <p:grpSpPr>
            <a:xfrm>
              <a:off x="6890504" y="1479928"/>
              <a:ext cx="251072" cy="685818"/>
              <a:chOff x="6890504" y="1479928"/>
              <a:chExt cx="251072" cy="685818"/>
            </a:xfrm>
          </p:grpSpPr>
          <p:sp>
            <p:nvSpPr>
              <p:cNvPr id="97" name="Freeform 16"/>
              <p:cNvSpPr>
                <a:spLocks/>
              </p:cNvSpPr>
              <p:nvPr/>
            </p:nvSpPr>
            <p:spPr bwMode="auto">
              <a:xfrm>
                <a:off x="6890504" y="1626528"/>
                <a:ext cx="251072" cy="232538"/>
              </a:xfrm>
              <a:custGeom>
                <a:avLst/>
                <a:gdLst>
                  <a:gd name="T0" fmla="*/ 12 w 63"/>
                  <a:gd name="T1" fmla="*/ 0 h 58"/>
                  <a:gd name="T2" fmla="*/ 21 w 63"/>
                  <a:gd name="T3" fmla="*/ 0 h 58"/>
                  <a:gd name="T4" fmla="*/ 32 w 63"/>
                  <a:gd name="T5" fmla="*/ 3 h 58"/>
                  <a:gd name="T6" fmla="*/ 43 w 63"/>
                  <a:gd name="T7" fmla="*/ 0 h 58"/>
                  <a:gd name="T8" fmla="*/ 52 w 63"/>
                  <a:gd name="T9" fmla="*/ 0 h 58"/>
                  <a:gd name="T10" fmla="*/ 52 w 63"/>
                  <a:gd name="T11" fmla="*/ 0 h 58"/>
                  <a:gd name="T12" fmla="*/ 52 w 63"/>
                  <a:gd name="T13" fmla="*/ 0 h 58"/>
                  <a:gd name="T14" fmla="*/ 62 w 63"/>
                  <a:gd name="T15" fmla="*/ 21 h 58"/>
                  <a:gd name="T16" fmla="*/ 62 w 63"/>
                  <a:gd name="T17" fmla="*/ 54 h 58"/>
                  <a:gd name="T18" fmla="*/ 57 w 63"/>
                  <a:gd name="T19" fmla="*/ 58 h 58"/>
                  <a:gd name="T20" fmla="*/ 56 w 63"/>
                  <a:gd name="T21" fmla="*/ 58 h 58"/>
                  <a:gd name="T22" fmla="*/ 52 w 63"/>
                  <a:gd name="T23" fmla="*/ 54 h 58"/>
                  <a:gd name="T24" fmla="*/ 52 w 63"/>
                  <a:gd name="T25" fmla="*/ 32 h 58"/>
                  <a:gd name="T26" fmla="*/ 52 w 63"/>
                  <a:gd name="T27" fmla="*/ 17 h 58"/>
                  <a:gd name="T28" fmla="*/ 49 w 63"/>
                  <a:gd name="T29" fmla="*/ 17 h 58"/>
                  <a:gd name="T30" fmla="*/ 49 w 63"/>
                  <a:gd name="T31" fmla="*/ 48 h 58"/>
                  <a:gd name="T32" fmla="*/ 15 w 63"/>
                  <a:gd name="T33" fmla="*/ 48 h 58"/>
                  <a:gd name="T34" fmla="*/ 15 w 63"/>
                  <a:gd name="T35" fmla="*/ 17 h 58"/>
                  <a:gd name="T36" fmla="*/ 12 w 63"/>
                  <a:gd name="T37" fmla="*/ 17 h 58"/>
                  <a:gd name="T38" fmla="*/ 12 w 63"/>
                  <a:gd name="T39" fmla="*/ 32 h 58"/>
                  <a:gd name="T40" fmla="*/ 12 w 63"/>
                  <a:gd name="T41" fmla="*/ 54 h 58"/>
                  <a:gd name="T42" fmla="*/ 8 w 63"/>
                  <a:gd name="T43" fmla="*/ 58 h 58"/>
                  <a:gd name="T44" fmla="*/ 6 w 63"/>
                  <a:gd name="T45" fmla="*/ 58 h 58"/>
                  <a:gd name="T46" fmla="*/ 2 w 63"/>
                  <a:gd name="T47" fmla="*/ 54 h 58"/>
                  <a:gd name="T48" fmla="*/ 2 w 63"/>
                  <a:gd name="T49" fmla="*/ 21 h 58"/>
                  <a:gd name="T50" fmla="*/ 12 w 63"/>
                  <a:gd name="T51" fmla="*/ 0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63" h="58">
                    <a:moveTo>
                      <a:pt x="12" y="0"/>
                    </a:moveTo>
                    <a:cubicBezTo>
                      <a:pt x="21" y="0"/>
                      <a:pt x="21" y="0"/>
                      <a:pt x="21" y="0"/>
                    </a:cubicBezTo>
                    <a:cubicBezTo>
                      <a:pt x="24" y="2"/>
                      <a:pt x="28" y="3"/>
                      <a:pt x="32" y="3"/>
                    </a:cubicBezTo>
                    <a:cubicBezTo>
                      <a:pt x="36" y="3"/>
                      <a:pt x="40" y="2"/>
                      <a:pt x="43" y="0"/>
                    </a:cubicBezTo>
                    <a:cubicBezTo>
                      <a:pt x="52" y="0"/>
                      <a:pt x="52" y="0"/>
                      <a:pt x="52" y="0"/>
                    </a:cubicBezTo>
                    <a:cubicBezTo>
                      <a:pt x="52" y="0"/>
                      <a:pt x="52" y="0"/>
                      <a:pt x="52" y="0"/>
                    </a:cubicBezTo>
                    <a:cubicBezTo>
                      <a:pt x="52" y="0"/>
                      <a:pt x="52" y="0"/>
                      <a:pt x="52" y="0"/>
                    </a:cubicBezTo>
                    <a:cubicBezTo>
                      <a:pt x="63" y="0"/>
                      <a:pt x="62" y="16"/>
                      <a:pt x="62" y="21"/>
                    </a:cubicBezTo>
                    <a:cubicBezTo>
                      <a:pt x="62" y="54"/>
                      <a:pt x="62" y="54"/>
                      <a:pt x="62" y="54"/>
                    </a:cubicBezTo>
                    <a:cubicBezTo>
                      <a:pt x="62" y="56"/>
                      <a:pt x="60" y="58"/>
                      <a:pt x="57" y="58"/>
                    </a:cubicBezTo>
                    <a:cubicBezTo>
                      <a:pt x="56" y="58"/>
                      <a:pt x="56" y="58"/>
                      <a:pt x="56" y="58"/>
                    </a:cubicBezTo>
                    <a:cubicBezTo>
                      <a:pt x="54" y="58"/>
                      <a:pt x="52" y="56"/>
                      <a:pt x="52" y="54"/>
                    </a:cubicBezTo>
                    <a:cubicBezTo>
                      <a:pt x="52" y="32"/>
                      <a:pt x="52" y="32"/>
                      <a:pt x="52" y="32"/>
                    </a:cubicBezTo>
                    <a:cubicBezTo>
                      <a:pt x="52" y="17"/>
                      <a:pt x="52" y="17"/>
                      <a:pt x="52" y="17"/>
                    </a:cubicBezTo>
                    <a:cubicBezTo>
                      <a:pt x="49" y="17"/>
                      <a:pt x="49" y="17"/>
                      <a:pt x="49" y="17"/>
                    </a:cubicBezTo>
                    <a:cubicBezTo>
                      <a:pt x="49" y="48"/>
                      <a:pt x="49" y="48"/>
                      <a:pt x="49" y="48"/>
                    </a:cubicBezTo>
                    <a:cubicBezTo>
                      <a:pt x="15" y="48"/>
                      <a:pt x="15" y="48"/>
                      <a:pt x="15" y="48"/>
                    </a:cubicBezTo>
                    <a:cubicBezTo>
                      <a:pt x="15" y="17"/>
                      <a:pt x="15" y="17"/>
                      <a:pt x="15" y="17"/>
                    </a:cubicBezTo>
                    <a:cubicBezTo>
                      <a:pt x="12" y="17"/>
                      <a:pt x="12" y="17"/>
                      <a:pt x="12" y="17"/>
                    </a:cubicBezTo>
                    <a:cubicBezTo>
                      <a:pt x="12" y="32"/>
                      <a:pt x="12" y="32"/>
                      <a:pt x="12" y="32"/>
                    </a:cubicBezTo>
                    <a:cubicBezTo>
                      <a:pt x="12" y="54"/>
                      <a:pt x="12" y="54"/>
                      <a:pt x="12" y="54"/>
                    </a:cubicBezTo>
                    <a:cubicBezTo>
                      <a:pt x="12" y="56"/>
                      <a:pt x="10" y="58"/>
                      <a:pt x="8" y="58"/>
                    </a:cubicBezTo>
                    <a:cubicBezTo>
                      <a:pt x="6" y="58"/>
                      <a:pt x="6" y="58"/>
                      <a:pt x="6" y="58"/>
                    </a:cubicBezTo>
                    <a:cubicBezTo>
                      <a:pt x="4" y="58"/>
                      <a:pt x="2" y="56"/>
                      <a:pt x="2" y="54"/>
                    </a:cubicBezTo>
                    <a:cubicBezTo>
                      <a:pt x="2" y="21"/>
                      <a:pt x="2" y="21"/>
                      <a:pt x="2" y="21"/>
                    </a:cubicBezTo>
                    <a:cubicBezTo>
                      <a:pt x="2" y="16"/>
                      <a:pt x="0" y="0"/>
                      <a:pt x="12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98" name="Freeform 17"/>
              <p:cNvSpPr>
                <a:spLocks/>
              </p:cNvSpPr>
              <p:nvPr/>
            </p:nvSpPr>
            <p:spPr bwMode="auto">
              <a:xfrm>
                <a:off x="6949481" y="1479928"/>
                <a:ext cx="136489" cy="134804"/>
              </a:xfrm>
              <a:custGeom>
                <a:avLst/>
                <a:gdLst>
                  <a:gd name="T0" fmla="*/ 28 w 34"/>
                  <a:gd name="T1" fmla="*/ 30 h 34"/>
                  <a:gd name="T2" fmla="*/ 17 w 34"/>
                  <a:gd name="T3" fmla="*/ 34 h 34"/>
                  <a:gd name="T4" fmla="*/ 6 w 34"/>
                  <a:gd name="T5" fmla="*/ 30 h 34"/>
                  <a:gd name="T6" fmla="*/ 2 w 34"/>
                  <a:gd name="T7" fmla="*/ 26 h 34"/>
                  <a:gd name="T8" fmla="*/ 0 w 34"/>
                  <a:gd name="T9" fmla="*/ 17 h 34"/>
                  <a:gd name="T10" fmla="*/ 17 w 34"/>
                  <a:gd name="T11" fmla="*/ 0 h 34"/>
                  <a:gd name="T12" fmla="*/ 34 w 34"/>
                  <a:gd name="T13" fmla="*/ 17 h 34"/>
                  <a:gd name="T14" fmla="*/ 31 w 34"/>
                  <a:gd name="T15" fmla="*/ 25 h 34"/>
                  <a:gd name="T16" fmla="*/ 28 w 34"/>
                  <a:gd name="T17" fmla="*/ 3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4" h="34">
                    <a:moveTo>
                      <a:pt x="28" y="30"/>
                    </a:moveTo>
                    <a:cubicBezTo>
                      <a:pt x="25" y="32"/>
                      <a:pt x="21" y="34"/>
                      <a:pt x="17" y="34"/>
                    </a:cubicBezTo>
                    <a:cubicBezTo>
                      <a:pt x="13" y="34"/>
                      <a:pt x="9" y="32"/>
                      <a:pt x="6" y="30"/>
                    </a:cubicBezTo>
                    <a:cubicBezTo>
                      <a:pt x="4" y="29"/>
                      <a:pt x="3" y="27"/>
                      <a:pt x="2" y="26"/>
                    </a:cubicBezTo>
                    <a:cubicBezTo>
                      <a:pt x="1" y="23"/>
                      <a:pt x="0" y="20"/>
                      <a:pt x="0" y="17"/>
                    </a:cubicBezTo>
                    <a:cubicBezTo>
                      <a:pt x="0" y="7"/>
                      <a:pt x="7" y="0"/>
                      <a:pt x="17" y="0"/>
                    </a:cubicBezTo>
                    <a:cubicBezTo>
                      <a:pt x="26" y="0"/>
                      <a:pt x="34" y="7"/>
                      <a:pt x="34" y="17"/>
                    </a:cubicBezTo>
                    <a:cubicBezTo>
                      <a:pt x="34" y="20"/>
                      <a:pt x="33" y="23"/>
                      <a:pt x="31" y="25"/>
                    </a:cubicBezTo>
                    <a:cubicBezTo>
                      <a:pt x="30" y="27"/>
                      <a:pt x="29" y="29"/>
                      <a:pt x="28" y="30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99" name="Freeform 18"/>
              <p:cNvSpPr>
                <a:spLocks/>
              </p:cNvSpPr>
              <p:nvPr/>
            </p:nvSpPr>
            <p:spPr bwMode="auto">
              <a:xfrm>
                <a:off x="6949481" y="1827050"/>
                <a:ext cx="136489" cy="338696"/>
              </a:xfrm>
              <a:custGeom>
                <a:avLst/>
                <a:gdLst>
                  <a:gd name="T0" fmla="*/ 5 w 34"/>
                  <a:gd name="T1" fmla="*/ 0 h 85"/>
                  <a:gd name="T2" fmla="*/ 7 w 34"/>
                  <a:gd name="T3" fmla="*/ 0 h 85"/>
                  <a:gd name="T4" fmla="*/ 8 w 34"/>
                  <a:gd name="T5" fmla="*/ 0 h 85"/>
                  <a:gd name="T6" fmla="*/ 8 w 34"/>
                  <a:gd name="T7" fmla="*/ 0 h 85"/>
                  <a:gd name="T8" fmla="*/ 8 w 34"/>
                  <a:gd name="T9" fmla="*/ 0 h 85"/>
                  <a:gd name="T10" fmla="*/ 25 w 34"/>
                  <a:gd name="T11" fmla="*/ 0 h 85"/>
                  <a:gd name="T12" fmla="*/ 25 w 34"/>
                  <a:gd name="T13" fmla="*/ 0 h 85"/>
                  <a:gd name="T14" fmla="*/ 26 w 34"/>
                  <a:gd name="T15" fmla="*/ 0 h 85"/>
                  <a:gd name="T16" fmla="*/ 27 w 34"/>
                  <a:gd name="T17" fmla="*/ 0 h 85"/>
                  <a:gd name="T18" fmla="*/ 28 w 34"/>
                  <a:gd name="T19" fmla="*/ 0 h 85"/>
                  <a:gd name="T20" fmla="*/ 29 w 34"/>
                  <a:gd name="T21" fmla="*/ 0 h 85"/>
                  <a:gd name="T22" fmla="*/ 34 w 34"/>
                  <a:gd name="T23" fmla="*/ 0 h 85"/>
                  <a:gd name="T24" fmla="*/ 34 w 34"/>
                  <a:gd name="T25" fmla="*/ 4 h 85"/>
                  <a:gd name="T26" fmla="*/ 34 w 34"/>
                  <a:gd name="T27" fmla="*/ 4 h 85"/>
                  <a:gd name="T28" fmla="*/ 34 w 34"/>
                  <a:gd name="T29" fmla="*/ 7 h 85"/>
                  <a:gd name="T30" fmla="*/ 34 w 34"/>
                  <a:gd name="T31" fmla="*/ 9 h 85"/>
                  <a:gd name="T32" fmla="*/ 34 w 34"/>
                  <a:gd name="T33" fmla="*/ 11 h 85"/>
                  <a:gd name="T34" fmla="*/ 34 w 34"/>
                  <a:gd name="T35" fmla="*/ 79 h 85"/>
                  <a:gd name="T36" fmla="*/ 28 w 34"/>
                  <a:gd name="T37" fmla="*/ 85 h 85"/>
                  <a:gd name="T38" fmla="*/ 25 w 34"/>
                  <a:gd name="T39" fmla="*/ 85 h 85"/>
                  <a:gd name="T40" fmla="*/ 20 w 34"/>
                  <a:gd name="T41" fmla="*/ 79 h 85"/>
                  <a:gd name="T42" fmla="*/ 20 w 34"/>
                  <a:gd name="T43" fmla="*/ 13 h 85"/>
                  <a:gd name="T44" fmla="*/ 14 w 34"/>
                  <a:gd name="T45" fmla="*/ 13 h 85"/>
                  <a:gd name="T46" fmla="*/ 14 w 34"/>
                  <a:gd name="T47" fmla="*/ 79 h 85"/>
                  <a:gd name="T48" fmla="*/ 8 w 34"/>
                  <a:gd name="T49" fmla="*/ 85 h 85"/>
                  <a:gd name="T50" fmla="*/ 5 w 34"/>
                  <a:gd name="T51" fmla="*/ 85 h 85"/>
                  <a:gd name="T52" fmla="*/ 0 w 34"/>
                  <a:gd name="T53" fmla="*/ 79 h 85"/>
                  <a:gd name="T54" fmla="*/ 0 w 34"/>
                  <a:gd name="T55" fmla="*/ 11 h 85"/>
                  <a:gd name="T56" fmla="*/ 0 w 34"/>
                  <a:gd name="T57" fmla="*/ 9 h 85"/>
                  <a:gd name="T58" fmla="*/ 0 w 34"/>
                  <a:gd name="T59" fmla="*/ 7 h 85"/>
                  <a:gd name="T60" fmla="*/ 0 w 34"/>
                  <a:gd name="T61" fmla="*/ 5 h 85"/>
                  <a:gd name="T62" fmla="*/ 0 w 34"/>
                  <a:gd name="T63" fmla="*/ 4 h 85"/>
                  <a:gd name="T64" fmla="*/ 0 w 34"/>
                  <a:gd name="T65" fmla="*/ 0 h 85"/>
                  <a:gd name="T66" fmla="*/ 5 w 34"/>
                  <a:gd name="T67" fmla="*/ 0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34" h="85">
                    <a:moveTo>
                      <a:pt x="5" y="0"/>
                    </a:moveTo>
                    <a:cubicBezTo>
                      <a:pt x="7" y="0"/>
                      <a:pt x="7" y="0"/>
                      <a:pt x="7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25" y="0"/>
                      <a:pt x="25" y="0"/>
                      <a:pt x="25" y="0"/>
                    </a:cubicBezTo>
                    <a:cubicBezTo>
                      <a:pt x="25" y="0"/>
                      <a:pt x="25" y="0"/>
                      <a:pt x="25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7" y="0"/>
                      <a:pt x="27" y="0"/>
                      <a:pt x="27" y="0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4" y="0"/>
                      <a:pt x="34" y="0"/>
                      <a:pt x="34" y="0"/>
                    </a:cubicBezTo>
                    <a:cubicBezTo>
                      <a:pt x="34" y="4"/>
                      <a:pt x="34" y="4"/>
                      <a:pt x="34" y="4"/>
                    </a:cubicBezTo>
                    <a:cubicBezTo>
                      <a:pt x="34" y="4"/>
                      <a:pt x="34" y="4"/>
                      <a:pt x="34" y="4"/>
                    </a:cubicBezTo>
                    <a:cubicBezTo>
                      <a:pt x="34" y="7"/>
                      <a:pt x="34" y="7"/>
                      <a:pt x="34" y="7"/>
                    </a:cubicBezTo>
                    <a:cubicBezTo>
                      <a:pt x="34" y="9"/>
                      <a:pt x="34" y="9"/>
                      <a:pt x="34" y="9"/>
                    </a:cubicBezTo>
                    <a:cubicBezTo>
                      <a:pt x="34" y="11"/>
                      <a:pt x="34" y="11"/>
                      <a:pt x="34" y="11"/>
                    </a:cubicBezTo>
                    <a:cubicBezTo>
                      <a:pt x="34" y="79"/>
                      <a:pt x="34" y="79"/>
                      <a:pt x="34" y="79"/>
                    </a:cubicBezTo>
                    <a:cubicBezTo>
                      <a:pt x="34" y="83"/>
                      <a:pt x="31" y="85"/>
                      <a:pt x="28" y="85"/>
                    </a:cubicBezTo>
                    <a:cubicBezTo>
                      <a:pt x="25" y="85"/>
                      <a:pt x="25" y="85"/>
                      <a:pt x="25" y="85"/>
                    </a:cubicBezTo>
                    <a:cubicBezTo>
                      <a:pt x="22" y="85"/>
                      <a:pt x="20" y="83"/>
                      <a:pt x="20" y="79"/>
                    </a:cubicBezTo>
                    <a:cubicBezTo>
                      <a:pt x="20" y="13"/>
                      <a:pt x="20" y="13"/>
                      <a:pt x="20" y="13"/>
                    </a:cubicBezTo>
                    <a:cubicBezTo>
                      <a:pt x="14" y="13"/>
                      <a:pt x="14" y="13"/>
                      <a:pt x="14" y="13"/>
                    </a:cubicBezTo>
                    <a:cubicBezTo>
                      <a:pt x="14" y="79"/>
                      <a:pt x="14" y="79"/>
                      <a:pt x="14" y="79"/>
                    </a:cubicBezTo>
                    <a:cubicBezTo>
                      <a:pt x="14" y="83"/>
                      <a:pt x="11" y="85"/>
                      <a:pt x="8" y="85"/>
                    </a:cubicBezTo>
                    <a:cubicBezTo>
                      <a:pt x="5" y="85"/>
                      <a:pt x="5" y="85"/>
                      <a:pt x="5" y="85"/>
                    </a:cubicBezTo>
                    <a:cubicBezTo>
                      <a:pt x="2" y="85"/>
                      <a:pt x="0" y="83"/>
                      <a:pt x="0" y="79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5" y="0"/>
                      <a:pt x="5" y="0"/>
                      <a:pt x="5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  <p:grpSp>
          <p:nvGrpSpPr>
            <p:cNvPr id="16" name="Group 15"/>
            <p:cNvGrpSpPr/>
            <p:nvPr/>
          </p:nvGrpSpPr>
          <p:grpSpPr>
            <a:xfrm>
              <a:off x="6583824" y="1479928"/>
              <a:ext cx="251072" cy="685818"/>
              <a:chOff x="6583824" y="1479928"/>
              <a:chExt cx="251072" cy="685818"/>
            </a:xfrm>
          </p:grpSpPr>
          <p:sp>
            <p:nvSpPr>
              <p:cNvPr id="100" name="Freeform 19"/>
              <p:cNvSpPr>
                <a:spLocks/>
              </p:cNvSpPr>
              <p:nvPr/>
            </p:nvSpPr>
            <p:spPr bwMode="auto">
              <a:xfrm>
                <a:off x="6583824" y="1626528"/>
                <a:ext cx="251072" cy="232538"/>
              </a:xfrm>
              <a:custGeom>
                <a:avLst/>
                <a:gdLst>
                  <a:gd name="T0" fmla="*/ 51 w 63"/>
                  <a:gd name="T1" fmla="*/ 0 h 58"/>
                  <a:gd name="T2" fmla="*/ 42 w 63"/>
                  <a:gd name="T3" fmla="*/ 0 h 58"/>
                  <a:gd name="T4" fmla="*/ 31 w 63"/>
                  <a:gd name="T5" fmla="*/ 3 h 58"/>
                  <a:gd name="T6" fmla="*/ 20 w 63"/>
                  <a:gd name="T7" fmla="*/ 0 h 58"/>
                  <a:gd name="T8" fmla="*/ 12 w 63"/>
                  <a:gd name="T9" fmla="*/ 0 h 58"/>
                  <a:gd name="T10" fmla="*/ 12 w 63"/>
                  <a:gd name="T11" fmla="*/ 0 h 58"/>
                  <a:gd name="T12" fmla="*/ 11 w 63"/>
                  <a:gd name="T13" fmla="*/ 0 h 58"/>
                  <a:gd name="T14" fmla="*/ 1 w 63"/>
                  <a:gd name="T15" fmla="*/ 21 h 58"/>
                  <a:gd name="T16" fmla="*/ 1 w 63"/>
                  <a:gd name="T17" fmla="*/ 54 h 58"/>
                  <a:gd name="T18" fmla="*/ 6 w 63"/>
                  <a:gd name="T19" fmla="*/ 58 h 58"/>
                  <a:gd name="T20" fmla="*/ 7 w 63"/>
                  <a:gd name="T21" fmla="*/ 58 h 58"/>
                  <a:gd name="T22" fmla="*/ 12 w 63"/>
                  <a:gd name="T23" fmla="*/ 54 h 58"/>
                  <a:gd name="T24" fmla="*/ 12 w 63"/>
                  <a:gd name="T25" fmla="*/ 32 h 58"/>
                  <a:gd name="T26" fmla="*/ 12 w 63"/>
                  <a:gd name="T27" fmla="*/ 17 h 58"/>
                  <a:gd name="T28" fmla="*/ 14 w 63"/>
                  <a:gd name="T29" fmla="*/ 17 h 58"/>
                  <a:gd name="T30" fmla="*/ 14 w 63"/>
                  <a:gd name="T31" fmla="*/ 48 h 58"/>
                  <a:gd name="T32" fmla="*/ 48 w 63"/>
                  <a:gd name="T33" fmla="*/ 48 h 58"/>
                  <a:gd name="T34" fmla="*/ 48 w 63"/>
                  <a:gd name="T35" fmla="*/ 17 h 58"/>
                  <a:gd name="T36" fmla="*/ 51 w 63"/>
                  <a:gd name="T37" fmla="*/ 17 h 58"/>
                  <a:gd name="T38" fmla="*/ 51 w 63"/>
                  <a:gd name="T39" fmla="*/ 32 h 58"/>
                  <a:gd name="T40" fmla="*/ 51 w 63"/>
                  <a:gd name="T41" fmla="*/ 54 h 58"/>
                  <a:gd name="T42" fmla="*/ 56 w 63"/>
                  <a:gd name="T43" fmla="*/ 58 h 58"/>
                  <a:gd name="T44" fmla="*/ 57 w 63"/>
                  <a:gd name="T45" fmla="*/ 58 h 58"/>
                  <a:gd name="T46" fmla="*/ 61 w 63"/>
                  <a:gd name="T47" fmla="*/ 54 h 58"/>
                  <a:gd name="T48" fmla="*/ 61 w 63"/>
                  <a:gd name="T49" fmla="*/ 21 h 58"/>
                  <a:gd name="T50" fmla="*/ 51 w 63"/>
                  <a:gd name="T51" fmla="*/ 0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63" h="58">
                    <a:moveTo>
                      <a:pt x="51" y="0"/>
                    </a:moveTo>
                    <a:cubicBezTo>
                      <a:pt x="42" y="0"/>
                      <a:pt x="42" y="0"/>
                      <a:pt x="42" y="0"/>
                    </a:cubicBezTo>
                    <a:cubicBezTo>
                      <a:pt x="39" y="2"/>
                      <a:pt x="35" y="3"/>
                      <a:pt x="31" y="3"/>
                    </a:cubicBezTo>
                    <a:cubicBezTo>
                      <a:pt x="27" y="3"/>
                      <a:pt x="23" y="2"/>
                      <a:pt x="20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12" y="0"/>
                      <a:pt x="11" y="0"/>
                      <a:pt x="11" y="0"/>
                    </a:cubicBezTo>
                    <a:cubicBezTo>
                      <a:pt x="0" y="0"/>
                      <a:pt x="1" y="16"/>
                      <a:pt x="1" y="21"/>
                    </a:cubicBezTo>
                    <a:cubicBezTo>
                      <a:pt x="1" y="54"/>
                      <a:pt x="1" y="54"/>
                      <a:pt x="1" y="54"/>
                    </a:cubicBezTo>
                    <a:cubicBezTo>
                      <a:pt x="1" y="56"/>
                      <a:pt x="3" y="58"/>
                      <a:pt x="6" y="58"/>
                    </a:cubicBezTo>
                    <a:cubicBezTo>
                      <a:pt x="7" y="58"/>
                      <a:pt x="7" y="58"/>
                      <a:pt x="7" y="58"/>
                    </a:cubicBezTo>
                    <a:cubicBezTo>
                      <a:pt x="10" y="58"/>
                      <a:pt x="12" y="56"/>
                      <a:pt x="12" y="54"/>
                    </a:cubicBezTo>
                    <a:cubicBezTo>
                      <a:pt x="12" y="32"/>
                      <a:pt x="12" y="32"/>
                      <a:pt x="12" y="32"/>
                    </a:cubicBezTo>
                    <a:cubicBezTo>
                      <a:pt x="12" y="17"/>
                      <a:pt x="12" y="17"/>
                      <a:pt x="12" y="17"/>
                    </a:cubicBezTo>
                    <a:cubicBezTo>
                      <a:pt x="14" y="17"/>
                      <a:pt x="14" y="17"/>
                      <a:pt x="14" y="17"/>
                    </a:cubicBezTo>
                    <a:cubicBezTo>
                      <a:pt x="14" y="48"/>
                      <a:pt x="14" y="48"/>
                      <a:pt x="14" y="48"/>
                    </a:cubicBezTo>
                    <a:cubicBezTo>
                      <a:pt x="48" y="48"/>
                      <a:pt x="48" y="48"/>
                      <a:pt x="48" y="48"/>
                    </a:cubicBezTo>
                    <a:cubicBezTo>
                      <a:pt x="48" y="17"/>
                      <a:pt x="48" y="17"/>
                      <a:pt x="48" y="17"/>
                    </a:cubicBezTo>
                    <a:cubicBezTo>
                      <a:pt x="51" y="17"/>
                      <a:pt x="51" y="17"/>
                      <a:pt x="51" y="17"/>
                    </a:cubicBezTo>
                    <a:cubicBezTo>
                      <a:pt x="51" y="32"/>
                      <a:pt x="51" y="32"/>
                      <a:pt x="51" y="32"/>
                    </a:cubicBezTo>
                    <a:cubicBezTo>
                      <a:pt x="51" y="54"/>
                      <a:pt x="51" y="54"/>
                      <a:pt x="51" y="54"/>
                    </a:cubicBezTo>
                    <a:cubicBezTo>
                      <a:pt x="51" y="56"/>
                      <a:pt x="53" y="58"/>
                      <a:pt x="56" y="58"/>
                    </a:cubicBezTo>
                    <a:cubicBezTo>
                      <a:pt x="57" y="58"/>
                      <a:pt x="57" y="58"/>
                      <a:pt x="57" y="58"/>
                    </a:cubicBezTo>
                    <a:cubicBezTo>
                      <a:pt x="59" y="58"/>
                      <a:pt x="61" y="56"/>
                      <a:pt x="61" y="54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1" y="16"/>
                      <a:pt x="63" y="0"/>
                      <a:pt x="51" y="0"/>
                    </a:cubicBezTo>
                    <a:close/>
                  </a:path>
                </a:pathLst>
              </a:custGeom>
              <a:solidFill>
                <a:schemeClr val="tx1">
                  <a:lumMod val="60000"/>
                  <a:lumOff val="4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01" name="Freeform 20"/>
              <p:cNvSpPr>
                <a:spLocks/>
              </p:cNvSpPr>
              <p:nvPr/>
            </p:nvSpPr>
            <p:spPr bwMode="auto">
              <a:xfrm>
                <a:off x="6639430" y="1479928"/>
                <a:ext cx="134804" cy="134804"/>
              </a:xfrm>
              <a:custGeom>
                <a:avLst/>
                <a:gdLst>
                  <a:gd name="T0" fmla="*/ 6 w 34"/>
                  <a:gd name="T1" fmla="*/ 30 h 34"/>
                  <a:gd name="T2" fmla="*/ 17 w 34"/>
                  <a:gd name="T3" fmla="*/ 34 h 34"/>
                  <a:gd name="T4" fmla="*/ 28 w 34"/>
                  <a:gd name="T5" fmla="*/ 30 h 34"/>
                  <a:gd name="T6" fmla="*/ 32 w 34"/>
                  <a:gd name="T7" fmla="*/ 26 h 34"/>
                  <a:gd name="T8" fmla="*/ 34 w 34"/>
                  <a:gd name="T9" fmla="*/ 17 h 34"/>
                  <a:gd name="T10" fmla="*/ 17 w 34"/>
                  <a:gd name="T11" fmla="*/ 0 h 34"/>
                  <a:gd name="T12" fmla="*/ 0 w 34"/>
                  <a:gd name="T13" fmla="*/ 17 h 34"/>
                  <a:gd name="T14" fmla="*/ 3 w 34"/>
                  <a:gd name="T15" fmla="*/ 25 h 34"/>
                  <a:gd name="T16" fmla="*/ 6 w 34"/>
                  <a:gd name="T17" fmla="*/ 3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4" h="34">
                    <a:moveTo>
                      <a:pt x="6" y="30"/>
                    </a:moveTo>
                    <a:cubicBezTo>
                      <a:pt x="9" y="32"/>
                      <a:pt x="13" y="34"/>
                      <a:pt x="17" y="34"/>
                    </a:cubicBezTo>
                    <a:cubicBezTo>
                      <a:pt x="21" y="34"/>
                      <a:pt x="25" y="32"/>
                      <a:pt x="28" y="30"/>
                    </a:cubicBezTo>
                    <a:cubicBezTo>
                      <a:pt x="30" y="29"/>
                      <a:pt x="31" y="27"/>
                      <a:pt x="32" y="26"/>
                    </a:cubicBezTo>
                    <a:cubicBezTo>
                      <a:pt x="33" y="23"/>
                      <a:pt x="34" y="20"/>
                      <a:pt x="34" y="17"/>
                    </a:cubicBezTo>
                    <a:cubicBezTo>
                      <a:pt x="34" y="7"/>
                      <a:pt x="27" y="0"/>
                      <a:pt x="17" y="0"/>
                    </a:cubicBezTo>
                    <a:cubicBezTo>
                      <a:pt x="8" y="0"/>
                      <a:pt x="0" y="7"/>
                      <a:pt x="0" y="17"/>
                    </a:cubicBezTo>
                    <a:cubicBezTo>
                      <a:pt x="0" y="20"/>
                      <a:pt x="1" y="23"/>
                      <a:pt x="3" y="25"/>
                    </a:cubicBezTo>
                    <a:cubicBezTo>
                      <a:pt x="4" y="27"/>
                      <a:pt x="5" y="29"/>
                      <a:pt x="6" y="30"/>
                    </a:cubicBezTo>
                    <a:close/>
                  </a:path>
                </a:pathLst>
              </a:custGeom>
              <a:solidFill>
                <a:schemeClr val="tx1">
                  <a:lumMod val="60000"/>
                  <a:lumOff val="4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02" name="Freeform 21"/>
              <p:cNvSpPr>
                <a:spLocks/>
              </p:cNvSpPr>
              <p:nvPr/>
            </p:nvSpPr>
            <p:spPr bwMode="auto">
              <a:xfrm>
                <a:off x="6639430" y="1827050"/>
                <a:ext cx="134804" cy="338696"/>
              </a:xfrm>
              <a:custGeom>
                <a:avLst/>
                <a:gdLst>
                  <a:gd name="T0" fmla="*/ 29 w 34"/>
                  <a:gd name="T1" fmla="*/ 0 h 85"/>
                  <a:gd name="T2" fmla="*/ 27 w 34"/>
                  <a:gd name="T3" fmla="*/ 0 h 85"/>
                  <a:gd name="T4" fmla="*/ 26 w 34"/>
                  <a:gd name="T5" fmla="*/ 0 h 85"/>
                  <a:gd name="T6" fmla="*/ 26 w 34"/>
                  <a:gd name="T7" fmla="*/ 0 h 85"/>
                  <a:gd name="T8" fmla="*/ 26 w 34"/>
                  <a:gd name="T9" fmla="*/ 0 h 85"/>
                  <a:gd name="T10" fmla="*/ 9 w 34"/>
                  <a:gd name="T11" fmla="*/ 0 h 85"/>
                  <a:gd name="T12" fmla="*/ 9 w 34"/>
                  <a:gd name="T13" fmla="*/ 0 h 85"/>
                  <a:gd name="T14" fmla="*/ 8 w 34"/>
                  <a:gd name="T15" fmla="*/ 0 h 85"/>
                  <a:gd name="T16" fmla="*/ 7 w 34"/>
                  <a:gd name="T17" fmla="*/ 0 h 85"/>
                  <a:gd name="T18" fmla="*/ 6 w 34"/>
                  <a:gd name="T19" fmla="*/ 0 h 85"/>
                  <a:gd name="T20" fmla="*/ 5 w 34"/>
                  <a:gd name="T21" fmla="*/ 0 h 85"/>
                  <a:gd name="T22" fmla="*/ 0 w 34"/>
                  <a:gd name="T23" fmla="*/ 0 h 85"/>
                  <a:gd name="T24" fmla="*/ 0 w 34"/>
                  <a:gd name="T25" fmla="*/ 4 h 85"/>
                  <a:gd name="T26" fmla="*/ 0 w 34"/>
                  <a:gd name="T27" fmla="*/ 4 h 85"/>
                  <a:gd name="T28" fmla="*/ 0 w 34"/>
                  <a:gd name="T29" fmla="*/ 7 h 85"/>
                  <a:gd name="T30" fmla="*/ 0 w 34"/>
                  <a:gd name="T31" fmla="*/ 9 h 85"/>
                  <a:gd name="T32" fmla="*/ 0 w 34"/>
                  <a:gd name="T33" fmla="*/ 11 h 85"/>
                  <a:gd name="T34" fmla="*/ 0 w 34"/>
                  <a:gd name="T35" fmla="*/ 79 h 85"/>
                  <a:gd name="T36" fmla="*/ 6 w 34"/>
                  <a:gd name="T37" fmla="*/ 85 h 85"/>
                  <a:gd name="T38" fmla="*/ 9 w 34"/>
                  <a:gd name="T39" fmla="*/ 85 h 85"/>
                  <a:gd name="T40" fmla="*/ 14 w 34"/>
                  <a:gd name="T41" fmla="*/ 79 h 85"/>
                  <a:gd name="T42" fmla="*/ 14 w 34"/>
                  <a:gd name="T43" fmla="*/ 13 h 85"/>
                  <a:gd name="T44" fmla="*/ 20 w 34"/>
                  <a:gd name="T45" fmla="*/ 13 h 85"/>
                  <a:gd name="T46" fmla="*/ 20 w 34"/>
                  <a:gd name="T47" fmla="*/ 79 h 85"/>
                  <a:gd name="T48" fmla="*/ 26 w 34"/>
                  <a:gd name="T49" fmla="*/ 85 h 85"/>
                  <a:gd name="T50" fmla="*/ 29 w 34"/>
                  <a:gd name="T51" fmla="*/ 85 h 85"/>
                  <a:gd name="T52" fmla="*/ 34 w 34"/>
                  <a:gd name="T53" fmla="*/ 79 h 85"/>
                  <a:gd name="T54" fmla="*/ 34 w 34"/>
                  <a:gd name="T55" fmla="*/ 11 h 85"/>
                  <a:gd name="T56" fmla="*/ 34 w 34"/>
                  <a:gd name="T57" fmla="*/ 9 h 85"/>
                  <a:gd name="T58" fmla="*/ 34 w 34"/>
                  <a:gd name="T59" fmla="*/ 7 h 85"/>
                  <a:gd name="T60" fmla="*/ 34 w 34"/>
                  <a:gd name="T61" fmla="*/ 5 h 85"/>
                  <a:gd name="T62" fmla="*/ 34 w 34"/>
                  <a:gd name="T63" fmla="*/ 4 h 85"/>
                  <a:gd name="T64" fmla="*/ 34 w 34"/>
                  <a:gd name="T65" fmla="*/ 0 h 85"/>
                  <a:gd name="T66" fmla="*/ 29 w 34"/>
                  <a:gd name="T67" fmla="*/ 0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34" h="85">
                    <a:moveTo>
                      <a:pt x="29" y="0"/>
                    </a:moveTo>
                    <a:cubicBezTo>
                      <a:pt x="27" y="0"/>
                      <a:pt x="27" y="0"/>
                      <a:pt x="27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0" y="79"/>
                      <a:pt x="0" y="79"/>
                      <a:pt x="0" y="79"/>
                    </a:cubicBezTo>
                    <a:cubicBezTo>
                      <a:pt x="0" y="83"/>
                      <a:pt x="3" y="85"/>
                      <a:pt x="6" y="85"/>
                    </a:cubicBezTo>
                    <a:cubicBezTo>
                      <a:pt x="9" y="85"/>
                      <a:pt x="9" y="85"/>
                      <a:pt x="9" y="85"/>
                    </a:cubicBezTo>
                    <a:cubicBezTo>
                      <a:pt x="12" y="85"/>
                      <a:pt x="14" y="83"/>
                      <a:pt x="14" y="79"/>
                    </a:cubicBezTo>
                    <a:cubicBezTo>
                      <a:pt x="14" y="13"/>
                      <a:pt x="14" y="13"/>
                      <a:pt x="14" y="13"/>
                    </a:cubicBezTo>
                    <a:cubicBezTo>
                      <a:pt x="20" y="13"/>
                      <a:pt x="20" y="13"/>
                      <a:pt x="20" y="13"/>
                    </a:cubicBezTo>
                    <a:cubicBezTo>
                      <a:pt x="20" y="79"/>
                      <a:pt x="20" y="79"/>
                      <a:pt x="20" y="79"/>
                    </a:cubicBezTo>
                    <a:cubicBezTo>
                      <a:pt x="20" y="83"/>
                      <a:pt x="23" y="85"/>
                      <a:pt x="26" y="85"/>
                    </a:cubicBezTo>
                    <a:cubicBezTo>
                      <a:pt x="29" y="85"/>
                      <a:pt x="29" y="85"/>
                      <a:pt x="29" y="85"/>
                    </a:cubicBezTo>
                    <a:cubicBezTo>
                      <a:pt x="32" y="85"/>
                      <a:pt x="34" y="83"/>
                      <a:pt x="34" y="79"/>
                    </a:cubicBezTo>
                    <a:cubicBezTo>
                      <a:pt x="34" y="11"/>
                      <a:pt x="34" y="11"/>
                      <a:pt x="34" y="11"/>
                    </a:cubicBezTo>
                    <a:cubicBezTo>
                      <a:pt x="34" y="9"/>
                      <a:pt x="34" y="9"/>
                      <a:pt x="34" y="9"/>
                    </a:cubicBezTo>
                    <a:cubicBezTo>
                      <a:pt x="34" y="7"/>
                      <a:pt x="34" y="7"/>
                      <a:pt x="34" y="7"/>
                    </a:cubicBezTo>
                    <a:cubicBezTo>
                      <a:pt x="34" y="5"/>
                      <a:pt x="34" y="5"/>
                      <a:pt x="34" y="5"/>
                    </a:cubicBezTo>
                    <a:cubicBezTo>
                      <a:pt x="34" y="4"/>
                      <a:pt x="34" y="4"/>
                      <a:pt x="34" y="4"/>
                    </a:cubicBezTo>
                    <a:cubicBezTo>
                      <a:pt x="34" y="0"/>
                      <a:pt x="34" y="0"/>
                      <a:pt x="34" y="0"/>
                    </a:cubicBezTo>
                    <a:cubicBezTo>
                      <a:pt x="29" y="0"/>
                      <a:pt x="29" y="0"/>
                      <a:pt x="29" y="0"/>
                    </a:cubicBezTo>
                    <a:close/>
                  </a:path>
                </a:pathLst>
              </a:custGeom>
              <a:solidFill>
                <a:schemeClr val="tx1">
                  <a:lumMod val="60000"/>
                  <a:lumOff val="4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6BEE0F00-44E2-443F-930D-7915C3D5E692}"/>
                </a:ext>
              </a:extLst>
            </p:cNvPr>
            <p:cNvGrpSpPr/>
            <p:nvPr/>
          </p:nvGrpSpPr>
          <p:grpSpPr>
            <a:xfrm>
              <a:off x="8127333" y="1479928"/>
              <a:ext cx="251072" cy="685818"/>
              <a:chOff x="8010770" y="1479929"/>
              <a:chExt cx="236665" cy="646464"/>
            </a:xfrm>
            <a:solidFill>
              <a:schemeClr val="tx1">
                <a:lumMod val="60000"/>
                <a:lumOff val="40000"/>
              </a:schemeClr>
            </a:solidFill>
          </p:grpSpPr>
          <p:sp>
            <p:nvSpPr>
              <p:cNvPr id="103" name="Freeform 22"/>
              <p:cNvSpPr>
                <a:spLocks/>
              </p:cNvSpPr>
              <p:nvPr/>
            </p:nvSpPr>
            <p:spPr bwMode="auto">
              <a:xfrm>
                <a:off x="8010770" y="1618117"/>
                <a:ext cx="236665" cy="219194"/>
              </a:xfrm>
              <a:custGeom>
                <a:avLst/>
                <a:gdLst>
                  <a:gd name="T0" fmla="*/ 12 w 63"/>
                  <a:gd name="T1" fmla="*/ 0 h 58"/>
                  <a:gd name="T2" fmla="*/ 21 w 63"/>
                  <a:gd name="T3" fmla="*/ 0 h 58"/>
                  <a:gd name="T4" fmla="*/ 32 w 63"/>
                  <a:gd name="T5" fmla="*/ 3 h 58"/>
                  <a:gd name="T6" fmla="*/ 42 w 63"/>
                  <a:gd name="T7" fmla="*/ 0 h 58"/>
                  <a:gd name="T8" fmla="*/ 51 w 63"/>
                  <a:gd name="T9" fmla="*/ 0 h 58"/>
                  <a:gd name="T10" fmla="*/ 51 w 63"/>
                  <a:gd name="T11" fmla="*/ 0 h 58"/>
                  <a:gd name="T12" fmla="*/ 51 w 63"/>
                  <a:gd name="T13" fmla="*/ 0 h 58"/>
                  <a:gd name="T14" fmla="*/ 62 w 63"/>
                  <a:gd name="T15" fmla="*/ 21 h 58"/>
                  <a:gd name="T16" fmla="*/ 62 w 63"/>
                  <a:gd name="T17" fmla="*/ 54 h 58"/>
                  <a:gd name="T18" fmla="*/ 57 w 63"/>
                  <a:gd name="T19" fmla="*/ 58 h 58"/>
                  <a:gd name="T20" fmla="*/ 56 w 63"/>
                  <a:gd name="T21" fmla="*/ 58 h 58"/>
                  <a:gd name="T22" fmla="*/ 51 w 63"/>
                  <a:gd name="T23" fmla="*/ 54 h 58"/>
                  <a:gd name="T24" fmla="*/ 51 w 63"/>
                  <a:gd name="T25" fmla="*/ 32 h 58"/>
                  <a:gd name="T26" fmla="*/ 51 w 63"/>
                  <a:gd name="T27" fmla="*/ 17 h 58"/>
                  <a:gd name="T28" fmla="*/ 48 w 63"/>
                  <a:gd name="T29" fmla="*/ 17 h 58"/>
                  <a:gd name="T30" fmla="*/ 48 w 63"/>
                  <a:gd name="T31" fmla="*/ 48 h 58"/>
                  <a:gd name="T32" fmla="*/ 15 w 63"/>
                  <a:gd name="T33" fmla="*/ 48 h 58"/>
                  <a:gd name="T34" fmla="*/ 15 w 63"/>
                  <a:gd name="T35" fmla="*/ 17 h 58"/>
                  <a:gd name="T36" fmla="*/ 12 w 63"/>
                  <a:gd name="T37" fmla="*/ 17 h 58"/>
                  <a:gd name="T38" fmla="*/ 12 w 63"/>
                  <a:gd name="T39" fmla="*/ 32 h 58"/>
                  <a:gd name="T40" fmla="*/ 12 w 63"/>
                  <a:gd name="T41" fmla="*/ 54 h 58"/>
                  <a:gd name="T42" fmla="*/ 7 w 63"/>
                  <a:gd name="T43" fmla="*/ 58 h 58"/>
                  <a:gd name="T44" fmla="*/ 6 w 63"/>
                  <a:gd name="T45" fmla="*/ 58 h 58"/>
                  <a:gd name="T46" fmla="*/ 2 w 63"/>
                  <a:gd name="T47" fmla="*/ 54 h 58"/>
                  <a:gd name="T48" fmla="*/ 2 w 63"/>
                  <a:gd name="T49" fmla="*/ 21 h 58"/>
                  <a:gd name="T50" fmla="*/ 12 w 63"/>
                  <a:gd name="T51" fmla="*/ 0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63" h="58">
                    <a:moveTo>
                      <a:pt x="12" y="0"/>
                    </a:moveTo>
                    <a:cubicBezTo>
                      <a:pt x="21" y="0"/>
                      <a:pt x="21" y="0"/>
                      <a:pt x="21" y="0"/>
                    </a:cubicBezTo>
                    <a:cubicBezTo>
                      <a:pt x="24" y="2"/>
                      <a:pt x="27" y="3"/>
                      <a:pt x="32" y="3"/>
                    </a:cubicBezTo>
                    <a:cubicBezTo>
                      <a:pt x="36" y="3"/>
                      <a:pt x="39" y="2"/>
                      <a:pt x="42" y="0"/>
                    </a:cubicBezTo>
                    <a:cubicBezTo>
                      <a:pt x="51" y="0"/>
                      <a:pt x="51" y="0"/>
                      <a:pt x="51" y="0"/>
                    </a:cubicBezTo>
                    <a:cubicBezTo>
                      <a:pt x="51" y="0"/>
                      <a:pt x="51" y="0"/>
                      <a:pt x="51" y="0"/>
                    </a:cubicBezTo>
                    <a:cubicBezTo>
                      <a:pt x="51" y="0"/>
                      <a:pt x="51" y="0"/>
                      <a:pt x="51" y="0"/>
                    </a:cubicBezTo>
                    <a:cubicBezTo>
                      <a:pt x="63" y="0"/>
                      <a:pt x="61" y="16"/>
                      <a:pt x="62" y="21"/>
                    </a:cubicBezTo>
                    <a:cubicBezTo>
                      <a:pt x="62" y="54"/>
                      <a:pt x="62" y="54"/>
                      <a:pt x="62" y="54"/>
                    </a:cubicBezTo>
                    <a:cubicBezTo>
                      <a:pt x="62" y="56"/>
                      <a:pt x="60" y="58"/>
                      <a:pt x="57" y="58"/>
                    </a:cubicBezTo>
                    <a:cubicBezTo>
                      <a:pt x="56" y="58"/>
                      <a:pt x="56" y="58"/>
                      <a:pt x="56" y="58"/>
                    </a:cubicBezTo>
                    <a:cubicBezTo>
                      <a:pt x="53" y="58"/>
                      <a:pt x="51" y="56"/>
                      <a:pt x="51" y="54"/>
                    </a:cubicBezTo>
                    <a:cubicBezTo>
                      <a:pt x="51" y="32"/>
                      <a:pt x="51" y="32"/>
                      <a:pt x="51" y="32"/>
                    </a:cubicBezTo>
                    <a:cubicBezTo>
                      <a:pt x="51" y="17"/>
                      <a:pt x="51" y="17"/>
                      <a:pt x="51" y="17"/>
                    </a:cubicBezTo>
                    <a:cubicBezTo>
                      <a:pt x="48" y="17"/>
                      <a:pt x="48" y="17"/>
                      <a:pt x="48" y="17"/>
                    </a:cubicBezTo>
                    <a:cubicBezTo>
                      <a:pt x="48" y="48"/>
                      <a:pt x="48" y="48"/>
                      <a:pt x="48" y="48"/>
                    </a:cubicBezTo>
                    <a:cubicBezTo>
                      <a:pt x="15" y="48"/>
                      <a:pt x="15" y="48"/>
                      <a:pt x="15" y="48"/>
                    </a:cubicBezTo>
                    <a:cubicBezTo>
                      <a:pt x="15" y="17"/>
                      <a:pt x="15" y="17"/>
                      <a:pt x="15" y="17"/>
                    </a:cubicBezTo>
                    <a:cubicBezTo>
                      <a:pt x="12" y="17"/>
                      <a:pt x="12" y="17"/>
                      <a:pt x="12" y="17"/>
                    </a:cubicBezTo>
                    <a:cubicBezTo>
                      <a:pt x="12" y="32"/>
                      <a:pt x="12" y="32"/>
                      <a:pt x="12" y="32"/>
                    </a:cubicBezTo>
                    <a:cubicBezTo>
                      <a:pt x="12" y="54"/>
                      <a:pt x="12" y="54"/>
                      <a:pt x="12" y="54"/>
                    </a:cubicBezTo>
                    <a:cubicBezTo>
                      <a:pt x="12" y="56"/>
                      <a:pt x="10" y="58"/>
                      <a:pt x="7" y="58"/>
                    </a:cubicBezTo>
                    <a:cubicBezTo>
                      <a:pt x="6" y="58"/>
                      <a:pt x="6" y="58"/>
                      <a:pt x="6" y="58"/>
                    </a:cubicBezTo>
                    <a:cubicBezTo>
                      <a:pt x="4" y="58"/>
                      <a:pt x="2" y="56"/>
                      <a:pt x="2" y="54"/>
                    </a:cubicBezTo>
                    <a:cubicBezTo>
                      <a:pt x="2" y="21"/>
                      <a:pt x="2" y="21"/>
                      <a:pt x="2" y="21"/>
                    </a:cubicBezTo>
                    <a:cubicBezTo>
                      <a:pt x="2" y="16"/>
                      <a:pt x="0" y="0"/>
                      <a:pt x="12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04" name="Freeform 23"/>
              <p:cNvSpPr>
                <a:spLocks/>
              </p:cNvSpPr>
              <p:nvPr/>
            </p:nvSpPr>
            <p:spPr bwMode="auto">
              <a:xfrm>
                <a:off x="8066363" y="1479929"/>
                <a:ext cx="123892" cy="127069"/>
              </a:xfrm>
              <a:custGeom>
                <a:avLst/>
                <a:gdLst>
                  <a:gd name="T0" fmla="*/ 27 w 33"/>
                  <a:gd name="T1" fmla="*/ 30 h 34"/>
                  <a:gd name="T2" fmla="*/ 17 w 33"/>
                  <a:gd name="T3" fmla="*/ 34 h 34"/>
                  <a:gd name="T4" fmla="*/ 6 w 33"/>
                  <a:gd name="T5" fmla="*/ 30 h 34"/>
                  <a:gd name="T6" fmla="*/ 2 w 33"/>
                  <a:gd name="T7" fmla="*/ 26 h 34"/>
                  <a:gd name="T8" fmla="*/ 0 w 33"/>
                  <a:gd name="T9" fmla="*/ 17 h 34"/>
                  <a:gd name="T10" fmla="*/ 17 w 33"/>
                  <a:gd name="T11" fmla="*/ 0 h 34"/>
                  <a:gd name="T12" fmla="*/ 33 w 33"/>
                  <a:gd name="T13" fmla="*/ 17 h 34"/>
                  <a:gd name="T14" fmla="*/ 31 w 33"/>
                  <a:gd name="T15" fmla="*/ 25 h 34"/>
                  <a:gd name="T16" fmla="*/ 27 w 33"/>
                  <a:gd name="T17" fmla="*/ 3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3" h="34">
                    <a:moveTo>
                      <a:pt x="27" y="30"/>
                    </a:moveTo>
                    <a:cubicBezTo>
                      <a:pt x="24" y="32"/>
                      <a:pt x="21" y="34"/>
                      <a:pt x="17" y="34"/>
                    </a:cubicBezTo>
                    <a:cubicBezTo>
                      <a:pt x="12" y="34"/>
                      <a:pt x="9" y="32"/>
                      <a:pt x="6" y="30"/>
                    </a:cubicBezTo>
                    <a:cubicBezTo>
                      <a:pt x="4" y="29"/>
                      <a:pt x="3" y="27"/>
                      <a:pt x="2" y="26"/>
                    </a:cubicBezTo>
                    <a:cubicBezTo>
                      <a:pt x="1" y="23"/>
                      <a:pt x="0" y="20"/>
                      <a:pt x="0" y="17"/>
                    </a:cubicBezTo>
                    <a:cubicBezTo>
                      <a:pt x="0" y="7"/>
                      <a:pt x="7" y="0"/>
                      <a:pt x="17" y="0"/>
                    </a:cubicBezTo>
                    <a:cubicBezTo>
                      <a:pt x="26" y="0"/>
                      <a:pt x="33" y="7"/>
                      <a:pt x="33" y="17"/>
                    </a:cubicBezTo>
                    <a:cubicBezTo>
                      <a:pt x="33" y="20"/>
                      <a:pt x="33" y="23"/>
                      <a:pt x="31" y="25"/>
                    </a:cubicBezTo>
                    <a:cubicBezTo>
                      <a:pt x="30" y="27"/>
                      <a:pt x="29" y="29"/>
                      <a:pt x="27" y="3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05" name="Freeform 24"/>
              <p:cNvSpPr>
                <a:spLocks/>
              </p:cNvSpPr>
              <p:nvPr/>
            </p:nvSpPr>
            <p:spPr bwMode="auto">
              <a:xfrm>
                <a:off x="8066363" y="1807132"/>
                <a:ext cx="123892" cy="319261"/>
              </a:xfrm>
              <a:custGeom>
                <a:avLst/>
                <a:gdLst>
                  <a:gd name="T0" fmla="*/ 5 w 33"/>
                  <a:gd name="T1" fmla="*/ 0 h 85"/>
                  <a:gd name="T2" fmla="*/ 6 w 33"/>
                  <a:gd name="T3" fmla="*/ 0 h 85"/>
                  <a:gd name="T4" fmla="*/ 7 w 33"/>
                  <a:gd name="T5" fmla="*/ 0 h 85"/>
                  <a:gd name="T6" fmla="*/ 8 w 33"/>
                  <a:gd name="T7" fmla="*/ 0 h 85"/>
                  <a:gd name="T8" fmla="*/ 8 w 33"/>
                  <a:gd name="T9" fmla="*/ 0 h 85"/>
                  <a:gd name="T10" fmla="*/ 25 w 33"/>
                  <a:gd name="T11" fmla="*/ 0 h 85"/>
                  <a:gd name="T12" fmla="*/ 25 w 33"/>
                  <a:gd name="T13" fmla="*/ 0 h 85"/>
                  <a:gd name="T14" fmla="*/ 26 w 33"/>
                  <a:gd name="T15" fmla="*/ 0 h 85"/>
                  <a:gd name="T16" fmla="*/ 27 w 33"/>
                  <a:gd name="T17" fmla="*/ 0 h 85"/>
                  <a:gd name="T18" fmla="*/ 28 w 33"/>
                  <a:gd name="T19" fmla="*/ 0 h 85"/>
                  <a:gd name="T20" fmla="*/ 29 w 33"/>
                  <a:gd name="T21" fmla="*/ 0 h 85"/>
                  <a:gd name="T22" fmla="*/ 33 w 33"/>
                  <a:gd name="T23" fmla="*/ 0 h 85"/>
                  <a:gd name="T24" fmla="*/ 33 w 33"/>
                  <a:gd name="T25" fmla="*/ 4 h 85"/>
                  <a:gd name="T26" fmla="*/ 33 w 33"/>
                  <a:gd name="T27" fmla="*/ 4 h 85"/>
                  <a:gd name="T28" fmla="*/ 33 w 33"/>
                  <a:gd name="T29" fmla="*/ 7 h 85"/>
                  <a:gd name="T30" fmla="*/ 33 w 33"/>
                  <a:gd name="T31" fmla="*/ 9 h 85"/>
                  <a:gd name="T32" fmla="*/ 33 w 33"/>
                  <a:gd name="T33" fmla="*/ 11 h 85"/>
                  <a:gd name="T34" fmla="*/ 33 w 33"/>
                  <a:gd name="T35" fmla="*/ 79 h 85"/>
                  <a:gd name="T36" fmla="*/ 28 w 33"/>
                  <a:gd name="T37" fmla="*/ 85 h 85"/>
                  <a:gd name="T38" fmla="*/ 25 w 33"/>
                  <a:gd name="T39" fmla="*/ 85 h 85"/>
                  <a:gd name="T40" fmla="*/ 19 w 33"/>
                  <a:gd name="T41" fmla="*/ 79 h 85"/>
                  <a:gd name="T42" fmla="*/ 19 w 33"/>
                  <a:gd name="T43" fmla="*/ 13 h 85"/>
                  <a:gd name="T44" fmla="*/ 14 w 33"/>
                  <a:gd name="T45" fmla="*/ 13 h 85"/>
                  <a:gd name="T46" fmla="*/ 14 w 33"/>
                  <a:gd name="T47" fmla="*/ 79 h 85"/>
                  <a:gd name="T48" fmla="*/ 8 w 33"/>
                  <a:gd name="T49" fmla="*/ 85 h 85"/>
                  <a:gd name="T50" fmla="*/ 5 w 33"/>
                  <a:gd name="T51" fmla="*/ 85 h 85"/>
                  <a:gd name="T52" fmla="*/ 0 w 33"/>
                  <a:gd name="T53" fmla="*/ 79 h 85"/>
                  <a:gd name="T54" fmla="*/ 0 w 33"/>
                  <a:gd name="T55" fmla="*/ 11 h 85"/>
                  <a:gd name="T56" fmla="*/ 0 w 33"/>
                  <a:gd name="T57" fmla="*/ 9 h 85"/>
                  <a:gd name="T58" fmla="*/ 0 w 33"/>
                  <a:gd name="T59" fmla="*/ 7 h 85"/>
                  <a:gd name="T60" fmla="*/ 0 w 33"/>
                  <a:gd name="T61" fmla="*/ 5 h 85"/>
                  <a:gd name="T62" fmla="*/ 0 w 33"/>
                  <a:gd name="T63" fmla="*/ 4 h 85"/>
                  <a:gd name="T64" fmla="*/ 0 w 33"/>
                  <a:gd name="T65" fmla="*/ 0 h 85"/>
                  <a:gd name="T66" fmla="*/ 5 w 33"/>
                  <a:gd name="T67" fmla="*/ 0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33" h="85">
                    <a:moveTo>
                      <a:pt x="5" y="0"/>
                    </a:moveTo>
                    <a:cubicBezTo>
                      <a:pt x="6" y="0"/>
                      <a:pt x="6" y="0"/>
                      <a:pt x="6" y="0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25" y="0"/>
                      <a:pt x="25" y="0"/>
                      <a:pt x="25" y="0"/>
                    </a:cubicBezTo>
                    <a:cubicBezTo>
                      <a:pt x="25" y="0"/>
                      <a:pt x="25" y="0"/>
                      <a:pt x="25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7" y="0"/>
                      <a:pt x="27" y="0"/>
                      <a:pt x="27" y="0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3" y="0"/>
                      <a:pt x="33" y="0"/>
                      <a:pt x="33" y="0"/>
                    </a:cubicBezTo>
                    <a:cubicBezTo>
                      <a:pt x="33" y="4"/>
                      <a:pt x="33" y="4"/>
                      <a:pt x="33" y="4"/>
                    </a:cubicBezTo>
                    <a:cubicBezTo>
                      <a:pt x="33" y="4"/>
                      <a:pt x="33" y="4"/>
                      <a:pt x="33" y="4"/>
                    </a:cubicBezTo>
                    <a:cubicBezTo>
                      <a:pt x="33" y="7"/>
                      <a:pt x="33" y="7"/>
                      <a:pt x="33" y="7"/>
                    </a:cubicBezTo>
                    <a:cubicBezTo>
                      <a:pt x="33" y="9"/>
                      <a:pt x="33" y="9"/>
                      <a:pt x="33" y="9"/>
                    </a:cubicBezTo>
                    <a:cubicBezTo>
                      <a:pt x="33" y="11"/>
                      <a:pt x="33" y="11"/>
                      <a:pt x="33" y="11"/>
                    </a:cubicBezTo>
                    <a:cubicBezTo>
                      <a:pt x="33" y="79"/>
                      <a:pt x="33" y="79"/>
                      <a:pt x="33" y="79"/>
                    </a:cubicBezTo>
                    <a:cubicBezTo>
                      <a:pt x="33" y="83"/>
                      <a:pt x="31" y="85"/>
                      <a:pt x="28" y="85"/>
                    </a:cubicBezTo>
                    <a:cubicBezTo>
                      <a:pt x="25" y="85"/>
                      <a:pt x="25" y="85"/>
                      <a:pt x="25" y="85"/>
                    </a:cubicBezTo>
                    <a:cubicBezTo>
                      <a:pt x="22" y="85"/>
                      <a:pt x="19" y="83"/>
                      <a:pt x="19" y="79"/>
                    </a:cubicBezTo>
                    <a:cubicBezTo>
                      <a:pt x="19" y="13"/>
                      <a:pt x="19" y="13"/>
                      <a:pt x="19" y="13"/>
                    </a:cubicBezTo>
                    <a:cubicBezTo>
                      <a:pt x="14" y="13"/>
                      <a:pt x="14" y="13"/>
                      <a:pt x="14" y="13"/>
                    </a:cubicBezTo>
                    <a:cubicBezTo>
                      <a:pt x="14" y="79"/>
                      <a:pt x="14" y="79"/>
                      <a:pt x="14" y="79"/>
                    </a:cubicBezTo>
                    <a:cubicBezTo>
                      <a:pt x="14" y="83"/>
                      <a:pt x="11" y="85"/>
                      <a:pt x="8" y="85"/>
                    </a:cubicBezTo>
                    <a:cubicBezTo>
                      <a:pt x="5" y="85"/>
                      <a:pt x="5" y="85"/>
                      <a:pt x="5" y="85"/>
                    </a:cubicBezTo>
                    <a:cubicBezTo>
                      <a:pt x="2" y="85"/>
                      <a:pt x="0" y="83"/>
                      <a:pt x="0" y="79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5" y="0"/>
                      <a:pt x="5" y="0"/>
                      <a:pt x="5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  <p:grpSp>
          <p:nvGrpSpPr>
            <p:cNvPr id="20" name="Group 19"/>
            <p:cNvGrpSpPr/>
            <p:nvPr/>
          </p:nvGrpSpPr>
          <p:grpSpPr>
            <a:xfrm>
              <a:off x="7820653" y="1479928"/>
              <a:ext cx="251072" cy="685818"/>
              <a:chOff x="7820653" y="1479928"/>
              <a:chExt cx="251072" cy="685818"/>
            </a:xfrm>
          </p:grpSpPr>
          <p:sp>
            <p:nvSpPr>
              <p:cNvPr id="106" name="Freeform 25"/>
              <p:cNvSpPr>
                <a:spLocks/>
              </p:cNvSpPr>
              <p:nvPr/>
            </p:nvSpPr>
            <p:spPr bwMode="auto">
              <a:xfrm>
                <a:off x="7820653" y="1626528"/>
                <a:ext cx="251072" cy="232538"/>
              </a:xfrm>
              <a:custGeom>
                <a:avLst/>
                <a:gdLst>
                  <a:gd name="T0" fmla="*/ 51 w 63"/>
                  <a:gd name="T1" fmla="*/ 0 h 58"/>
                  <a:gd name="T2" fmla="*/ 42 w 63"/>
                  <a:gd name="T3" fmla="*/ 0 h 58"/>
                  <a:gd name="T4" fmla="*/ 31 w 63"/>
                  <a:gd name="T5" fmla="*/ 3 h 58"/>
                  <a:gd name="T6" fmla="*/ 20 w 63"/>
                  <a:gd name="T7" fmla="*/ 0 h 58"/>
                  <a:gd name="T8" fmla="*/ 11 w 63"/>
                  <a:gd name="T9" fmla="*/ 0 h 58"/>
                  <a:gd name="T10" fmla="*/ 11 w 63"/>
                  <a:gd name="T11" fmla="*/ 0 h 58"/>
                  <a:gd name="T12" fmla="*/ 11 w 63"/>
                  <a:gd name="T13" fmla="*/ 0 h 58"/>
                  <a:gd name="T14" fmla="*/ 1 w 63"/>
                  <a:gd name="T15" fmla="*/ 21 h 58"/>
                  <a:gd name="T16" fmla="*/ 1 w 63"/>
                  <a:gd name="T17" fmla="*/ 54 h 58"/>
                  <a:gd name="T18" fmla="*/ 5 w 63"/>
                  <a:gd name="T19" fmla="*/ 58 h 58"/>
                  <a:gd name="T20" fmla="*/ 7 w 63"/>
                  <a:gd name="T21" fmla="*/ 58 h 58"/>
                  <a:gd name="T22" fmla="*/ 11 w 63"/>
                  <a:gd name="T23" fmla="*/ 54 h 58"/>
                  <a:gd name="T24" fmla="*/ 11 w 63"/>
                  <a:gd name="T25" fmla="*/ 32 h 58"/>
                  <a:gd name="T26" fmla="*/ 11 w 63"/>
                  <a:gd name="T27" fmla="*/ 17 h 58"/>
                  <a:gd name="T28" fmla="*/ 14 w 63"/>
                  <a:gd name="T29" fmla="*/ 17 h 58"/>
                  <a:gd name="T30" fmla="*/ 14 w 63"/>
                  <a:gd name="T31" fmla="*/ 48 h 58"/>
                  <a:gd name="T32" fmla="*/ 48 w 63"/>
                  <a:gd name="T33" fmla="*/ 48 h 58"/>
                  <a:gd name="T34" fmla="*/ 48 w 63"/>
                  <a:gd name="T35" fmla="*/ 17 h 58"/>
                  <a:gd name="T36" fmla="*/ 51 w 63"/>
                  <a:gd name="T37" fmla="*/ 17 h 58"/>
                  <a:gd name="T38" fmla="*/ 51 w 63"/>
                  <a:gd name="T39" fmla="*/ 32 h 58"/>
                  <a:gd name="T40" fmla="*/ 51 w 63"/>
                  <a:gd name="T41" fmla="*/ 54 h 58"/>
                  <a:gd name="T42" fmla="*/ 55 w 63"/>
                  <a:gd name="T43" fmla="*/ 58 h 58"/>
                  <a:gd name="T44" fmla="*/ 57 w 63"/>
                  <a:gd name="T45" fmla="*/ 58 h 58"/>
                  <a:gd name="T46" fmla="*/ 61 w 63"/>
                  <a:gd name="T47" fmla="*/ 54 h 58"/>
                  <a:gd name="T48" fmla="*/ 61 w 63"/>
                  <a:gd name="T49" fmla="*/ 21 h 58"/>
                  <a:gd name="T50" fmla="*/ 51 w 63"/>
                  <a:gd name="T51" fmla="*/ 0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63" h="58">
                    <a:moveTo>
                      <a:pt x="51" y="0"/>
                    </a:moveTo>
                    <a:cubicBezTo>
                      <a:pt x="42" y="0"/>
                      <a:pt x="42" y="0"/>
                      <a:pt x="42" y="0"/>
                    </a:cubicBezTo>
                    <a:cubicBezTo>
                      <a:pt x="39" y="2"/>
                      <a:pt x="35" y="3"/>
                      <a:pt x="31" y="3"/>
                    </a:cubicBezTo>
                    <a:cubicBezTo>
                      <a:pt x="27" y="3"/>
                      <a:pt x="23" y="2"/>
                      <a:pt x="20" y="0"/>
                    </a:cubicBezTo>
                    <a:cubicBezTo>
                      <a:pt x="11" y="0"/>
                      <a:pt x="11" y="0"/>
                      <a:pt x="11" y="0"/>
                    </a:cubicBezTo>
                    <a:cubicBezTo>
                      <a:pt x="11" y="0"/>
                      <a:pt x="11" y="0"/>
                      <a:pt x="11" y="0"/>
                    </a:cubicBezTo>
                    <a:cubicBezTo>
                      <a:pt x="11" y="0"/>
                      <a:pt x="11" y="0"/>
                      <a:pt x="11" y="0"/>
                    </a:cubicBezTo>
                    <a:cubicBezTo>
                      <a:pt x="0" y="0"/>
                      <a:pt x="1" y="16"/>
                      <a:pt x="1" y="21"/>
                    </a:cubicBezTo>
                    <a:cubicBezTo>
                      <a:pt x="1" y="54"/>
                      <a:pt x="1" y="54"/>
                      <a:pt x="1" y="54"/>
                    </a:cubicBezTo>
                    <a:cubicBezTo>
                      <a:pt x="1" y="56"/>
                      <a:pt x="3" y="58"/>
                      <a:pt x="5" y="58"/>
                    </a:cubicBezTo>
                    <a:cubicBezTo>
                      <a:pt x="7" y="58"/>
                      <a:pt x="7" y="58"/>
                      <a:pt x="7" y="58"/>
                    </a:cubicBezTo>
                    <a:cubicBezTo>
                      <a:pt x="9" y="58"/>
                      <a:pt x="11" y="56"/>
                      <a:pt x="11" y="54"/>
                    </a:cubicBezTo>
                    <a:cubicBezTo>
                      <a:pt x="11" y="32"/>
                      <a:pt x="11" y="32"/>
                      <a:pt x="11" y="32"/>
                    </a:cubicBezTo>
                    <a:cubicBezTo>
                      <a:pt x="11" y="17"/>
                      <a:pt x="11" y="17"/>
                      <a:pt x="11" y="17"/>
                    </a:cubicBezTo>
                    <a:cubicBezTo>
                      <a:pt x="14" y="17"/>
                      <a:pt x="14" y="17"/>
                      <a:pt x="14" y="17"/>
                    </a:cubicBezTo>
                    <a:cubicBezTo>
                      <a:pt x="14" y="48"/>
                      <a:pt x="14" y="48"/>
                      <a:pt x="14" y="48"/>
                    </a:cubicBezTo>
                    <a:cubicBezTo>
                      <a:pt x="48" y="48"/>
                      <a:pt x="48" y="48"/>
                      <a:pt x="48" y="48"/>
                    </a:cubicBezTo>
                    <a:cubicBezTo>
                      <a:pt x="48" y="17"/>
                      <a:pt x="48" y="17"/>
                      <a:pt x="48" y="17"/>
                    </a:cubicBezTo>
                    <a:cubicBezTo>
                      <a:pt x="51" y="17"/>
                      <a:pt x="51" y="17"/>
                      <a:pt x="51" y="17"/>
                    </a:cubicBezTo>
                    <a:cubicBezTo>
                      <a:pt x="51" y="32"/>
                      <a:pt x="51" y="32"/>
                      <a:pt x="51" y="32"/>
                    </a:cubicBezTo>
                    <a:cubicBezTo>
                      <a:pt x="51" y="54"/>
                      <a:pt x="51" y="54"/>
                      <a:pt x="51" y="54"/>
                    </a:cubicBezTo>
                    <a:cubicBezTo>
                      <a:pt x="51" y="56"/>
                      <a:pt x="53" y="58"/>
                      <a:pt x="55" y="58"/>
                    </a:cubicBezTo>
                    <a:cubicBezTo>
                      <a:pt x="57" y="58"/>
                      <a:pt x="57" y="58"/>
                      <a:pt x="57" y="58"/>
                    </a:cubicBezTo>
                    <a:cubicBezTo>
                      <a:pt x="59" y="58"/>
                      <a:pt x="61" y="56"/>
                      <a:pt x="61" y="54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1" y="16"/>
                      <a:pt x="63" y="0"/>
                      <a:pt x="51" y="0"/>
                    </a:cubicBezTo>
                    <a:close/>
                  </a:path>
                </a:pathLst>
              </a:custGeom>
              <a:solidFill>
                <a:schemeClr val="tx1">
                  <a:lumMod val="60000"/>
                  <a:lumOff val="4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07" name="Freeform 26"/>
              <p:cNvSpPr>
                <a:spLocks/>
              </p:cNvSpPr>
              <p:nvPr/>
            </p:nvSpPr>
            <p:spPr bwMode="auto">
              <a:xfrm>
                <a:off x="7876260" y="1479928"/>
                <a:ext cx="134804" cy="134804"/>
              </a:xfrm>
              <a:custGeom>
                <a:avLst/>
                <a:gdLst>
                  <a:gd name="T0" fmla="*/ 6 w 34"/>
                  <a:gd name="T1" fmla="*/ 30 h 34"/>
                  <a:gd name="T2" fmla="*/ 17 w 34"/>
                  <a:gd name="T3" fmla="*/ 34 h 34"/>
                  <a:gd name="T4" fmla="*/ 28 w 34"/>
                  <a:gd name="T5" fmla="*/ 30 h 34"/>
                  <a:gd name="T6" fmla="*/ 32 w 34"/>
                  <a:gd name="T7" fmla="*/ 26 h 34"/>
                  <a:gd name="T8" fmla="*/ 34 w 34"/>
                  <a:gd name="T9" fmla="*/ 17 h 34"/>
                  <a:gd name="T10" fmla="*/ 17 w 34"/>
                  <a:gd name="T11" fmla="*/ 0 h 34"/>
                  <a:gd name="T12" fmla="*/ 0 w 34"/>
                  <a:gd name="T13" fmla="*/ 17 h 34"/>
                  <a:gd name="T14" fmla="*/ 3 w 34"/>
                  <a:gd name="T15" fmla="*/ 25 h 34"/>
                  <a:gd name="T16" fmla="*/ 6 w 34"/>
                  <a:gd name="T17" fmla="*/ 3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4" h="34">
                    <a:moveTo>
                      <a:pt x="6" y="30"/>
                    </a:moveTo>
                    <a:cubicBezTo>
                      <a:pt x="9" y="32"/>
                      <a:pt x="13" y="34"/>
                      <a:pt x="17" y="34"/>
                    </a:cubicBezTo>
                    <a:cubicBezTo>
                      <a:pt x="21" y="34"/>
                      <a:pt x="25" y="32"/>
                      <a:pt x="28" y="30"/>
                    </a:cubicBezTo>
                    <a:cubicBezTo>
                      <a:pt x="29" y="29"/>
                      <a:pt x="31" y="27"/>
                      <a:pt x="32" y="26"/>
                    </a:cubicBezTo>
                    <a:cubicBezTo>
                      <a:pt x="33" y="23"/>
                      <a:pt x="34" y="20"/>
                      <a:pt x="34" y="17"/>
                    </a:cubicBezTo>
                    <a:cubicBezTo>
                      <a:pt x="34" y="7"/>
                      <a:pt x="26" y="0"/>
                      <a:pt x="17" y="0"/>
                    </a:cubicBezTo>
                    <a:cubicBezTo>
                      <a:pt x="8" y="0"/>
                      <a:pt x="0" y="7"/>
                      <a:pt x="0" y="17"/>
                    </a:cubicBezTo>
                    <a:cubicBezTo>
                      <a:pt x="0" y="20"/>
                      <a:pt x="1" y="23"/>
                      <a:pt x="3" y="25"/>
                    </a:cubicBezTo>
                    <a:cubicBezTo>
                      <a:pt x="3" y="27"/>
                      <a:pt x="5" y="29"/>
                      <a:pt x="6" y="30"/>
                    </a:cubicBezTo>
                    <a:close/>
                  </a:path>
                </a:pathLst>
              </a:custGeom>
              <a:solidFill>
                <a:schemeClr val="tx1">
                  <a:lumMod val="60000"/>
                  <a:lumOff val="4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08" name="Freeform 27"/>
              <p:cNvSpPr>
                <a:spLocks/>
              </p:cNvSpPr>
              <p:nvPr/>
            </p:nvSpPr>
            <p:spPr bwMode="auto">
              <a:xfrm>
                <a:off x="7876260" y="1827050"/>
                <a:ext cx="134804" cy="338696"/>
              </a:xfrm>
              <a:custGeom>
                <a:avLst/>
                <a:gdLst>
                  <a:gd name="T0" fmla="*/ 29 w 34"/>
                  <a:gd name="T1" fmla="*/ 0 h 85"/>
                  <a:gd name="T2" fmla="*/ 27 w 34"/>
                  <a:gd name="T3" fmla="*/ 0 h 85"/>
                  <a:gd name="T4" fmla="*/ 26 w 34"/>
                  <a:gd name="T5" fmla="*/ 0 h 85"/>
                  <a:gd name="T6" fmla="*/ 26 w 34"/>
                  <a:gd name="T7" fmla="*/ 0 h 85"/>
                  <a:gd name="T8" fmla="*/ 25 w 34"/>
                  <a:gd name="T9" fmla="*/ 0 h 85"/>
                  <a:gd name="T10" fmla="*/ 9 w 34"/>
                  <a:gd name="T11" fmla="*/ 0 h 85"/>
                  <a:gd name="T12" fmla="*/ 8 w 34"/>
                  <a:gd name="T13" fmla="*/ 0 h 85"/>
                  <a:gd name="T14" fmla="*/ 8 w 34"/>
                  <a:gd name="T15" fmla="*/ 0 h 85"/>
                  <a:gd name="T16" fmla="*/ 7 w 34"/>
                  <a:gd name="T17" fmla="*/ 0 h 85"/>
                  <a:gd name="T18" fmla="*/ 6 w 34"/>
                  <a:gd name="T19" fmla="*/ 0 h 85"/>
                  <a:gd name="T20" fmla="*/ 5 w 34"/>
                  <a:gd name="T21" fmla="*/ 0 h 85"/>
                  <a:gd name="T22" fmla="*/ 0 w 34"/>
                  <a:gd name="T23" fmla="*/ 0 h 85"/>
                  <a:gd name="T24" fmla="*/ 0 w 34"/>
                  <a:gd name="T25" fmla="*/ 4 h 85"/>
                  <a:gd name="T26" fmla="*/ 0 w 34"/>
                  <a:gd name="T27" fmla="*/ 4 h 85"/>
                  <a:gd name="T28" fmla="*/ 0 w 34"/>
                  <a:gd name="T29" fmla="*/ 7 h 85"/>
                  <a:gd name="T30" fmla="*/ 0 w 34"/>
                  <a:gd name="T31" fmla="*/ 9 h 85"/>
                  <a:gd name="T32" fmla="*/ 0 w 34"/>
                  <a:gd name="T33" fmla="*/ 11 h 85"/>
                  <a:gd name="T34" fmla="*/ 0 w 34"/>
                  <a:gd name="T35" fmla="*/ 79 h 85"/>
                  <a:gd name="T36" fmla="*/ 6 w 34"/>
                  <a:gd name="T37" fmla="*/ 85 h 85"/>
                  <a:gd name="T38" fmla="*/ 9 w 34"/>
                  <a:gd name="T39" fmla="*/ 85 h 85"/>
                  <a:gd name="T40" fmla="*/ 14 w 34"/>
                  <a:gd name="T41" fmla="*/ 79 h 85"/>
                  <a:gd name="T42" fmla="*/ 14 w 34"/>
                  <a:gd name="T43" fmla="*/ 13 h 85"/>
                  <a:gd name="T44" fmla="*/ 20 w 34"/>
                  <a:gd name="T45" fmla="*/ 13 h 85"/>
                  <a:gd name="T46" fmla="*/ 20 w 34"/>
                  <a:gd name="T47" fmla="*/ 79 h 85"/>
                  <a:gd name="T48" fmla="*/ 26 w 34"/>
                  <a:gd name="T49" fmla="*/ 85 h 85"/>
                  <a:gd name="T50" fmla="*/ 28 w 34"/>
                  <a:gd name="T51" fmla="*/ 85 h 85"/>
                  <a:gd name="T52" fmla="*/ 34 w 34"/>
                  <a:gd name="T53" fmla="*/ 79 h 85"/>
                  <a:gd name="T54" fmla="*/ 34 w 34"/>
                  <a:gd name="T55" fmla="*/ 11 h 85"/>
                  <a:gd name="T56" fmla="*/ 34 w 34"/>
                  <a:gd name="T57" fmla="*/ 9 h 85"/>
                  <a:gd name="T58" fmla="*/ 34 w 34"/>
                  <a:gd name="T59" fmla="*/ 7 h 85"/>
                  <a:gd name="T60" fmla="*/ 34 w 34"/>
                  <a:gd name="T61" fmla="*/ 5 h 85"/>
                  <a:gd name="T62" fmla="*/ 34 w 34"/>
                  <a:gd name="T63" fmla="*/ 4 h 85"/>
                  <a:gd name="T64" fmla="*/ 34 w 34"/>
                  <a:gd name="T65" fmla="*/ 0 h 85"/>
                  <a:gd name="T66" fmla="*/ 29 w 34"/>
                  <a:gd name="T67" fmla="*/ 0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34" h="85">
                    <a:moveTo>
                      <a:pt x="29" y="0"/>
                    </a:moveTo>
                    <a:cubicBezTo>
                      <a:pt x="27" y="0"/>
                      <a:pt x="27" y="0"/>
                      <a:pt x="27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5" y="0"/>
                      <a:pt x="25" y="0"/>
                      <a:pt x="25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0" y="79"/>
                      <a:pt x="0" y="79"/>
                      <a:pt x="0" y="79"/>
                    </a:cubicBezTo>
                    <a:cubicBezTo>
                      <a:pt x="0" y="83"/>
                      <a:pt x="3" y="85"/>
                      <a:pt x="6" y="85"/>
                    </a:cubicBezTo>
                    <a:cubicBezTo>
                      <a:pt x="9" y="85"/>
                      <a:pt x="9" y="85"/>
                      <a:pt x="9" y="85"/>
                    </a:cubicBezTo>
                    <a:cubicBezTo>
                      <a:pt x="12" y="85"/>
                      <a:pt x="14" y="83"/>
                      <a:pt x="14" y="79"/>
                    </a:cubicBezTo>
                    <a:cubicBezTo>
                      <a:pt x="14" y="13"/>
                      <a:pt x="14" y="13"/>
                      <a:pt x="14" y="13"/>
                    </a:cubicBezTo>
                    <a:cubicBezTo>
                      <a:pt x="20" y="13"/>
                      <a:pt x="20" y="13"/>
                      <a:pt x="20" y="13"/>
                    </a:cubicBezTo>
                    <a:cubicBezTo>
                      <a:pt x="20" y="79"/>
                      <a:pt x="20" y="79"/>
                      <a:pt x="20" y="79"/>
                    </a:cubicBezTo>
                    <a:cubicBezTo>
                      <a:pt x="20" y="83"/>
                      <a:pt x="23" y="85"/>
                      <a:pt x="26" y="85"/>
                    </a:cubicBezTo>
                    <a:cubicBezTo>
                      <a:pt x="28" y="85"/>
                      <a:pt x="28" y="85"/>
                      <a:pt x="28" y="85"/>
                    </a:cubicBezTo>
                    <a:cubicBezTo>
                      <a:pt x="31" y="85"/>
                      <a:pt x="34" y="83"/>
                      <a:pt x="34" y="79"/>
                    </a:cubicBezTo>
                    <a:cubicBezTo>
                      <a:pt x="34" y="11"/>
                      <a:pt x="34" y="11"/>
                      <a:pt x="34" y="11"/>
                    </a:cubicBezTo>
                    <a:cubicBezTo>
                      <a:pt x="34" y="9"/>
                      <a:pt x="34" y="9"/>
                      <a:pt x="34" y="9"/>
                    </a:cubicBezTo>
                    <a:cubicBezTo>
                      <a:pt x="34" y="7"/>
                      <a:pt x="34" y="7"/>
                      <a:pt x="34" y="7"/>
                    </a:cubicBezTo>
                    <a:cubicBezTo>
                      <a:pt x="34" y="5"/>
                      <a:pt x="34" y="5"/>
                      <a:pt x="34" y="5"/>
                    </a:cubicBezTo>
                    <a:cubicBezTo>
                      <a:pt x="34" y="4"/>
                      <a:pt x="34" y="4"/>
                      <a:pt x="34" y="4"/>
                    </a:cubicBezTo>
                    <a:cubicBezTo>
                      <a:pt x="34" y="0"/>
                      <a:pt x="34" y="0"/>
                      <a:pt x="34" y="0"/>
                    </a:cubicBezTo>
                    <a:cubicBezTo>
                      <a:pt x="29" y="0"/>
                      <a:pt x="29" y="0"/>
                      <a:pt x="29" y="0"/>
                    </a:cubicBezTo>
                    <a:close/>
                  </a:path>
                </a:pathLst>
              </a:custGeom>
              <a:solidFill>
                <a:schemeClr val="tx1">
                  <a:lumMod val="60000"/>
                  <a:lumOff val="4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  <p:grpSp>
          <p:nvGrpSpPr>
            <p:cNvPr id="18" name="Group 17"/>
            <p:cNvGrpSpPr/>
            <p:nvPr/>
          </p:nvGrpSpPr>
          <p:grpSpPr>
            <a:xfrm>
              <a:off x="7202239" y="1479928"/>
              <a:ext cx="251072" cy="685818"/>
              <a:chOff x="7202239" y="1479928"/>
              <a:chExt cx="251072" cy="685818"/>
            </a:xfrm>
          </p:grpSpPr>
          <p:sp>
            <p:nvSpPr>
              <p:cNvPr id="109" name="Freeform 28"/>
              <p:cNvSpPr>
                <a:spLocks/>
              </p:cNvSpPr>
              <p:nvPr/>
            </p:nvSpPr>
            <p:spPr bwMode="auto">
              <a:xfrm>
                <a:off x="7202239" y="1626528"/>
                <a:ext cx="251072" cy="232538"/>
              </a:xfrm>
              <a:custGeom>
                <a:avLst/>
                <a:gdLst>
                  <a:gd name="T0" fmla="*/ 51 w 63"/>
                  <a:gd name="T1" fmla="*/ 0 h 58"/>
                  <a:gd name="T2" fmla="*/ 42 w 63"/>
                  <a:gd name="T3" fmla="*/ 0 h 58"/>
                  <a:gd name="T4" fmla="*/ 31 w 63"/>
                  <a:gd name="T5" fmla="*/ 3 h 58"/>
                  <a:gd name="T6" fmla="*/ 20 w 63"/>
                  <a:gd name="T7" fmla="*/ 0 h 58"/>
                  <a:gd name="T8" fmla="*/ 11 w 63"/>
                  <a:gd name="T9" fmla="*/ 0 h 58"/>
                  <a:gd name="T10" fmla="*/ 11 w 63"/>
                  <a:gd name="T11" fmla="*/ 0 h 58"/>
                  <a:gd name="T12" fmla="*/ 11 w 63"/>
                  <a:gd name="T13" fmla="*/ 0 h 58"/>
                  <a:gd name="T14" fmla="*/ 1 w 63"/>
                  <a:gd name="T15" fmla="*/ 21 h 58"/>
                  <a:gd name="T16" fmla="*/ 1 w 63"/>
                  <a:gd name="T17" fmla="*/ 54 h 58"/>
                  <a:gd name="T18" fmla="*/ 6 w 63"/>
                  <a:gd name="T19" fmla="*/ 58 h 58"/>
                  <a:gd name="T20" fmla="*/ 7 w 63"/>
                  <a:gd name="T21" fmla="*/ 58 h 58"/>
                  <a:gd name="T22" fmla="*/ 11 w 63"/>
                  <a:gd name="T23" fmla="*/ 54 h 58"/>
                  <a:gd name="T24" fmla="*/ 11 w 63"/>
                  <a:gd name="T25" fmla="*/ 32 h 58"/>
                  <a:gd name="T26" fmla="*/ 11 w 63"/>
                  <a:gd name="T27" fmla="*/ 17 h 58"/>
                  <a:gd name="T28" fmla="*/ 14 w 63"/>
                  <a:gd name="T29" fmla="*/ 17 h 58"/>
                  <a:gd name="T30" fmla="*/ 14 w 63"/>
                  <a:gd name="T31" fmla="*/ 48 h 58"/>
                  <a:gd name="T32" fmla="*/ 48 w 63"/>
                  <a:gd name="T33" fmla="*/ 48 h 58"/>
                  <a:gd name="T34" fmla="*/ 48 w 63"/>
                  <a:gd name="T35" fmla="*/ 17 h 58"/>
                  <a:gd name="T36" fmla="*/ 51 w 63"/>
                  <a:gd name="T37" fmla="*/ 17 h 58"/>
                  <a:gd name="T38" fmla="*/ 51 w 63"/>
                  <a:gd name="T39" fmla="*/ 32 h 58"/>
                  <a:gd name="T40" fmla="*/ 51 w 63"/>
                  <a:gd name="T41" fmla="*/ 54 h 58"/>
                  <a:gd name="T42" fmla="*/ 55 w 63"/>
                  <a:gd name="T43" fmla="*/ 58 h 58"/>
                  <a:gd name="T44" fmla="*/ 57 w 63"/>
                  <a:gd name="T45" fmla="*/ 58 h 58"/>
                  <a:gd name="T46" fmla="*/ 61 w 63"/>
                  <a:gd name="T47" fmla="*/ 54 h 58"/>
                  <a:gd name="T48" fmla="*/ 61 w 63"/>
                  <a:gd name="T49" fmla="*/ 21 h 58"/>
                  <a:gd name="T50" fmla="*/ 51 w 63"/>
                  <a:gd name="T51" fmla="*/ 0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63" h="58">
                    <a:moveTo>
                      <a:pt x="51" y="0"/>
                    </a:moveTo>
                    <a:cubicBezTo>
                      <a:pt x="42" y="0"/>
                      <a:pt x="42" y="0"/>
                      <a:pt x="42" y="0"/>
                    </a:cubicBezTo>
                    <a:cubicBezTo>
                      <a:pt x="39" y="2"/>
                      <a:pt x="35" y="3"/>
                      <a:pt x="31" y="3"/>
                    </a:cubicBezTo>
                    <a:cubicBezTo>
                      <a:pt x="27" y="3"/>
                      <a:pt x="23" y="2"/>
                      <a:pt x="20" y="0"/>
                    </a:cubicBezTo>
                    <a:cubicBezTo>
                      <a:pt x="11" y="0"/>
                      <a:pt x="11" y="0"/>
                      <a:pt x="11" y="0"/>
                    </a:cubicBezTo>
                    <a:cubicBezTo>
                      <a:pt x="11" y="0"/>
                      <a:pt x="11" y="0"/>
                      <a:pt x="11" y="0"/>
                    </a:cubicBezTo>
                    <a:cubicBezTo>
                      <a:pt x="11" y="0"/>
                      <a:pt x="11" y="0"/>
                      <a:pt x="11" y="0"/>
                    </a:cubicBezTo>
                    <a:cubicBezTo>
                      <a:pt x="0" y="0"/>
                      <a:pt x="1" y="16"/>
                      <a:pt x="1" y="21"/>
                    </a:cubicBezTo>
                    <a:cubicBezTo>
                      <a:pt x="1" y="54"/>
                      <a:pt x="1" y="54"/>
                      <a:pt x="1" y="54"/>
                    </a:cubicBezTo>
                    <a:cubicBezTo>
                      <a:pt x="1" y="56"/>
                      <a:pt x="3" y="58"/>
                      <a:pt x="6" y="58"/>
                    </a:cubicBezTo>
                    <a:cubicBezTo>
                      <a:pt x="7" y="58"/>
                      <a:pt x="7" y="58"/>
                      <a:pt x="7" y="58"/>
                    </a:cubicBezTo>
                    <a:cubicBezTo>
                      <a:pt x="9" y="58"/>
                      <a:pt x="11" y="56"/>
                      <a:pt x="11" y="54"/>
                    </a:cubicBezTo>
                    <a:cubicBezTo>
                      <a:pt x="11" y="32"/>
                      <a:pt x="11" y="32"/>
                      <a:pt x="11" y="32"/>
                    </a:cubicBezTo>
                    <a:cubicBezTo>
                      <a:pt x="11" y="17"/>
                      <a:pt x="11" y="17"/>
                      <a:pt x="11" y="17"/>
                    </a:cubicBezTo>
                    <a:cubicBezTo>
                      <a:pt x="14" y="17"/>
                      <a:pt x="14" y="17"/>
                      <a:pt x="14" y="17"/>
                    </a:cubicBezTo>
                    <a:cubicBezTo>
                      <a:pt x="14" y="48"/>
                      <a:pt x="14" y="48"/>
                      <a:pt x="14" y="48"/>
                    </a:cubicBezTo>
                    <a:cubicBezTo>
                      <a:pt x="48" y="48"/>
                      <a:pt x="48" y="48"/>
                      <a:pt x="48" y="48"/>
                    </a:cubicBezTo>
                    <a:cubicBezTo>
                      <a:pt x="48" y="17"/>
                      <a:pt x="48" y="17"/>
                      <a:pt x="48" y="17"/>
                    </a:cubicBezTo>
                    <a:cubicBezTo>
                      <a:pt x="51" y="17"/>
                      <a:pt x="51" y="17"/>
                      <a:pt x="51" y="17"/>
                    </a:cubicBezTo>
                    <a:cubicBezTo>
                      <a:pt x="51" y="32"/>
                      <a:pt x="51" y="32"/>
                      <a:pt x="51" y="32"/>
                    </a:cubicBezTo>
                    <a:cubicBezTo>
                      <a:pt x="51" y="54"/>
                      <a:pt x="51" y="54"/>
                      <a:pt x="51" y="54"/>
                    </a:cubicBezTo>
                    <a:cubicBezTo>
                      <a:pt x="51" y="56"/>
                      <a:pt x="53" y="58"/>
                      <a:pt x="55" y="58"/>
                    </a:cubicBezTo>
                    <a:cubicBezTo>
                      <a:pt x="57" y="58"/>
                      <a:pt x="57" y="58"/>
                      <a:pt x="57" y="58"/>
                    </a:cubicBezTo>
                    <a:cubicBezTo>
                      <a:pt x="59" y="58"/>
                      <a:pt x="61" y="56"/>
                      <a:pt x="61" y="54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1" y="16"/>
                      <a:pt x="63" y="0"/>
                      <a:pt x="51" y="0"/>
                    </a:cubicBezTo>
                    <a:close/>
                  </a:path>
                </a:pathLst>
              </a:custGeom>
              <a:solidFill>
                <a:schemeClr val="tx1">
                  <a:lumMod val="60000"/>
                  <a:lumOff val="4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31" name="Freeform 29"/>
              <p:cNvSpPr>
                <a:spLocks/>
              </p:cNvSpPr>
              <p:nvPr/>
            </p:nvSpPr>
            <p:spPr bwMode="auto">
              <a:xfrm>
                <a:off x="7257845" y="1479928"/>
                <a:ext cx="134804" cy="134804"/>
              </a:xfrm>
              <a:custGeom>
                <a:avLst/>
                <a:gdLst>
                  <a:gd name="T0" fmla="*/ 6 w 34"/>
                  <a:gd name="T1" fmla="*/ 30 h 34"/>
                  <a:gd name="T2" fmla="*/ 17 w 34"/>
                  <a:gd name="T3" fmla="*/ 34 h 34"/>
                  <a:gd name="T4" fmla="*/ 28 w 34"/>
                  <a:gd name="T5" fmla="*/ 30 h 34"/>
                  <a:gd name="T6" fmla="*/ 32 w 34"/>
                  <a:gd name="T7" fmla="*/ 26 h 34"/>
                  <a:gd name="T8" fmla="*/ 34 w 34"/>
                  <a:gd name="T9" fmla="*/ 17 h 34"/>
                  <a:gd name="T10" fmla="*/ 17 w 34"/>
                  <a:gd name="T11" fmla="*/ 0 h 34"/>
                  <a:gd name="T12" fmla="*/ 0 w 34"/>
                  <a:gd name="T13" fmla="*/ 17 h 34"/>
                  <a:gd name="T14" fmla="*/ 3 w 34"/>
                  <a:gd name="T15" fmla="*/ 25 h 34"/>
                  <a:gd name="T16" fmla="*/ 6 w 34"/>
                  <a:gd name="T17" fmla="*/ 3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4" h="34">
                    <a:moveTo>
                      <a:pt x="6" y="30"/>
                    </a:moveTo>
                    <a:cubicBezTo>
                      <a:pt x="9" y="32"/>
                      <a:pt x="13" y="34"/>
                      <a:pt x="17" y="34"/>
                    </a:cubicBezTo>
                    <a:cubicBezTo>
                      <a:pt x="21" y="34"/>
                      <a:pt x="25" y="32"/>
                      <a:pt x="28" y="30"/>
                    </a:cubicBezTo>
                    <a:cubicBezTo>
                      <a:pt x="29" y="29"/>
                      <a:pt x="31" y="27"/>
                      <a:pt x="32" y="26"/>
                    </a:cubicBezTo>
                    <a:cubicBezTo>
                      <a:pt x="33" y="23"/>
                      <a:pt x="34" y="20"/>
                      <a:pt x="34" y="17"/>
                    </a:cubicBezTo>
                    <a:cubicBezTo>
                      <a:pt x="34" y="7"/>
                      <a:pt x="27" y="0"/>
                      <a:pt x="17" y="0"/>
                    </a:cubicBezTo>
                    <a:cubicBezTo>
                      <a:pt x="8" y="0"/>
                      <a:pt x="0" y="7"/>
                      <a:pt x="0" y="17"/>
                    </a:cubicBezTo>
                    <a:cubicBezTo>
                      <a:pt x="0" y="20"/>
                      <a:pt x="1" y="23"/>
                      <a:pt x="3" y="25"/>
                    </a:cubicBezTo>
                    <a:cubicBezTo>
                      <a:pt x="4" y="27"/>
                      <a:pt x="5" y="29"/>
                      <a:pt x="6" y="30"/>
                    </a:cubicBezTo>
                    <a:close/>
                  </a:path>
                </a:pathLst>
              </a:custGeom>
              <a:solidFill>
                <a:schemeClr val="tx1">
                  <a:lumMod val="60000"/>
                  <a:lumOff val="4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32" name="Freeform 30"/>
              <p:cNvSpPr>
                <a:spLocks/>
              </p:cNvSpPr>
              <p:nvPr/>
            </p:nvSpPr>
            <p:spPr bwMode="auto">
              <a:xfrm>
                <a:off x="7257845" y="1827050"/>
                <a:ext cx="134804" cy="338696"/>
              </a:xfrm>
              <a:custGeom>
                <a:avLst/>
                <a:gdLst>
                  <a:gd name="T0" fmla="*/ 29 w 34"/>
                  <a:gd name="T1" fmla="*/ 0 h 85"/>
                  <a:gd name="T2" fmla="*/ 27 w 34"/>
                  <a:gd name="T3" fmla="*/ 0 h 85"/>
                  <a:gd name="T4" fmla="*/ 26 w 34"/>
                  <a:gd name="T5" fmla="*/ 0 h 85"/>
                  <a:gd name="T6" fmla="*/ 26 w 34"/>
                  <a:gd name="T7" fmla="*/ 0 h 85"/>
                  <a:gd name="T8" fmla="*/ 25 w 34"/>
                  <a:gd name="T9" fmla="*/ 0 h 85"/>
                  <a:gd name="T10" fmla="*/ 9 w 34"/>
                  <a:gd name="T11" fmla="*/ 0 h 85"/>
                  <a:gd name="T12" fmla="*/ 9 w 34"/>
                  <a:gd name="T13" fmla="*/ 0 h 85"/>
                  <a:gd name="T14" fmla="*/ 8 w 34"/>
                  <a:gd name="T15" fmla="*/ 0 h 85"/>
                  <a:gd name="T16" fmla="*/ 7 w 34"/>
                  <a:gd name="T17" fmla="*/ 0 h 85"/>
                  <a:gd name="T18" fmla="*/ 6 w 34"/>
                  <a:gd name="T19" fmla="*/ 0 h 85"/>
                  <a:gd name="T20" fmla="*/ 5 w 34"/>
                  <a:gd name="T21" fmla="*/ 0 h 85"/>
                  <a:gd name="T22" fmla="*/ 0 w 34"/>
                  <a:gd name="T23" fmla="*/ 0 h 85"/>
                  <a:gd name="T24" fmla="*/ 0 w 34"/>
                  <a:gd name="T25" fmla="*/ 4 h 85"/>
                  <a:gd name="T26" fmla="*/ 0 w 34"/>
                  <a:gd name="T27" fmla="*/ 4 h 85"/>
                  <a:gd name="T28" fmla="*/ 0 w 34"/>
                  <a:gd name="T29" fmla="*/ 7 h 85"/>
                  <a:gd name="T30" fmla="*/ 0 w 34"/>
                  <a:gd name="T31" fmla="*/ 9 h 85"/>
                  <a:gd name="T32" fmla="*/ 0 w 34"/>
                  <a:gd name="T33" fmla="*/ 11 h 85"/>
                  <a:gd name="T34" fmla="*/ 0 w 34"/>
                  <a:gd name="T35" fmla="*/ 79 h 85"/>
                  <a:gd name="T36" fmla="*/ 6 w 34"/>
                  <a:gd name="T37" fmla="*/ 85 h 85"/>
                  <a:gd name="T38" fmla="*/ 9 w 34"/>
                  <a:gd name="T39" fmla="*/ 85 h 85"/>
                  <a:gd name="T40" fmla="*/ 14 w 34"/>
                  <a:gd name="T41" fmla="*/ 79 h 85"/>
                  <a:gd name="T42" fmla="*/ 14 w 34"/>
                  <a:gd name="T43" fmla="*/ 13 h 85"/>
                  <a:gd name="T44" fmla="*/ 20 w 34"/>
                  <a:gd name="T45" fmla="*/ 13 h 85"/>
                  <a:gd name="T46" fmla="*/ 20 w 34"/>
                  <a:gd name="T47" fmla="*/ 79 h 85"/>
                  <a:gd name="T48" fmla="*/ 26 w 34"/>
                  <a:gd name="T49" fmla="*/ 85 h 85"/>
                  <a:gd name="T50" fmla="*/ 28 w 34"/>
                  <a:gd name="T51" fmla="*/ 85 h 85"/>
                  <a:gd name="T52" fmla="*/ 34 w 34"/>
                  <a:gd name="T53" fmla="*/ 79 h 85"/>
                  <a:gd name="T54" fmla="*/ 34 w 34"/>
                  <a:gd name="T55" fmla="*/ 11 h 85"/>
                  <a:gd name="T56" fmla="*/ 34 w 34"/>
                  <a:gd name="T57" fmla="*/ 9 h 85"/>
                  <a:gd name="T58" fmla="*/ 34 w 34"/>
                  <a:gd name="T59" fmla="*/ 7 h 85"/>
                  <a:gd name="T60" fmla="*/ 34 w 34"/>
                  <a:gd name="T61" fmla="*/ 5 h 85"/>
                  <a:gd name="T62" fmla="*/ 34 w 34"/>
                  <a:gd name="T63" fmla="*/ 4 h 85"/>
                  <a:gd name="T64" fmla="*/ 34 w 34"/>
                  <a:gd name="T65" fmla="*/ 0 h 85"/>
                  <a:gd name="T66" fmla="*/ 29 w 34"/>
                  <a:gd name="T67" fmla="*/ 0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34" h="85">
                    <a:moveTo>
                      <a:pt x="29" y="0"/>
                    </a:moveTo>
                    <a:cubicBezTo>
                      <a:pt x="27" y="0"/>
                      <a:pt x="27" y="0"/>
                      <a:pt x="27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5" y="0"/>
                      <a:pt x="25" y="0"/>
                      <a:pt x="25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0" y="79"/>
                      <a:pt x="0" y="79"/>
                      <a:pt x="0" y="79"/>
                    </a:cubicBezTo>
                    <a:cubicBezTo>
                      <a:pt x="0" y="83"/>
                      <a:pt x="3" y="85"/>
                      <a:pt x="6" y="85"/>
                    </a:cubicBezTo>
                    <a:cubicBezTo>
                      <a:pt x="9" y="85"/>
                      <a:pt x="9" y="85"/>
                      <a:pt x="9" y="85"/>
                    </a:cubicBezTo>
                    <a:cubicBezTo>
                      <a:pt x="12" y="85"/>
                      <a:pt x="14" y="83"/>
                      <a:pt x="14" y="79"/>
                    </a:cubicBezTo>
                    <a:cubicBezTo>
                      <a:pt x="14" y="13"/>
                      <a:pt x="14" y="13"/>
                      <a:pt x="14" y="13"/>
                    </a:cubicBezTo>
                    <a:cubicBezTo>
                      <a:pt x="20" y="13"/>
                      <a:pt x="20" y="13"/>
                      <a:pt x="20" y="13"/>
                    </a:cubicBezTo>
                    <a:cubicBezTo>
                      <a:pt x="20" y="79"/>
                      <a:pt x="20" y="79"/>
                      <a:pt x="20" y="79"/>
                    </a:cubicBezTo>
                    <a:cubicBezTo>
                      <a:pt x="20" y="83"/>
                      <a:pt x="23" y="85"/>
                      <a:pt x="26" y="85"/>
                    </a:cubicBezTo>
                    <a:cubicBezTo>
                      <a:pt x="28" y="85"/>
                      <a:pt x="28" y="85"/>
                      <a:pt x="28" y="85"/>
                    </a:cubicBezTo>
                    <a:cubicBezTo>
                      <a:pt x="32" y="85"/>
                      <a:pt x="34" y="83"/>
                      <a:pt x="34" y="79"/>
                    </a:cubicBezTo>
                    <a:cubicBezTo>
                      <a:pt x="34" y="11"/>
                      <a:pt x="34" y="11"/>
                      <a:pt x="34" y="11"/>
                    </a:cubicBezTo>
                    <a:cubicBezTo>
                      <a:pt x="34" y="9"/>
                      <a:pt x="34" y="9"/>
                      <a:pt x="34" y="9"/>
                    </a:cubicBezTo>
                    <a:cubicBezTo>
                      <a:pt x="34" y="7"/>
                      <a:pt x="34" y="7"/>
                      <a:pt x="34" y="7"/>
                    </a:cubicBezTo>
                    <a:cubicBezTo>
                      <a:pt x="34" y="5"/>
                      <a:pt x="34" y="5"/>
                      <a:pt x="34" y="5"/>
                    </a:cubicBezTo>
                    <a:cubicBezTo>
                      <a:pt x="34" y="4"/>
                      <a:pt x="34" y="4"/>
                      <a:pt x="34" y="4"/>
                    </a:cubicBezTo>
                    <a:cubicBezTo>
                      <a:pt x="34" y="0"/>
                      <a:pt x="34" y="0"/>
                      <a:pt x="34" y="0"/>
                    </a:cubicBezTo>
                    <a:cubicBezTo>
                      <a:pt x="29" y="0"/>
                      <a:pt x="29" y="0"/>
                      <a:pt x="29" y="0"/>
                    </a:cubicBezTo>
                    <a:close/>
                  </a:path>
                </a:pathLst>
              </a:custGeom>
              <a:solidFill>
                <a:schemeClr val="tx1">
                  <a:lumMod val="60000"/>
                  <a:lumOff val="4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  <p:grpSp>
          <p:nvGrpSpPr>
            <p:cNvPr id="19" name="Group 18"/>
            <p:cNvGrpSpPr/>
            <p:nvPr/>
          </p:nvGrpSpPr>
          <p:grpSpPr>
            <a:xfrm>
              <a:off x="7508919" y="1479928"/>
              <a:ext cx="251072" cy="685818"/>
              <a:chOff x="7508919" y="1479928"/>
              <a:chExt cx="251072" cy="685818"/>
            </a:xfrm>
          </p:grpSpPr>
          <p:sp>
            <p:nvSpPr>
              <p:cNvPr id="133" name="Freeform 31"/>
              <p:cNvSpPr>
                <a:spLocks/>
              </p:cNvSpPr>
              <p:nvPr/>
            </p:nvSpPr>
            <p:spPr bwMode="auto">
              <a:xfrm>
                <a:off x="7508919" y="1626528"/>
                <a:ext cx="251072" cy="232538"/>
              </a:xfrm>
              <a:custGeom>
                <a:avLst/>
                <a:gdLst>
                  <a:gd name="T0" fmla="*/ 12 w 63"/>
                  <a:gd name="T1" fmla="*/ 0 h 58"/>
                  <a:gd name="T2" fmla="*/ 21 w 63"/>
                  <a:gd name="T3" fmla="*/ 0 h 58"/>
                  <a:gd name="T4" fmla="*/ 32 w 63"/>
                  <a:gd name="T5" fmla="*/ 3 h 58"/>
                  <a:gd name="T6" fmla="*/ 42 w 63"/>
                  <a:gd name="T7" fmla="*/ 0 h 58"/>
                  <a:gd name="T8" fmla="*/ 51 w 63"/>
                  <a:gd name="T9" fmla="*/ 0 h 58"/>
                  <a:gd name="T10" fmla="*/ 51 w 63"/>
                  <a:gd name="T11" fmla="*/ 0 h 58"/>
                  <a:gd name="T12" fmla="*/ 52 w 63"/>
                  <a:gd name="T13" fmla="*/ 0 h 58"/>
                  <a:gd name="T14" fmla="*/ 62 w 63"/>
                  <a:gd name="T15" fmla="*/ 21 h 58"/>
                  <a:gd name="T16" fmla="*/ 62 w 63"/>
                  <a:gd name="T17" fmla="*/ 54 h 58"/>
                  <a:gd name="T18" fmla="*/ 57 w 63"/>
                  <a:gd name="T19" fmla="*/ 58 h 58"/>
                  <a:gd name="T20" fmla="*/ 56 w 63"/>
                  <a:gd name="T21" fmla="*/ 58 h 58"/>
                  <a:gd name="T22" fmla="*/ 51 w 63"/>
                  <a:gd name="T23" fmla="*/ 54 h 58"/>
                  <a:gd name="T24" fmla="*/ 51 w 63"/>
                  <a:gd name="T25" fmla="*/ 32 h 58"/>
                  <a:gd name="T26" fmla="*/ 51 w 63"/>
                  <a:gd name="T27" fmla="*/ 17 h 58"/>
                  <a:gd name="T28" fmla="*/ 48 w 63"/>
                  <a:gd name="T29" fmla="*/ 17 h 58"/>
                  <a:gd name="T30" fmla="*/ 48 w 63"/>
                  <a:gd name="T31" fmla="*/ 48 h 58"/>
                  <a:gd name="T32" fmla="*/ 15 w 63"/>
                  <a:gd name="T33" fmla="*/ 48 h 58"/>
                  <a:gd name="T34" fmla="*/ 15 w 63"/>
                  <a:gd name="T35" fmla="*/ 17 h 58"/>
                  <a:gd name="T36" fmla="*/ 12 w 63"/>
                  <a:gd name="T37" fmla="*/ 17 h 58"/>
                  <a:gd name="T38" fmla="*/ 12 w 63"/>
                  <a:gd name="T39" fmla="*/ 32 h 58"/>
                  <a:gd name="T40" fmla="*/ 12 w 63"/>
                  <a:gd name="T41" fmla="*/ 54 h 58"/>
                  <a:gd name="T42" fmla="*/ 7 w 63"/>
                  <a:gd name="T43" fmla="*/ 58 h 58"/>
                  <a:gd name="T44" fmla="*/ 6 w 63"/>
                  <a:gd name="T45" fmla="*/ 58 h 58"/>
                  <a:gd name="T46" fmla="*/ 2 w 63"/>
                  <a:gd name="T47" fmla="*/ 54 h 58"/>
                  <a:gd name="T48" fmla="*/ 2 w 63"/>
                  <a:gd name="T49" fmla="*/ 21 h 58"/>
                  <a:gd name="T50" fmla="*/ 12 w 63"/>
                  <a:gd name="T51" fmla="*/ 0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63" h="58">
                    <a:moveTo>
                      <a:pt x="12" y="0"/>
                    </a:moveTo>
                    <a:cubicBezTo>
                      <a:pt x="21" y="0"/>
                      <a:pt x="21" y="0"/>
                      <a:pt x="21" y="0"/>
                    </a:cubicBezTo>
                    <a:cubicBezTo>
                      <a:pt x="24" y="2"/>
                      <a:pt x="27" y="3"/>
                      <a:pt x="32" y="3"/>
                    </a:cubicBezTo>
                    <a:cubicBezTo>
                      <a:pt x="36" y="3"/>
                      <a:pt x="40" y="2"/>
                      <a:pt x="42" y="0"/>
                    </a:cubicBezTo>
                    <a:cubicBezTo>
                      <a:pt x="51" y="0"/>
                      <a:pt x="51" y="0"/>
                      <a:pt x="51" y="0"/>
                    </a:cubicBezTo>
                    <a:cubicBezTo>
                      <a:pt x="51" y="0"/>
                      <a:pt x="51" y="0"/>
                      <a:pt x="51" y="0"/>
                    </a:cubicBezTo>
                    <a:cubicBezTo>
                      <a:pt x="51" y="0"/>
                      <a:pt x="51" y="0"/>
                      <a:pt x="52" y="0"/>
                    </a:cubicBezTo>
                    <a:cubicBezTo>
                      <a:pt x="63" y="0"/>
                      <a:pt x="61" y="16"/>
                      <a:pt x="62" y="21"/>
                    </a:cubicBezTo>
                    <a:cubicBezTo>
                      <a:pt x="62" y="54"/>
                      <a:pt x="62" y="54"/>
                      <a:pt x="62" y="54"/>
                    </a:cubicBezTo>
                    <a:cubicBezTo>
                      <a:pt x="62" y="56"/>
                      <a:pt x="60" y="58"/>
                      <a:pt x="57" y="58"/>
                    </a:cubicBezTo>
                    <a:cubicBezTo>
                      <a:pt x="56" y="58"/>
                      <a:pt x="56" y="58"/>
                      <a:pt x="56" y="58"/>
                    </a:cubicBezTo>
                    <a:cubicBezTo>
                      <a:pt x="53" y="58"/>
                      <a:pt x="51" y="56"/>
                      <a:pt x="51" y="54"/>
                    </a:cubicBezTo>
                    <a:cubicBezTo>
                      <a:pt x="51" y="32"/>
                      <a:pt x="51" y="32"/>
                      <a:pt x="51" y="32"/>
                    </a:cubicBezTo>
                    <a:cubicBezTo>
                      <a:pt x="51" y="17"/>
                      <a:pt x="51" y="17"/>
                      <a:pt x="51" y="17"/>
                    </a:cubicBezTo>
                    <a:cubicBezTo>
                      <a:pt x="48" y="17"/>
                      <a:pt x="48" y="17"/>
                      <a:pt x="48" y="17"/>
                    </a:cubicBezTo>
                    <a:cubicBezTo>
                      <a:pt x="48" y="48"/>
                      <a:pt x="48" y="48"/>
                      <a:pt x="48" y="48"/>
                    </a:cubicBezTo>
                    <a:cubicBezTo>
                      <a:pt x="15" y="48"/>
                      <a:pt x="15" y="48"/>
                      <a:pt x="15" y="48"/>
                    </a:cubicBezTo>
                    <a:cubicBezTo>
                      <a:pt x="15" y="17"/>
                      <a:pt x="15" y="17"/>
                      <a:pt x="15" y="17"/>
                    </a:cubicBezTo>
                    <a:cubicBezTo>
                      <a:pt x="12" y="17"/>
                      <a:pt x="12" y="17"/>
                      <a:pt x="12" y="17"/>
                    </a:cubicBezTo>
                    <a:cubicBezTo>
                      <a:pt x="12" y="32"/>
                      <a:pt x="12" y="32"/>
                      <a:pt x="12" y="32"/>
                    </a:cubicBezTo>
                    <a:cubicBezTo>
                      <a:pt x="12" y="54"/>
                      <a:pt x="12" y="54"/>
                      <a:pt x="12" y="54"/>
                    </a:cubicBezTo>
                    <a:cubicBezTo>
                      <a:pt x="12" y="56"/>
                      <a:pt x="10" y="58"/>
                      <a:pt x="7" y="58"/>
                    </a:cubicBezTo>
                    <a:cubicBezTo>
                      <a:pt x="6" y="58"/>
                      <a:pt x="6" y="58"/>
                      <a:pt x="6" y="58"/>
                    </a:cubicBezTo>
                    <a:cubicBezTo>
                      <a:pt x="4" y="58"/>
                      <a:pt x="2" y="56"/>
                      <a:pt x="2" y="54"/>
                    </a:cubicBezTo>
                    <a:cubicBezTo>
                      <a:pt x="2" y="21"/>
                      <a:pt x="2" y="21"/>
                      <a:pt x="2" y="21"/>
                    </a:cubicBezTo>
                    <a:cubicBezTo>
                      <a:pt x="2" y="16"/>
                      <a:pt x="0" y="0"/>
                      <a:pt x="12" y="0"/>
                    </a:cubicBezTo>
                    <a:close/>
                  </a:path>
                </a:pathLst>
              </a:custGeom>
              <a:solidFill>
                <a:schemeClr val="tx1">
                  <a:lumMod val="60000"/>
                  <a:lumOff val="4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34" name="Freeform 32"/>
              <p:cNvSpPr>
                <a:spLocks/>
              </p:cNvSpPr>
              <p:nvPr/>
            </p:nvSpPr>
            <p:spPr bwMode="auto">
              <a:xfrm>
                <a:off x="7567895" y="1479928"/>
                <a:ext cx="131434" cy="134804"/>
              </a:xfrm>
              <a:custGeom>
                <a:avLst/>
                <a:gdLst>
                  <a:gd name="T0" fmla="*/ 27 w 33"/>
                  <a:gd name="T1" fmla="*/ 30 h 34"/>
                  <a:gd name="T2" fmla="*/ 17 w 33"/>
                  <a:gd name="T3" fmla="*/ 34 h 34"/>
                  <a:gd name="T4" fmla="*/ 6 w 33"/>
                  <a:gd name="T5" fmla="*/ 30 h 34"/>
                  <a:gd name="T6" fmla="*/ 2 w 33"/>
                  <a:gd name="T7" fmla="*/ 26 h 34"/>
                  <a:gd name="T8" fmla="*/ 0 w 33"/>
                  <a:gd name="T9" fmla="*/ 17 h 34"/>
                  <a:gd name="T10" fmla="*/ 17 w 33"/>
                  <a:gd name="T11" fmla="*/ 0 h 34"/>
                  <a:gd name="T12" fmla="*/ 33 w 33"/>
                  <a:gd name="T13" fmla="*/ 17 h 34"/>
                  <a:gd name="T14" fmla="*/ 31 w 33"/>
                  <a:gd name="T15" fmla="*/ 25 h 34"/>
                  <a:gd name="T16" fmla="*/ 27 w 33"/>
                  <a:gd name="T17" fmla="*/ 3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3" h="34">
                    <a:moveTo>
                      <a:pt x="27" y="30"/>
                    </a:moveTo>
                    <a:cubicBezTo>
                      <a:pt x="25" y="32"/>
                      <a:pt x="21" y="34"/>
                      <a:pt x="17" y="34"/>
                    </a:cubicBezTo>
                    <a:cubicBezTo>
                      <a:pt x="12" y="34"/>
                      <a:pt x="9" y="32"/>
                      <a:pt x="6" y="30"/>
                    </a:cubicBezTo>
                    <a:cubicBezTo>
                      <a:pt x="4" y="29"/>
                      <a:pt x="3" y="27"/>
                      <a:pt x="2" y="26"/>
                    </a:cubicBezTo>
                    <a:cubicBezTo>
                      <a:pt x="1" y="23"/>
                      <a:pt x="0" y="20"/>
                      <a:pt x="0" y="17"/>
                    </a:cubicBezTo>
                    <a:cubicBezTo>
                      <a:pt x="0" y="7"/>
                      <a:pt x="7" y="0"/>
                      <a:pt x="17" y="0"/>
                    </a:cubicBezTo>
                    <a:cubicBezTo>
                      <a:pt x="26" y="0"/>
                      <a:pt x="33" y="7"/>
                      <a:pt x="33" y="17"/>
                    </a:cubicBezTo>
                    <a:cubicBezTo>
                      <a:pt x="33" y="20"/>
                      <a:pt x="33" y="23"/>
                      <a:pt x="31" y="25"/>
                    </a:cubicBezTo>
                    <a:cubicBezTo>
                      <a:pt x="30" y="27"/>
                      <a:pt x="29" y="29"/>
                      <a:pt x="27" y="30"/>
                    </a:cubicBezTo>
                    <a:close/>
                  </a:path>
                </a:pathLst>
              </a:custGeom>
              <a:solidFill>
                <a:schemeClr val="tx1">
                  <a:lumMod val="60000"/>
                  <a:lumOff val="4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35" name="Freeform 33"/>
              <p:cNvSpPr>
                <a:spLocks/>
              </p:cNvSpPr>
              <p:nvPr/>
            </p:nvSpPr>
            <p:spPr bwMode="auto">
              <a:xfrm>
                <a:off x="7567895" y="1827050"/>
                <a:ext cx="131434" cy="338696"/>
              </a:xfrm>
              <a:custGeom>
                <a:avLst/>
                <a:gdLst>
                  <a:gd name="T0" fmla="*/ 5 w 33"/>
                  <a:gd name="T1" fmla="*/ 0 h 85"/>
                  <a:gd name="T2" fmla="*/ 7 w 33"/>
                  <a:gd name="T3" fmla="*/ 0 h 85"/>
                  <a:gd name="T4" fmla="*/ 7 w 33"/>
                  <a:gd name="T5" fmla="*/ 0 h 85"/>
                  <a:gd name="T6" fmla="*/ 8 w 33"/>
                  <a:gd name="T7" fmla="*/ 0 h 85"/>
                  <a:gd name="T8" fmla="*/ 8 w 33"/>
                  <a:gd name="T9" fmla="*/ 0 h 85"/>
                  <a:gd name="T10" fmla="*/ 25 w 33"/>
                  <a:gd name="T11" fmla="*/ 0 h 85"/>
                  <a:gd name="T12" fmla="*/ 25 w 33"/>
                  <a:gd name="T13" fmla="*/ 0 h 85"/>
                  <a:gd name="T14" fmla="*/ 26 w 33"/>
                  <a:gd name="T15" fmla="*/ 0 h 85"/>
                  <a:gd name="T16" fmla="*/ 27 w 33"/>
                  <a:gd name="T17" fmla="*/ 0 h 85"/>
                  <a:gd name="T18" fmla="*/ 28 w 33"/>
                  <a:gd name="T19" fmla="*/ 0 h 85"/>
                  <a:gd name="T20" fmla="*/ 29 w 33"/>
                  <a:gd name="T21" fmla="*/ 0 h 85"/>
                  <a:gd name="T22" fmla="*/ 33 w 33"/>
                  <a:gd name="T23" fmla="*/ 0 h 85"/>
                  <a:gd name="T24" fmla="*/ 33 w 33"/>
                  <a:gd name="T25" fmla="*/ 4 h 85"/>
                  <a:gd name="T26" fmla="*/ 33 w 33"/>
                  <a:gd name="T27" fmla="*/ 4 h 85"/>
                  <a:gd name="T28" fmla="*/ 33 w 33"/>
                  <a:gd name="T29" fmla="*/ 7 h 85"/>
                  <a:gd name="T30" fmla="*/ 33 w 33"/>
                  <a:gd name="T31" fmla="*/ 9 h 85"/>
                  <a:gd name="T32" fmla="*/ 33 w 33"/>
                  <a:gd name="T33" fmla="*/ 11 h 85"/>
                  <a:gd name="T34" fmla="*/ 33 w 33"/>
                  <a:gd name="T35" fmla="*/ 79 h 85"/>
                  <a:gd name="T36" fmla="*/ 28 w 33"/>
                  <a:gd name="T37" fmla="*/ 85 h 85"/>
                  <a:gd name="T38" fmla="*/ 25 w 33"/>
                  <a:gd name="T39" fmla="*/ 85 h 85"/>
                  <a:gd name="T40" fmla="*/ 20 w 33"/>
                  <a:gd name="T41" fmla="*/ 79 h 85"/>
                  <a:gd name="T42" fmla="*/ 20 w 33"/>
                  <a:gd name="T43" fmla="*/ 13 h 85"/>
                  <a:gd name="T44" fmla="*/ 14 w 33"/>
                  <a:gd name="T45" fmla="*/ 13 h 85"/>
                  <a:gd name="T46" fmla="*/ 14 w 33"/>
                  <a:gd name="T47" fmla="*/ 79 h 85"/>
                  <a:gd name="T48" fmla="*/ 8 w 33"/>
                  <a:gd name="T49" fmla="*/ 85 h 85"/>
                  <a:gd name="T50" fmla="*/ 5 w 33"/>
                  <a:gd name="T51" fmla="*/ 85 h 85"/>
                  <a:gd name="T52" fmla="*/ 0 w 33"/>
                  <a:gd name="T53" fmla="*/ 79 h 85"/>
                  <a:gd name="T54" fmla="*/ 0 w 33"/>
                  <a:gd name="T55" fmla="*/ 11 h 85"/>
                  <a:gd name="T56" fmla="*/ 0 w 33"/>
                  <a:gd name="T57" fmla="*/ 9 h 85"/>
                  <a:gd name="T58" fmla="*/ 0 w 33"/>
                  <a:gd name="T59" fmla="*/ 7 h 85"/>
                  <a:gd name="T60" fmla="*/ 0 w 33"/>
                  <a:gd name="T61" fmla="*/ 5 h 85"/>
                  <a:gd name="T62" fmla="*/ 0 w 33"/>
                  <a:gd name="T63" fmla="*/ 4 h 85"/>
                  <a:gd name="T64" fmla="*/ 0 w 33"/>
                  <a:gd name="T65" fmla="*/ 0 h 85"/>
                  <a:gd name="T66" fmla="*/ 5 w 33"/>
                  <a:gd name="T67" fmla="*/ 0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33" h="85">
                    <a:moveTo>
                      <a:pt x="5" y="0"/>
                    </a:moveTo>
                    <a:cubicBezTo>
                      <a:pt x="7" y="0"/>
                      <a:pt x="7" y="0"/>
                      <a:pt x="7" y="0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25" y="0"/>
                      <a:pt x="25" y="0"/>
                      <a:pt x="25" y="0"/>
                    </a:cubicBezTo>
                    <a:cubicBezTo>
                      <a:pt x="25" y="0"/>
                      <a:pt x="25" y="0"/>
                      <a:pt x="25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7" y="0"/>
                      <a:pt x="27" y="0"/>
                      <a:pt x="27" y="0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3" y="0"/>
                      <a:pt x="33" y="0"/>
                      <a:pt x="33" y="0"/>
                    </a:cubicBezTo>
                    <a:cubicBezTo>
                      <a:pt x="33" y="4"/>
                      <a:pt x="33" y="4"/>
                      <a:pt x="33" y="4"/>
                    </a:cubicBezTo>
                    <a:cubicBezTo>
                      <a:pt x="33" y="4"/>
                      <a:pt x="33" y="4"/>
                      <a:pt x="33" y="4"/>
                    </a:cubicBezTo>
                    <a:cubicBezTo>
                      <a:pt x="33" y="7"/>
                      <a:pt x="33" y="7"/>
                      <a:pt x="33" y="7"/>
                    </a:cubicBezTo>
                    <a:cubicBezTo>
                      <a:pt x="33" y="9"/>
                      <a:pt x="33" y="9"/>
                      <a:pt x="33" y="9"/>
                    </a:cubicBezTo>
                    <a:cubicBezTo>
                      <a:pt x="33" y="11"/>
                      <a:pt x="33" y="11"/>
                      <a:pt x="33" y="11"/>
                    </a:cubicBezTo>
                    <a:cubicBezTo>
                      <a:pt x="33" y="79"/>
                      <a:pt x="33" y="79"/>
                      <a:pt x="33" y="79"/>
                    </a:cubicBezTo>
                    <a:cubicBezTo>
                      <a:pt x="33" y="83"/>
                      <a:pt x="31" y="85"/>
                      <a:pt x="28" y="85"/>
                    </a:cubicBezTo>
                    <a:cubicBezTo>
                      <a:pt x="25" y="85"/>
                      <a:pt x="25" y="85"/>
                      <a:pt x="25" y="85"/>
                    </a:cubicBezTo>
                    <a:cubicBezTo>
                      <a:pt x="22" y="85"/>
                      <a:pt x="20" y="83"/>
                      <a:pt x="20" y="79"/>
                    </a:cubicBezTo>
                    <a:cubicBezTo>
                      <a:pt x="20" y="13"/>
                      <a:pt x="20" y="13"/>
                      <a:pt x="20" y="13"/>
                    </a:cubicBezTo>
                    <a:cubicBezTo>
                      <a:pt x="14" y="13"/>
                      <a:pt x="14" y="13"/>
                      <a:pt x="14" y="13"/>
                    </a:cubicBezTo>
                    <a:cubicBezTo>
                      <a:pt x="14" y="79"/>
                      <a:pt x="14" y="79"/>
                      <a:pt x="14" y="79"/>
                    </a:cubicBezTo>
                    <a:cubicBezTo>
                      <a:pt x="14" y="83"/>
                      <a:pt x="11" y="85"/>
                      <a:pt x="8" y="85"/>
                    </a:cubicBezTo>
                    <a:cubicBezTo>
                      <a:pt x="5" y="85"/>
                      <a:pt x="5" y="85"/>
                      <a:pt x="5" y="85"/>
                    </a:cubicBezTo>
                    <a:cubicBezTo>
                      <a:pt x="2" y="85"/>
                      <a:pt x="0" y="83"/>
                      <a:pt x="0" y="79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5" y="0"/>
                      <a:pt x="5" y="0"/>
                      <a:pt x="5" y="0"/>
                    </a:cubicBezTo>
                    <a:close/>
                  </a:path>
                </a:pathLst>
              </a:custGeom>
              <a:solidFill>
                <a:schemeClr val="tx1">
                  <a:lumMod val="60000"/>
                  <a:lumOff val="4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  <p:grpSp>
          <p:nvGrpSpPr>
            <p:cNvPr id="13" name="Group 12"/>
            <p:cNvGrpSpPr/>
            <p:nvPr/>
          </p:nvGrpSpPr>
          <p:grpSpPr>
            <a:xfrm>
              <a:off x="5665470" y="1479928"/>
              <a:ext cx="251072" cy="685818"/>
              <a:chOff x="5665470" y="1479928"/>
              <a:chExt cx="251072" cy="685818"/>
            </a:xfrm>
          </p:grpSpPr>
          <p:sp>
            <p:nvSpPr>
              <p:cNvPr id="136" name="Freeform 34"/>
              <p:cNvSpPr>
                <a:spLocks/>
              </p:cNvSpPr>
              <p:nvPr/>
            </p:nvSpPr>
            <p:spPr bwMode="auto">
              <a:xfrm>
                <a:off x="5665470" y="1626528"/>
                <a:ext cx="251072" cy="232538"/>
              </a:xfrm>
              <a:custGeom>
                <a:avLst/>
                <a:gdLst>
                  <a:gd name="T0" fmla="*/ 12 w 63"/>
                  <a:gd name="T1" fmla="*/ 0 h 58"/>
                  <a:gd name="T2" fmla="*/ 21 w 63"/>
                  <a:gd name="T3" fmla="*/ 0 h 58"/>
                  <a:gd name="T4" fmla="*/ 32 w 63"/>
                  <a:gd name="T5" fmla="*/ 3 h 58"/>
                  <a:gd name="T6" fmla="*/ 43 w 63"/>
                  <a:gd name="T7" fmla="*/ 0 h 58"/>
                  <a:gd name="T8" fmla="*/ 52 w 63"/>
                  <a:gd name="T9" fmla="*/ 0 h 58"/>
                  <a:gd name="T10" fmla="*/ 52 w 63"/>
                  <a:gd name="T11" fmla="*/ 0 h 58"/>
                  <a:gd name="T12" fmla="*/ 52 w 63"/>
                  <a:gd name="T13" fmla="*/ 0 h 58"/>
                  <a:gd name="T14" fmla="*/ 62 w 63"/>
                  <a:gd name="T15" fmla="*/ 21 h 58"/>
                  <a:gd name="T16" fmla="*/ 62 w 63"/>
                  <a:gd name="T17" fmla="*/ 54 h 58"/>
                  <a:gd name="T18" fmla="*/ 57 w 63"/>
                  <a:gd name="T19" fmla="*/ 58 h 58"/>
                  <a:gd name="T20" fmla="*/ 56 w 63"/>
                  <a:gd name="T21" fmla="*/ 58 h 58"/>
                  <a:gd name="T22" fmla="*/ 52 w 63"/>
                  <a:gd name="T23" fmla="*/ 54 h 58"/>
                  <a:gd name="T24" fmla="*/ 52 w 63"/>
                  <a:gd name="T25" fmla="*/ 32 h 58"/>
                  <a:gd name="T26" fmla="*/ 52 w 63"/>
                  <a:gd name="T27" fmla="*/ 17 h 58"/>
                  <a:gd name="T28" fmla="*/ 49 w 63"/>
                  <a:gd name="T29" fmla="*/ 17 h 58"/>
                  <a:gd name="T30" fmla="*/ 49 w 63"/>
                  <a:gd name="T31" fmla="*/ 48 h 58"/>
                  <a:gd name="T32" fmla="*/ 15 w 63"/>
                  <a:gd name="T33" fmla="*/ 48 h 58"/>
                  <a:gd name="T34" fmla="*/ 15 w 63"/>
                  <a:gd name="T35" fmla="*/ 17 h 58"/>
                  <a:gd name="T36" fmla="*/ 12 w 63"/>
                  <a:gd name="T37" fmla="*/ 17 h 58"/>
                  <a:gd name="T38" fmla="*/ 12 w 63"/>
                  <a:gd name="T39" fmla="*/ 32 h 58"/>
                  <a:gd name="T40" fmla="*/ 12 w 63"/>
                  <a:gd name="T41" fmla="*/ 54 h 58"/>
                  <a:gd name="T42" fmla="*/ 8 w 63"/>
                  <a:gd name="T43" fmla="*/ 58 h 58"/>
                  <a:gd name="T44" fmla="*/ 6 w 63"/>
                  <a:gd name="T45" fmla="*/ 58 h 58"/>
                  <a:gd name="T46" fmla="*/ 2 w 63"/>
                  <a:gd name="T47" fmla="*/ 54 h 58"/>
                  <a:gd name="T48" fmla="*/ 2 w 63"/>
                  <a:gd name="T49" fmla="*/ 21 h 58"/>
                  <a:gd name="T50" fmla="*/ 12 w 63"/>
                  <a:gd name="T51" fmla="*/ 0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63" h="58">
                    <a:moveTo>
                      <a:pt x="12" y="0"/>
                    </a:moveTo>
                    <a:cubicBezTo>
                      <a:pt x="21" y="0"/>
                      <a:pt x="21" y="0"/>
                      <a:pt x="21" y="0"/>
                    </a:cubicBezTo>
                    <a:cubicBezTo>
                      <a:pt x="24" y="2"/>
                      <a:pt x="28" y="3"/>
                      <a:pt x="32" y="3"/>
                    </a:cubicBezTo>
                    <a:cubicBezTo>
                      <a:pt x="36" y="3"/>
                      <a:pt x="40" y="2"/>
                      <a:pt x="43" y="0"/>
                    </a:cubicBezTo>
                    <a:cubicBezTo>
                      <a:pt x="52" y="0"/>
                      <a:pt x="52" y="0"/>
                      <a:pt x="52" y="0"/>
                    </a:cubicBezTo>
                    <a:cubicBezTo>
                      <a:pt x="52" y="0"/>
                      <a:pt x="52" y="0"/>
                      <a:pt x="52" y="0"/>
                    </a:cubicBezTo>
                    <a:cubicBezTo>
                      <a:pt x="52" y="0"/>
                      <a:pt x="52" y="0"/>
                      <a:pt x="52" y="0"/>
                    </a:cubicBezTo>
                    <a:cubicBezTo>
                      <a:pt x="63" y="0"/>
                      <a:pt x="62" y="16"/>
                      <a:pt x="62" y="21"/>
                    </a:cubicBezTo>
                    <a:cubicBezTo>
                      <a:pt x="62" y="54"/>
                      <a:pt x="62" y="54"/>
                      <a:pt x="62" y="54"/>
                    </a:cubicBezTo>
                    <a:cubicBezTo>
                      <a:pt x="62" y="56"/>
                      <a:pt x="60" y="58"/>
                      <a:pt x="57" y="58"/>
                    </a:cubicBezTo>
                    <a:cubicBezTo>
                      <a:pt x="56" y="58"/>
                      <a:pt x="56" y="58"/>
                      <a:pt x="56" y="58"/>
                    </a:cubicBezTo>
                    <a:cubicBezTo>
                      <a:pt x="54" y="58"/>
                      <a:pt x="52" y="56"/>
                      <a:pt x="52" y="54"/>
                    </a:cubicBezTo>
                    <a:cubicBezTo>
                      <a:pt x="52" y="32"/>
                      <a:pt x="52" y="32"/>
                      <a:pt x="52" y="32"/>
                    </a:cubicBezTo>
                    <a:cubicBezTo>
                      <a:pt x="52" y="17"/>
                      <a:pt x="52" y="17"/>
                      <a:pt x="52" y="17"/>
                    </a:cubicBezTo>
                    <a:cubicBezTo>
                      <a:pt x="49" y="17"/>
                      <a:pt x="49" y="17"/>
                      <a:pt x="49" y="17"/>
                    </a:cubicBezTo>
                    <a:cubicBezTo>
                      <a:pt x="49" y="48"/>
                      <a:pt x="49" y="48"/>
                      <a:pt x="49" y="48"/>
                    </a:cubicBezTo>
                    <a:cubicBezTo>
                      <a:pt x="15" y="48"/>
                      <a:pt x="15" y="48"/>
                      <a:pt x="15" y="48"/>
                    </a:cubicBezTo>
                    <a:cubicBezTo>
                      <a:pt x="15" y="17"/>
                      <a:pt x="15" y="17"/>
                      <a:pt x="15" y="17"/>
                    </a:cubicBezTo>
                    <a:cubicBezTo>
                      <a:pt x="12" y="17"/>
                      <a:pt x="12" y="17"/>
                      <a:pt x="12" y="17"/>
                    </a:cubicBezTo>
                    <a:cubicBezTo>
                      <a:pt x="12" y="32"/>
                      <a:pt x="12" y="32"/>
                      <a:pt x="12" y="32"/>
                    </a:cubicBezTo>
                    <a:cubicBezTo>
                      <a:pt x="12" y="54"/>
                      <a:pt x="12" y="54"/>
                      <a:pt x="12" y="54"/>
                    </a:cubicBezTo>
                    <a:cubicBezTo>
                      <a:pt x="12" y="56"/>
                      <a:pt x="10" y="58"/>
                      <a:pt x="8" y="58"/>
                    </a:cubicBezTo>
                    <a:cubicBezTo>
                      <a:pt x="6" y="58"/>
                      <a:pt x="6" y="58"/>
                      <a:pt x="6" y="58"/>
                    </a:cubicBezTo>
                    <a:cubicBezTo>
                      <a:pt x="4" y="58"/>
                      <a:pt x="2" y="56"/>
                      <a:pt x="2" y="54"/>
                    </a:cubicBezTo>
                    <a:cubicBezTo>
                      <a:pt x="2" y="21"/>
                      <a:pt x="2" y="21"/>
                      <a:pt x="2" y="21"/>
                    </a:cubicBezTo>
                    <a:cubicBezTo>
                      <a:pt x="2" y="16"/>
                      <a:pt x="0" y="0"/>
                      <a:pt x="12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37" name="Freeform 35"/>
              <p:cNvSpPr>
                <a:spLocks/>
              </p:cNvSpPr>
              <p:nvPr/>
            </p:nvSpPr>
            <p:spPr bwMode="auto">
              <a:xfrm>
                <a:off x="5726132" y="1479928"/>
                <a:ext cx="134804" cy="134804"/>
              </a:xfrm>
              <a:custGeom>
                <a:avLst/>
                <a:gdLst>
                  <a:gd name="T0" fmla="*/ 28 w 34"/>
                  <a:gd name="T1" fmla="*/ 30 h 34"/>
                  <a:gd name="T2" fmla="*/ 17 w 34"/>
                  <a:gd name="T3" fmla="*/ 34 h 34"/>
                  <a:gd name="T4" fmla="*/ 6 w 34"/>
                  <a:gd name="T5" fmla="*/ 30 h 34"/>
                  <a:gd name="T6" fmla="*/ 2 w 34"/>
                  <a:gd name="T7" fmla="*/ 26 h 34"/>
                  <a:gd name="T8" fmla="*/ 0 w 34"/>
                  <a:gd name="T9" fmla="*/ 17 h 34"/>
                  <a:gd name="T10" fmla="*/ 17 w 34"/>
                  <a:gd name="T11" fmla="*/ 0 h 34"/>
                  <a:gd name="T12" fmla="*/ 34 w 34"/>
                  <a:gd name="T13" fmla="*/ 17 h 34"/>
                  <a:gd name="T14" fmla="*/ 31 w 34"/>
                  <a:gd name="T15" fmla="*/ 25 h 34"/>
                  <a:gd name="T16" fmla="*/ 28 w 34"/>
                  <a:gd name="T17" fmla="*/ 3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4" h="34">
                    <a:moveTo>
                      <a:pt x="28" y="30"/>
                    </a:moveTo>
                    <a:cubicBezTo>
                      <a:pt x="25" y="32"/>
                      <a:pt x="21" y="34"/>
                      <a:pt x="17" y="34"/>
                    </a:cubicBezTo>
                    <a:cubicBezTo>
                      <a:pt x="13" y="34"/>
                      <a:pt x="9" y="32"/>
                      <a:pt x="6" y="30"/>
                    </a:cubicBezTo>
                    <a:cubicBezTo>
                      <a:pt x="4" y="29"/>
                      <a:pt x="3" y="27"/>
                      <a:pt x="2" y="26"/>
                    </a:cubicBezTo>
                    <a:cubicBezTo>
                      <a:pt x="1" y="23"/>
                      <a:pt x="0" y="20"/>
                      <a:pt x="0" y="17"/>
                    </a:cubicBezTo>
                    <a:cubicBezTo>
                      <a:pt x="0" y="7"/>
                      <a:pt x="7" y="0"/>
                      <a:pt x="17" y="0"/>
                    </a:cubicBezTo>
                    <a:cubicBezTo>
                      <a:pt x="26" y="0"/>
                      <a:pt x="34" y="7"/>
                      <a:pt x="34" y="17"/>
                    </a:cubicBezTo>
                    <a:cubicBezTo>
                      <a:pt x="34" y="20"/>
                      <a:pt x="33" y="23"/>
                      <a:pt x="31" y="25"/>
                    </a:cubicBezTo>
                    <a:cubicBezTo>
                      <a:pt x="30" y="27"/>
                      <a:pt x="29" y="29"/>
                      <a:pt x="28" y="30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38" name="Freeform 36"/>
              <p:cNvSpPr>
                <a:spLocks/>
              </p:cNvSpPr>
              <p:nvPr/>
            </p:nvSpPr>
            <p:spPr bwMode="auto">
              <a:xfrm>
                <a:off x="5726132" y="1827050"/>
                <a:ext cx="134804" cy="338696"/>
              </a:xfrm>
              <a:custGeom>
                <a:avLst/>
                <a:gdLst>
                  <a:gd name="T0" fmla="*/ 5 w 34"/>
                  <a:gd name="T1" fmla="*/ 0 h 85"/>
                  <a:gd name="T2" fmla="*/ 7 w 34"/>
                  <a:gd name="T3" fmla="*/ 0 h 85"/>
                  <a:gd name="T4" fmla="*/ 8 w 34"/>
                  <a:gd name="T5" fmla="*/ 0 h 85"/>
                  <a:gd name="T6" fmla="*/ 8 w 34"/>
                  <a:gd name="T7" fmla="*/ 0 h 85"/>
                  <a:gd name="T8" fmla="*/ 8 w 34"/>
                  <a:gd name="T9" fmla="*/ 0 h 85"/>
                  <a:gd name="T10" fmla="*/ 25 w 34"/>
                  <a:gd name="T11" fmla="*/ 0 h 85"/>
                  <a:gd name="T12" fmla="*/ 25 w 34"/>
                  <a:gd name="T13" fmla="*/ 0 h 85"/>
                  <a:gd name="T14" fmla="*/ 26 w 34"/>
                  <a:gd name="T15" fmla="*/ 0 h 85"/>
                  <a:gd name="T16" fmla="*/ 27 w 34"/>
                  <a:gd name="T17" fmla="*/ 0 h 85"/>
                  <a:gd name="T18" fmla="*/ 28 w 34"/>
                  <a:gd name="T19" fmla="*/ 0 h 85"/>
                  <a:gd name="T20" fmla="*/ 29 w 34"/>
                  <a:gd name="T21" fmla="*/ 0 h 85"/>
                  <a:gd name="T22" fmla="*/ 34 w 34"/>
                  <a:gd name="T23" fmla="*/ 0 h 85"/>
                  <a:gd name="T24" fmla="*/ 34 w 34"/>
                  <a:gd name="T25" fmla="*/ 4 h 85"/>
                  <a:gd name="T26" fmla="*/ 34 w 34"/>
                  <a:gd name="T27" fmla="*/ 4 h 85"/>
                  <a:gd name="T28" fmla="*/ 34 w 34"/>
                  <a:gd name="T29" fmla="*/ 7 h 85"/>
                  <a:gd name="T30" fmla="*/ 34 w 34"/>
                  <a:gd name="T31" fmla="*/ 9 h 85"/>
                  <a:gd name="T32" fmla="*/ 34 w 34"/>
                  <a:gd name="T33" fmla="*/ 11 h 85"/>
                  <a:gd name="T34" fmla="*/ 34 w 34"/>
                  <a:gd name="T35" fmla="*/ 79 h 85"/>
                  <a:gd name="T36" fmla="*/ 28 w 34"/>
                  <a:gd name="T37" fmla="*/ 85 h 85"/>
                  <a:gd name="T38" fmla="*/ 25 w 34"/>
                  <a:gd name="T39" fmla="*/ 85 h 85"/>
                  <a:gd name="T40" fmla="*/ 20 w 34"/>
                  <a:gd name="T41" fmla="*/ 79 h 85"/>
                  <a:gd name="T42" fmla="*/ 20 w 34"/>
                  <a:gd name="T43" fmla="*/ 13 h 85"/>
                  <a:gd name="T44" fmla="*/ 14 w 34"/>
                  <a:gd name="T45" fmla="*/ 13 h 85"/>
                  <a:gd name="T46" fmla="*/ 14 w 34"/>
                  <a:gd name="T47" fmla="*/ 79 h 85"/>
                  <a:gd name="T48" fmla="*/ 8 w 34"/>
                  <a:gd name="T49" fmla="*/ 85 h 85"/>
                  <a:gd name="T50" fmla="*/ 5 w 34"/>
                  <a:gd name="T51" fmla="*/ 85 h 85"/>
                  <a:gd name="T52" fmla="*/ 0 w 34"/>
                  <a:gd name="T53" fmla="*/ 79 h 85"/>
                  <a:gd name="T54" fmla="*/ 0 w 34"/>
                  <a:gd name="T55" fmla="*/ 11 h 85"/>
                  <a:gd name="T56" fmla="*/ 0 w 34"/>
                  <a:gd name="T57" fmla="*/ 9 h 85"/>
                  <a:gd name="T58" fmla="*/ 0 w 34"/>
                  <a:gd name="T59" fmla="*/ 7 h 85"/>
                  <a:gd name="T60" fmla="*/ 0 w 34"/>
                  <a:gd name="T61" fmla="*/ 5 h 85"/>
                  <a:gd name="T62" fmla="*/ 0 w 34"/>
                  <a:gd name="T63" fmla="*/ 4 h 85"/>
                  <a:gd name="T64" fmla="*/ 0 w 34"/>
                  <a:gd name="T65" fmla="*/ 0 h 85"/>
                  <a:gd name="T66" fmla="*/ 5 w 34"/>
                  <a:gd name="T67" fmla="*/ 0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34" h="85">
                    <a:moveTo>
                      <a:pt x="5" y="0"/>
                    </a:moveTo>
                    <a:cubicBezTo>
                      <a:pt x="7" y="0"/>
                      <a:pt x="7" y="0"/>
                      <a:pt x="7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25" y="0"/>
                      <a:pt x="25" y="0"/>
                      <a:pt x="25" y="0"/>
                    </a:cubicBezTo>
                    <a:cubicBezTo>
                      <a:pt x="25" y="0"/>
                      <a:pt x="25" y="0"/>
                      <a:pt x="25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7" y="0"/>
                      <a:pt x="27" y="0"/>
                      <a:pt x="27" y="0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4" y="0"/>
                      <a:pt x="34" y="0"/>
                      <a:pt x="34" y="0"/>
                    </a:cubicBezTo>
                    <a:cubicBezTo>
                      <a:pt x="34" y="4"/>
                      <a:pt x="34" y="4"/>
                      <a:pt x="34" y="4"/>
                    </a:cubicBezTo>
                    <a:cubicBezTo>
                      <a:pt x="34" y="4"/>
                      <a:pt x="34" y="4"/>
                      <a:pt x="34" y="4"/>
                    </a:cubicBezTo>
                    <a:cubicBezTo>
                      <a:pt x="34" y="7"/>
                      <a:pt x="34" y="7"/>
                      <a:pt x="34" y="7"/>
                    </a:cubicBezTo>
                    <a:cubicBezTo>
                      <a:pt x="34" y="9"/>
                      <a:pt x="34" y="9"/>
                      <a:pt x="34" y="9"/>
                    </a:cubicBezTo>
                    <a:cubicBezTo>
                      <a:pt x="34" y="11"/>
                      <a:pt x="34" y="11"/>
                      <a:pt x="34" y="11"/>
                    </a:cubicBezTo>
                    <a:cubicBezTo>
                      <a:pt x="34" y="79"/>
                      <a:pt x="34" y="79"/>
                      <a:pt x="34" y="79"/>
                    </a:cubicBezTo>
                    <a:cubicBezTo>
                      <a:pt x="34" y="83"/>
                      <a:pt x="31" y="85"/>
                      <a:pt x="28" y="85"/>
                    </a:cubicBezTo>
                    <a:cubicBezTo>
                      <a:pt x="25" y="85"/>
                      <a:pt x="25" y="85"/>
                      <a:pt x="25" y="85"/>
                    </a:cubicBezTo>
                    <a:cubicBezTo>
                      <a:pt x="22" y="85"/>
                      <a:pt x="20" y="83"/>
                      <a:pt x="20" y="79"/>
                    </a:cubicBezTo>
                    <a:cubicBezTo>
                      <a:pt x="20" y="13"/>
                      <a:pt x="20" y="13"/>
                      <a:pt x="20" y="13"/>
                    </a:cubicBezTo>
                    <a:cubicBezTo>
                      <a:pt x="14" y="13"/>
                      <a:pt x="14" y="13"/>
                      <a:pt x="14" y="13"/>
                    </a:cubicBezTo>
                    <a:cubicBezTo>
                      <a:pt x="14" y="79"/>
                      <a:pt x="14" y="79"/>
                      <a:pt x="14" y="79"/>
                    </a:cubicBezTo>
                    <a:cubicBezTo>
                      <a:pt x="14" y="83"/>
                      <a:pt x="11" y="85"/>
                      <a:pt x="8" y="85"/>
                    </a:cubicBezTo>
                    <a:cubicBezTo>
                      <a:pt x="5" y="85"/>
                      <a:pt x="5" y="85"/>
                      <a:pt x="5" y="85"/>
                    </a:cubicBezTo>
                    <a:cubicBezTo>
                      <a:pt x="2" y="85"/>
                      <a:pt x="0" y="83"/>
                      <a:pt x="0" y="79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5" y="0"/>
                      <a:pt x="5" y="0"/>
                      <a:pt x="5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  <p:grpSp>
          <p:nvGrpSpPr>
            <p:cNvPr id="12" name="Group 11"/>
            <p:cNvGrpSpPr/>
            <p:nvPr/>
          </p:nvGrpSpPr>
          <p:grpSpPr>
            <a:xfrm>
              <a:off x="5358790" y="1479928"/>
              <a:ext cx="251072" cy="685818"/>
              <a:chOff x="5358790" y="1479928"/>
              <a:chExt cx="251072" cy="685818"/>
            </a:xfrm>
          </p:grpSpPr>
          <p:sp>
            <p:nvSpPr>
              <p:cNvPr id="139" name="Freeform 37"/>
              <p:cNvSpPr>
                <a:spLocks/>
              </p:cNvSpPr>
              <p:nvPr/>
            </p:nvSpPr>
            <p:spPr bwMode="auto">
              <a:xfrm>
                <a:off x="5358790" y="1626528"/>
                <a:ext cx="251072" cy="232538"/>
              </a:xfrm>
              <a:custGeom>
                <a:avLst/>
                <a:gdLst>
                  <a:gd name="T0" fmla="*/ 51 w 63"/>
                  <a:gd name="T1" fmla="*/ 0 h 58"/>
                  <a:gd name="T2" fmla="*/ 42 w 63"/>
                  <a:gd name="T3" fmla="*/ 0 h 58"/>
                  <a:gd name="T4" fmla="*/ 31 w 63"/>
                  <a:gd name="T5" fmla="*/ 3 h 58"/>
                  <a:gd name="T6" fmla="*/ 20 w 63"/>
                  <a:gd name="T7" fmla="*/ 0 h 58"/>
                  <a:gd name="T8" fmla="*/ 12 w 63"/>
                  <a:gd name="T9" fmla="*/ 0 h 58"/>
                  <a:gd name="T10" fmla="*/ 12 w 63"/>
                  <a:gd name="T11" fmla="*/ 0 h 58"/>
                  <a:gd name="T12" fmla="*/ 11 w 63"/>
                  <a:gd name="T13" fmla="*/ 0 h 58"/>
                  <a:gd name="T14" fmla="*/ 1 w 63"/>
                  <a:gd name="T15" fmla="*/ 21 h 58"/>
                  <a:gd name="T16" fmla="*/ 1 w 63"/>
                  <a:gd name="T17" fmla="*/ 54 h 58"/>
                  <a:gd name="T18" fmla="*/ 6 w 63"/>
                  <a:gd name="T19" fmla="*/ 58 h 58"/>
                  <a:gd name="T20" fmla="*/ 7 w 63"/>
                  <a:gd name="T21" fmla="*/ 58 h 58"/>
                  <a:gd name="T22" fmla="*/ 12 w 63"/>
                  <a:gd name="T23" fmla="*/ 54 h 58"/>
                  <a:gd name="T24" fmla="*/ 12 w 63"/>
                  <a:gd name="T25" fmla="*/ 32 h 58"/>
                  <a:gd name="T26" fmla="*/ 12 w 63"/>
                  <a:gd name="T27" fmla="*/ 17 h 58"/>
                  <a:gd name="T28" fmla="*/ 14 w 63"/>
                  <a:gd name="T29" fmla="*/ 17 h 58"/>
                  <a:gd name="T30" fmla="*/ 14 w 63"/>
                  <a:gd name="T31" fmla="*/ 48 h 58"/>
                  <a:gd name="T32" fmla="*/ 48 w 63"/>
                  <a:gd name="T33" fmla="*/ 48 h 58"/>
                  <a:gd name="T34" fmla="*/ 48 w 63"/>
                  <a:gd name="T35" fmla="*/ 17 h 58"/>
                  <a:gd name="T36" fmla="*/ 51 w 63"/>
                  <a:gd name="T37" fmla="*/ 17 h 58"/>
                  <a:gd name="T38" fmla="*/ 51 w 63"/>
                  <a:gd name="T39" fmla="*/ 32 h 58"/>
                  <a:gd name="T40" fmla="*/ 51 w 63"/>
                  <a:gd name="T41" fmla="*/ 54 h 58"/>
                  <a:gd name="T42" fmla="*/ 56 w 63"/>
                  <a:gd name="T43" fmla="*/ 58 h 58"/>
                  <a:gd name="T44" fmla="*/ 57 w 63"/>
                  <a:gd name="T45" fmla="*/ 58 h 58"/>
                  <a:gd name="T46" fmla="*/ 61 w 63"/>
                  <a:gd name="T47" fmla="*/ 54 h 58"/>
                  <a:gd name="T48" fmla="*/ 61 w 63"/>
                  <a:gd name="T49" fmla="*/ 21 h 58"/>
                  <a:gd name="T50" fmla="*/ 51 w 63"/>
                  <a:gd name="T51" fmla="*/ 0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63" h="58">
                    <a:moveTo>
                      <a:pt x="51" y="0"/>
                    </a:moveTo>
                    <a:cubicBezTo>
                      <a:pt x="42" y="0"/>
                      <a:pt x="42" y="0"/>
                      <a:pt x="42" y="0"/>
                    </a:cubicBezTo>
                    <a:cubicBezTo>
                      <a:pt x="39" y="2"/>
                      <a:pt x="35" y="3"/>
                      <a:pt x="31" y="3"/>
                    </a:cubicBezTo>
                    <a:cubicBezTo>
                      <a:pt x="27" y="3"/>
                      <a:pt x="23" y="2"/>
                      <a:pt x="20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12" y="0"/>
                      <a:pt x="11" y="0"/>
                      <a:pt x="11" y="0"/>
                    </a:cubicBezTo>
                    <a:cubicBezTo>
                      <a:pt x="0" y="0"/>
                      <a:pt x="1" y="16"/>
                      <a:pt x="1" y="21"/>
                    </a:cubicBezTo>
                    <a:cubicBezTo>
                      <a:pt x="1" y="54"/>
                      <a:pt x="1" y="54"/>
                      <a:pt x="1" y="54"/>
                    </a:cubicBezTo>
                    <a:cubicBezTo>
                      <a:pt x="1" y="56"/>
                      <a:pt x="3" y="58"/>
                      <a:pt x="6" y="58"/>
                    </a:cubicBezTo>
                    <a:cubicBezTo>
                      <a:pt x="7" y="58"/>
                      <a:pt x="7" y="58"/>
                      <a:pt x="7" y="58"/>
                    </a:cubicBezTo>
                    <a:cubicBezTo>
                      <a:pt x="10" y="58"/>
                      <a:pt x="12" y="56"/>
                      <a:pt x="12" y="54"/>
                    </a:cubicBezTo>
                    <a:cubicBezTo>
                      <a:pt x="12" y="32"/>
                      <a:pt x="12" y="32"/>
                      <a:pt x="12" y="32"/>
                    </a:cubicBezTo>
                    <a:cubicBezTo>
                      <a:pt x="12" y="17"/>
                      <a:pt x="12" y="17"/>
                      <a:pt x="12" y="17"/>
                    </a:cubicBezTo>
                    <a:cubicBezTo>
                      <a:pt x="14" y="17"/>
                      <a:pt x="14" y="17"/>
                      <a:pt x="14" y="17"/>
                    </a:cubicBezTo>
                    <a:cubicBezTo>
                      <a:pt x="14" y="48"/>
                      <a:pt x="14" y="48"/>
                      <a:pt x="14" y="48"/>
                    </a:cubicBezTo>
                    <a:cubicBezTo>
                      <a:pt x="48" y="48"/>
                      <a:pt x="48" y="48"/>
                      <a:pt x="48" y="48"/>
                    </a:cubicBezTo>
                    <a:cubicBezTo>
                      <a:pt x="48" y="17"/>
                      <a:pt x="48" y="17"/>
                      <a:pt x="48" y="17"/>
                    </a:cubicBezTo>
                    <a:cubicBezTo>
                      <a:pt x="51" y="17"/>
                      <a:pt x="51" y="17"/>
                      <a:pt x="51" y="17"/>
                    </a:cubicBezTo>
                    <a:cubicBezTo>
                      <a:pt x="51" y="32"/>
                      <a:pt x="51" y="32"/>
                      <a:pt x="51" y="32"/>
                    </a:cubicBezTo>
                    <a:cubicBezTo>
                      <a:pt x="51" y="54"/>
                      <a:pt x="51" y="54"/>
                      <a:pt x="51" y="54"/>
                    </a:cubicBezTo>
                    <a:cubicBezTo>
                      <a:pt x="51" y="56"/>
                      <a:pt x="53" y="58"/>
                      <a:pt x="56" y="58"/>
                    </a:cubicBezTo>
                    <a:cubicBezTo>
                      <a:pt x="57" y="58"/>
                      <a:pt x="57" y="58"/>
                      <a:pt x="57" y="58"/>
                    </a:cubicBezTo>
                    <a:cubicBezTo>
                      <a:pt x="59" y="58"/>
                      <a:pt x="61" y="56"/>
                      <a:pt x="61" y="54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1" y="16"/>
                      <a:pt x="63" y="0"/>
                      <a:pt x="51" y="0"/>
                    </a:cubicBezTo>
                    <a:close/>
                  </a:path>
                </a:pathLst>
              </a:custGeom>
              <a:solidFill>
                <a:schemeClr val="tx1">
                  <a:lumMod val="60000"/>
                  <a:lumOff val="4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40" name="Freeform 38"/>
              <p:cNvSpPr>
                <a:spLocks/>
              </p:cNvSpPr>
              <p:nvPr/>
            </p:nvSpPr>
            <p:spPr bwMode="auto">
              <a:xfrm>
                <a:off x="5414396" y="1479928"/>
                <a:ext cx="136489" cy="134804"/>
              </a:xfrm>
              <a:custGeom>
                <a:avLst/>
                <a:gdLst>
                  <a:gd name="T0" fmla="*/ 6 w 34"/>
                  <a:gd name="T1" fmla="*/ 30 h 34"/>
                  <a:gd name="T2" fmla="*/ 17 w 34"/>
                  <a:gd name="T3" fmla="*/ 34 h 34"/>
                  <a:gd name="T4" fmla="*/ 28 w 34"/>
                  <a:gd name="T5" fmla="*/ 30 h 34"/>
                  <a:gd name="T6" fmla="*/ 32 w 34"/>
                  <a:gd name="T7" fmla="*/ 26 h 34"/>
                  <a:gd name="T8" fmla="*/ 34 w 34"/>
                  <a:gd name="T9" fmla="*/ 17 h 34"/>
                  <a:gd name="T10" fmla="*/ 17 w 34"/>
                  <a:gd name="T11" fmla="*/ 0 h 34"/>
                  <a:gd name="T12" fmla="*/ 0 w 34"/>
                  <a:gd name="T13" fmla="*/ 17 h 34"/>
                  <a:gd name="T14" fmla="*/ 3 w 34"/>
                  <a:gd name="T15" fmla="*/ 25 h 34"/>
                  <a:gd name="T16" fmla="*/ 6 w 34"/>
                  <a:gd name="T17" fmla="*/ 3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4" h="34">
                    <a:moveTo>
                      <a:pt x="6" y="30"/>
                    </a:moveTo>
                    <a:cubicBezTo>
                      <a:pt x="9" y="32"/>
                      <a:pt x="13" y="34"/>
                      <a:pt x="17" y="34"/>
                    </a:cubicBezTo>
                    <a:cubicBezTo>
                      <a:pt x="21" y="34"/>
                      <a:pt x="25" y="32"/>
                      <a:pt x="28" y="30"/>
                    </a:cubicBezTo>
                    <a:cubicBezTo>
                      <a:pt x="30" y="29"/>
                      <a:pt x="31" y="27"/>
                      <a:pt x="32" y="26"/>
                    </a:cubicBezTo>
                    <a:cubicBezTo>
                      <a:pt x="33" y="23"/>
                      <a:pt x="34" y="20"/>
                      <a:pt x="34" y="17"/>
                    </a:cubicBezTo>
                    <a:cubicBezTo>
                      <a:pt x="34" y="7"/>
                      <a:pt x="27" y="0"/>
                      <a:pt x="17" y="0"/>
                    </a:cubicBezTo>
                    <a:cubicBezTo>
                      <a:pt x="8" y="0"/>
                      <a:pt x="0" y="7"/>
                      <a:pt x="0" y="17"/>
                    </a:cubicBezTo>
                    <a:cubicBezTo>
                      <a:pt x="0" y="20"/>
                      <a:pt x="1" y="23"/>
                      <a:pt x="3" y="25"/>
                    </a:cubicBezTo>
                    <a:cubicBezTo>
                      <a:pt x="4" y="27"/>
                      <a:pt x="5" y="29"/>
                      <a:pt x="6" y="30"/>
                    </a:cubicBezTo>
                    <a:close/>
                  </a:path>
                </a:pathLst>
              </a:custGeom>
              <a:solidFill>
                <a:schemeClr val="tx1">
                  <a:lumMod val="60000"/>
                  <a:lumOff val="4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41" name="Freeform 39"/>
              <p:cNvSpPr>
                <a:spLocks/>
              </p:cNvSpPr>
              <p:nvPr/>
            </p:nvSpPr>
            <p:spPr bwMode="auto">
              <a:xfrm>
                <a:off x="5414396" y="1827050"/>
                <a:ext cx="136489" cy="338696"/>
              </a:xfrm>
              <a:custGeom>
                <a:avLst/>
                <a:gdLst>
                  <a:gd name="T0" fmla="*/ 29 w 34"/>
                  <a:gd name="T1" fmla="*/ 0 h 85"/>
                  <a:gd name="T2" fmla="*/ 27 w 34"/>
                  <a:gd name="T3" fmla="*/ 0 h 85"/>
                  <a:gd name="T4" fmla="*/ 26 w 34"/>
                  <a:gd name="T5" fmla="*/ 0 h 85"/>
                  <a:gd name="T6" fmla="*/ 26 w 34"/>
                  <a:gd name="T7" fmla="*/ 0 h 85"/>
                  <a:gd name="T8" fmla="*/ 26 w 34"/>
                  <a:gd name="T9" fmla="*/ 0 h 85"/>
                  <a:gd name="T10" fmla="*/ 9 w 34"/>
                  <a:gd name="T11" fmla="*/ 0 h 85"/>
                  <a:gd name="T12" fmla="*/ 9 w 34"/>
                  <a:gd name="T13" fmla="*/ 0 h 85"/>
                  <a:gd name="T14" fmla="*/ 8 w 34"/>
                  <a:gd name="T15" fmla="*/ 0 h 85"/>
                  <a:gd name="T16" fmla="*/ 7 w 34"/>
                  <a:gd name="T17" fmla="*/ 0 h 85"/>
                  <a:gd name="T18" fmla="*/ 6 w 34"/>
                  <a:gd name="T19" fmla="*/ 0 h 85"/>
                  <a:gd name="T20" fmla="*/ 5 w 34"/>
                  <a:gd name="T21" fmla="*/ 0 h 85"/>
                  <a:gd name="T22" fmla="*/ 0 w 34"/>
                  <a:gd name="T23" fmla="*/ 0 h 85"/>
                  <a:gd name="T24" fmla="*/ 0 w 34"/>
                  <a:gd name="T25" fmla="*/ 4 h 85"/>
                  <a:gd name="T26" fmla="*/ 0 w 34"/>
                  <a:gd name="T27" fmla="*/ 4 h 85"/>
                  <a:gd name="T28" fmla="*/ 0 w 34"/>
                  <a:gd name="T29" fmla="*/ 7 h 85"/>
                  <a:gd name="T30" fmla="*/ 0 w 34"/>
                  <a:gd name="T31" fmla="*/ 9 h 85"/>
                  <a:gd name="T32" fmla="*/ 0 w 34"/>
                  <a:gd name="T33" fmla="*/ 11 h 85"/>
                  <a:gd name="T34" fmla="*/ 0 w 34"/>
                  <a:gd name="T35" fmla="*/ 79 h 85"/>
                  <a:gd name="T36" fmla="*/ 6 w 34"/>
                  <a:gd name="T37" fmla="*/ 85 h 85"/>
                  <a:gd name="T38" fmla="*/ 9 w 34"/>
                  <a:gd name="T39" fmla="*/ 85 h 85"/>
                  <a:gd name="T40" fmla="*/ 14 w 34"/>
                  <a:gd name="T41" fmla="*/ 79 h 85"/>
                  <a:gd name="T42" fmla="*/ 14 w 34"/>
                  <a:gd name="T43" fmla="*/ 13 h 85"/>
                  <a:gd name="T44" fmla="*/ 20 w 34"/>
                  <a:gd name="T45" fmla="*/ 13 h 85"/>
                  <a:gd name="T46" fmla="*/ 20 w 34"/>
                  <a:gd name="T47" fmla="*/ 79 h 85"/>
                  <a:gd name="T48" fmla="*/ 26 w 34"/>
                  <a:gd name="T49" fmla="*/ 85 h 85"/>
                  <a:gd name="T50" fmla="*/ 29 w 34"/>
                  <a:gd name="T51" fmla="*/ 85 h 85"/>
                  <a:gd name="T52" fmla="*/ 34 w 34"/>
                  <a:gd name="T53" fmla="*/ 79 h 85"/>
                  <a:gd name="T54" fmla="*/ 34 w 34"/>
                  <a:gd name="T55" fmla="*/ 11 h 85"/>
                  <a:gd name="T56" fmla="*/ 34 w 34"/>
                  <a:gd name="T57" fmla="*/ 9 h 85"/>
                  <a:gd name="T58" fmla="*/ 34 w 34"/>
                  <a:gd name="T59" fmla="*/ 7 h 85"/>
                  <a:gd name="T60" fmla="*/ 34 w 34"/>
                  <a:gd name="T61" fmla="*/ 5 h 85"/>
                  <a:gd name="T62" fmla="*/ 34 w 34"/>
                  <a:gd name="T63" fmla="*/ 4 h 85"/>
                  <a:gd name="T64" fmla="*/ 34 w 34"/>
                  <a:gd name="T65" fmla="*/ 0 h 85"/>
                  <a:gd name="T66" fmla="*/ 29 w 34"/>
                  <a:gd name="T67" fmla="*/ 0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34" h="85">
                    <a:moveTo>
                      <a:pt x="29" y="0"/>
                    </a:moveTo>
                    <a:cubicBezTo>
                      <a:pt x="27" y="0"/>
                      <a:pt x="27" y="0"/>
                      <a:pt x="27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0" y="79"/>
                      <a:pt x="0" y="79"/>
                      <a:pt x="0" y="79"/>
                    </a:cubicBezTo>
                    <a:cubicBezTo>
                      <a:pt x="0" y="83"/>
                      <a:pt x="3" y="85"/>
                      <a:pt x="6" y="85"/>
                    </a:cubicBezTo>
                    <a:cubicBezTo>
                      <a:pt x="9" y="85"/>
                      <a:pt x="9" y="85"/>
                      <a:pt x="9" y="85"/>
                    </a:cubicBezTo>
                    <a:cubicBezTo>
                      <a:pt x="12" y="85"/>
                      <a:pt x="14" y="83"/>
                      <a:pt x="14" y="79"/>
                    </a:cubicBezTo>
                    <a:cubicBezTo>
                      <a:pt x="14" y="13"/>
                      <a:pt x="14" y="13"/>
                      <a:pt x="14" y="13"/>
                    </a:cubicBezTo>
                    <a:cubicBezTo>
                      <a:pt x="20" y="13"/>
                      <a:pt x="20" y="13"/>
                      <a:pt x="20" y="13"/>
                    </a:cubicBezTo>
                    <a:cubicBezTo>
                      <a:pt x="20" y="79"/>
                      <a:pt x="20" y="79"/>
                      <a:pt x="20" y="79"/>
                    </a:cubicBezTo>
                    <a:cubicBezTo>
                      <a:pt x="20" y="83"/>
                      <a:pt x="23" y="85"/>
                      <a:pt x="26" y="85"/>
                    </a:cubicBezTo>
                    <a:cubicBezTo>
                      <a:pt x="29" y="85"/>
                      <a:pt x="29" y="85"/>
                      <a:pt x="29" y="85"/>
                    </a:cubicBezTo>
                    <a:cubicBezTo>
                      <a:pt x="32" y="85"/>
                      <a:pt x="34" y="83"/>
                      <a:pt x="34" y="79"/>
                    </a:cubicBezTo>
                    <a:cubicBezTo>
                      <a:pt x="34" y="11"/>
                      <a:pt x="34" y="11"/>
                      <a:pt x="34" y="11"/>
                    </a:cubicBezTo>
                    <a:cubicBezTo>
                      <a:pt x="34" y="9"/>
                      <a:pt x="34" y="9"/>
                      <a:pt x="34" y="9"/>
                    </a:cubicBezTo>
                    <a:cubicBezTo>
                      <a:pt x="34" y="7"/>
                      <a:pt x="34" y="7"/>
                      <a:pt x="34" y="7"/>
                    </a:cubicBezTo>
                    <a:cubicBezTo>
                      <a:pt x="34" y="5"/>
                      <a:pt x="34" y="5"/>
                      <a:pt x="34" y="5"/>
                    </a:cubicBezTo>
                    <a:cubicBezTo>
                      <a:pt x="34" y="4"/>
                      <a:pt x="34" y="4"/>
                      <a:pt x="34" y="4"/>
                    </a:cubicBezTo>
                    <a:cubicBezTo>
                      <a:pt x="34" y="0"/>
                      <a:pt x="34" y="0"/>
                      <a:pt x="34" y="0"/>
                    </a:cubicBezTo>
                    <a:cubicBezTo>
                      <a:pt x="29" y="0"/>
                      <a:pt x="29" y="0"/>
                      <a:pt x="29" y="0"/>
                    </a:cubicBezTo>
                    <a:close/>
                  </a:path>
                </a:pathLst>
              </a:custGeom>
              <a:solidFill>
                <a:schemeClr val="tx1">
                  <a:lumMod val="60000"/>
                  <a:lumOff val="4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  <p:grpSp>
          <p:nvGrpSpPr>
            <p:cNvPr id="6" name="Group 5"/>
            <p:cNvGrpSpPr/>
            <p:nvPr/>
          </p:nvGrpSpPr>
          <p:grpSpPr>
            <a:xfrm>
              <a:off x="4740375" y="1479928"/>
              <a:ext cx="251072" cy="685818"/>
              <a:chOff x="4740375" y="1479928"/>
              <a:chExt cx="251072" cy="685818"/>
            </a:xfrm>
          </p:grpSpPr>
          <p:sp>
            <p:nvSpPr>
              <p:cNvPr id="143" name="Freeform 40"/>
              <p:cNvSpPr>
                <a:spLocks/>
              </p:cNvSpPr>
              <p:nvPr/>
            </p:nvSpPr>
            <p:spPr bwMode="auto">
              <a:xfrm>
                <a:off x="4740375" y="1626528"/>
                <a:ext cx="251072" cy="232538"/>
              </a:xfrm>
              <a:custGeom>
                <a:avLst/>
                <a:gdLst>
                  <a:gd name="T0" fmla="*/ 51 w 63"/>
                  <a:gd name="T1" fmla="*/ 0 h 58"/>
                  <a:gd name="T2" fmla="*/ 42 w 63"/>
                  <a:gd name="T3" fmla="*/ 0 h 58"/>
                  <a:gd name="T4" fmla="*/ 31 w 63"/>
                  <a:gd name="T5" fmla="*/ 3 h 58"/>
                  <a:gd name="T6" fmla="*/ 21 w 63"/>
                  <a:gd name="T7" fmla="*/ 0 h 58"/>
                  <a:gd name="T8" fmla="*/ 12 w 63"/>
                  <a:gd name="T9" fmla="*/ 0 h 58"/>
                  <a:gd name="T10" fmla="*/ 12 w 63"/>
                  <a:gd name="T11" fmla="*/ 0 h 58"/>
                  <a:gd name="T12" fmla="*/ 12 w 63"/>
                  <a:gd name="T13" fmla="*/ 0 h 58"/>
                  <a:gd name="T14" fmla="*/ 1 w 63"/>
                  <a:gd name="T15" fmla="*/ 21 h 58"/>
                  <a:gd name="T16" fmla="*/ 1 w 63"/>
                  <a:gd name="T17" fmla="*/ 54 h 58"/>
                  <a:gd name="T18" fmla="*/ 6 w 63"/>
                  <a:gd name="T19" fmla="*/ 58 h 58"/>
                  <a:gd name="T20" fmla="*/ 7 w 63"/>
                  <a:gd name="T21" fmla="*/ 58 h 58"/>
                  <a:gd name="T22" fmla="*/ 12 w 63"/>
                  <a:gd name="T23" fmla="*/ 54 h 58"/>
                  <a:gd name="T24" fmla="*/ 12 w 63"/>
                  <a:gd name="T25" fmla="*/ 32 h 58"/>
                  <a:gd name="T26" fmla="*/ 12 w 63"/>
                  <a:gd name="T27" fmla="*/ 17 h 58"/>
                  <a:gd name="T28" fmla="*/ 15 w 63"/>
                  <a:gd name="T29" fmla="*/ 17 h 58"/>
                  <a:gd name="T30" fmla="*/ 15 w 63"/>
                  <a:gd name="T31" fmla="*/ 48 h 58"/>
                  <a:gd name="T32" fmla="*/ 48 w 63"/>
                  <a:gd name="T33" fmla="*/ 48 h 58"/>
                  <a:gd name="T34" fmla="*/ 48 w 63"/>
                  <a:gd name="T35" fmla="*/ 17 h 58"/>
                  <a:gd name="T36" fmla="*/ 51 w 63"/>
                  <a:gd name="T37" fmla="*/ 17 h 58"/>
                  <a:gd name="T38" fmla="*/ 51 w 63"/>
                  <a:gd name="T39" fmla="*/ 32 h 58"/>
                  <a:gd name="T40" fmla="*/ 51 w 63"/>
                  <a:gd name="T41" fmla="*/ 54 h 58"/>
                  <a:gd name="T42" fmla="*/ 56 w 63"/>
                  <a:gd name="T43" fmla="*/ 58 h 58"/>
                  <a:gd name="T44" fmla="*/ 57 w 63"/>
                  <a:gd name="T45" fmla="*/ 58 h 58"/>
                  <a:gd name="T46" fmla="*/ 61 w 63"/>
                  <a:gd name="T47" fmla="*/ 54 h 58"/>
                  <a:gd name="T48" fmla="*/ 61 w 63"/>
                  <a:gd name="T49" fmla="*/ 21 h 58"/>
                  <a:gd name="T50" fmla="*/ 51 w 63"/>
                  <a:gd name="T51" fmla="*/ 0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63" h="58">
                    <a:moveTo>
                      <a:pt x="51" y="0"/>
                    </a:moveTo>
                    <a:cubicBezTo>
                      <a:pt x="42" y="0"/>
                      <a:pt x="42" y="0"/>
                      <a:pt x="42" y="0"/>
                    </a:cubicBezTo>
                    <a:cubicBezTo>
                      <a:pt x="39" y="2"/>
                      <a:pt x="36" y="3"/>
                      <a:pt x="31" y="3"/>
                    </a:cubicBezTo>
                    <a:cubicBezTo>
                      <a:pt x="27" y="3"/>
                      <a:pt x="24" y="2"/>
                      <a:pt x="21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0" y="0"/>
                      <a:pt x="2" y="16"/>
                      <a:pt x="1" y="21"/>
                    </a:cubicBezTo>
                    <a:cubicBezTo>
                      <a:pt x="1" y="54"/>
                      <a:pt x="1" y="54"/>
                      <a:pt x="1" y="54"/>
                    </a:cubicBezTo>
                    <a:cubicBezTo>
                      <a:pt x="1" y="56"/>
                      <a:pt x="3" y="58"/>
                      <a:pt x="6" y="58"/>
                    </a:cubicBezTo>
                    <a:cubicBezTo>
                      <a:pt x="7" y="58"/>
                      <a:pt x="7" y="58"/>
                      <a:pt x="7" y="58"/>
                    </a:cubicBezTo>
                    <a:cubicBezTo>
                      <a:pt x="10" y="58"/>
                      <a:pt x="12" y="56"/>
                      <a:pt x="12" y="54"/>
                    </a:cubicBezTo>
                    <a:cubicBezTo>
                      <a:pt x="12" y="32"/>
                      <a:pt x="12" y="32"/>
                      <a:pt x="12" y="32"/>
                    </a:cubicBezTo>
                    <a:cubicBezTo>
                      <a:pt x="12" y="17"/>
                      <a:pt x="12" y="17"/>
                      <a:pt x="12" y="17"/>
                    </a:cubicBezTo>
                    <a:cubicBezTo>
                      <a:pt x="15" y="17"/>
                      <a:pt x="15" y="17"/>
                      <a:pt x="15" y="17"/>
                    </a:cubicBezTo>
                    <a:cubicBezTo>
                      <a:pt x="15" y="48"/>
                      <a:pt x="15" y="48"/>
                      <a:pt x="15" y="48"/>
                    </a:cubicBezTo>
                    <a:cubicBezTo>
                      <a:pt x="48" y="48"/>
                      <a:pt x="48" y="48"/>
                      <a:pt x="48" y="48"/>
                    </a:cubicBezTo>
                    <a:cubicBezTo>
                      <a:pt x="48" y="17"/>
                      <a:pt x="48" y="17"/>
                      <a:pt x="48" y="17"/>
                    </a:cubicBezTo>
                    <a:cubicBezTo>
                      <a:pt x="51" y="17"/>
                      <a:pt x="51" y="17"/>
                      <a:pt x="51" y="17"/>
                    </a:cubicBezTo>
                    <a:cubicBezTo>
                      <a:pt x="51" y="32"/>
                      <a:pt x="51" y="32"/>
                      <a:pt x="51" y="32"/>
                    </a:cubicBezTo>
                    <a:cubicBezTo>
                      <a:pt x="51" y="54"/>
                      <a:pt x="51" y="54"/>
                      <a:pt x="51" y="54"/>
                    </a:cubicBezTo>
                    <a:cubicBezTo>
                      <a:pt x="51" y="56"/>
                      <a:pt x="53" y="58"/>
                      <a:pt x="56" y="58"/>
                    </a:cubicBezTo>
                    <a:cubicBezTo>
                      <a:pt x="57" y="58"/>
                      <a:pt x="57" y="58"/>
                      <a:pt x="57" y="58"/>
                    </a:cubicBezTo>
                    <a:cubicBezTo>
                      <a:pt x="59" y="58"/>
                      <a:pt x="61" y="56"/>
                      <a:pt x="61" y="54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1" y="16"/>
                      <a:pt x="63" y="0"/>
                      <a:pt x="51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44" name="Freeform 41"/>
              <p:cNvSpPr>
                <a:spLocks/>
              </p:cNvSpPr>
              <p:nvPr/>
            </p:nvSpPr>
            <p:spPr bwMode="auto">
              <a:xfrm>
                <a:off x="4799352" y="1479928"/>
                <a:ext cx="133119" cy="134804"/>
              </a:xfrm>
              <a:custGeom>
                <a:avLst/>
                <a:gdLst>
                  <a:gd name="T0" fmla="*/ 6 w 33"/>
                  <a:gd name="T1" fmla="*/ 30 h 34"/>
                  <a:gd name="T2" fmla="*/ 16 w 33"/>
                  <a:gd name="T3" fmla="*/ 34 h 34"/>
                  <a:gd name="T4" fmla="*/ 27 w 33"/>
                  <a:gd name="T5" fmla="*/ 30 h 34"/>
                  <a:gd name="T6" fmla="*/ 31 w 33"/>
                  <a:gd name="T7" fmla="*/ 26 h 34"/>
                  <a:gd name="T8" fmla="*/ 33 w 33"/>
                  <a:gd name="T9" fmla="*/ 17 h 34"/>
                  <a:gd name="T10" fmla="*/ 16 w 33"/>
                  <a:gd name="T11" fmla="*/ 0 h 34"/>
                  <a:gd name="T12" fmla="*/ 0 w 33"/>
                  <a:gd name="T13" fmla="*/ 17 h 34"/>
                  <a:gd name="T14" fmla="*/ 2 w 33"/>
                  <a:gd name="T15" fmla="*/ 25 h 34"/>
                  <a:gd name="T16" fmla="*/ 6 w 33"/>
                  <a:gd name="T17" fmla="*/ 3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3" h="34">
                    <a:moveTo>
                      <a:pt x="6" y="30"/>
                    </a:moveTo>
                    <a:cubicBezTo>
                      <a:pt x="9" y="32"/>
                      <a:pt x="12" y="34"/>
                      <a:pt x="16" y="34"/>
                    </a:cubicBezTo>
                    <a:cubicBezTo>
                      <a:pt x="21" y="34"/>
                      <a:pt x="24" y="32"/>
                      <a:pt x="27" y="30"/>
                    </a:cubicBezTo>
                    <a:cubicBezTo>
                      <a:pt x="29" y="29"/>
                      <a:pt x="30" y="27"/>
                      <a:pt x="31" y="26"/>
                    </a:cubicBezTo>
                    <a:cubicBezTo>
                      <a:pt x="32" y="23"/>
                      <a:pt x="33" y="20"/>
                      <a:pt x="33" y="17"/>
                    </a:cubicBezTo>
                    <a:cubicBezTo>
                      <a:pt x="33" y="7"/>
                      <a:pt x="26" y="0"/>
                      <a:pt x="16" y="0"/>
                    </a:cubicBezTo>
                    <a:cubicBezTo>
                      <a:pt x="7" y="0"/>
                      <a:pt x="0" y="7"/>
                      <a:pt x="0" y="17"/>
                    </a:cubicBezTo>
                    <a:cubicBezTo>
                      <a:pt x="0" y="20"/>
                      <a:pt x="0" y="23"/>
                      <a:pt x="2" y="25"/>
                    </a:cubicBezTo>
                    <a:cubicBezTo>
                      <a:pt x="3" y="27"/>
                      <a:pt x="4" y="29"/>
                      <a:pt x="6" y="30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45" name="Freeform 42"/>
              <p:cNvSpPr>
                <a:spLocks/>
              </p:cNvSpPr>
              <p:nvPr/>
            </p:nvSpPr>
            <p:spPr bwMode="auto">
              <a:xfrm>
                <a:off x="4799352" y="1827050"/>
                <a:ext cx="133119" cy="338696"/>
              </a:xfrm>
              <a:custGeom>
                <a:avLst/>
                <a:gdLst>
                  <a:gd name="T0" fmla="*/ 28 w 33"/>
                  <a:gd name="T1" fmla="*/ 0 h 85"/>
                  <a:gd name="T2" fmla="*/ 27 w 33"/>
                  <a:gd name="T3" fmla="*/ 0 h 85"/>
                  <a:gd name="T4" fmla="*/ 26 w 33"/>
                  <a:gd name="T5" fmla="*/ 0 h 85"/>
                  <a:gd name="T6" fmla="*/ 25 w 33"/>
                  <a:gd name="T7" fmla="*/ 0 h 85"/>
                  <a:gd name="T8" fmla="*/ 25 w 33"/>
                  <a:gd name="T9" fmla="*/ 0 h 85"/>
                  <a:gd name="T10" fmla="*/ 8 w 33"/>
                  <a:gd name="T11" fmla="*/ 0 h 85"/>
                  <a:gd name="T12" fmla="*/ 8 w 33"/>
                  <a:gd name="T13" fmla="*/ 0 h 85"/>
                  <a:gd name="T14" fmla="*/ 7 w 33"/>
                  <a:gd name="T15" fmla="*/ 0 h 85"/>
                  <a:gd name="T16" fmla="*/ 6 w 33"/>
                  <a:gd name="T17" fmla="*/ 0 h 85"/>
                  <a:gd name="T18" fmla="*/ 5 w 33"/>
                  <a:gd name="T19" fmla="*/ 0 h 85"/>
                  <a:gd name="T20" fmla="*/ 4 w 33"/>
                  <a:gd name="T21" fmla="*/ 0 h 85"/>
                  <a:gd name="T22" fmla="*/ 0 w 33"/>
                  <a:gd name="T23" fmla="*/ 0 h 85"/>
                  <a:gd name="T24" fmla="*/ 0 w 33"/>
                  <a:gd name="T25" fmla="*/ 4 h 85"/>
                  <a:gd name="T26" fmla="*/ 0 w 33"/>
                  <a:gd name="T27" fmla="*/ 4 h 85"/>
                  <a:gd name="T28" fmla="*/ 0 w 33"/>
                  <a:gd name="T29" fmla="*/ 7 h 85"/>
                  <a:gd name="T30" fmla="*/ 0 w 33"/>
                  <a:gd name="T31" fmla="*/ 9 h 85"/>
                  <a:gd name="T32" fmla="*/ 0 w 33"/>
                  <a:gd name="T33" fmla="*/ 11 h 85"/>
                  <a:gd name="T34" fmla="*/ 0 w 33"/>
                  <a:gd name="T35" fmla="*/ 79 h 85"/>
                  <a:gd name="T36" fmla="*/ 5 w 33"/>
                  <a:gd name="T37" fmla="*/ 85 h 85"/>
                  <a:gd name="T38" fmla="*/ 8 w 33"/>
                  <a:gd name="T39" fmla="*/ 85 h 85"/>
                  <a:gd name="T40" fmla="*/ 13 w 33"/>
                  <a:gd name="T41" fmla="*/ 79 h 85"/>
                  <a:gd name="T42" fmla="*/ 13 w 33"/>
                  <a:gd name="T43" fmla="*/ 13 h 85"/>
                  <a:gd name="T44" fmla="*/ 19 w 33"/>
                  <a:gd name="T45" fmla="*/ 13 h 85"/>
                  <a:gd name="T46" fmla="*/ 19 w 33"/>
                  <a:gd name="T47" fmla="*/ 79 h 85"/>
                  <a:gd name="T48" fmla="*/ 25 w 33"/>
                  <a:gd name="T49" fmla="*/ 85 h 85"/>
                  <a:gd name="T50" fmla="*/ 28 w 33"/>
                  <a:gd name="T51" fmla="*/ 85 h 85"/>
                  <a:gd name="T52" fmla="*/ 33 w 33"/>
                  <a:gd name="T53" fmla="*/ 79 h 85"/>
                  <a:gd name="T54" fmla="*/ 33 w 33"/>
                  <a:gd name="T55" fmla="*/ 11 h 85"/>
                  <a:gd name="T56" fmla="*/ 33 w 33"/>
                  <a:gd name="T57" fmla="*/ 9 h 85"/>
                  <a:gd name="T58" fmla="*/ 33 w 33"/>
                  <a:gd name="T59" fmla="*/ 7 h 85"/>
                  <a:gd name="T60" fmla="*/ 33 w 33"/>
                  <a:gd name="T61" fmla="*/ 5 h 85"/>
                  <a:gd name="T62" fmla="*/ 33 w 33"/>
                  <a:gd name="T63" fmla="*/ 4 h 85"/>
                  <a:gd name="T64" fmla="*/ 33 w 33"/>
                  <a:gd name="T65" fmla="*/ 0 h 85"/>
                  <a:gd name="T66" fmla="*/ 28 w 33"/>
                  <a:gd name="T67" fmla="*/ 0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33" h="85">
                    <a:moveTo>
                      <a:pt x="28" y="0"/>
                    </a:moveTo>
                    <a:cubicBezTo>
                      <a:pt x="27" y="0"/>
                      <a:pt x="27" y="0"/>
                      <a:pt x="27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5" y="0"/>
                      <a:pt x="25" y="0"/>
                      <a:pt x="25" y="0"/>
                    </a:cubicBezTo>
                    <a:cubicBezTo>
                      <a:pt x="25" y="0"/>
                      <a:pt x="25" y="0"/>
                      <a:pt x="25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0" y="79"/>
                      <a:pt x="0" y="79"/>
                      <a:pt x="0" y="79"/>
                    </a:cubicBezTo>
                    <a:cubicBezTo>
                      <a:pt x="0" y="83"/>
                      <a:pt x="2" y="85"/>
                      <a:pt x="5" y="85"/>
                    </a:cubicBezTo>
                    <a:cubicBezTo>
                      <a:pt x="8" y="85"/>
                      <a:pt x="8" y="85"/>
                      <a:pt x="8" y="85"/>
                    </a:cubicBezTo>
                    <a:cubicBezTo>
                      <a:pt x="11" y="85"/>
                      <a:pt x="13" y="83"/>
                      <a:pt x="13" y="79"/>
                    </a:cubicBezTo>
                    <a:cubicBezTo>
                      <a:pt x="13" y="13"/>
                      <a:pt x="13" y="13"/>
                      <a:pt x="13" y="13"/>
                    </a:cubicBezTo>
                    <a:cubicBezTo>
                      <a:pt x="19" y="13"/>
                      <a:pt x="19" y="13"/>
                      <a:pt x="19" y="13"/>
                    </a:cubicBezTo>
                    <a:cubicBezTo>
                      <a:pt x="19" y="79"/>
                      <a:pt x="19" y="79"/>
                      <a:pt x="19" y="79"/>
                    </a:cubicBezTo>
                    <a:cubicBezTo>
                      <a:pt x="19" y="83"/>
                      <a:pt x="22" y="85"/>
                      <a:pt x="25" y="85"/>
                    </a:cubicBezTo>
                    <a:cubicBezTo>
                      <a:pt x="28" y="85"/>
                      <a:pt x="28" y="85"/>
                      <a:pt x="28" y="85"/>
                    </a:cubicBezTo>
                    <a:cubicBezTo>
                      <a:pt x="31" y="85"/>
                      <a:pt x="33" y="83"/>
                      <a:pt x="33" y="79"/>
                    </a:cubicBezTo>
                    <a:cubicBezTo>
                      <a:pt x="33" y="11"/>
                      <a:pt x="33" y="11"/>
                      <a:pt x="33" y="11"/>
                    </a:cubicBezTo>
                    <a:cubicBezTo>
                      <a:pt x="33" y="9"/>
                      <a:pt x="33" y="9"/>
                      <a:pt x="33" y="9"/>
                    </a:cubicBezTo>
                    <a:cubicBezTo>
                      <a:pt x="33" y="7"/>
                      <a:pt x="33" y="7"/>
                      <a:pt x="33" y="7"/>
                    </a:cubicBezTo>
                    <a:cubicBezTo>
                      <a:pt x="33" y="5"/>
                      <a:pt x="33" y="5"/>
                      <a:pt x="33" y="5"/>
                    </a:cubicBezTo>
                    <a:cubicBezTo>
                      <a:pt x="33" y="4"/>
                      <a:pt x="33" y="4"/>
                      <a:pt x="33" y="4"/>
                    </a:cubicBezTo>
                    <a:cubicBezTo>
                      <a:pt x="33" y="0"/>
                      <a:pt x="33" y="0"/>
                      <a:pt x="33" y="0"/>
                    </a:cubicBezTo>
                    <a:cubicBezTo>
                      <a:pt x="28" y="0"/>
                      <a:pt x="28" y="0"/>
                      <a:pt x="28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  <p:grpSp>
          <p:nvGrpSpPr>
            <p:cNvPr id="11" name="Group 10"/>
            <p:cNvGrpSpPr/>
            <p:nvPr/>
          </p:nvGrpSpPr>
          <p:grpSpPr>
            <a:xfrm>
              <a:off x="5047055" y="1479928"/>
              <a:ext cx="251072" cy="685818"/>
              <a:chOff x="5047055" y="1479928"/>
              <a:chExt cx="251072" cy="685818"/>
            </a:xfrm>
          </p:grpSpPr>
          <p:sp>
            <p:nvSpPr>
              <p:cNvPr id="146" name="Freeform 43"/>
              <p:cNvSpPr>
                <a:spLocks/>
              </p:cNvSpPr>
              <p:nvPr/>
            </p:nvSpPr>
            <p:spPr bwMode="auto">
              <a:xfrm>
                <a:off x="5047055" y="1626528"/>
                <a:ext cx="251072" cy="232538"/>
              </a:xfrm>
              <a:custGeom>
                <a:avLst/>
                <a:gdLst>
                  <a:gd name="T0" fmla="*/ 12 w 63"/>
                  <a:gd name="T1" fmla="*/ 0 h 58"/>
                  <a:gd name="T2" fmla="*/ 21 w 63"/>
                  <a:gd name="T3" fmla="*/ 0 h 58"/>
                  <a:gd name="T4" fmla="*/ 32 w 63"/>
                  <a:gd name="T5" fmla="*/ 3 h 58"/>
                  <a:gd name="T6" fmla="*/ 43 w 63"/>
                  <a:gd name="T7" fmla="*/ 0 h 58"/>
                  <a:gd name="T8" fmla="*/ 52 w 63"/>
                  <a:gd name="T9" fmla="*/ 0 h 58"/>
                  <a:gd name="T10" fmla="*/ 52 w 63"/>
                  <a:gd name="T11" fmla="*/ 0 h 58"/>
                  <a:gd name="T12" fmla="*/ 52 w 63"/>
                  <a:gd name="T13" fmla="*/ 0 h 58"/>
                  <a:gd name="T14" fmla="*/ 62 w 63"/>
                  <a:gd name="T15" fmla="*/ 21 h 58"/>
                  <a:gd name="T16" fmla="*/ 62 w 63"/>
                  <a:gd name="T17" fmla="*/ 54 h 58"/>
                  <a:gd name="T18" fmla="*/ 57 w 63"/>
                  <a:gd name="T19" fmla="*/ 58 h 58"/>
                  <a:gd name="T20" fmla="*/ 56 w 63"/>
                  <a:gd name="T21" fmla="*/ 58 h 58"/>
                  <a:gd name="T22" fmla="*/ 52 w 63"/>
                  <a:gd name="T23" fmla="*/ 54 h 58"/>
                  <a:gd name="T24" fmla="*/ 52 w 63"/>
                  <a:gd name="T25" fmla="*/ 32 h 58"/>
                  <a:gd name="T26" fmla="*/ 52 w 63"/>
                  <a:gd name="T27" fmla="*/ 17 h 58"/>
                  <a:gd name="T28" fmla="*/ 49 w 63"/>
                  <a:gd name="T29" fmla="*/ 17 h 58"/>
                  <a:gd name="T30" fmla="*/ 49 w 63"/>
                  <a:gd name="T31" fmla="*/ 48 h 58"/>
                  <a:gd name="T32" fmla="*/ 15 w 63"/>
                  <a:gd name="T33" fmla="*/ 48 h 58"/>
                  <a:gd name="T34" fmla="*/ 15 w 63"/>
                  <a:gd name="T35" fmla="*/ 17 h 58"/>
                  <a:gd name="T36" fmla="*/ 12 w 63"/>
                  <a:gd name="T37" fmla="*/ 17 h 58"/>
                  <a:gd name="T38" fmla="*/ 12 w 63"/>
                  <a:gd name="T39" fmla="*/ 32 h 58"/>
                  <a:gd name="T40" fmla="*/ 12 w 63"/>
                  <a:gd name="T41" fmla="*/ 54 h 58"/>
                  <a:gd name="T42" fmla="*/ 8 w 63"/>
                  <a:gd name="T43" fmla="*/ 58 h 58"/>
                  <a:gd name="T44" fmla="*/ 6 w 63"/>
                  <a:gd name="T45" fmla="*/ 58 h 58"/>
                  <a:gd name="T46" fmla="*/ 2 w 63"/>
                  <a:gd name="T47" fmla="*/ 54 h 58"/>
                  <a:gd name="T48" fmla="*/ 2 w 63"/>
                  <a:gd name="T49" fmla="*/ 21 h 58"/>
                  <a:gd name="T50" fmla="*/ 12 w 63"/>
                  <a:gd name="T51" fmla="*/ 0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63" h="58">
                    <a:moveTo>
                      <a:pt x="12" y="0"/>
                    </a:moveTo>
                    <a:cubicBezTo>
                      <a:pt x="21" y="0"/>
                      <a:pt x="21" y="0"/>
                      <a:pt x="21" y="0"/>
                    </a:cubicBezTo>
                    <a:cubicBezTo>
                      <a:pt x="24" y="2"/>
                      <a:pt x="28" y="3"/>
                      <a:pt x="32" y="3"/>
                    </a:cubicBezTo>
                    <a:cubicBezTo>
                      <a:pt x="36" y="3"/>
                      <a:pt x="40" y="2"/>
                      <a:pt x="43" y="0"/>
                    </a:cubicBezTo>
                    <a:cubicBezTo>
                      <a:pt x="52" y="0"/>
                      <a:pt x="52" y="0"/>
                      <a:pt x="52" y="0"/>
                    </a:cubicBezTo>
                    <a:cubicBezTo>
                      <a:pt x="52" y="0"/>
                      <a:pt x="52" y="0"/>
                      <a:pt x="52" y="0"/>
                    </a:cubicBezTo>
                    <a:cubicBezTo>
                      <a:pt x="52" y="0"/>
                      <a:pt x="52" y="0"/>
                      <a:pt x="52" y="0"/>
                    </a:cubicBezTo>
                    <a:cubicBezTo>
                      <a:pt x="63" y="0"/>
                      <a:pt x="62" y="16"/>
                      <a:pt x="62" y="21"/>
                    </a:cubicBezTo>
                    <a:cubicBezTo>
                      <a:pt x="62" y="54"/>
                      <a:pt x="62" y="54"/>
                      <a:pt x="62" y="54"/>
                    </a:cubicBezTo>
                    <a:cubicBezTo>
                      <a:pt x="62" y="56"/>
                      <a:pt x="60" y="58"/>
                      <a:pt x="57" y="58"/>
                    </a:cubicBezTo>
                    <a:cubicBezTo>
                      <a:pt x="56" y="58"/>
                      <a:pt x="56" y="58"/>
                      <a:pt x="56" y="58"/>
                    </a:cubicBezTo>
                    <a:cubicBezTo>
                      <a:pt x="54" y="58"/>
                      <a:pt x="52" y="56"/>
                      <a:pt x="52" y="54"/>
                    </a:cubicBezTo>
                    <a:cubicBezTo>
                      <a:pt x="52" y="32"/>
                      <a:pt x="52" y="32"/>
                      <a:pt x="52" y="32"/>
                    </a:cubicBezTo>
                    <a:cubicBezTo>
                      <a:pt x="52" y="17"/>
                      <a:pt x="52" y="17"/>
                      <a:pt x="52" y="17"/>
                    </a:cubicBezTo>
                    <a:cubicBezTo>
                      <a:pt x="49" y="17"/>
                      <a:pt x="49" y="17"/>
                      <a:pt x="49" y="17"/>
                    </a:cubicBezTo>
                    <a:cubicBezTo>
                      <a:pt x="49" y="48"/>
                      <a:pt x="49" y="48"/>
                      <a:pt x="49" y="48"/>
                    </a:cubicBezTo>
                    <a:cubicBezTo>
                      <a:pt x="15" y="48"/>
                      <a:pt x="15" y="48"/>
                      <a:pt x="15" y="48"/>
                    </a:cubicBezTo>
                    <a:cubicBezTo>
                      <a:pt x="15" y="17"/>
                      <a:pt x="15" y="17"/>
                      <a:pt x="15" y="17"/>
                    </a:cubicBezTo>
                    <a:cubicBezTo>
                      <a:pt x="12" y="17"/>
                      <a:pt x="12" y="17"/>
                      <a:pt x="12" y="17"/>
                    </a:cubicBezTo>
                    <a:cubicBezTo>
                      <a:pt x="12" y="32"/>
                      <a:pt x="12" y="32"/>
                      <a:pt x="12" y="32"/>
                    </a:cubicBezTo>
                    <a:cubicBezTo>
                      <a:pt x="12" y="54"/>
                      <a:pt x="12" y="54"/>
                      <a:pt x="12" y="54"/>
                    </a:cubicBezTo>
                    <a:cubicBezTo>
                      <a:pt x="12" y="56"/>
                      <a:pt x="10" y="58"/>
                      <a:pt x="8" y="58"/>
                    </a:cubicBezTo>
                    <a:cubicBezTo>
                      <a:pt x="6" y="58"/>
                      <a:pt x="6" y="58"/>
                      <a:pt x="6" y="58"/>
                    </a:cubicBezTo>
                    <a:cubicBezTo>
                      <a:pt x="4" y="58"/>
                      <a:pt x="2" y="56"/>
                      <a:pt x="2" y="54"/>
                    </a:cubicBezTo>
                    <a:cubicBezTo>
                      <a:pt x="2" y="21"/>
                      <a:pt x="2" y="21"/>
                      <a:pt x="2" y="21"/>
                    </a:cubicBezTo>
                    <a:cubicBezTo>
                      <a:pt x="2" y="16"/>
                      <a:pt x="0" y="0"/>
                      <a:pt x="12" y="0"/>
                    </a:cubicBezTo>
                    <a:close/>
                  </a:path>
                </a:pathLst>
              </a:custGeom>
              <a:solidFill>
                <a:schemeClr val="tx1">
                  <a:lumMod val="60000"/>
                  <a:lumOff val="4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47" name="Freeform 44"/>
              <p:cNvSpPr>
                <a:spLocks/>
              </p:cNvSpPr>
              <p:nvPr/>
            </p:nvSpPr>
            <p:spPr bwMode="auto">
              <a:xfrm>
                <a:off x="5107717" y="1479928"/>
                <a:ext cx="134804" cy="134804"/>
              </a:xfrm>
              <a:custGeom>
                <a:avLst/>
                <a:gdLst>
                  <a:gd name="T0" fmla="*/ 28 w 34"/>
                  <a:gd name="T1" fmla="*/ 30 h 34"/>
                  <a:gd name="T2" fmla="*/ 17 w 34"/>
                  <a:gd name="T3" fmla="*/ 34 h 34"/>
                  <a:gd name="T4" fmla="*/ 6 w 34"/>
                  <a:gd name="T5" fmla="*/ 30 h 34"/>
                  <a:gd name="T6" fmla="*/ 2 w 34"/>
                  <a:gd name="T7" fmla="*/ 26 h 34"/>
                  <a:gd name="T8" fmla="*/ 0 w 34"/>
                  <a:gd name="T9" fmla="*/ 17 h 34"/>
                  <a:gd name="T10" fmla="*/ 17 w 34"/>
                  <a:gd name="T11" fmla="*/ 0 h 34"/>
                  <a:gd name="T12" fmla="*/ 34 w 34"/>
                  <a:gd name="T13" fmla="*/ 17 h 34"/>
                  <a:gd name="T14" fmla="*/ 31 w 34"/>
                  <a:gd name="T15" fmla="*/ 25 h 34"/>
                  <a:gd name="T16" fmla="*/ 28 w 34"/>
                  <a:gd name="T17" fmla="*/ 3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4" h="34">
                    <a:moveTo>
                      <a:pt x="28" y="30"/>
                    </a:moveTo>
                    <a:cubicBezTo>
                      <a:pt x="25" y="32"/>
                      <a:pt x="21" y="34"/>
                      <a:pt x="17" y="34"/>
                    </a:cubicBezTo>
                    <a:cubicBezTo>
                      <a:pt x="13" y="34"/>
                      <a:pt x="9" y="32"/>
                      <a:pt x="6" y="30"/>
                    </a:cubicBezTo>
                    <a:cubicBezTo>
                      <a:pt x="5" y="29"/>
                      <a:pt x="3" y="27"/>
                      <a:pt x="2" y="26"/>
                    </a:cubicBezTo>
                    <a:cubicBezTo>
                      <a:pt x="1" y="23"/>
                      <a:pt x="0" y="20"/>
                      <a:pt x="0" y="17"/>
                    </a:cubicBezTo>
                    <a:cubicBezTo>
                      <a:pt x="0" y="7"/>
                      <a:pt x="8" y="0"/>
                      <a:pt x="17" y="0"/>
                    </a:cubicBezTo>
                    <a:cubicBezTo>
                      <a:pt x="26" y="0"/>
                      <a:pt x="34" y="7"/>
                      <a:pt x="34" y="17"/>
                    </a:cubicBezTo>
                    <a:cubicBezTo>
                      <a:pt x="34" y="20"/>
                      <a:pt x="33" y="23"/>
                      <a:pt x="31" y="25"/>
                    </a:cubicBezTo>
                    <a:cubicBezTo>
                      <a:pt x="30" y="27"/>
                      <a:pt x="29" y="29"/>
                      <a:pt x="28" y="30"/>
                    </a:cubicBezTo>
                    <a:close/>
                  </a:path>
                </a:pathLst>
              </a:custGeom>
              <a:solidFill>
                <a:schemeClr val="tx1">
                  <a:lumMod val="60000"/>
                  <a:lumOff val="4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48" name="Freeform 45"/>
              <p:cNvSpPr>
                <a:spLocks/>
              </p:cNvSpPr>
              <p:nvPr/>
            </p:nvSpPr>
            <p:spPr bwMode="auto">
              <a:xfrm>
                <a:off x="5107717" y="1827050"/>
                <a:ext cx="134804" cy="338696"/>
              </a:xfrm>
              <a:custGeom>
                <a:avLst/>
                <a:gdLst>
                  <a:gd name="T0" fmla="*/ 5 w 34"/>
                  <a:gd name="T1" fmla="*/ 0 h 85"/>
                  <a:gd name="T2" fmla="*/ 7 w 34"/>
                  <a:gd name="T3" fmla="*/ 0 h 85"/>
                  <a:gd name="T4" fmla="*/ 8 w 34"/>
                  <a:gd name="T5" fmla="*/ 0 h 85"/>
                  <a:gd name="T6" fmla="*/ 8 w 34"/>
                  <a:gd name="T7" fmla="*/ 0 h 85"/>
                  <a:gd name="T8" fmla="*/ 9 w 34"/>
                  <a:gd name="T9" fmla="*/ 0 h 85"/>
                  <a:gd name="T10" fmla="*/ 25 w 34"/>
                  <a:gd name="T11" fmla="*/ 0 h 85"/>
                  <a:gd name="T12" fmla="*/ 25 w 34"/>
                  <a:gd name="T13" fmla="*/ 0 h 85"/>
                  <a:gd name="T14" fmla="*/ 26 w 34"/>
                  <a:gd name="T15" fmla="*/ 0 h 85"/>
                  <a:gd name="T16" fmla="*/ 27 w 34"/>
                  <a:gd name="T17" fmla="*/ 0 h 85"/>
                  <a:gd name="T18" fmla="*/ 28 w 34"/>
                  <a:gd name="T19" fmla="*/ 0 h 85"/>
                  <a:gd name="T20" fmla="*/ 29 w 34"/>
                  <a:gd name="T21" fmla="*/ 0 h 85"/>
                  <a:gd name="T22" fmla="*/ 34 w 34"/>
                  <a:gd name="T23" fmla="*/ 0 h 85"/>
                  <a:gd name="T24" fmla="*/ 34 w 34"/>
                  <a:gd name="T25" fmla="*/ 4 h 85"/>
                  <a:gd name="T26" fmla="*/ 34 w 34"/>
                  <a:gd name="T27" fmla="*/ 4 h 85"/>
                  <a:gd name="T28" fmla="*/ 34 w 34"/>
                  <a:gd name="T29" fmla="*/ 7 h 85"/>
                  <a:gd name="T30" fmla="*/ 34 w 34"/>
                  <a:gd name="T31" fmla="*/ 9 h 85"/>
                  <a:gd name="T32" fmla="*/ 34 w 34"/>
                  <a:gd name="T33" fmla="*/ 11 h 85"/>
                  <a:gd name="T34" fmla="*/ 34 w 34"/>
                  <a:gd name="T35" fmla="*/ 79 h 85"/>
                  <a:gd name="T36" fmla="*/ 28 w 34"/>
                  <a:gd name="T37" fmla="*/ 85 h 85"/>
                  <a:gd name="T38" fmla="*/ 25 w 34"/>
                  <a:gd name="T39" fmla="*/ 85 h 85"/>
                  <a:gd name="T40" fmla="*/ 20 w 34"/>
                  <a:gd name="T41" fmla="*/ 79 h 85"/>
                  <a:gd name="T42" fmla="*/ 20 w 34"/>
                  <a:gd name="T43" fmla="*/ 13 h 85"/>
                  <a:gd name="T44" fmla="*/ 14 w 34"/>
                  <a:gd name="T45" fmla="*/ 13 h 85"/>
                  <a:gd name="T46" fmla="*/ 14 w 34"/>
                  <a:gd name="T47" fmla="*/ 79 h 85"/>
                  <a:gd name="T48" fmla="*/ 8 w 34"/>
                  <a:gd name="T49" fmla="*/ 85 h 85"/>
                  <a:gd name="T50" fmla="*/ 6 w 34"/>
                  <a:gd name="T51" fmla="*/ 85 h 85"/>
                  <a:gd name="T52" fmla="*/ 0 w 34"/>
                  <a:gd name="T53" fmla="*/ 79 h 85"/>
                  <a:gd name="T54" fmla="*/ 0 w 34"/>
                  <a:gd name="T55" fmla="*/ 11 h 85"/>
                  <a:gd name="T56" fmla="*/ 0 w 34"/>
                  <a:gd name="T57" fmla="*/ 9 h 85"/>
                  <a:gd name="T58" fmla="*/ 0 w 34"/>
                  <a:gd name="T59" fmla="*/ 7 h 85"/>
                  <a:gd name="T60" fmla="*/ 0 w 34"/>
                  <a:gd name="T61" fmla="*/ 5 h 85"/>
                  <a:gd name="T62" fmla="*/ 0 w 34"/>
                  <a:gd name="T63" fmla="*/ 4 h 85"/>
                  <a:gd name="T64" fmla="*/ 0 w 34"/>
                  <a:gd name="T65" fmla="*/ 0 h 85"/>
                  <a:gd name="T66" fmla="*/ 5 w 34"/>
                  <a:gd name="T67" fmla="*/ 0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34" h="85">
                    <a:moveTo>
                      <a:pt x="5" y="0"/>
                    </a:moveTo>
                    <a:cubicBezTo>
                      <a:pt x="7" y="0"/>
                      <a:pt x="7" y="0"/>
                      <a:pt x="7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25" y="0"/>
                      <a:pt x="25" y="0"/>
                      <a:pt x="25" y="0"/>
                    </a:cubicBezTo>
                    <a:cubicBezTo>
                      <a:pt x="25" y="0"/>
                      <a:pt x="25" y="0"/>
                      <a:pt x="25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7" y="0"/>
                      <a:pt x="27" y="0"/>
                      <a:pt x="27" y="0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4" y="0"/>
                      <a:pt x="34" y="0"/>
                      <a:pt x="34" y="0"/>
                    </a:cubicBezTo>
                    <a:cubicBezTo>
                      <a:pt x="34" y="4"/>
                      <a:pt x="34" y="4"/>
                      <a:pt x="34" y="4"/>
                    </a:cubicBezTo>
                    <a:cubicBezTo>
                      <a:pt x="34" y="4"/>
                      <a:pt x="34" y="4"/>
                      <a:pt x="34" y="4"/>
                    </a:cubicBezTo>
                    <a:cubicBezTo>
                      <a:pt x="34" y="7"/>
                      <a:pt x="34" y="7"/>
                      <a:pt x="34" y="7"/>
                    </a:cubicBezTo>
                    <a:cubicBezTo>
                      <a:pt x="34" y="9"/>
                      <a:pt x="34" y="9"/>
                      <a:pt x="34" y="9"/>
                    </a:cubicBezTo>
                    <a:cubicBezTo>
                      <a:pt x="34" y="11"/>
                      <a:pt x="34" y="11"/>
                      <a:pt x="34" y="11"/>
                    </a:cubicBezTo>
                    <a:cubicBezTo>
                      <a:pt x="34" y="79"/>
                      <a:pt x="34" y="79"/>
                      <a:pt x="34" y="79"/>
                    </a:cubicBezTo>
                    <a:cubicBezTo>
                      <a:pt x="34" y="83"/>
                      <a:pt x="31" y="85"/>
                      <a:pt x="28" y="85"/>
                    </a:cubicBezTo>
                    <a:cubicBezTo>
                      <a:pt x="25" y="85"/>
                      <a:pt x="25" y="85"/>
                      <a:pt x="25" y="85"/>
                    </a:cubicBezTo>
                    <a:cubicBezTo>
                      <a:pt x="22" y="85"/>
                      <a:pt x="20" y="83"/>
                      <a:pt x="20" y="79"/>
                    </a:cubicBezTo>
                    <a:cubicBezTo>
                      <a:pt x="20" y="13"/>
                      <a:pt x="20" y="13"/>
                      <a:pt x="20" y="13"/>
                    </a:cubicBezTo>
                    <a:cubicBezTo>
                      <a:pt x="14" y="13"/>
                      <a:pt x="14" y="13"/>
                      <a:pt x="14" y="13"/>
                    </a:cubicBezTo>
                    <a:cubicBezTo>
                      <a:pt x="14" y="79"/>
                      <a:pt x="14" y="79"/>
                      <a:pt x="14" y="79"/>
                    </a:cubicBezTo>
                    <a:cubicBezTo>
                      <a:pt x="14" y="83"/>
                      <a:pt x="11" y="85"/>
                      <a:pt x="8" y="85"/>
                    </a:cubicBezTo>
                    <a:cubicBezTo>
                      <a:pt x="6" y="85"/>
                      <a:pt x="6" y="85"/>
                      <a:pt x="6" y="85"/>
                    </a:cubicBezTo>
                    <a:cubicBezTo>
                      <a:pt x="3" y="85"/>
                      <a:pt x="0" y="83"/>
                      <a:pt x="0" y="79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5" y="0"/>
                      <a:pt x="5" y="0"/>
                      <a:pt x="5" y="0"/>
                    </a:cubicBezTo>
                    <a:close/>
                  </a:path>
                </a:pathLst>
              </a:custGeom>
              <a:solidFill>
                <a:schemeClr val="tx1">
                  <a:lumMod val="60000"/>
                  <a:lumOff val="4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DEF58D13-39EC-4706-845F-C87869E6DA32}"/>
                </a:ext>
              </a:extLst>
            </p:cNvPr>
            <p:cNvGrpSpPr/>
            <p:nvPr/>
          </p:nvGrpSpPr>
          <p:grpSpPr>
            <a:xfrm>
              <a:off x="3815280" y="1479928"/>
              <a:ext cx="251072" cy="685818"/>
              <a:chOff x="3946154" y="1479929"/>
              <a:chExt cx="236665" cy="646464"/>
            </a:xfrm>
            <a:solidFill>
              <a:schemeClr val="tx1">
                <a:lumMod val="60000"/>
                <a:lumOff val="40000"/>
              </a:schemeClr>
            </a:solidFill>
          </p:grpSpPr>
          <p:sp>
            <p:nvSpPr>
              <p:cNvPr id="149" name="Freeform 46"/>
              <p:cNvSpPr>
                <a:spLocks/>
              </p:cNvSpPr>
              <p:nvPr/>
            </p:nvSpPr>
            <p:spPr bwMode="auto">
              <a:xfrm>
                <a:off x="3946154" y="1618117"/>
                <a:ext cx="236665" cy="219194"/>
              </a:xfrm>
              <a:custGeom>
                <a:avLst/>
                <a:gdLst>
                  <a:gd name="T0" fmla="*/ 11 w 63"/>
                  <a:gd name="T1" fmla="*/ 0 h 58"/>
                  <a:gd name="T2" fmla="*/ 20 w 63"/>
                  <a:gd name="T3" fmla="*/ 0 h 58"/>
                  <a:gd name="T4" fmla="*/ 31 w 63"/>
                  <a:gd name="T5" fmla="*/ 3 h 58"/>
                  <a:gd name="T6" fmla="*/ 42 w 63"/>
                  <a:gd name="T7" fmla="*/ 0 h 58"/>
                  <a:gd name="T8" fmla="*/ 51 w 63"/>
                  <a:gd name="T9" fmla="*/ 0 h 58"/>
                  <a:gd name="T10" fmla="*/ 51 w 63"/>
                  <a:gd name="T11" fmla="*/ 0 h 58"/>
                  <a:gd name="T12" fmla="*/ 51 w 63"/>
                  <a:gd name="T13" fmla="*/ 0 h 58"/>
                  <a:gd name="T14" fmla="*/ 61 w 63"/>
                  <a:gd name="T15" fmla="*/ 21 h 58"/>
                  <a:gd name="T16" fmla="*/ 61 w 63"/>
                  <a:gd name="T17" fmla="*/ 54 h 58"/>
                  <a:gd name="T18" fmla="*/ 57 w 63"/>
                  <a:gd name="T19" fmla="*/ 58 h 58"/>
                  <a:gd name="T20" fmla="*/ 55 w 63"/>
                  <a:gd name="T21" fmla="*/ 58 h 58"/>
                  <a:gd name="T22" fmla="*/ 51 w 63"/>
                  <a:gd name="T23" fmla="*/ 54 h 58"/>
                  <a:gd name="T24" fmla="*/ 51 w 63"/>
                  <a:gd name="T25" fmla="*/ 32 h 58"/>
                  <a:gd name="T26" fmla="*/ 51 w 63"/>
                  <a:gd name="T27" fmla="*/ 17 h 58"/>
                  <a:gd name="T28" fmla="*/ 48 w 63"/>
                  <a:gd name="T29" fmla="*/ 17 h 58"/>
                  <a:gd name="T30" fmla="*/ 48 w 63"/>
                  <a:gd name="T31" fmla="*/ 48 h 58"/>
                  <a:gd name="T32" fmla="*/ 14 w 63"/>
                  <a:gd name="T33" fmla="*/ 48 h 58"/>
                  <a:gd name="T34" fmla="*/ 14 w 63"/>
                  <a:gd name="T35" fmla="*/ 17 h 58"/>
                  <a:gd name="T36" fmla="*/ 11 w 63"/>
                  <a:gd name="T37" fmla="*/ 17 h 58"/>
                  <a:gd name="T38" fmla="*/ 11 w 63"/>
                  <a:gd name="T39" fmla="*/ 32 h 58"/>
                  <a:gd name="T40" fmla="*/ 11 w 63"/>
                  <a:gd name="T41" fmla="*/ 54 h 58"/>
                  <a:gd name="T42" fmla="*/ 7 w 63"/>
                  <a:gd name="T43" fmla="*/ 58 h 58"/>
                  <a:gd name="T44" fmla="*/ 6 w 63"/>
                  <a:gd name="T45" fmla="*/ 58 h 58"/>
                  <a:gd name="T46" fmla="*/ 1 w 63"/>
                  <a:gd name="T47" fmla="*/ 54 h 58"/>
                  <a:gd name="T48" fmla="*/ 1 w 63"/>
                  <a:gd name="T49" fmla="*/ 21 h 58"/>
                  <a:gd name="T50" fmla="*/ 11 w 63"/>
                  <a:gd name="T51" fmla="*/ 0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63" h="58">
                    <a:moveTo>
                      <a:pt x="11" y="0"/>
                    </a:moveTo>
                    <a:cubicBezTo>
                      <a:pt x="20" y="0"/>
                      <a:pt x="20" y="0"/>
                      <a:pt x="20" y="0"/>
                    </a:cubicBezTo>
                    <a:cubicBezTo>
                      <a:pt x="23" y="2"/>
                      <a:pt x="27" y="3"/>
                      <a:pt x="31" y="3"/>
                    </a:cubicBezTo>
                    <a:cubicBezTo>
                      <a:pt x="35" y="3"/>
                      <a:pt x="39" y="2"/>
                      <a:pt x="42" y="0"/>
                    </a:cubicBezTo>
                    <a:cubicBezTo>
                      <a:pt x="51" y="0"/>
                      <a:pt x="51" y="0"/>
                      <a:pt x="51" y="0"/>
                    </a:cubicBezTo>
                    <a:cubicBezTo>
                      <a:pt x="51" y="0"/>
                      <a:pt x="51" y="0"/>
                      <a:pt x="51" y="0"/>
                    </a:cubicBezTo>
                    <a:cubicBezTo>
                      <a:pt x="51" y="0"/>
                      <a:pt x="51" y="0"/>
                      <a:pt x="51" y="0"/>
                    </a:cubicBezTo>
                    <a:cubicBezTo>
                      <a:pt x="63" y="0"/>
                      <a:pt x="61" y="16"/>
                      <a:pt x="61" y="21"/>
                    </a:cubicBezTo>
                    <a:cubicBezTo>
                      <a:pt x="61" y="54"/>
                      <a:pt x="61" y="54"/>
                      <a:pt x="61" y="54"/>
                    </a:cubicBezTo>
                    <a:cubicBezTo>
                      <a:pt x="61" y="56"/>
                      <a:pt x="59" y="58"/>
                      <a:pt x="57" y="58"/>
                    </a:cubicBezTo>
                    <a:cubicBezTo>
                      <a:pt x="55" y="58"/>
                      <a:pt x="55" y="58"/>
                      <a:pt x="55" y="58"/>
                    </a:cubicBezTo>
                    <a:cubicBezTo>
                      <a:pt x="53" y="58"/>
                      <a:pt x="51" y="56"/>
                      <a:pt x="51" y="54"/>
                    </a:cubicBezTo>
                    <a:cubicBezTo>
                      <a:pt x="51" y="32"/>
                      <a:pt x="51" y="32"/>
                      <a:pt x="51" y="32"/>
                    </a:cubicBezTo>
                    <a:cubicBezTo>
                      <a:pt x="51" y="17"/>
                      <a:pt x="51" y="17"/>
                      <a:pt x="51" y="17"/>
                    </a:cubicBezTo>
                    <a:cubicBezTo>
                      <a:pt x="48" y="17"/>
                      <a:pt x="48" y="17"/>
                      <a:pt x="48" y="17"/>
                    </a:cubicBezTo>
                    <a:cubicBezTo>
                      <a:pt x="48" y="48"/>
                      <a:pt x="48" y="48"/>
                      <a:pt x="48" y="48"/>
                    </a:cubicBezTo>
                    <a:cubicBezTo>
                      <a:pt x="14" y="48"/>
                      <a:pt x="14" y="48"/>
                      <a:pt x="14" y="48"/>
                    </a:cubicBezTo>
                    <a:cubicBezTo>
                      <a:pt x="14" y="17"/>
                      <a:pt x="14" y="17"/>
                      <a:pt x="14" y="17"/>
                    </a:cubicBezTo>
                    <a:cubicBezTo>
                      <a:pt x="11" y="17"/>
                      <a:pt x="11" y="17"/>
                      <a:pt x="11" y="17"/>
                    </a:cubicBezTo>
                    <a:cubicBezTo>
                      <a:pt x="11" y="32"/>
                      <a:pt x="11" y="32"/>
                      <a:pt x="11" y="32"/>
                    </a:cubicBezTo>
                    <a:cubicBezTo>
                      <a:pt x="11" y="54"/>
                      <a:pt x="11" y="54"/>
                      <a:pt x="11" y="54"/>
                    </a:cubicBezTo>
                    <a:cubicBezTo>
                      <a:pt x="11" y="56"/>
                      <a:pt x="9" y="58"/>
                      <a:pt x="7" y="58"/>
                    </a:cubicBezTo>
                    <a:cubicBezTo>
                      <a:pt x="6" y="58"/>
                      <a:pt x="6" y="58"/>
                      <a:pt x="6" y="58"/>
                    </a:cubicBezTo>
                    <a:cubicBezTo>
                      <a:pt x="3" y="58"/>
                      <a:pt x="1" y="56"/>
                      <a:pt x="1" y="54"/>
                    </a:cubicBezTo>
                    <a:cubicBezTo>
                      <a:pt x="1" y="21"/>
                      <a:pt x="1" y="21"/>
                      <a:pt x="1" y="21"/>
                    </a:cubicBezTo>
                    <a:cubicBezTo>
                      <a:pt x="1" y="16"/>
                      <a:pt x="0" y="0"/>
                      <a:pt x="11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50" name="Freeform 47"/>
              <p:cNvSpPr>
                <a:spLocks/>
              </p:cNvSpPr>
              <p:nvPr/>
            </p:nvSpPr>
            <p:spPr bwMode="auto">
              <a:xfrm>
                <a:off x="3998569" y="1479929"/>
                <a:ext cx="127069" cy="127069"/>
              </a:xfrm>
              <a:custGeom>
                <a:avLst/>
                <a:gdLst>
                  <a:gd name="T0" fmla="*/ 28 w 34"/>
                  <a:gd name="T1" fmla="*/ 30 h 34"/>
                  <a:gd name="T2" fmla="*/ 17 w 34"/>
                  <a:gd name="T3" fmla="*/ 34 h 34"/>
                  <a:gd name="T4" fmla="*/ 6 w 34"/>
                  <a:gd name="T5" fmla="*/ 30 h 34"/>
                  <a:gd name="T6" fmla="*/ 3 w 34"/>
                  <a:gd name="T7" fmla="*/ 26 h 34"/>
                  <a:gd name="T8" fmla="*/ 0 w 34"/>
                  <a:gd name="T9" fmla="*/ 17 h 34"/>
                  <a:gd name="T10" fmla="*/ 17 w 34"/>
                  <a:gd name="T11" fmla="*/ 0 h 34"/>
                  <a:gd name="T12" fmla="*/ 34 w 34"/>
                  <a:gd name="T13" fmla="*/ 17 h 34"/>
                  <a:gd name="T14" fmla="*/ 32 w 34"/>
                  <a:gd name="T15" fmla="*/ 25 h 34"/>
                  <a:gd name="T16" fmla="*/ 28 w 34"/>
                  <a:gd name="T17" fmla="*/ 3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4" h="34">
                    <a:moveTo>
                      <a:pt x="28" y="30"/>
                    </a:moveTo>
                    <a:cubicBezTo>
                      <a:pt x="25" y="32"/>
                      <a:pt x="21" y="34"/>
                      <a:pt x="17" y="34"/>
                    </a:cubicBezTo>
                    <a:cubicBezTo>
                      <a:pt x="13" y="34"/>
                      <a:pt x="9" y="32"/>
                      <a:pt x="6" y="30"/>
                    </a:cubicBezTo>
                    <a:cubicBezTo>
                      <a:pt x="5" y="29"/>
                      <a:pt x="4" y="27"/>
                      <a:pt x="3" y="26"/>
                    </a:cubicBezTo>
                    <a:cubicBezTo>
                      <a:pt x="1" y="23"/>
                      <a:pt x="0" y="20"/>
                      <a:pt x="0" y="17"/>
                    </a:cubicBezTo>
                    <a:cubicBezTo>
                      <a:pt x="0" y="7"/>
                      <a:pt x="8" y="0"/>
                      <a:pt x="17" y="0"/>
                    </a:cubicBezTo>
                    <a:cubicBezTo>
                      <a:pt x="26" y="0"/>
                      <a:pt x="34" y="7"/>
                      <a:pt x="34" y="17"/>
                    </a:cubicBezTo>
                    <a:cubicBezTo>
                      <a:pt x="34" y="20"/>
                      <a:pt x="33" y="23"/>
                      <a:pt x="32" y="25"/>
                    </a:cubicBezTo>
                    <a:cubicBezTo>
                      <a:pt x="31" y="27"/>
                      <a:pt x="29" y="29"/>
                      <a:pt x="28" y="3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51" name="Freeform 48"/>
              <p:cNvSpPr>
                <a:spLocks/>
              </p:cNvSpPr>
              <p:nvPr/>
            </p:nvSpPr>
            <p:spPr bwMode="auto">
              <a:xfrm>
                <a:off x="3998569" y="1807132"/>
                <a:ext cx="127069" cy="319261"/>
              </a:xfrm>
              <a:custGeom>
                <a:avLst/>
                <a:gdLst>
                  <a:gd name="T0" fmla="*/ 5 w 34"/>
                  <a:gd name="T1" fmla="*/ 0 h 85"/>
                  <a:gd name="T2" fmla="*/ 7 w 34"/>
                  <a:gd name="T3" fmla="*/ 0 h 85"/>
                  <a:gd name="T4" fmla="*/ 8 w 34"/>
                  <a:gd name="T5" fmla="*/ 0 h 85"/>
                  <a:gd name="T6" fmla="*/ 9 w 34"/>
                  <a:gd name="T7" fmla="*/ 0 h 85"/>
                  <a:gd name="T8" fmla="*/ 9 w 34"/>
                  <a:gd name="T9" fmla="*/ 0 h 85"/>
                  <a:gd name="T10" fmla="*/ 26 w 34"/>
                  <a:gd name="T11" fmla="*/ 0 h 85"/>
                  <a:gd name="T12" fmla="*/ 26 w 34"/>
                  <a:gd name="T13" fmla="*/ 0 h 85"/>
                  <a:gd name="T14" fmla="*/ 26 w 34"/>
                  <a:gd name="T15" fmla="*/ 0 h 85"/>
                  <a:gd name="T16" fmla="*/ 27 w 34"/>
                  <a:gd name="T17" fmla="*/ 0 h 85"/>
                  <a:gd name="T18" fmla="*/ 28 w 34"/>
                  <a:gd name="T19" fmla="*/ 0 h 85"/>
                  <a:gd name="T20" fmla="*/ 29 w 34"/>
                  <a:gd name="T21" fmla="*/ 0 h 85"/>
                  <a:gd name="T22" fmla="*/ 34 w 34"/>
                  <a:gd name="T23" fmla="*/ 0 h 85"/>
                  <a:gd name="T24" fmla="*/ 34 w 34"/>
                  <a:gd name="T25" fmla="*/ 4 h 85"/>
                  <a:gd name="T26" fmla="*/ 34 w 34"/>
                  <a:gd name="T27" fmla="*/ 4 h 85"/>
                  <a:gd name="T28" fmla="*/ 34 w 34"/>
                  <a:gd name="T29" fmla="*/ 7 h 85"/>
                  <a:gd name="T30" fmla="*/ 34 w 34"/>
                  <a:gd name="T31" fmla="*/ 9 h 85"/>
                  <a:gd name="T32" fmla="*/ 34 w 34"/>
                  <a:gd name="T33" fmla="*/ 11 h 85"/>
                  <a:gd name="T34" fmla="*/ 34 w 34"/>
                  <a:gd name="T35" fmla="*/ 79 h 85"/>
                  <a:gd name="T36" fmla="*/ 28 w 34"/>
                  <a:gd name="T37" fmla="*/ 85 h 85"/>
                  <a:gd name="T38" fmla="*/ 26 w 34"/>
                  <a:gd name="T39" fmla="*/ 85 h 85"/>
                  <a:gd name="T40" fmla="*/ 20 w 34"/>
                  <a:gd name="T41" fmla="*/ 79 h 85"/>
                  <a:gd name="T42" fmla="*/ 20 w 34"/>
                  <a:gd name="T43" fmla="*/ 13 h 85"/>
                  <a:gd name="T44" fmla="*/ 14 w 34"/>
                  <a:gd name="T45" fmla="*/ 13 h 85"/>
                  <a:gd name="T46" fmla="*/ 14 w 34"/>
                  <a:gd name="T47" fmla="*/ 79 h 85"/>
                  <a:gd name="T48" fmla="*/ 9 w 34"/>
                  <a:gd name="T49" fmla="*/ 85 h 85"/>
                  <a:gd name="T50" fmla="*/ 6 w 34"/>
                  <a:gd name="T51" fmla="*/ 85 h 85"/>
                  <a:gd name="T52" fmla="*/ 0 w 34"/>
                  <a:gd name="T53" fmla="*/ 79 h 85"/>
                  <a:gd name="T54" fmla="*/ 0 w 34"/>
                  <a:gd name="T55" fmla="*/ 11 h 85"/>
                  <a:gd name="T56" fmla="*/ 0 w 34"/>
                  <a:gd name="T57" fmla="*/ 9 h 85"/>
                  <a:gd name="T58" fmla="*/ 0 w 34"/>
                  <a:gd name="T59" fmla="*/ 7 h 85"/>
                  <a:gd name="T60" fmla="*/ 0 w 34"/>
                  <a:gd name="T61" fmla="*/ 5 h 85"/>
                  <a:gd name="T62" fmla="*/ 0 w 34"/>
                  <a:gd name="T63" fmla="*/ 4 h 85"/>
                  <a:gd name="T64" fmla="*/ 0 w 34"/>
                  <a:gd name="T65" fmla="*/ 0 h 85"/>
                  <a:gd name="T66" fmla="*/ 5 w 34"/>
                  <a:gd name="T67" fmla="*/ 0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34" h="85">
                    <a:moveTo>
                      <a:pt x="5" y="0"/>
                    </a:moveTo>
                    <a:cubicBezTo>
                      <a:pt x="7" y="0"/>
                      <a:pt x="7" y="0"/>
                      <a:pt x="7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7" y="0"/>
                      <a:pt x="27" y="0"/>
                      <a:pt x="27" y="0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4" y="0"/>
                      <a:pt x="34" y="0"/>
                      <a:pt x="34" y="0"/>
                    </a:cubicBezTo>
                    <a:cubicBezTo>
                      <a:pt x="34" y="4"/>
                      <a:pt x="34" y="4"/>
                      <a:pt x="34" y="4"/>
                    </a:cubicBezTo>
                    <a:cubicBezTo>
                      <a:pt x="34" y="4"/>
                      <a:pt x="34" y="4"/>
                      <a:pt x="34" y="4"/>
                    </a:cubicBezTo>
                    <a:cubicBezTo>
                      <a:pt x="34" y="7"/>
                      <a:pt x="34" y="7"/>
                      <a:pt x="34" y="7"/>
                    </a:cubicBezTo>
                    <a:cubicBezTo>
                      <a:pt x="34" y="9"/>
                      <a:pt x="34" y="9"/>
                      <a:pt x="34" y="9"/>
                    </a:cubicBezTo>
                    <a:cubicBezTo>
                      <a:pt x="34" y="11"/>
                      <a:pt x="34" y="11"/>
                      <a:pt x="34" y="11"/>
                    </a:cubicBezTo>
                    <a:cubicBezTo>
                      <a:pt x="34" y="79"/>
                      <a:pt x="34" y="79"/>
                      <a:pt x="34" y="79"/>
                    </a:cubicBezTo>
                    <a:cubicBezTo>
                      <a:pt x="34" y="83"/>
                      <a:pt x="31" y="85"/>
                      <a:pt x="28" y="85"/>
                    </a:cubicBezTo>
                    <a:cubicBezTo>
                      <a:pt x="26" y="85"/>
                      <a:pt x="26" y="85"/>
                      <a:pt x="26" y="85"/>
                    </a:cubicBezTo>
                    <a:cubicBezTo>
                      <a:pt x="23" y="85"/>
                      <a:pt x="20" y="83"/>
                      <a:pt x="20" y="79"/>
                    </a:cubicBezTo>
                    <a:cubicBezTo>
                      <a:pt x="20" y="13"/>
                      <a:pt x="20" y="13"/>
                      <a:pt x="20" y="13"/>
                    </a:cubicBezTo>
                    <a:cubicBezTo>
                      <a:pt x="14" y="13"/>
                      <a:pt x="14" y="13"/>
                      <a:pt x="14" y="13"/>
                    </a:cubicBezTo>
                    <a:cubicBezTo>
                      <a:pt x="14" y="79"/>
                      <a:pt x="14" y="79"/>
                      <a:pt x="14" y="79"/>
                    </a:cubicBezTo>
                    <a:cubicBezTo>
                      <a:pt x="14" y="83"/>
                      <a:pt x="12" y="85"/>
                      <a:pt x="9" y="85"/>
                    </a:cubicBezTo>
                    <a:cubicBezTo>
                      <a:pt x="6" y="85"/>
                      <a:pt x="6" y="85"/>
                      <a:pt x="6" y="85"/>
                    </a:cubicBezTo>
                    <a:cubicBezTo>
                      <a:pt x="3" y="85"/>
                      <a:pt x="0" y="83"/>
                      <a:pt x="0" y="79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5" y="0"/>
                      <a:pt x="5" y="0"/>
                      <a:pt x="5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  <p:grpSp>
          <p:nvGrpSpPr>
            <p:cNvPr id="3" name="Group 2"/>
            <p:cNvGrpSpPr/>
            <p:nvPr/>
          </p:nvGrpSpPr>
          <p:grpSpPr>
            <a:xfrm>
              <a:off x="4428640" y="1479928"/>
              <a:ext cx="256128" cy="685818"/>
              <a:chOff x="4428640" y="1479928"/>
              <a:chExt cx="256128" cy="685818"/>
            </a:xfrm>
          </p:grpSpPr>
          <p:sp>
            <p:nvSpPr>
              <p:cNvPr id="152" name="Freeform 49"/>
              <p:cNvSpPr>
                <a:spLocks/>
              </p:cNvSpPr>
              <p:nvPr/>
            </p:nvSpPr>
            <p:spPr bwMode="auto">
              <a:xfrm>
                <a:off x="4428640" y="1626528"/>
                <a:ext cx="256128" cy="232538"/>
              </a:xfrm>
              <a:custGeom>
                <a:avLst/>
                <a:gdLst>
                  <a:gd name="T0" fmla="*/ 12 w 64"/>
                  <a:gd name="T1" fmla="*/ 0 h 58"/>
                  <a:gd name="T2" fmla="*/ 21 w 64"/>
                  <a:gd name="T3" fmla="*/ 0 h 58"/>
                  <a:gd name="T4" fmla="*/ 32 w 64"/>
                  <a:gd name="T5" fmla="*/ 3 h 58"/>
                  <a:gd name="T6" fmla="*/ 43 w 64"/>
                  <a:gd name="T7" fmla="*/ 0 h 58"/>
                  <a:gd name="T8" fmla="*/ 52 w 64"/>
                  <a:gd name="T9" fmla="*/ 0 h 58"/>
                  <a:gd name="T10" fmla="*/ 52 w 64"/>
                  <a:gd name="T11" fmla="*/ 0 h 58"/>
                  <a:gd name="T12" fmla="*/ 52 w 64"/>
                  <a:gd name="T13" fmla="*/ 0 h 58"/>
                  <a:gd name="T14" fmla="*/ 62 w 64"/>
                  <a:gd name="T15" fmla="*/ 21 h 58"/>
                  <a:gd name="T16" fmla="*/ 62 w 64"/>
                  <a:gd name="T17" fmla="*/ 54 h 58"/>
                  <a:gd name="T18" fmla="*/ 58 w 64"/>
                  <a:gd name="T19" fmla="*/ 58 h 58"/>
                  <a:gd name="T20" fmla="*/ 56 w 64"/>
                  <a:gd name="T21" fmla="*/ 58 h 58"/>
                  <a:gd name="T22" fmla="*/ 52 w 64"/>
                  <a:gd name="T23" fmla="*/ 54 h 58"/>
                  <a:gd name="T24" fmla="*/ 52 w 64"/>
                  <a:gd name="T25" fmla="*/ 32 h 58"/>
                  <a:gd name="T26" fmla="*/ 52 w 64"/>
                  <a:gd name="T27" fmla="*/ 17 h 58"/>
                  <a:gd name="T28" fmla="*/ 49 w 64"/>
                  <a:gd name="T29" fmla="*/ 17 h 58"/>
                  <a:gd name="T30" fmla="*/ 49 w 64"/>
                  <a:gd name="T31" fmla="*/ 48 h 58"/>
                  <a:gd name="T32" fmla="*/ 15 w 64"/>
                  <a:gd name="T33" fmla="*/ 48 h 58"/>
                  <a:gd name="T34" fmla="*/ 15 w 64"/>
                  <a:gd name="T35" fmla="*/ 17 h 58"/>
                  <a:gd name="T36" fmla="*/ 12 w 64"/>
                  <a:gd name="T37" fmla="*/ 17 h 58"/>
                  <a:gd name="T38" fmla="*/ 12 w 64"/>
                  <a:gd name="T39" fmla="*/ 32 h 58"/>
                  <a:gd name="T40" fmla="*/ 12 w 64"/>
                  <a:gd name="T41" fmla="*/ 54 h 58"/>
                  <a:gd name="T42" fmla="*/ 8 w 64"/>
                  <a:gd name="T43" fmla="*/ 58 h 58"/>
                  <a:gd name="T44" fmla="*/ 6 w 64"/>
                  <a:gd name="T45" fmla="*/ 58 h 58"/>
                  <a:gd name="T46" fmla="*/ 2 w 64"/>
                  <a:gd name="T47" fmla="*/ 54 h 58"/>
                  <a:gd name="T48" fmla="*/ 2 w 64"/>
                  <a:gd name="T49" fmla="*/ 21 h 58"/>
                  <a:gd name="T50" fmla="*/ 12 w 64"/>
                  <a:gd name="T51" fmla="*/ 0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64" h="58">
                    <a:moveTo>
                      <a:pt x="12" y="0"/>
                    </a:moveTo>
                    <a:cubicBezTo>
                      <a:pt x="21" y="0"/>
                      <a:pt x="21" y="0"/>
                      <a:pt x="21" y="0"/>
                    </a:cubicBezTo>
                    <a:cubicBezTo>
                      <a:pt x="24" y="2"/>
                      <a:pt x="28" y="3"/>
                      <a:pt x="32" y="3"/>
                    </a:cubicBezTo>
                    <a:cubicBezTo>
                      <a:pt x="36" y="3"/>
                      <a:pt x="40" y="2"/>
                      <a:pt x="43" y="0"/>
                    </a:cubicBezTo>
                    <a:cubicBezTo>
                      <a:pt x="52" y="0"/>
                      <a:pt x="52" y="0"/>
                      <a:pt x="52" y="0"/>
                    </a:cubicBezTo>
                    <a:cubicBezTo>
                      <a:pt x="52" y="0"/>
                      <a:pt x="52" y="0"/>
                      <a:pt x="52" y="0"/>
                    </a:cubicBezTo>
                    <a:cubicBezTo>
                      <a:pt x="52" y="0"/>
                      <a:pt x="52" y="0"/>
                      <a:pt x="52" y="0"/>
                    </a:cubicBezTo>
                    <a:cubicBezTo>
                      <a:pt x="64" y="0"/>
                      <a:pt x="62" y="16"/>
                      <a:pt x="62" y="21"/>
                    </a:cubicBezTo>
                    <a:cubicBezTo>
                      <a:pt x="62" y="54"/>
                      <a:pt x="62" y="54"/>
                      <a:pt x="62" y="54"/>
                    </a:cubicBezTo>
                    <a:cubicBezTo>
                      <a:pt x="62" y="56"/>
                      <a:pt x="60" y="58"/>
                      <a:pt x="58" y="58"/>
                    </a:cubicBezTo>
                    <a:cubicBezTo>
                      <a:pt x="56" y="58"/>
                      <a:pt x="56" y="58"/>
                      <a:pt x="56" y="58"/>
                    </a:cubicBezTo>
                    <a:cubicBezTo>
                      <a:pt x="54" y="58"/>
                      <a:pt x="52" y="56"/>
                      <a:pt x="52" y="54"/>
                    </a:cubicBezTo>
                    <a:cubicBezTo>
                      <a:pt x="52" y="32"/>
                      <a:pt x="52" y="32"/>
                      <a:pt x="52" y="32"/>
                    </a:cubicBezTo>
                    <a:cubicBezTo>
                      <a:pt x="52" y="17"/>
                      <a:pt x="52" y="17"/>
                      <a:pt x="52" y="17"/>
                    </a:cubicBezTo>
                    <a:cubicBezTo>
                      <a:pt x="49" y="17"/>
                      <a:pt x="49" y="17"/>
                      <a:pt x="49" y="17"/>
                    </a:cubicBezTo>
                    <a:cubicBezTo>
                      <a:pt x="49" y="48"/>
                      <a:pt x="49" y="48"/>
                      <a:pt x="49" y="48"/>
                    </a:cubicBezTo>
                    <a:cubicBezTo>
                      <a:pt x="15" y="48"/>
                      <a:pt x="15" y="48"/>
                      <a:pt x="15" y="48"/>
                    </a:cubicBezTo>
                    <a:cubicBezTo>
                      <a:pt x="15" y="17"/>
                      <a:pt x="15" y="17"/>
                      <a:pt x="15" y="17"/>
                    </a:cubicBezTo>
                    <a:cubicBezTo>
                      <a:pt x="12" y="17"/>
                      <a:pt x="12" y="17"/>
                      <a:pt x="12" y="17"/>
                    </a:cubicBezTo>
                    <a:cubicBezTo>
                      <a:pt x="12" y="32"/>
                      <a:pt x="12" y="32"/>
                      <a:pt x="12" y="32"/>
                    </a:cubicBezTo>
                    <a:cubicBezTo>
                      <a:pt x="12" y="54"/>
                      <a:pt x="12" y="54"/>
                      <a:pt x="12" y="54"/>
                    </a:cubicBezTo>
                    <a:cubicBezTo>
                      <a:pt x="12" y="56"/>
                      <a:pt x="10" y="58"/>
                      <a:pt x="8" y="58"/>
                    </a:cubicBezTo>
                    <a:cubicBezTo>
                      <a:pt x="6" y="58"/>
                      <a:pt x="6" y="58"/>
                      <a:pt x="6" y="58"/>
                    </a:cubicBezTo>
                    <a:cubicBezTo>
                      <a:pt x="4" y="58"/>
                      <a:pt x="2" y="56"/>
                      <a:pt x="2" y="54"/>
                    </a:cubicBezTo>
                    <a:cubicBezTo>
                      <a:pt x="2" y="21"/>
                      <a:pt x="2" y="21"/>
                      <a:pt x="2" y="21"/>
                    </a:cubicBezTo>
                    <a:cubicBezTo>
                      <a:pt x="2" y="16"/>
                      <a:pt x="0" y="0"/>
                      <a:pt x="12" y="0"/>
                    </a:cubicBezTo>
                    <a:close/>
                  </a:path>
                </a:pathLst>
              </a:custGeom>
              <a:solidFill>
                <a:schemeClr val="tx1">
                  <a:lumMod val="60000"/>
                  <a:lumOff val="4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53" name="Freeform 50"/>
              <p:cNvSpPr>
                <a:spLocks/>
              </p:cNvSpPr>
              <p:nvPr/>
            </p:nvSpPr>
            <p:spPr bwMode="auto">
              <a:xfrm>
                <a:off x="4489302" y="1479928"/>
                <a:ext cx="134804" cy="134804"/>
              </a:xfrm>
              <a:custGeom>
                <a:avLst/>
                <a:gdLst>
                  <a:gd name="T0" fmla="*/ 28 w 34"/>
                  <a:gd name="T1" fmla="*/ 30 h 34"/>
                  <a:gd name="T2" fmla="*/ 17 w 34"/>
                  <a:gd name="T3" fmla="*/ 34 h 34"/>
                  <a:gd name="T4" fmla="*/ 6 w 34"/>
                  <a:gd name="T5" fmla="*/ 30 h 34"/>
                  <a:gd name="T6" fmla="*/ 3 w 34"/>
                  <a:gd name="T7" fmla="*/ 26 h 34"/>
                  <a:gd name="T8" fmla="*/ 0 w 34"/>
                  <a:gd name="T9" fmla="*/ 17 h 34"/>
                  <a:gd name="T10" fmla="*/ 17 w 34"/>
                  <a:gd name="T11" fmla="*/ 0 h 34"/>
                  <a:gd name="T12" fmla="*/ 34 w 34"/>
                  <a:gd name="T13" fmla="*/ 17 h 34"/>
                  <a:gd name="T14" fmla="*/ 32 w 34"/>
                  <a:gd name="T15" fmla="*/ 25 h 34"/>
                  <a:gd name="T16" fmla="*/ 28 w 34"/>
                  <a:gd name="T17" fmla="*/ 3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4" h="34">
                    <a:moveTo>
                      <a:pt x="28" y="30"/>
                    </a:moveTo>
                    <a:cubicBezTo>
                      <a:pt x="25" y="32"/>
                      <a:pt x="21" y="34"/>
                      <a:pt x="17" y="34"/>
                    </a:cubicBezTo>
                    <a:cubicBezTo>
                      <a:pt x="13" y="34"/>
                      <a:pt x="9" y="32"/>
                      <a:pt x="6" y="30"/>
                    </a:cubicBezTo>
                    <a:cubicBezTo>
                      <a:pt x="5" y="29"/>
                      <a:pt x="4" y="27"/>
                      <a:pt x="3" y="26"/>
                    </a:cubicBezTo>
                    <a:cubicBezTo>
                      <a:pt x="1" y="23"/>
                      <a:pt x="0" y="20"/>
                      <a:pt x="0" y="17"/>
                    </a:cubicBezTo>
                    <a:cubicBezTo>
                      <a:pt x="0" y="7"/>
                      <a:pt x="8" y="0"/>
                      <a:pt x="17" y="0"/>
                    </a:cubicBezTo>
                    <a:cubicBezTo>
                      <a:pt x="26" y="0"/>
                      <a:pt x="34" y="7"/>
                      <a:pt x="34" y="17"/>
                    </a:cubicBezTo>
                    <a:cubicBezTo>
                      <a:pt x="34" y="20"/>
                      <a:pt x="33" y="23"/>
                      <a:pt x="32" y="25"/>
                    </a:cubicBezTo>
                    <a:cubicBezTo>
                      <a:pt x="31" y="27"/>
                      <a:pt x="29" y="29"/>
                      <a:pt x="28" y="30"/>
                    </a:cubicBezTo>
                    <a:close/>
                  </a:path>
                </a:pathLst>
              </a:custGeom>
              <a:solidFill>
                <a:schemeClr val="tx1">
                  <a:lumMod val="60000"/>
                  <a:lumOff val="4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54" name="Freeform 51"/>
              <p:cNvSpPr>
                <a:spLocks/>
              </p:cNvSpPr>
              <p:nvPr/>
            </p:nvSpPr>
            <p:spPr bwMode="auto">
              <a:xfrm>
                <a:off x="4489302" y="1827050"/>
                <a:ext cx="134804" cy="338696"/>
              </a:xfrm>
              <a:custGeom>
                <a:avLst/>
                <a:gdLst>
                  <a:gd name="T0" fmla="*/ 5 w 34"/>
                  <a:gd name="T1" fmla="*/ 0 h 85"/>
                  <a:gd name="T2" fmla="*/ 7 w 34"/>
                  <a:gd name="T3" fmla="*/ 0 h 85"/>
                  <a:gd name="T4" fmla="*/ 8 w 34"/>
                  <a:gd name="T5" fmla="*/ 0 h 85"/>
                  <a:gd name="T6" fmla="*/ 9 w 34"/>
                  <a:gd name="T7" fmla="*/ 0 h 85"/>
                  <a:gd name="T8" fmla="*/ 9 w 34"/>
                  <a:gd name="T9" fmla="*/ 0 h 85"/>
                  <a:gd name="T10" fmla="*/ 25 w 34"/>
                  <a:gd name="T11" fmla="*/ 0 h 85"/>
                  <a:gd name="T12" fmla="*/ 26 w 34"/>
                  <a:gd name="T13" fmla="*/ 0 h 85"/>
                  <a:gd name="T14" fmla="*/ 26 w 34"/>
                  <a:gd name="T15" fmla="*/ 0 h 85"/>
                  <a:gd name="T16" fmla="*/ 27 w 34"/>
                  <a:gd name="T17" fmla="*/ 0 h 85"/>
                  <a:gd name="T18" fmla="*/ 28 w 34"/>
                  <a:gd name="T19" fmla="*/ 0 h 85"/>
                  <a:gd name="T20" fmla="*/ 29 w 34"/>
                  <a:gd name="T21" fmla="*/ 0 h 85"/>
                  <a:gd name="T22" fmla="*/ 34 w 34"/>
                  <a:gd name="T23" fmla="*/ 0 h 85"/>
                  <a:gd name="T24" fmla="*/ 34 w 34"/>
                  <a:gd name="T25" fmla="*/ 4 h 85"/>
                  <a:gd name="T26" fmla="*/ 34 w 34"/>
                  <a:gd name="T27" fmla="*/ 4 h 85"/>
                  <a:gd name="T28" fmla="*/ 34 w 34"/>
                  <a:gd name="T29" fmla="*/ 7 h 85"/>
                  <a:gd name="T30" fmla="*/ 34 w 34"/>
                  <a:gd name="T31" fmla="*/ 9 h 85"/>
                  <a:gd name="T32" fmla="*/ 34 w 34"/>
                  <a:gd name="T33" fmla="*/ 11 h 85"/>
                  <a:gd name="T34" fmla="*/ 34 w 34"/>
                  <a:gd name="T35" fmla="*/ 79 h 85"/>
                  <a:gd name="T36" fmla="*/ 28 w 34"/>
                  <a:gd name="T37" fmla="*/ 85 h 85"/>
                  <a:gd name="T38" fmla="*/ 25 w 34"/>
                  <a:gd name="T39" fmla="*/ 85 h 85"/>
                  <a:gd name="T40" fmla="*/ 20 w 34"/>
                  <a:gd name="T41" fmla="*/ 79 h 85"/>
                  <a:gd name="T42" fmla="*/ 20 w 34"/>
                  <a:gd name="T43" fmla="*/ 13 h 85"/>
                  <a:gd name="T44" fmla="*/ 14 w 34"/>
                  <a:gd name="T45" fmla="*/ 13 h 85"/>
                  <a:gd name="T46" fmla="*/ 14 w 34"/>
                  <a:gd name="T47" fmla="*/ 79 h 85"/>
                  <a:gd name="T48" fmla="*/ 9 w 34"/>
                  <a:gd name="T49" fmla="*/ 85 h 85"/>
                  <a:gd name="T50" fmla="*/ 6 w 34"/>
                  <a:gd name="T51" fmla="*/ 85 h 85"/>
                  <a:gd name="T52" fmla="*/ 0 w 34"/>
                  <a:gd name="T53" fmla="*/ 79 h 85"/>
                  <a:gd name="T54" fmla="*/ 0 w 34"/>
                  <a:gd name="T55" fmla="*/ 11 h 85"/>
                  <a:gd name="T56" fmla="*/ 0 w 34"/>
                  <a:gd name="T57" fmla="*/ 9 h 85"/>
                  <a:gd name="T58" fmla="*/ 0 w 34"/>
                  <a:gd name="T59" fmla="*/ 7 h 85"/>
                  <a:gd name="T60" fmla="*/ 0 w 34"/>
                  <a:gd name="T61" fmla="*/ 5 h 85"/>
                  <a:gd name="T62" fmla="*/ 0 w 34"/>
                  <a:gd name="T63" fmla="*/ 4 h 85"/>
                  <a:gd name="T64" fmla="*/ 0 w 34"/>
                  <a:gd name="T65" fmla="*/ 0 h 85"/>
                  <a:gd name="T66" fmla="*/ 5 w 34"/>
                  <a:gd name="T67" fmla="*/ 0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34" h="85">
                    <a:moveTo>
                      <a:pt x="5" y="0"/>
                    </a:moveTo>
                    <a:cubicBezTo>
                      <a:pt x="7" y="0"/>
                      <a:pt x="7" y="0"/>
                      <a:pt x="7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25" y="0"/>
                      <a:pt x="25" y="0"/>
                      <a:pt x="25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7" y="0"/>
                      <a:pt x="27" y="0"/>
                      <a:pt x="27" y="0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4" y="0"/>
                      <a:pt x="34" y="0"/>
                      <a:pt x="34" y="0"/>
                    </a:cubicBezTo>
                    <a:cubicBezTo>
                      <a:pt x="34" y="4"/>
                      <a:pt x="34" y="4"/>
                      <a:pt x="34" y="4"/>
                    </a:cubicBezTo>
                    <a:cubicBezTo>
                      <a:pt x="34" y="4"/>
                      <a:pt x="34" y="4"/>
                      <a:pt x="34" y="4"/>
                    </a:cubicBezTo>
                    <a:cubicBezTo>
                      <a:pt x="34" y="7"/>
                      <a:pt x="34" y="7"/>
                      <a:pt x="34" y="7"/>
                    </a:cubicBezTo>
                    <a:cubicBezTo>
                      <a:pt x="34" y="9"/>
                      <a:pt x="34" y="9"/>
                      <a:pt x="34" y="9"/>
                    </a:cubicBezTo>
                    <a:cubicBezTo>
                      <a:pt x="34" y="11"/>
                      <a:pt x="34" y="11"/>
                      <a:pt x="34" y="11"/>
                    </a:cubicBezTo>
                    <a:cubicBezTo>
                      <a:pt x="34" y="79"/>
                      <a:pt x="34" y="79"/>
                      <a:pt x="34" y="79"/>
                    </a:cubicBezTo>
                    <a:cubicBezTo>
                      <a:pt x="34" y="83"/>
                      <a:pt x="31" y="85"/>
                      <a:pt x="28" y="85"/>
                    </a:cubicBezTo>
                    <a:cubicBezTo>
                      <a:pt x="25" y="85"/>
                      <a:pt x="25" y="85"/>
                      <a:pt x="25" y="85"/>
                    </a:cubicBezTo>
                    <a:cubicBezTo>
                      <a:pt x="22" y="85"/>
                      <a:pt x="20" y="83"/>
                      <a:pt x="20" y="79"/>
                    </a:cubicBezTo>
                    <a:cubicBezTo>
                      <a:pt x="20" y="13"/>
                      <a:pt x="20" y="13"/>
                      <a:pt x="20" y="13"/>
                    </a:cubicBezTo>
                    <a:cubicBezTo>
                      <a:pt x="14" y="13"/>
                      <a:pt x="14" y="13"/>
                      <a:pt x="14" y="13"/>
                    </a:cubicBezTo>
                    <a:cubicBezTo>
                      <a:pt x="14" y="79"/>
                      <a:pt x="14" y="79"/>
                      <a:pt x="14" y="79"/>
                    </a:cubicBezTo>
                    <a:cubicBezTo>
                      <a:pt x="14" y="83"/>
                      <a:pt x="12" y="85"/>
                      <a:pt x="9" y="85"/>
                    </a:cubicBezTo>
                    <a:cubicBezTo>
                      <a:pt x="6" y="85"/>
                      <a:pt x="6" y="85"/>
                      <a:pt x="6" y="85"/>
                    </a:cubicBezTo>
                    <a:cubicBezTo>
                      <a:pt x="3" y="85"/>
                      <a:pt x="0" y="83"/>
                      <a:pt x="0" y="79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5" y="0"/>
                      <a:pt x="5" y="0"/>
                      <a:pt x="5" y="0"/>
                    </a:cubicBezTo>
                    <a:close/>
                  </a:path>
                </a:pathLst>
              </a:custGeom>
              <a:solidFill>
                <a:schemeClr val="tx1">
                  <a:lumMod val="60000"/>
                  <a:lumOff val="4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34F2B871-C41E-4668-A4CD-BCC33DBEEE97}"/>
                </a:ext>
              </a:extLst>
            </p:cNvPr>
            <p:cNvGrpSpPr/>
            <p:nvPr/>
          </p:nvGrpSpPr>
          <p:grpSpPr>
            <a:xfrm>
              <a:off x="4121961" y="1479928"/>
              <a:ext cx="251072" cy="685818"/>
              <a:chOff x="4235236" y="1479929"/>
              <a:chExt cx="236665" cy="646464"/>
            </a:xfrm>
          </p:grpSpPr>
          <p:sp>
            <p:nvSpPr>
              <p:cNvPr id="155" name="Freeform 52"/>
              <p:cNvSpPr>
                <a:spLocks/>
              </p:cNvSpPr>
              <p:nvPr/>
            </p:nvSpPr>
            <p:spPr bwMode="auto">
              <a:xfrm>
                <a:off x="4235236" y="1618117"/>
                <a:ext cx="236665" cy="219194"/>
              </a:xfrm>
              <a:custGeom>
                <a:avLst/>
                <a:gdLst>
                  <a:gd name="T0" fmla="*/ 51 w 63"/>
                  <a:gd name="T1" fmla="*/ 0 h 58"/>
                  <a:gd name="T2" fmla="*/ 42 w 63"/>
                  <a:gd name="T3" fmla="*/ 0 h 58"/>
                  <a:gd name="T4" fmla="*/ 32 w 63"/>
                  <a:gd name="T5" fmla="*/ 3 h 58"/>
                  <a:gd name="T6" fmla="*/ 21 w 63"/>
                  <a:gd name="T7" fmla="*/ 0 h 58"/>
                  <a:gd name="T8" fmla="*/ 12 w 63"/>
                  <a:gd name="T9" fmla="*/ 0 h 58"/>
                  <a:gd name="T10" fmla="*/ 12 w 63"/>
                  <a:gd name="T11" fmla="*/ 0 h 58"/>
                  <a:gd name="T12" fmla="*/ 12 w 63"/>
                  <a:gd name="T13" fmla="*/ 0 h 58"/>
                  <a:gd name="T14" fmla="*/ 2 w 63"/>
                  <a:gd name="T15" fmla="*/ 21 h 58"/>
                  <a:gd name="T16" fmla="*/ 2 w 63"/>
                  <a:gd name="T17" fmla="*/ 54 h 58"/>
                  <a:gd name="T18" fmla="*/ 6 w 63"/>
                  <a:gd name="T19" fmla="*/ 58 h 58"/>
                  <a:gd name="T20" fmla="*/ 7 w 63"/>
                  <a:gd name="T21" fmla="*/ 58 h 58"/>
                  <a:gd name="T22" fmla="*/ 12 w 63"/>
                  <a:gd name="T23" fmla="*/ 54 h 58"/>
                  <a:gd name="T24" fmla="*/ 12 w 63"/>
                  <a:gd name="T25" fmla="*/ 32 h 58"/>
                  <a:gd name="T26" fmla="*/ 12 w 63"/>
                  <a:gd name="T27" fmla="*/ 17 h 58"/>
                  <a:gd name="T28" fmla="*/ 15 w 63"/>
                  <a:gd name="T29" fmla="*/ 17 h 58"/>
                  <a:gd name="T30" fmla="*/ 15 w 63"/>
                  <a:gd name="T31" fmla="*/ 48 h 58"/>
                  <a:gd name="T32" fmla="*/ 48 w 63"/>
                  <a:gd name="T33" fmla="*/ 48 h 58"/>
                  <a:gd name="T34" fmla="*/ 48 w 63"/>
                  <a:gd name="T35" fmla="*/ 17 h 58"/>
                  <a:gd name="T36" fmla="*/ 51 w 63"/>
                  <a:gd name="T37" fmla="*/ 17 h 58"/>
                  <a:gd name="T38" fmla="*/ 51 w 63"/>
                  <a:gd name="T39" fmla="*/ 32 h 58"/>
                  <a:gd name="T40" fmla="*/ 51 w 63"/>
                  <a:gd name="T41" fmla="*/ 54 h 58"/>
                  <a:gd name="T42" fmla="*/ 56 w 63"/>
                  <a:gd name="T43" fmla="*/ 58 h 58"/>
                  <a:gd name="T44" fmla="*/ 57 w 63"/>
                  <a:gd name="T45" fmla="*/ 58 h 58"/>
                  <a:gd name="T46" fmla="*/ 62 w 63"/>
                  <a:gd name="T47" fmla="*/ 54 h 58"/>
                  <a:gd name="T48" fmla="*/ 62 w 63"/>
                  <a:gd name="T49" fmla="*/ 21 h 58"/>
                  <a:gd name="T50" fmla="*/ 51 w 63"/>
                  <a:gd name="T51" fmla="*/ 0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63" h="58">
                    <a:moveTo>
                      <a:pt x="51" y="0"/>
                    </a:moveTo>
                    <a:cubicBezTo>
                      <a:pt x="42" y="0"/>
                      <a:pt x="42" y="0"/>
                      <a:pt x="42" y="0"/>
                    </a:cubicBezTo>
                    <a:cubicBezTo>
                      <a:pt x="39" y="2"/>
                      <a:pt x="36" y="3"/>
                      <a:pt x="32" y="3"/>
                    </a:cubicBezTo>
                    <a:cubicBezTo>
                      <a:pt x="27" y="3"/>
                      <a:pt x="24" y="2"/>
                      <a:pt x="21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0" y="0"/>
                      <a:pt x="2" y="16"/>
                      <a:pt x="2" y="21"/>
                    </a:cubicBezTo>
                    <a:cubicBezTo>
                      <a:pt x="2" y="54"/>
                      <a:pt x="2" y="54"/>
                      <a:pt x="2" y="54"/>
                    </a:cubicBezTo>
                    <a:cubicBezTo>
                      <a:pt x="2" y="56"/>
                      <a:pt x="4" y="58"/>
                      <a:pt x="6" y="58"/>
                    </a:cubicBezTo>
                    <a:cubicBezTo>
                      <a:pt x="7" y="58"/>
                      <a:pt x="7" y="58"/>
                      <a:pt x="7" y="58"/>
                    </a:cubicBezTo>
                    <a:cubicBezTo>
                      <a:pt x="10" y="58"/>
                      <a:pt x="12" y="56"/>
                      <a:pt x="12" y="54"/>
                    </a:cubicBezTo>
                    <a:cubicBezTo>
                      <a:pt x="12" y="32"/>
                      <a:pt x="12" y="32"/>
                      <a:pt x="12" y="32"/>
                    </a:cubicBezTo>
                    <a:cubicBezTo>
                      <a:pt x="12" y="17"/>
                      <a:pt x="12" y="17"/>
                      <a:pt x="12" y="17"/>
                    </a:cubicBezTo>
                    <a:cubicBezTo>
                      <a:pt x="15" y="17"/>
                      <a:pt x="15" y="17"/>
                      <a:pt x="15" y="17"/>
                    </a:cubicBezTo>
                    <a:cubicBezTo>
                      <a:pt x="15" y="48"/>
                      <a:pt x="15" y="48"/>
                      <a:pt x="15" y="48"/>
                    </a:cubicBezTo>
                    <a:cubicBezTo>
                      <a:pt x="48" y="48"/>
                      <a:pt x="48" y="48"/>
                      <a:pt x="48" y="48"/>
                    </a:cubicBezTo>
                    <a:cubicBezTo>
                      <a:pt x="48" y="17"/>
                      <a:pt x="48" y="17"/>
                      <a:pt x="48" y="17"/>
                    </a:cubicBezTo>
                    <a:cubicBezTo>
                      <a:pt x="51" y="17"/>
                      <a:pt x="51" y="17"/>
                      <a:pt x="51" y="17"/>
                    </a:cubicBezTo>
                    <a:cubicBezTo>
                      <a:pt x="51" y="32"/>
                      <a:pt x="51" y="32"/>
                      <a:pt x="51" y="32"/>
                    </a:cubicBezTo>
                    <a:cubicBezTo>
                      <a:pt x="51" y="54"/>
                      <a:pt x="51" y="54"/>
                      <a:pt x="51" y="54"/>
                    </a:cubicBezTo>
                    <a:cubicBezTo>
                      <a:pt x="51" y="56"/>
                      <a:pt x="53" y="58"/>
                      <a:pt x="56" y="58"/>
                    </a:cubicBezTo>
                    <a:cubicBezTo>
                      <a:pt x="57" y="58"/>
                      <a:pt x="57" y="58"/>
                      <a:pt x="57" y="58"/>
                    </a:cubicBezTo>
                    <a:cubicBezTo>
                      <a:pt x="60" y="58"/>
                      <a:pt x="62" y="56"/>
                      <a:pt x="62" y="54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61" y="16"/>
                      <a:pt x="63" y="0"/>
                      <a:pt x="51" y="0"/>
                    </a:cubicBezTo>
                    <a:close/>
                  </a:path>
                </a:pathLst>
              </a:custGeom>
              <a:solidFill>
                <a:schemeClr val="tx1">
                  <a:lumMod val="60000"/>
                  <a:lumOff val="4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56" name="Freeform 53"/>
              <p:cNvSpPr>
                <a:spLocks/>
              </p:cNvSpPr>
              <p:nvPr/>
            </p:nvSpPr>
            <p:spPr bwMode="auto">
              <a:xfrm>
                <a:off x="4292417" y="1479929"/>
                <a:ext cx="123892" cy="127069"/>
              </a:xfrm>
              <a:custGeom>
                <a:avLst/>
                <a:gdLst>
                  <a:gd name="T0" fmla="*/ 6 w 33"/>
                  <a:gd name="T1" fmla="*/ 30 h 34"/>
                  <a:gd name="T2" fmla="*/ 17 w 33"/>
                  <a:gd name="T3" fmla="*/ 34 h 34"/>
                  <a:gd name="T4" fmla="*/ 27 w 33"/>
                  <a:gd name="T5" fmla="*/ 30 h 34"/>
                  <a:gd name="T6" fmla="*/ 31 w 33"/>
                  <a:gd name="T7" fmla="*/ 26 h 34"/>
                  <a:gd name="T8" fmla="*/ 33 w 33"/>
                  <a:gd name="T9" fmla="*/ 17 h 34"/>
                  <a:gd name="T10" fmla="*/ 17 w 33"/>
                  <a:gd name="T11" fmla="*/ 0 h 34"/>
                  <a:gd name="T12" fmla="*/ 0 w 33"/>
                  <a:gd name="T13" fmla="*/ 17 h 34"/>
                  <a:gd name="T14" fmla="*/ 2 w 33"/>
                  <a:gd name="T15" fmla="*/ 25 h 34"/>
                  <a:gd name="T16" fmla="*/ 6 w 33"/>
                  <a:gd name="T17" fmla="*/ 3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3" h="34">
                    <a:moveTo>
                      <a:pt x="6" y="30"/>
                    </a:moveTo>
                    <a:cubicBezTo>
                      <a:pt x="9" y="32"/>
                      <a:pt x="12" y="34"/>
                      <a:pt x="17" y="34"/>
                    </a:cubicBezTo>
                    <a:cubicBezTo>
                      <a:pt x="21" y="34"/>
                      <a:pt x="24" y="32"/>
                      <a:pt x="27" y="30"/>
                    </a:cubicBezTo>
                    <a:cubicBezTo>
                      <a:pt x="29" y="29"/>
                      <a:pt x="30" y="27"/>
                      <a:pt x="31" y="26"/>
                    </a:cubicBezTo>
                    <a:cubicBezTo>
                      <a:pt x="33" y="23"/>
                      <a:pt x="33" y="20"/>
                      <a:pt x="33" y="17"/>
                    </a:cubicBezTo>
                    <a:cubicBezTo>
                      <a:pt x="33" y="7"/>
                      <a:pt x="26" y="0"/>
                      <a:pt x="17" y="0"/>
                    </a:cubicBezTo>
                    <a:cubicBezTo>
                      <a:pt x="7" y="0"/>
                      <a:pt x="0" y="7"/>
                      <a:pt x="0" y="17"/>
                    </a:cubicBezTo>
                    <a:cubicBezTo>
                      <a:pt x="0" y="20"/>
                      <a:pt x="1" y="23"/>
                      <a:pt x="2" y="25"/>
                    </a:cubicBezTo>
                    <a:cubicBezTo>
                      <a:pt x="3" y="27"/>
                      <a:pt x="4" y="29"/>
                      <a:pt x="6" y="30"/>
                    </a:cubicBezTo>
                    <a:close/>
                  </a:path>
                </a:pathLst>
              </a:custGeom>
              <a:solidFill>
                <a:schemeClr val="tx1">
                  <a:lumMod val="60000"/>
                  <a:lumOff val="4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57" name="Freeform 54"/>
              <p:cNvSpPr>
                <a:spLocks/>
              </p:cNvSpPr>
              <p:nvPr/>
            </p:nvSpPr>
            <p:spPr bwMode="auto">
              <a:xfrm>
                <a:off x="4292417" y="1807132"/>
                <a:ext cx="123892" cy="319261"/>
              </a:xfrm>
              <a:custGeom>
                <a:avLst/>
                <a:gdLst>
                  <a:gd name="T0" fmla="*/ 28 w 33"/>
                  <a:gd name="T1" fmla="*/ 0 h 85"/>
                  <a:gd name="T2" fmla="*/ 27 w 33"/>
                  <a:gd name="T3" fmla="*/ 0 h 85"/>
                  <a:gd name="T4" fmla="*/ 26 w 33"/>
                  <a:gd name="T5" fmla="*/ 0 h 85"/>
                  <a:gd name="T6" fmla="*/ 25 w 33"/>
                  <a:gd name="T7" fmla="*/ 0 h 85"/>
                  <a:gd name="T8" fmla="*/ 25 w 33"/>
                  <a:gd name="T9" fmla="*/ 0 h 85"/>
                  <a:gd name="T10" fmla="*/ 8 w 33"/>
                  <a:gd name="T11" fmla="*/ 0 h 85"/>
                  <a:gd name="T12" fmla="*/ 8 w 33"/>
                  <a:gd name="T13" fmla="*/ 0 h 85"/>
                  <a:gd name="T14" fmla="*/ 7 w 33"/>
                  <a:gd name="T15" fmla="*/ 0 h 85"/>
                  <a:gd name="T16" fmla="*/ 6 w 33"/>
                  <a:gd name="T17" fmla="*/ 0 h 85"/>
                  <a:gd name="T18" fmla="*/ 6 w 33"/>
                  <a:gd name="T19" fmla="*/ 0 h 85"/>
                  <a:gd name="T20" fmla="*/ 5 w 33"/>
                  <a:gd name="T21" fmla="*/ 0 h 85"/>
                  <a:gd name="T22" fmla="*/ 0 w 33"/>
                  <a:gd name="T23" fmla="*/ 0 h 85"/>
                  <a:gd name="T24" fmla="*/ 0 w 33"/>
                  <a:gd name="T25" fmla="*/ 4 h 85"/>
                  <a:gd name="T26" fmla="*/ 0 w 33"/>
                  <a:gd name="T27" fmla="*/ 4 h 85"/>
                  <a:gd name="T28" fmla="*/ 0 w 33"/>
                  <a:gd name="T29" fmla="*/ 7 h 85"/>
                  <a:gd name="T30" fmla="*/ 0 w 33"/>
                  <a:gd name="T31" fmla="*/ 9 h 85"/>
                  <a:gd name="T32" fmla="*/ 0 w 33"/>
                  <a:gd name="T33" fmla="*/ 11 h 85"/>
                  <a:gd name="T34" fmla="*/ 0 w 33"/>
                  <a:gd name="T35" fmla="*/ 79 h 85"/>
                  <a:gd name="T36" fmla="*/ 5 w 33"/>
                  <a:gd name="T37" fmla="*/ 85 h 85"/>
                  <a:gd name="T38" fmla="*/ 8 w 33"/>
                  <a:gd name="T39" fmla="*/ 85 h 85"/>
                  <a:gd name="T40" fmla="*/ 14 w 33"/>
                  <a:gd name="T41" fmla="*/ 79 h 85"/>
                  <a:gd name="T42" fmla="*/ 14 w 33"/>
                  <a:gd name="T43" fmla="*/ 13 h 85"/>
                  <a:gd name="T44" fmla="*/ 19 w 33"/>
                  <a:gd name="T45" fmla="*/ 13 h 85"/>
                  <a:gd name="T46" fmla="*/ 19 w 33"/>
                  <a:gd name="T47" fmla="*/ 79 h 85"/>
                  <a:gd name="T48" fmla="*/ 25 w 33"/>
                  <a:gd name="T49" fmla="*/ 85 h 85"/>
                  <a:gd name="T50" fmla="*/ 28 w 33"/>
                  <a:gd name="T51" fmla="*/ 85 h 85"/>
                  <a:gd name="T52" fmla="*/ 33 w 33"/>
                  <a:gd name="T53" fmla="*/ 79 h 85"/>
                  <a:gd name="T54" fmla="*/ 33 w 33"/>
                  <a:gd name="T55" fmla="*/ 11 h 85"/>
                  <a:gd name="T56" fmla="*/ 33 w 33"/>
                  <a:gd name="T57" fmla="*/ 9 h 85"/>
                  <a:gd name="T58" fmla="*/ 33 w 33"/>
                  <a:gd name="T59" fmla="*/ 7 h 85"/>
                  <a:gd name="T60" fmla="*/ 33 w 33"/>
                  <a:gd name="T61" fmla="*/ 5 h 85"/>
                  <a:gd name="T62" fmla="*/ 33 w 33"/>
                  <a:gd name="T63" fmla="*/ 4 h 85"/>
                  <a:gd name="T64" fmla="*/ 33 w 33"/>
                  <a:gd name="T65" fmla="*/ 0 h 85"/>
                  <a:gd name="T66" fmla="*/ 29 w 33"/>
                  <a:gd name="T67" fmla="*/ 0 h 85"/>
                  <a:gd name="T68" fmla="*/ 28 w 33"/>
                  <a:gd name="T69" fmla="*/ 0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33" h="85">
                    <a:moveTo>
                      <a:pt x="28" y="0"/>
                    </a:moveTo>
                    <a:cubicBezTo>
                      <a:pt x="27" y="0"/>
                      <a:pt x="27" y="0"/>
                      <a:pt x="27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5" y="0"/>
                      <a:pt x="25" y="0"/>
                      <a:pt x="25" y="0"/>
                    </a:cubicBezTo>
                    <a:cubicBezTo>
                      <a:pt x="25" y="0"/>
                      <a:pt x="25" y="0"/>
                      <a:pt x="25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0" y="79"/>
                      <a:pt x="0" y="79"/>
                      <a:pt x="0" y="79"/>
                    </a:cubicBezTo>
                    <a:cubicBezTo>
                      <a:pt x="0" y="83"/>
                      <a:pt x="2" y="85"/>
                      <a:pt x="5" y="85"/>
                    </a:cubicBezTo>
                    <a:cubicBezTo>
                      <a:pt x="8" y="85"/>
                      <a:pt x="8" y="85"/>
                      <a:pt x="8" y="85"/>
                    </a:cubicBezTo>
                    <a:cubicBezTo>
                      <a:pt x="11" y="85"/>
                      <a:pt x="14" y="83"/>
                      <a:pt x="14" y="79"/>
                    </a:cubicBezTo>
                    <a:cubicBezTo>
                      <a:pt x="14" y="13"/>
                      <a:pt x="14" y="13"/>
                      <a:pt x="14" y="13"/>
                    </a:cubicBezTo>
                    <a:cubicBezTo>
                      <a:pt x="19" y="13"/>
                      <a:pt x="19" y="13"/>
                      <a:pt x="19" y="13"/>
                    </a:cubicBezTo>
                    <a:cubicBezTo>
                      <a:pt x="19" y="79"/>
                      <a:pt x="19" y="79"/>
                      <a:pt x="19" y="79"/>
                    </a:cubicBezTo>
                    <a:cubicBezTo>
                      <a:pt x="19" y="83"/>
                      <a:pt x="22" y="85"/>
                      <a:pt x="25" y="85"/>
                    </a:cubicBezTo>
                    <a:cubicBezTo>
                      <a:pt x="28" y="85"/>
                      <a:pt x="28" y="85"/>
                      <a:pt x="28" y="85"/>
                    </a:cubicBezTo>
                    <a:cubicBezTo>
                      <a:pt x="31" y="85"/>
                      <a:pt x="33" y="83"/>
                      <a:pt x="33" y="79"/>
                    </a:cubicBezTo>
                    <a:cubicBezTo>
                      <a:pt x="33" y="11"/>
                      <a:pt x="33" y="11"/>
                      <a:pt x="33" y="11"/>
                    </a:cubicBezTo>
                    <a:cubicBezTo>
                      <a:pt x="33" y="9"/>
                      <a:pt x="33" y="9"/>
                      <a:pt x="33" y="9"/>
                    </a:cubicBezTo>
                    <a:cubicBezTo>
                      <a:pt x="33" y="7"/>
                      <a:pt x="33" y="7"/>
                      <a:pt x="33" y="7"/>
                    </a:cubicBezTo>
                    <a:cubicBezTo>
                      <a:pt x="33" y="5"/>
                      <a:pt x="33" y="5"/>
                      <a:pt x="33" y="5"/>
                    </a:cubicBezTo>
                    <a:cubicBezTo>
                      <a:pt x="33" y="4"/>
                      <a:pt x="33" y="4"/>
                      <a:pt x="33" y="4"/>
                    </a:cubicBezTo>
                    <a:cubicBezTo>
                      <a:pt x="33" y="0"/>
                      <a:pt x="33" y="0"/>
                      <a:pt x="33" y="0"/>
                    </a:cubicBezTo>
                    <a:cubicBezTo>
                      <a:pt x="29" y="0"/>
                      <a:pt x="29" y="0"/>
                      <a:pt x="29" y="0"/>
                    </a:cubicBezTo>
                    <a:lnTo>
                      <a:pt x="28" y="0"/>
                    </a:lnTo>
                    <a:close/>
                  </a:path>
                </a:pathLst>
              </a:custGeom>
              <a:solidFill>
                <a:schemeClr val="tx1">
                  <a:lumMod val="60000"/>
                  <a:lumOff val="4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</p:grpSp>
      <p:sp>
        <p:nvSpPr>
          <p:cNvPr id="161" name="TextBox 160"/>
          <p:cNvSpPr txBox="1"/>
          <p:nvPr/>
        </p:nvSpPr>
        <p:spPr>
          <a:xfrm>
            <a:off x="5019976" y="2389234"/>
            <a:ext cx="23260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b="1" dirty="0">
                <a:solidFill>
                  <a:schemeClr val="bg2"/>
                </a:solidFill>
                <a:latin typeface="+mj-lt"/>
              </a:rPr>
              <a:t>ATTENTION</a:t>
            </a:r>
            <a:endParaRPr lang="id-ID" sz="20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62" name="TextBox 161"/>
          <p:cNvSpPr txBox="1"/>
          <p:nvPr/>
        </p:nvSpPr>
        <p:spPr>
          <a:xfrm>
            <a:off x="5086914" y="3204454"/>
            <a:ext cx="23260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b="1" dirty="0">
                <a:solidFill>
                  <a:schemeClr val="bg2"/>
                </a:solidFill>
                <a:latin typeface="+mj-lt"/>
              </a:rPr>
              <a:t>INTEREST</a:t>
            </a:r>
            <a:endParaRPr lang="id-ID" sz="20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63" name="TextBox 162"/>
          <p:cNvSpPr txBox="1"/>
          <p:nvPr/>
        </p:nvSpPr>
        <p:spPr>
          <a:xfrm>
            <a:off x="5266920" y="3991792"/>
            <a:ext cx="18357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b="1" dirty="0">
                <a:solidFill>
                  <a:schemeClr val="bg2"/>
                </a:solidFill>
                <a:latin typeface="+mj-lt"/>
              </a:rPr>
              <a:t>DESIRE</a:t>
            </a:r>
            <a:endParaRPr lang="id-ID" sz="20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64" name="TextBox 163"/>
          <p:cNvSpPr txBox="1"/>
          <p:nvPr/>
        </p:nvSpPr>
        <p:spPr>
          <a:xfrm>
            <a:off x="5450107" y="4739253"/>
            <a:ext cx="14405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b="1" dirty="0">
                <a:solidFill>
                  <a:schemeClr val="bg2"/>
                </a:solidFill>
                <a:latin typeface="+mj-lt"/>
              </a:rPr>
              <a:t>ACTION</a:t>
            </a:r>
            <a:endParaRPr lang="id-ID" sz="2000" b="1" dirty="0">
              <a:solidFill>
                <a:schemeClr val="bg2"/>
              </a:solidFill>
              <a:latin typeface="+mj-lt"/>
            </a:endParaRP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2883FBD1-FA87-481D-AF1F-5A28C91F3A94}"/>
              </a:ext>
            </a:extLst>
          </p:cNvPr>
          <p:cNvGrpSpPr/>
          <p:nvPr/>
        </p:nvGrpSpPr>
        <p:grpSpPr>
          <a:xfrm>
            <a:off x="5487790" y="5508232"/>
            <a:ext cx="1291703" cy="766700"/>
            <a:chOff x="5487790" y="5508232"/>
            <a:chExt cx="1291703" cy="766700"/>
          </a:xfrm>
        </p:grpSpPr>
        <p:grpSp>
          <p:nvGrpSpPr>
            <p:cNvPr id="4" name="Group 3"/>
            <p:cNvGrpSpPr/>
            <p:nvPr/>
          </p:nvGrpSpPr>
          <p:grpSpPr>
            <a:xfrm>
              <a:off x="5487790" y="5508232"/>
              <a:ext cx="283247" cy="766700"/>
              <a:chOff x="3969460" y="5394467"/>
              <a:chExt cx="395287" cy="1069976"/>
            </a:xfrm>
            <a:solidFill>
              <a:schemeClr val="accent6"/>
            </a:solidFill>
          </p:grpSpPr>
          <p:sp>
            <p:nvSpPr>
              <p:cNvPr id="158" name="Freeform 55"/>
              <p:cNvSpPr>
                <a:spLocks/>
              </p:cNvSpPr>
              <p:nvPr/>
            </p:nvSpPr>
            <p:spPr bwMode="auto">
              <a:xfrm>
                <a:off x="3969460" y="5623067"/>
                <a:ext cx="395287" cy="365125"/>
              </a:xfrm>
              <a:custGeom>
                <a:avLst/>
                <a:gdLst>
                  <a:gd name="T0" fmla="*/ 20 w 105"/>
                  <a:gd name="T1" fmla="*/ 0 h 97"/>
                  <a:gd name="T2" fmla="*/ 34 w 105"/>
                  <a:gd name="T3" fmla="*/ 0 h 97"/>
                  <a:gd name="T4" fmla="*/ 52 w 105"/>
                  <a:gd name="T5" fmla="*/ 6 h 97"/>
                  <a:gd name="T6" fmla="*/ 70 w 105"/>
                  <a:gd name="T7" fmla="*/ 0 h 97"/>
                  <a:gd name="T8" fmla="*/ 85 w 105"/>
                  <a:gd name="T9" fmla="*/ 0 h 97"/>
                  <a:gd name="T10" fmla="*/ 85 w 105"/>
                  <a:gd name="T11" fmla="*/ 1 h 97"/>
                  <a:gd name="T12" fmla="*/ 85 w 105"/>
                  <a:gd name="T13" fmla="*/ 0 h 97"/>
                  <a:gd name="T14" fmla="*/ 102 w 105"/>
                  <a:gd name="T15" fmla="*/ 36 h 97"/>
                  <a:gd name="T16" fmla="*/ 102 w 105"/>
                  <a:gd name="T17" fmla="*/ 90 h 97"/>
                  <a:gd name="T18" fmla="*/ 95 w 105"/>
                  <a:gd name="T19" fmla="*/ 97 h 97"/>
                  <a:gd name="T20" fmla="*/ 92 w 105"/>
                  <a:gd name="T21" fmla="*/ 97 h 97"/>
                  <a:gd name="T22" fmla="*/ 85 w 105"/>
                  <a:gd name="T23" fmla="*/ 90 h 97"/>
                  <a:gd name="T24" fmla="*/ 85 w 105"/>
                  <a:gd name="T25" fmla="*/ 53 h 97"/>
                  <a:gd name="T26" fmla="*/ 85 w 105"/>
                  <a:gd name="T27" fmla="*/ 28 h 97"/>
                  <a:gd name="T28" fmla="*/ 80 w 105"/>
                  <a:gd name="T29" fmla="*/ 28 h 97"/>
                  <a:gd name="T30" fmla="*/ 80 w 105"/>
                  <a:gd name="T31" fmla="*/ 80 h 97"/>
                  <a:gd name="T32" fmla="*/ 25 w 105"/>
                  <a:gd name="T33" fmla="*/ 80 h 97"/>
                  <a:gd name="T34" fmla="*/ 25 w 105"/>
                  <a:gd name="T35" fmla="*/ 28 h 97"/>
                  <a:gd name="T36" fmla="*/ 20 w 105"/>
                  <a:gd name="T37" fmla="*/ 28 h 97"/>
                  <a:gd name="T38" fmla="*/ 20 w 105"/>
                  <a:gd name="T39" fmla="*/ 53 h 97"/>
                  <a:gd name="T40" fmla="*/ 20 w 105"/>
                  <a:gd name="T41" fmla="*/ 90 h 97"/>
                  <a:gd name="T42" fmla="*/ 12 w 105"/>
                  <a:gd name="T43" fmla="*/ 97 h 97"/>
                  <a:gd name="T44" fmla="*/ 10 w 105"/>
                  <a:gd name="T45" fmla="*/ 97 h 97"/>
                  <a:gd name="T46" fmla="*/ 3 w 105"/>
                  <a:gd name="T47" fmla="*/ 90 h 97"/>
                  <a:gd name="T48" fmla="*/ 3 w 105"/>
                  <a:gd name="T49" fmla="*/ 36 h 97"/>
                  <a:gd name="T50" fmla="*/ 20 w 105"/>
                  <a:gd name="T51" fmla="*/ 0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05" h="97">
                    <a:moveTo>
                      <a:pt x="20" y="0"/>
                    </a:moveTo>
                    <a:cubicBezTo>
                      <a:pt x="34" y="0"/>
                      <a:pt x="34" y="0"/>
                      <a:pt x="34" y="0"/>
                    </a:cubicBezTo>
                    <a:cubicBezTo>
                      <a:pt x="39" y="4"/>
                      <a:pt x="46" y="6"/>
                      <a:pt x="52" y="6"/>
                    </a:cubicBezTo>
                    <a:cubicBezTo>
                      <a:pt x="59" y="6"/>
                      <a:pt x="65" y="4"/>
                      <a:pt x="70" y="0"/>
                    </a:cubicBezTo>
                    <a:cubicBezTo>
                      <a:pt x="85" y="0"/>
                      <a:pt x="85" y="0"/>
                      <a:pt x="85" y="0"/>
                    </a:cubicBezTo>
                    <a:cubicBezTo>
                      <a:pt x="85" y="1"/>
                      <a:pt x="85" y="1"/>
                      <a:pt x="85" y="1"/>
                    </a:cubicBezTo>
                    <a:cubicBezTo>
                      <a:pt x="85" y="1"/>
                      <a:pt x="85" y="0"/>
                      <a:pt x="85" y="0"/>
                    </a:cubicBezTo>
                    <a:cubicBezTo>
                      <a:pt x="105" y="0"/>
                      <a:pt x="102" y="27"/>
                      <a:pt x="102" y="36"/>
                    </a:cubicBezTo>
                    <a:cubicBezTo>
                      <a:pt x="102" y="90"/>
                      <a:pt x="102" y="90"/>
                      <a:pt x="102" y="90"/>
                    </a:cubicBezTo>
                    <a:cubicBezTo>
                      <a:pt x="102" y="94"/>
                      <a:pt x="99" y="97"/>
                      <a:pt x="95" y="97"/>
                    </a:cubicBezTo>
                    <a:cubicBezTo>
                      <a:pt x="92" y="97"/>
                      <a:pt x="92" y="97"/>
                      <a:pt x="92" y="97"/>
                    </a:cubicBezTo>
                    <a:cubicBezTo>
                      <a:pt x="88" y="97"/>
                      <a:pt x="85" y="94"/>
                      <a:pt x="85" y="90"/>
                    </a:cubicBezTo>
                    <a:cubicBezTo>
                      <a:pt x="85" y="53"/>
                      <a:pt x="85" y="53"/>
                      <a:pt x="85" y="53"/>
                    </a:cubicBezTo>
                    <a:cubicBezTo>
                      <a:pt x="85" y="28"/>
                      <a:pt x="85" y="28"/>
                      <a:pt x="85" y="28"/>
                    </a:cubicBezTo>
                    <a:cubicBezTo>
                      <a:pt x="80" y="28"/>
                      <a:pt x="80" y="28"/>
                      <a:pt x="80" y="28"/>
                    </a:cubicBezTo>
                    <a:cubicBezTo>
                      <a:pt x="80" y="80"/>
                      <a:pt x="80" y="80"/>
                      <a:pt x="80" y="80"/>
                    </a:cubicBezTo>
                    <a:cubicBezTo>
                      <a:pt x="25" y="80"/>
                      <a:pt x="25" y="80"/>
                      <a:pt x="25" y="80"/>
                    </a:cubicBezTo>
                    <a:cubicBezTo>
                      <a:pt x="25" y="28"/>
                      <a:pt x="25" y="28"/>
                      <a:pt x="25" y="28"/>
                    </a:cubicBezTo>
                    <a:cubicBezTo>
                      <a:pt x="20" y="28"/>
                      <a:pt x="20" y="28"/>
                      <a:pt x="20" y="28"/>
                    </a:cubicBezTo>
                    <a:cubicBezTo>
                      <a:pt x="20" y="53"/>
                      <a:pt x="20" y="53"/>
                      <a:pt x="20" y="53"/>
                    </a:cubicBezTo>
                    <a:cubicBezTo>
                      <a:pt x="20" y="90"/>
                      <a:pt x="20" y="90"/>
                      <a:pt x="20" y="90"/>
                    </a:cubicBezTo>
                    <a:cubicBezTo>
                      <a:pt x="20" y="94"/>
                      <a:pt x="16" y="97"/>
                      <a:pt x="12" y="97"/>
                    </a:cubicBezTo>
                    <a:cubicBezTo>
                      <a:pt x="10" y="97"/>
                      <a:pt x="10" y="97"/>
                      <a:pt x="10" y="97"/>
                    </a:cubicBezTo>
                    <a:cubicBezTo>
                      <a:pt x="6" y="97"/>
                      <a:pt x="3" y="94"/>
                      <a:pt x="3" y="90"/>
                    </a:cubicBezTo>
                    <a:cubicBezTo>
                      <a:pt x="3" y="36"/>
                      <a:pt x="3" y="36"/>
                      <a:pt x="3" y="36"/>
                    </a:cubicBezTo>
                    <a:cubicBezTo>
                      <a:pt x="3" y="27"/>
                      <a:pt x="0" y="0"/>
                      <a:pt x="20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59" name="Freeform 56"/>
              <p:cNvSpPr>
                <a:spLocks/>
              </p:cNvSpPr>
              <p:nvPr/>
            </p:nvSpPr>
            <p:spPr bwMode="auto">
              <a:xfrm>
                <a:off x="4063122" y="5394467"/>
                <a:ext cx="206375" cy="214313"/>
              </a:xfrm>
              <a:custGeom>
                <a:avLst/>
                <a:gdLst>
                  <a:gd name="T0" fmla="*/ 45 w 55"/>
                  <a:gd name="T1" fmla="*/ 50 h 57"/>
                  <a:gd name="T2" fmla="*/ 27 w 55"/>
                  <a:gd name="T3" fmla="*/ 57 h 57"/>
                  <a:gd name="T4" fmla="*/ 9 w 55"/>
                  <a:gd name="T5" fmla="*/ 50 h 57"/>
                  <a:gd name="T6" fmla="*/ 4 w 55"/>
                  <a:gd name="T7" fmla="*/ 43 h 57"/>
                  <a:gd name="T8" fmla="*/ 0 w 55"/>
                  <a:gd name="T9" fmla="*/ 28 h 57"/>
                  <a:gd name="T10" fmla="*/ 27 w 55"/>
                  <a:gd name="T11" fmla="*/ 0 h 57"/>
                  <a:gd name="T12" fmla="*/ 55 w 55"/>
                  <a:gd name="T13" fmla="*/ 28 h 57"/>
                  <a:gd name="T14" fmla="*/ 51 w 55"/>
                  <a:gd name="T15" fmla="*/ 42 h 57"/>
                  <a:gd name="T16" fmla="*/ 45 w 55"/>
                  <a:gd name="T17" fmla="*/ 5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5" h="57">
                    <a:moveTo>
                      <a:pt x="45" y="50"/>
                    </a:moveTo>
                    <a:cubicBezTo>
                      <a:pt x="40" y="54"/>
                      <a:pt x="34" y="57"/>
                      <a:pt x="27" y="57"/>
                    </a:cubicBezTo>
                    <a:cubicBezTo>
                      <a:pt x="21" y="57"/>
                      <a:pt x="14" y="54"/>
                      <a:pt x="9" y="50"/>
                    </a:cubicBezTo>
                    <a:cubicBezTo>
                      <a:pt x="7" y="48"/>
                      <a:pt x="5" y="45"/>
                      <a:pt x="4" y="43"/>
                    </a:cubicBezTo>
                    <a:cubicBezTo>
                      <a:pt x="1" y="38"/>
                      <a:pt x="0" y="34"/>
                      <a:pt x="0" y="28"/>
                    </a:cubicBezTo>
                    <a:cubicBezTo>
                      <a:pt x="0" y="13"/>
                      <a:pt x="12" y="0"/>
                      <a:pt x="27" y="0"/>
                    </a:cubicBezTo>
                    <a:cubicBezTo>
                      <a:pt x="43" y="0"/>
                      <a:pt x="55" y="13"/>
                      <a:pt x="55" y="28"/>
                    </a:cubicBezTo>
                    <a:cubicBezTo>
                      <a:pt x="55" y="33"/>
                      <a:pt x="54" y="38"/>
                      <a:pt x="51" y="42"/>
                    </a:cubicBezTo>
                    <a:cubicBezTo>
                      <a:pt x="50" y="45"/>
                      <a:pt x="48" y="48"/>
                      <a:pt x="45" y="5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60" name="Freeform 57"/>
              <p:cNvSpPr>
                <a:spLocks/>
              </p:cNvSpPr>
              <p:nvPr/>
            </p:nvSpPr>
            <p:spPr bwMode="auto">
              <a:xfrm>
                <a:off x="4063122" y="5935805"/>
                <a:ext cx="206375" cy="528638"/>
              </a:xfrm>
              <a:custGeom>
                <a:avLst/>
                <a:gdLst>
                  <a:gd name="T0" fmla="*/ 8 w 55"/>
                  <a:gd name="T1" fmla="*/ 0 h 141"/>
                  <a:gd name="T2" fmla="*/ 11 w 55"/>
                  <a:gd name="T3" fmla="*/ 0 h 141"/>
                  <a:gd name="T4" fmla="*/ 12 w 55"/>
                  <a:gd name="T5" fmla="*/ 0 h 141"/>
                  <a:gd name="T6" fmla="*/ 13 w 55"/>
                  <a:gd name="T7" fmla="*/ 0 h 141"/>
                  <a:gd name="T8" fmla="*/ 14 w 55"/>
                  <a:gd name="T9" fmla="*/ 0 h 141"/>
                  <a:gd name="T10" fmla="*/ 41 w 55"/>
                  <a:gd name="T11" fmla="*/ 0 h 141"/>
                  <a:gd name="T12" fmla="*/ 42 w 55"/>
                  <a:gd name="T13" fmla="*/ 0 h 141"/>
                  <a:gd name="T14" fmla="*/ 43 w 55"/>
                  <a:gd name="T15" fmla="*/ 0 h 141"/>
                  <a:gd name="T16" fmla="*/ 44 w 55"/>
                  <a:gd name="T17" fmla="*/ 0 h 141"/>
                  <a:gd name="T18" fmla="*/ 46 w 55"/>
                  <a:gd name="T19" fmla="*/ 0 h 141"/>
                  <a:gd name="T20" fmla="*/ 47 w 55"/>
                  <a:gd name="T21" fmla="*/ 0 h 141"/>
                  <a:gd name="T22" fmla="*/ 55 w 55"/>
                  <a:gd name="T23" fmla="*/ 0 h 141"/>
                  <a:gd name="T24" fmla="*/ 55 w 55"/>
                  <a:gd name="T25" fmla="*/ 7 h 141"/>
                  <a:gd name="T26" fmla="*/ 55 w 55"/>
                  <a:gd name="T27" fmla="*/ 8 h 141"/>
                  <a:gd name="T28" fmla="*/ 55 w 55"/>
                  <a:gd name="T29" fmla="*/ 12 h 141"/>
                  <a:gd name="T30" fmla="*/ 55 w 55"/>
                  <a:gd name="T31" fmla="*/ 15 h 141"/>
                  <a:gd name="T32" fmla="*/ 55 w 55"/>
                  <a:gd name="T33" fmla="*/ 18 h 141"/>
                  <a:gd name="T34" fmla="*/ 55 w 55"/>
                  <a:gd name="T35" fmla="*/ 131 h 141"/>
                  <a:gd name="T36" fmla="*/ 46 w 55"/>
                  <a:gd name="T37" fmla="*/ 141 h 141"/>
                  <a:gd name="T38" fmla="*/ 41 w 55"/>
                  <a:gd name="T39" fmla="*/ 141 h 141"/>
                  <a:gd name="T40" fmla="*/ 32 w 55"/>
                  <a:gd name="T41" fmla="*/ 131 h 141"/>
                  <a:gd name="T42" fmla="*/ 32 w 55"/>
                  <a:gd name="T43" fmla="*/ 21 h 141"/>
                  <a:gd name="T44" fmla="*/ 23 w 55"/>
                  <a:gd name="T45" fmla="*/ 21 h 141"/>
                  <a:gd name="T46" fmla="*/ 23 w 55"/>
                  <a:gd name="T47" fmla="*/ 131 h 141"/>
                  <a:gd name="T48" fmla="*/ 13 w 55"/>
                  <a:gd name="T49" fmla="*/ 141 h 141"/>
                  <a:gd name="T50" fmla="*/ 9 w 55"/>
                  <a:gd name="T51" fmla="*/ 141 h 141"/>
                  <a:gd name="T52" fmla="*/ 0 w 55"/>
                  <a:gd name="T53" fmla="*/ 131 h 141"/>
                  <a:gd name="T54" fmla="*/ 0 w 55"/>
                  <a:gd name="T55" fmla="*/ 18 h 141"/>
                  <a:gd name="T56" fmla="*/ 0 w 55"/>
                  <a:gd name="T57" fmla="*/ 15 h 141"/>
                  <a:gd name="T58" fmla="*/ 0 w 55"/>
                  <a:gd name="T59" fmla="*/ 12 h 141"/>
                  <a:gd name="T60" fmla="*/ 0 w 55"/>
                  <a:gd name="T61" fmla="*/ 8 h 141"/>
                  <a:gd name="T62" fmla="*/ 0 w 55"/>
                  <a:gd name="T63" fmla="*/ 8 h 141"/>
                  <a:gd name="T64" fmla="*/ 0 w 55"/>
                  <a:gd name="T65" fmla="*/ 0 h 141"/>
                  <a:gd name="T66" fmla="*/ 8 w 55"/>
                  <a:gd name="T67" fmla="*/ 0 h 1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55" h="141">
                    <a:moveTo>
                      <a:pt x="8" y="0"/>
                    </a:moveTo>
                    <a:cubicBezTo>
                      <a:pt x="11" y="0"/>
                      <a:pt x="11" y="0"/>
                      <a:pt x="11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41" y="0"/>
                      <a:pt x="41" y="0"/>
                      <a:pt x="41" y="0"/>
                    </a:cubicBezTo>
                    <a:cubicBezTo>
                      <a:pt x="42" y="0"/>
                      <a:pt x="42" y="0"/>
                      <a:pt x="42" y="0"/>
                    </a:cubicBezTo>
                    <a:cubicBezTo>
                      <a:pt x="43" y="0"/>
                      <a:pt x="43" y="0"/>
                      <a:pt x="43" y="0"/>
                    </a:cubicBezTo>
                    <a:cubicBezTo>
                      <a:pt x="44" y="0"/>
                      <a:pt x="44" y="0"/>
                      <a:pt x="44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47" y="0"/>
                      <a:pt x="47" y="0"/>
                      <a:pt x="47" y="0"/>
                    </a:cubicBezTo>
                    <a:cubicBezTo>
                      <a:pt x="55" y="0"/>
                      <a:pt x="55" y="0"/>
                      <a:pt x="55" y="0"/>
                    </a:cubicBezTo>
                    <a:cubicBezTo>
                      <a:pt x="55" y="7"/>
                      <a:pt x="55" y="7"/>
                      <a:pt x="55" y="7"/>
                    </a:cubicBezTo>
                    <a:cubicBezTo>
                      <a:pt x="55" y="8"/>
                      <a:pt x="55" y="8"/>
                      <a:pt x="55" y="8"/>
                    </a:cubicBezTo>
                    <a:cubicBezTo>
                      <a:pt x="55" y="12"/>
                      <a:pt x="55" y="12"/>
                      <a:pt x="55" y="12"/>
                    </a:cubicBezTo>
                    <a:cubicBezTo>
                      <a:pt x="55" y="15"/>
                      <a:pt x="55" y="15"/>
                      <a:pt x="55" y="15"/>
                    </a:cubicBezTo>
                    <a:cubicBezTo>
                      <a:pt x="55" y="18"/>
                      <a:pt x="55" y="18"/>
                      <a:pt x="55" y="18"/>
                    </a:cubicBezTo>
                    <a:cubicBezTo>
                      <a:pt x="55" y="131"/>
                      <a:pt x="55" y="131"/>
                      <a:pt x="55" y="131"/>
                    </a:cubicBezTo>
                    <a:cubicBezTo>
                      <a:pt x="55" y="137"/>
                      <a:pt x="51" y="141"/>
                      <a:pt x="46" y="141"/>
                    </a:cubicBezTo>
                    <a:cubicBezTo>
                      <a:pt x="41" y="141"/>
                      <a:pt x="41" y="141"/>
                      <a:pt x="41" y="141"/>
                    </a:cubicBezTo>
                    <a:cubicBezTo>
                      <a:pt x="36" y="141"/>
                      <a:pt x="32" y="137"/>
                      <a:pt x="32" y="131"/>
                    </a:cubicBezTo>
                    <a:cubicBezTo>
                      <a:pt x="32" y="21"/>
                      <a:pt x="32" y="21"/>
                      <a:pt x="32" y="21"/>
                    </a:cubicBezTo>
                    <a:cubicBezTo>
                      <a:pt x="23" y="21"/>
                      <a:pt x="23" y="21"/>
                      <a:pt x="23" y="21"/>
                    </a:cubicBezTo>
                    <a:cubicBezTo>
                      <a:pt x="23" y="131"/>
                      <a:pt x="23" y="131"/>
                      <a:pt x="23" y="131"/>
                    </a:cubicBezTo>
                    <a:cubicBezTo>
                      <a:pt x="23" y="137"/>
                      <a:pt x="18" y="141"/>
                      <a:pt x="13" y="141"/>
                    </a:cubicBezTo>
                    <a:cubicBezTo>
                      <a:pt x="9" y="141"/>
                      <a:pt x="9" y="141"/>
                      <a:pt x="9" y="141"/>
                    </a:cubicBezTo>
                    <a:cubicBezTo>
                      <a:pt x="4" y="141"/>
                      <a:pt x="0" y="137"/>
                      <a:pt x="0" y="131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8" y="0"/>
                      <a:pt x="8" y="0"/>
                      <a:pt x="8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  <p:grpSp>
          <p:nvGrpSpPr>
            <p:cNvPr id="66" name="Group 65">
              <a:extLst>
                <a:ext uri="{FF2B5EF4-FFF2-40B4-BE49-F238E27FC236}">
                  <a16:creationId xmlns:a16="http://schemas.microsoft.com/office/drawing/2014/main" id="{7F2AA6F9-BBC1-4C5C-9971-400ACC4B4237}"/>
                </a:ext>
              </a:extLst>
            </p:cNvPr>
            <p:cNvGrpSpPr/>
            <p:nvPr/>
          </p:nvGrpSpPr>
          <p:grpSpPr>
            <a:xfrm>
              <a:off x="5818567" y="5508232"/>
              <a:ext cx="283247" cy="766700"/>
              <a:chOff x="3969460" y="5394467"/>
              <a:chExt cx="395287" cy="1069976"/>
            </a:xfrm>
            <a:solidFill>
              <a:schemeClr val="accent6"/>
            </a:solidFill>
          </p:grpSpPr>
          <p:sp>
            <p:nvSpPr>
              <p:cNvPr id="67" name="Freeform 55">
                <a:extLst>
                  <a:ext uri="{FF2B5EF4-FFF2-40B4-BE49-F238E27FC236}">
                    <a16:creationId xmlns:a16="http://schemas.microsoft.com/office/drawing/2014/main" id="{3E41E90A-9594-4471-9429-2FD5AC7537F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69460" y="5623067"/>
                <a:ext cx="395287" cy="365125"/>
              </a:xfrm>
              <a:custGeom>
                <a:avLst/>
                <a:gdLst>
                  <a:gd name="T0" fmla="*/ 20 w 105"/>
                  <a:gd name="T1" fmla="*/ 0 h 97"/>
                  <a:gd name="T2" fmla="*/ 34 w 105"/>
                  <a:gd name="T3" fmla="*/ 0 h 97"/>
                  <a:gd name="T4" fmla="*/ 52 w 105"/>
                  <a:gd name="T5" fmla="*/ 6 h 97"/>
                  <a:gd name="T6" fmla="*/ 70 w 105"/>
                  <a:gd name="T7" fmla="*/ 0 h 97"/>
                  <a:gd name="T8" fmla="*/ 85 w 105"/>
                  <a:gd name="T9" fmla="*/ 0 h 97"/>
                  <a:gd name="T10" fmla="*/ 85 w 105"/>
                  <a:gd name="T11" fmla="*/ 1 h 97"/>
                  <a:gd name="T12" fmla="*/ 85 w 105"/>
                  <a:gd name="T13" fmla="*/ 0 h 97"/>
                  <a:gd name="T14" fmla="*/ 102 w 105"/>
                  <a:gd name="T15" fmla="*/ 36 h 97"/>
                  <a:gd name="T16" fmla="*/ 102 w 105"/>
                  <a:gd name="T17" fmla="*/ 90 h 97"/>
                  <a:gd name="T18" fmla="*/ 95 w 105"/>
                  <a:gd name="T19" fmla="*/ 97 h 97"/>
                  <a:gd name="T20" fmla="*/ 92 w 105"/>
                  <a:gd name="T21" fmla="*/ 97 h 97"/>
                  <a:gd name="T22" fmla="*/ 85 w 105"/>
                  <a:gd name="T23" fmla="*/ 90 h 97"/>
                  <a:gd name="T24" fmla="*/ 85 w 105"/>
                  <a:gd name="T25" fmla="*/ 53 h 97"/>
                  <a:gd name="T26" fmla="*/ 85 w 105"/>
                  <a:gd name="T27" fmla="*/ 28 h 97"/>
                  <a:gd name="T28" fmla="*/ 80 w 105"/>
                  <a:gd name="T29" fmla="*/ 28 h 97"/>
                  <a:gd name="T30" fmla="*/ 80 w 105"/>
                  <a:gd name="T31" fmla="*/ 80 h 97"/>
                  <a:gd name="T32" fmla="*/ 25 w 105"/>
                  <a:gd name="T33" fmla="*/ 80 h 97"/>
                  <a:gd name="T34" fmla="*/ 25 w 105"/>
                  <a:gd name="T35" fmla="*/ 28 h 97"/>
                  <a:gd name="T36" fmla="*/ 20 w 105"/>
                  <a:gd name="T37" fmla="*/ 28 h 97"/>
                  <a:gd name="T38" fmla="*/ 20 w 105"/>
                  <a:gd name="T39" fmla="*/ 53 h 97"/>
                  <a:gd name="T40" fmla="*/ 20 w 105"/>
                  <a:gd name="T41" fmla="*/ 90 h 97"/>
                  <a:gd name="T42" fmla="*/ 12 w 105"/>
                  <a:gd name="T43" fmla="*/ 97 h 97"/>
                  <a:gd name="T44" fmla="*/ 10 w 105"/>
                  <a:gd name="T45" fmla="*/ 97 h 97"/>
                  <a:gd name="T46" fmla="*/ 3 w 105"/>
                  <a:gd name="T47" fmla="*/ 90 h 97"/>
                  <a:gd name="T48" fmla="*/ 3 w 105"/>
                  <a:gd name="T49" fmla="*/ 36 h 97"/>
                  <a:gd name="T50" fmla="*/ 20 w 105"/>
                  <a:gd name="T51" fmla="*/ 0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05" h="97">
                    <a:moveTo>
                      <a:pt x="20" y="0"/>
                    </a:moveTo>
                    <a:cubicBezTo>
                      <a:pt x="34" y="0"/>
                      <a:pt x="34" y="0"/>
                      <a:pt x="34" y="0"/>
                    </a:cubicBezTo>
                    <a:cubicBezTo>
                      <a:pt x="39" y="4"/>
                      <a:pt x="46" y="6"/>
                      <a:pt x="52" y="6"/>
                    </a:cubicBezTo>
                    <a:cubicBezTo>
                      <a:pt x="59" y="6"/>
                      <a:pt x="65" y="4"/>
                      <a:pt x="70" y="0"/>
                    </a:cubicBezTo>
                    <a:cubicBezTo>
                      <a:pt x="85" y="0"/>
                      <a:pt x="85" y="0"/>
                      <a:pt x="85" y="0"/>
                    </a:cubicBezTo>
                    <a:cubicBezTo>
                      <a:pt x="85" y="1"/>
                      <a:pt x="85" y="1"/>
                      <a:pt x="85" y="1"/>
                    </a:cubicBezTo>
                    <a:cubicBezTo>
                      <a:pt x="85" y="1"/>
                      <a:pt x="85" y="0"/>
                      <a:pt x="85" y="0"/>
                    </a:cubicBezTo>
                    <a:cubicBezTo>
                      <a:pt x="105" y="0"/>
                      <a:pt x="102" y="27"/>
                      <a:pt x="102" y="36"/>
                    </a:cubicBezTo>
                    <a:cubicBezTo>
                      <a:pt x="102" y="90"/>
                      <a:pt x="102" y="90"/>
                      <a:pt x="102" y="90"/>
                    </a:cubicBezTo>
                    <a:cubicBezTo>
                      <a:pt x="102" y="94"/>
                      <a:pt x="99" y="97"/>
                      <a:pt x="95" y="97"/>
                    </a:cubicBezTo>
                    <a:cubicBezTo>
                      <a:pt x="92" y="97"/>
                      <a:pt x="92" y="97"/>
                      <a:pt x="92" y="97"/>
                    </a:cubicBezTo>
                    <a:cubicBezTo>
                      <a:pt x="88" y="97"/>
                      <a:pt x="85" y="94"/>
                      <a:pt x="85" y="90"/>
                    </a:cubicBezTo>
                    <a:cubicBezTo>
                      <a:pt x="85" y="53"/>
                      <a:pt x="85" y="53"/>
                      <a:pt x="85" y="53"/>
                    </a:cubicBezTo>
                    <a:cubicBezTo>
                      <a:pt x="85" y="28"/>
                      <a:pt x="85" y="28"/>
                      <a:pt x="85" y="28"/>
                    </a:cubicBezTo>
                    <a:cubicBezTo>
                      <a:pt x="80" y="28"/>
                      <a:pt x="80" y="28"/>
                      <a:pt x="80" y="28"/>
                    </a:cubicBezTo>
                    <a:cubicBezTo>
                      <a:pt x="80" y="80"/>
                      <a:pt x="80" y="80"/>
                      <a:pt x="80" y="80"/>
                    </a:cubicBezTo>
                    <a:cubicBezTo>
                      <a:pt x="25" y="80"/>
                      <a:pt x="25" y="80"/>
                      <a:pt x="25" y="80"/>
                    </a:cubicBezTo>
                    <a:cubicBezTo>
                      <a:pt x="25" y="28"/>
                      <a:pt x="25" y="28"/>
                      <a:pt x="25" y="28"/>
                    </a:cubicBezTo>
                    <a:cubicBezTo>
                      <a:pt x="20" y="28"/>
                      <a:pt x="20" y="28"/>
                      <a:pt x="20" y="28"/>
                    </a:cubicBezTo>
                    <a:cubicBezTo>
                      <a:pt x="20" y="53"/>
                      <a:pt x="20" y="53"/>
                      <a:pt x="20" y="53"/>
                    </a:cubicBezTo>
                    <a:cubicBezTo>
                      <a:pt x="20" y="90"/>
                      <a:pt x="20" y="90"/>
                      <a:pt x="20" y="90"/>
                    </a:cubicBezTo>
                    <a:cubicBezTo>
                      <a:pt x="20" y="94"/>
                      <a:pt x="16" y="97"/>
                      <a:pt x="12" y="97"/>
                    </a:cubicBezTo>
                    <a:cubicBezTo>
                      <a:pt x="10" y="97"/>
                      <a:pt x="10" y="97"/>
                      <a:pt x="10" y="97"/>
                    </a:cubicBezTo>
                    <a:cubicBezTo>
                      <a:pt x="6" y="97"/>
                      <a:pt x="3" y="94"/>
                      <a:pt x="3" y="90"/>
                    </a:cubicBezTo>
                    <a:cubicBezTo>
                      <a:pt x="3" y="36"/>
                      <a:pt x="3" y="36"/>
                      <a:pt x="3" y="36"/>
                    </a:cubicBezTo>
                    <a:cubicBezTo>
                      <a:pt x="3" y="27"/>
                      <a:pt x="0" y="0"/>
                      <a:pt x="20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68" name="Freeform 56">
                <a:extLst>
                  <a:ext uri="{FF2B5EF4-FFF2-40B4-BE49-F238E27FC236}">
                    <a16:creationId xmlns:a16="http://schemas.microsoft.com/office/drawing/2014/main" id="{14D390A1-564C-4B11-BC8A-EB1AEBC964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63122" y="5394467"/>
                <a:ext cx="206375" cy="214313"/>
              </a:xfrm>
              <a:custGeom>
                <a:avLst/>
                <a:gdLst>
                  <a:gd name="T0" fmla="*/ 45 w 55"/>
                  <a:gd name="T1" fmla="*/ 50 h 57"/>
                  <a:gd name="T2" fmla="*/ 27 w 55"/>
                  <a:gd name="T3" fmla="*/ 57 h 57"/>
                  <a:gd name="T4" fmla="*/ 9 w 55"/>
                  <a:gd name="T5" fmla="*/ 50 h 57"/>
                  <a:gd name="T6" fmla="*/ 4 w 55"/>
                  <a:gd name="T7" fmla="*/ 43 h 57"/>
                  <a:gd name="T8" fmla="*/ 0 w 55"/>
                  <a:gd name="T9" fmla="*/ 28 h 57"/>
                  <a:gd name="T10" fmla="*/ 27 w 55"/>
                  <a:gd name="T11" fmla="*/ 0 h 57"/>
                  <a:gd name="T12" fmla="*/ 55 w 55"/>
                  <a:gd name="T13" fmla="*/ 28 h 57"/>
                  <a:gd name="T14" fmla="*/ 51 w 55"/>
                  <a:gd name="T15" fmla="*/ 42 h 57"/>
                  <a:gd name="T16" fmla="*/ 45 w 55"/>
                  <a:gd name="T17" fmla="*/ 5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5" h="57">
                    <a:moveTo>
                      <a:pt x="45" y="50"/>
                    </a:moveTo>
                    <a:cubicBezTo>
                      <a:pt x="40" y="54"/>
                      <a:pt x="34" y="57"/>
                      <a:pt x="27" y="57"/>
                    </a:cubicBezTo>
                    <a:cubicBezTo>
                      <a:pt x="21" y="57"/>
                      <a:pt x="14" y="54"/>
                      <a:pt x="9" y="50"/>
                    </a:cubicBezTo>
                    <a:cubicBezTo>
                      <a:pt x="7" y="48"/>
                      <a:pt x="5" y="45"/>
                      <a:pt x="4" y="43"/>
                    </a:cubicBezTo>
                    <a:cubicBezTo>
                      <a:pt x="1" y="38"/>
                      <a:pt x="0" y="34"/>
                      <a:pt x="0" y="28"/>
                    </a:cubicBezTo>
                    <a:cubicBezTo>
                      <a:pt x="0" y="13"/>
                      <a:pt x="12" y="0"/>
                      <a:pt x="27" y="0"/>
                    </a:cubicBezTo>
                    <a:cubicBezTo>
                      <a:pt x="43" y="0"/>
                      <a:pt x="55" y="13"/>
                      <a:pt x="55" y="28"/>
                    </a:cubicBezTo>
                    <a:cubicBezTo>
                      <a:pt x="55" y="33"/>
                      <a:pt x="54" y="38"/>
                      <a:pt x="51" y="42"/>
                    </a:cubicBezTo>
                    <a:cubicBezTo>
                      <a:pt x="50" y="45"/>
                      <a:pt x="48" y="48"/>
                      <a:pt x="45" y="5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69" name="Freeform 57">
                <a:extLst>
                  <a:ext uri="{FF2B5EF4-FFF2-40B4-BE49-F238E27FC236}">
                    <a16:creationId xmlns:a16="http://schemas.microsoft.com/office/drawing/2014/main" id="{A30F4270-7A37-47CD-9D90-4D15426249D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63122" y="5935805"/>
                <a:ext cx="206375" cy="528638"/>
              </a:xfrm>
              <a:custGeom>
                <a:avLst/>
                <a:gdLst>
                  <a:gd name="T0" fmla="*/ 8 w 55"/>
                  <a:gd name="T1" fmla="*/ 0 h 141"/>
                  <a:gd name="T2" fmla="*/ 11 w 55"/>
                  <a:gd name="T3" fmla="*/ 0 h 141"/>
                  <a:gd name="T4" fmla="*/ 12 w 55"/>
                  <a:gd name="T5" fmla="*/ 0 h 141"/>
                  <a:gd name="T6" fmla="*/ 13 w 55"/>
                  <a:gd name="T7" fmla="*/ 0 h 141"/>
                  <a:gd name="T8" fmla="*/ 14 w 55"/>
                  <a:gd name="T9" fmla="*/ 0 h 141"/>
                  <a:gd name="T10" fmla="*/ 41 w 55"/>
                  <a:gd name="T11" fmla="*/ 0 h 141"/>
                  <a:gd name="T12" fmla="*/ 42 w 55"/>
                  <a:gd name="T13" fmla="*/ 0 h 141"/>
                  <a:gd name="T14" fmla="*/ 43 w 55"/>
                  <a:gd name="T15" fmla="*/ 0 h 141"/>
                  <a:gd name="T16" fmla="*/ 44 w 55"/>
                  <a:gd name="T17" fmla="*/ 0 h 141"/>
                  <a:gd name="T18" fmla="*/ 46 w 55"/>
                  <a:gd name="T19" fmla="*/ 0 h 141"/>
                  <a:gd name="T20" fmla="*/ 47 w 55"/>
                  <a:gd name="T21" fmla="*/ 0 h 141"/>
                  <a:gd name="T22" fmla="*/ 55 w 55"/>
                  <a:gd name="T23" fmla="*/ 0 h 141"/>
                  <a:gd name="T24" fmla="*/ 55 w 55"/>
                  <a:gd name="T25" fmla="*/ 7 h 141"/>
                  <a:gd name="T26" fmla="*/ 55 w 55"/>
                  <a:gd name="T27" fmla="*/ 8 h 141"/>
                  <a:gd name="T28" fmla="*/ 55 w 55"/>
                  <a:gd name="T29" fmla="*/ 12 h 141"/>
                  <a:gd name="T30" fmla="*/ 55 w 55"/>
                  <a:gd name="T31" fmla="*/ 15 h 141"/>
                  <a:gd name="T32" fmla="*/ 55 w 55"/>
                  <a:gd name="T33" fmla="*/ 18 h 141"/>
                  <a:gd name="T34" fmla="*/ 55 w 55"/>
                  <a:gd name="T35" fmla="*/ 131 h 141"/>
                  <a:gd name="T36" fmla="*/ 46 w 55"/>
                  <a:gd name="T37" fmla="*/ 141 h 141"/>
                  <a:gd name="T38" fmla="*/ 41 w 55"/>
                  <a:gd name="T39" fmla="*/ 141 h 141"/>
                  <a:gd name="T40" fmla="*/ 32 w 55"/>
                  <a:gd name="T41" fmla="*/ 131 h 141"/>
                  <a:gd name="T42" fmla="*/ 32 w 55"/>
                  <a:gd name="T43" fmla="*/ 21 h 141"/>
                  <a:gd name="T44" fmla="*/ 23 w 55"/>
                  <a:gd name="T45" fmla="*/ 21 h 141"/>
                  <a:gd name="T46" fmla="*/ 23 w 55"/>
                  <a:gd name="T47" fmla="*/ 131 h 141"/>
                  <a:gd name="T48" fmla="*/ 13 w 55"/>
                  <a:gd name="T49" fmla="*/ 141 h 141"/>
                  <a:gd name="T50" fmla="*/ 9 w 55"/>
                  <a:gd name="T51" fmla="*/ 141 h 141"/>
                  <a:gd name="T52" fmla="*/ 0 w 55"/>
                  <a:gd name="T53" fmla="*/ 131 h 141"/>
                  <a:gd name="T54" fmla="*/ 0 w 55"/>
                  <a:gd name="T55" fmla="*/ 18 h 141"/>
                  <a:gd name="T56" fmla="*/ 0 w 55"/>
                  <a:gd name="T57" fmla="*/ 15 h 141"/>
                  <a:gd name="T58" fmla="*/ 0 w 55"/>
                  <a:gd name="T59" fmla="*/ 12 h 141"/>
                  <a:gd name="T60" fmla="*/ 0 w 55"/>
                  <a:gd name="T61" fmla="*/ 8 h 141"/>
                  <a:gd name="T62" fmla="*/ 0 w 55"/>
                  <a:gd name="T63" fmla="*/ 8 h 141"/>
                  <a:gd name="T64" fmla="*/ 0 w 55"/>
                  <a:gd name="T65" fmla="*/ 0 h 141"/>
                  <a:gd name="T66" fmla="*/ 8 w 55"/>
                  <a:gd name="T67" fmla="*/ 0 h 1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55" h="141">
                    <a:moveTo>
                      <a:pt x="8" y="0"/>
                    </a:moveTo>
                    <a:cubicBezTo>
                      <a:pt x="11" y="0"/>
                      <a:pt x="11" y="0"/>
                      <a:pt x="11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41" y="0"/>
                      <a:pt x="41" y="0"/>
                      <a:pt x="41" y="0"/>
                    </a:cubicBezTo>
                    <a:cubicBezTo>
                      <a:pt x="42" y="0"/>
                      <a:pt x="42" y="0"/>
                      <a:pt x="42" y="0"/>
                    </a:cubicBezTo>
                    <a:cubicBezTo>
                      <a:pt x="43" y="0"/>
                      <a:pt x="43" y="0"/>
                      <a:pt x="43" y="0"/>
                    </a:cubicBezTo>
                    <a:cubicBezTo>
                      <a:pt x="44" y="0"/>
                      <a:pt x="44" y="0"/>
                      <a:pt x="44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47" y="0"/>
                      <a:pt x="47" y="0"/>
                      <a:pt x="47" y="0"/>
                    </a:cubicBezTo>
                    <a:cubicBezTo>
                      <a:pt x="55" y="0"/>
                      <a:pt x="55" y="0"/>
                      <a:pt x="55" y="0"/>
                    </a:cubicBezTo>
                    <a:cubicBezTo>
                      <a:pt x="55" y="7"/>
                      <a:pt x="55" y="7"/>
                      <a:pt x="55" y="7"/>
                    </a:cubicBezTo>
                    <a:cubicBezTo>
                      <a:pt x="55" y="8"/>
                      <a:pt x="55" y="8"/>
                      <a:pt x="55" y="8"/>
                    </a:cubicBezTo>
                    <a:cubicBezTo>
                      <a:pt x="55" y="12"/>
                      <a:pt x="55" y="12"/>
                      <a:pt x="55" y="12"/>
                    </a:cubicBezTo>
                    <a:cubicBezTo>
                      <a:pt x="55" y="15"/>
                      <a:pt x="55" y="15"/>
                      <a:pt x="55" y="15"/>
                    </a:cubicBezTo>
                    <a:cubicBezTo>
                      <a:pt x="55" y="18"/>
                      <a:pt x="55" y="18"/>
                      <a:pt x="55" y="18"/>
                    </a:cubicBezTo>
                    <a:cubicBezTo>
                      <a:pt x="55" y="131"/>
                      <a:pt x="55" y="131"/>
                      <a:pt x="55" y="131"/>
                    </a:cubicBezTo>
                    <a:cubicBezTo>
                      <a:pt x="55" y="137"/>
                      <a:pt x="51" y="141"/>
                      <a:pt x="46" y="141"/>
                    </a:cubicBezTo>
                    <a:cubicBezTo>
                      <a:pt x="41" y="141"/>
                      <a:pt x="41" y="141"/>
                      <a:pt x="41" y="141"/>
                    </a:cubicBezTo>
                    <a:cubicBezTo>
                      <a:pt x="36" y="141"/>
                      <a:pt x="32" y="137"/>
                      <a:pt x="32" y="131"/>
                    </a:cubicBezTo>
                    <a:cubicBezTo>
                      <a:pt x="32" y="21"/>
                      <a:pt x="32" y="21"/>
                      <a:pt x="32" y="21"/>
                    </a:cubicBezTo>
                    <a:cubicBezTo>
                      <a:pt x="23" y="21"/>
                      <a:pt x="23" y="21"/>
                      <a:pt x="23" y="21"/>
                    </a:cubicBezTo>
                    <a:cubicBezTo>
                      <a:pt x="23" y="131"/>
                      <a:pt x="23" y="131"/>
                      <a:pt x="23" y="131"/>
                    </a:cubicBezTo>
                    <a:cubicBezTo>
                      <a:pt x="23" y="137"/>
                      <a:pt x="18" y="141"/>
                      <a:pt x="13" y="141"/>
                    </a:cubicBezTo>
                    <a:cubicBezTo>
                      <a:pt x="9" y="141"/>
                      <a:pt x="9" y="141"/>
                      <a:pt x="9" y="141"/>
                    </a:cubicBezTo>
                    <a:cubicBezTo>
                      <a:pt x="4" y="141"/>
                      <a:pt x="0" y="137"/>
                      <a:pt x="0" y="131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8" y="0"/>
                      <a:pt x="8" y="0"/>
                      <a:pt x="8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  <p:grpSp>
          <p:nvGrpSpPr>
            <p:cNvPr id="75" name="Group 74">
              <a:extLst>
                <a:ext uri="{FF2B5EF4-FFF2-40B4-BE49-F238E27FC236}">
                  <a16:creationId xmlns:a16="http://schemas.microsoft.com/office/drawing/2014/main" id="{203BBD6E-1461-46AA-B36B-581613E291DC}"/>
                </a:ext>
              </a:extLst>
            </p:cNvPr>
            <p:cNvGrpSpPr/>
            <p:nvPr/>
          </p:nvGrpSpPr>
          <p:grpSpPr>
            <a:xfrm>
              <a:off x="6165469" y="5508232"/>
              <a:ext cx="283247" cy="766700"/>
              <a:chOff x="3969460" y="5394467"/>
              <a:chExt cx="395287" cy="1069976"/>
            </a:xfrm>
            <a:solidFill>
              <a:schemeClr val="accent6"/>
            </a:solidFill>
          </p:grpSpPr>
          <p:sp>
            <p:nvSpPr>
              <p:cNvPr id="80" name="Freeform 55">
                <a:extLst>
                  <a:ext uri="{FF2B5EF4-FFF2-40B4-BE49-F238E27FC236}">
                    <a16:creationId xmlns:a16="http://schemas.microsoft.com/office/drawing/2014/main" id="{6C564D4A-C330-420F-919E-02126864CE5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69460" y="5623067"/>
                <a:ext cx="395287" cy="365125"/>
              </a:xfrm>
              <a:custGeom>
                <a:avLst/>
                <a:gdLst>
                  <a:gd name="T0" fmla="*/ 20 w 105"/>
                  <a:gd name="T1" fmla="*/ 0 h 97"/>
                  <a:gd name="T2" fmla="*/ 34 w 105"/>
                  <a:gd name="T3" fmla="*/ 0 h 97"/>
                  <a:gd name="T4" fmla="*/ 52 w 105"/>
                  <a:gd name="T5" fmla="*/ 6 h 97"/>
                  <a:gd name="T6" fmla="*/ 70 w 105"/>
                  <a:gd name="T7" fmla="*/ 0 h 97"/>
                  <a:gd name="T8" fmla="*/ 85 w 105"/>
                  <a:gd name="T9" fmla="*/ 0 h 97"/>
                  <a:gd name="T10" fmla="*/ 85 w 105"/>
                  <a:gd name="T11" fmla="*/ 1 h 97"/>
                  <a:gd name="T12" fmla="*/ 85 w 105"/>
                  <a:gd name="T13" fmla="*/ 0 h 97"/>
                  <a:gd name="T14" fmla="*/ 102 w 105"/>
                  <a:gd name="T15" fmla="*/ 36 h 97"/>
                  <a:gd name="T16" fmla="*/ 102 w 105"/>
                  <a:gd name="T17" fmla="*/ 90 h 97"/>
                  <a:gd name="T18" fmla="*/ 95 w 105"/>
                  <a:gd name="T19" fmla="*/ 97 h 97"/>
                  <a:gd name="T20" fmla="*/ 92 w 105"/>
                  <a:gd name="T21" fmla="*/ 97 h 97"/>
                  <a:gd name="T22" fmla="*/ 85 w 105"/>
                  <a:gd name="T23" fmla="*/ 90 h 97"/>
                  <a:gd name="T24" fmla="*/ 85 w 105"/>
                  <a:gd name="T25" fmla="*/ 53 h 97"/>
                  <a:gd name="T26" fmla="*/ 85 w 105"/>
                  <a:gd name="T27" fmla="*/ 28 h 97"/>
                  <a:gd name="T28" fmla="*/ 80 w 105"/>
                  <a:gd name="T29" fmla="*/ 28 h 97"/>
                  <a:gd name="T30" fmla="*/ 80 w 105"/>
                  <a:gd name="T31" fmla="*/ 80 h 97"/>
                  <a:gd name="T32" fmla="*/ 25 w 105"/>
                  <a:gd name="T33" fmla="*/ 80 h 97"/>
                  <a:gd name="T34" fmla="*/ 25 w 105"/>
                  <a:gd name="T35" fmla="*/ 28 h 97"/>
                  <a:gd name="T36" fmla="*/ 20 w 105"/>
                  <a:gd name="T37" fmla="*/ 28 h 97"/>
                  <a:gd name="T38" fmla="*/ 20 w 105"/>
                  <a:gd name="T39" fmla="*/ 53 h 97"/>
                  <a:gd name="T40" fmla="*/ 20 w 105"/>
                  <a:gd name="T41" fmla="*/ 90 h 97"/>
                  <a:gd name="T42" fmla="*/ 12 w 105"/>
                  <a:gd name="T43" fmla="*/ 97 h 97"/>
                  <a:gd name="T44" fmla="*/ 10 w 105"/>
                  <a:gd name="T45" fmla="*/ 97 h 97"/>
                  <a:gd name="T46" fmla="*/ 3 w 105"/>
                  <a:gd name="T47" fmla="*/ 90 h 97"/>
                  <a:gd name="T48" fmla="*/ 3 w 105"/>
                  <a:gd name="T49" fmla="*/ 36 h 97"/>
                  <a:gd name="T50" fmla="*/ 20 w 105"/>
                  <a:gd name="T51" fmla="*/ 0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05" h="97">
                    <a:moveTo>
                      <a:pt x="20" y="0"/>
                    </a:moveTo>
                    <a:cubicBezTo>
                      <a:pt x="34" y="0"/>
                      <a:pt x="34" y="0"/>
                      <a:pt x="34" y="0"/>
                    </a:cubicBezTo>
                    <a:cubicBezTo>
                      <a:pt x="39" y="4"/>
                      <a:pt x="46" y="6"/>
                      <a:pt x="52" y="6"/>
                    </a:cubicBezTo>
                    <a:cubicBezTo>
                      <a:pt x="59" y="6"/>
                      <a:pt x="65" y="4"/>
                      <a:pt x="70" y="0"/>
                    </a:cubicBezTo>
                    <a:cubicBezTo>
                      <a:pt x="85" y="0"/>
                      <a:pt x="85" y="0"/>
                      <a:pt x="85" y="0"/>
                    </a:cubicBezTo>
                    <a:cubicBezTo>
                      <a:pt x="85" y="1"/>
                      <a:pt x="85" y="1"/>
                      <a:pt x="85" y="1"/>
                    </a:cubicBezTo>
                    <a:cubicBezTo>
                      <a:pt x="85" y="1"/>
                      <a:pt x="85" y="0"/>
                      <a:pt x="85" y="0"/>
                    </a:cubicBezTo>
                    <a:cubicBezTo>
                      <a:pt x="105" y="0"/>
                      <a:pt x="102" y="27"/>
                      <a:pt x="102" y="36"/>
                    </a:cubicBezTo>
                    <a:cubicBezTo>
                      <a:pt x="102" y="90"/>
                      <a:pt x="102" y="90"/>
                      <a:pt x="102" y="90"/>
                    </a:cubicBezTo>
                    <a:cubicBezTo>
                      <a:pt x="102" y="94"/>
                      <a:pt x="99" y="97"/>
                      <a:pt x="95" y="97"/>
                    </a:cubicBezTo>
                    <a:cubicBezTo>
                      <a:pt x="92" y="97"/>
                      <a:pt x="92" y="97"/>
                      <a:pt x="92" y="97"/>
                    </a:cubicBezTo>
                    <a:cubicBezTo>
                      <a:pt x="88" y="97"/>
                      <a:pt x="85" y="94"/>
                      <a:pt x="85" y="90"/>
                    </a:cubicBezTo>
                    <a:cubicBezTo>
                      <a:pt x="85" y="53"/>
                      <a:pt x="85" y="53"/>
                      <a:pt x="85" y="53"/>
                    </a:cubicBezTo>
                    <a:cubicBezTo>
                      <a:pt x="85" y="28"/>
                      <a:pt x="85" y="28"/>
                      <a:pt x="85" y="28"/>
                    </a:cubicBezTo>
                    <a:cubicBezTo>
                      <a:pt x="80" y="28"/>
                      <a:pt x="80" y="28"/>
                      <a:pt x="80" y="28"/>
                    </a:cubicBezTo>
                    <a:cubicBezTo>
                      <a:pt x="80" y="80"/>
                      <a:pt x="80" y="80"/>
                      <a:pt x="80" y="80"/>
                    </a:cubicBezTo>
                    <a:cubicBezTo>
                      <a:pt x="25" y="80"/>
                      <a:pt x="25" y="80"/>
                      <a:pt x="25" y="80"/>
                    </a:cubicBezTo>
                    <a:cubicBezTo>
                      <a:pt x="25" y="28"/>
                      <a:pt x="25" y="28"/>
                      <a:pt x="25" y="28"/>
                    </a:cubicBezTo>
                    <a:cubicBezTo>
                      <a:pt x="20" y="28"/>
                      <a:pt x="20" y="28"/>
                      <a:pt x="20" y="28"/>
                    </a:cubicBezTo>
                    <a:cubicBezTo>
                      <a:pt x="20" y="53"/>
                      <a:pt x="20" y="53"/>
                      <a:pt x="20" y="53"/>
                    </a:cubicBezTo>
                    <a:cubicBezTo>
                      <a:pt x="20" y="90"/>
                      <a:pt x="20" y="90"/>
                      <a:pt x="20" y="90"/>
                    </a:cubicBezTo>
                    <a:cubicBezTo>
                      <a:pt x="20" y="94"/>
                      <a:pt x="16" y="97"/>
                      <a:pt x="12" y="97"/>
                    </a:cubicBezTo>
                    <a:cubicBezTo>
                      <a:pt x="10" y="97"/>
                      <a:pt x="10" y="97"/>
                      <a:pt x="10" y="97"/>
                    </a:cubicBezTo>
                    <a:cubicBezTo>
                      <a:pt x="6" y="97"/>
                      <a:pt x="3" y="94"/>
                      <a:pt x="3" y="90"/>
                    </a:cubicBezTo>
                    <a:cubicBezTo>
                      <a:pt x="3" y="36"/>
                      <a:pt x="3" y="36"/>
                      <a:pt x="3" y="36"/>
                    </a:cubicBezTo>
                    <a:cubicBezTo>
                      <a:pt x="3" y="27"/>
                      <a:pt x="0" y="0"/>
                      <a:pt x="20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81" name="Freeform 56">
                <a:extLst>
                  <a:ext uri="{FF2B5EF4-FFF2-40B4-BE49-F238E27FC236}">
                    <a16:creationId xmlns:a16="http://schemas.microsoft.com/office/drawing/2014/main" id="{BCC6CCDB-FA55-482B-ADD6-022E2FC9AFD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63122" y="5394467"/>
                <a:ext cx="206375" cy="214313"/>
              </a:xfrm>
              <a:custGeom>
                <a:avLst/>
                <a:gdLst>
                  <a:gd name="T0" fmla="*/ 45 w 55"/>
                  <a:gd name="T1" fmla="*/ 50 h 57"/>
                  <a:gd name="T2" fmla="*/ 27 w 55"/>
                  <a:gd name="T3" fmla="*/ 57 h 57"/>
                  <a:gd name="T4" fmla="*/ 9 w 55"/>
                  <a:gd name="T5" fmla="*/ 50 h 57"/>
                  <a:gd name="T6" fmla="*/ 4 w 55"/>
                  <a:gd name="T7" fmla="*/ 43 h 57"/>
                  <a:gd name="T8" fmla="*/ 0 w 55"/>
                  <a:gd name="T9" fmla="*/ 28 h 57"/>
                  <a:gd name="T10" fmla="*/ 27 w 55"/>
                  <a:gd name="T11" fmla="*/ 0 h 57"/>
                  <a:gd name="T12" fmla="*/ 55 w 55"/>
                  <a:gd name="T13" fmla="*/ 28 h 57"/>
                  <a:gd name="T14" fmla="*/ 51 w 55"/>
                  <a:gd name="T15" fmla="*/ 42 h 57"/>
                  <a:gd name="T16" fmla="*/ 45 w 55"/>
                  <a:gd name="T17" fmla="*/ 5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5" h="57">
                    <a:moveTo>
                      <a:pt x="45" y="50"/>
                    </a:moveTo>
                    <a:cubicBezTo>
                      <a:pt x="40" y="54"/>
                      <a:pt x="34" y="57"/>
                      <a:pt x="27" y="57"/>
                    </a:cubicBezTo>
                    <a:cubicBezTo>
                      <a:pt x="21" y="57"/>
                      <a:pt x="14" y="54"/>
                      <a:pt x="9" y="50"/>
                    </a:cubicBezTo>
                    <a:cubicBezTo>
                      <a:pt x="7" y="48"/>
                      <a:pt x="5" y="45"/>
                      <a:pt x="4" y="43"/>
                    </a:cubicBezTo>
                    <a:cubicBezTo>
                      <a:pt x="1" y="38"/>
                      <a:pt x="0" y="34"/>
                      <a:pt x="0" y="28"/>
                    </a:cubicBezTo>
                    <a:cubicBezTo>
                      <a:pt x="0" y="13"/>
                      <a:pt x="12" y="0"/>
                      <a:pt x="27" y="0"/>
                    </a:cubicBezTo>
                    <a:cubicBezTo>
                      <a:pt x="43" y="0"/>
                      <a:pt x="55" y="13"/>
                      <a:pt x="55" y="28"/>
                    </a:cubicBezTo>
                    <a:cubicBezTo>
                      <a:pt x="55" y="33"/>
                      <a:pt x="54" y="38"/>
                      <a:pt x="51" y="42"/>
                    </a:cubicBezTo>
                    <a:cubicBezTo>
                      <a:pt x="50" y="45"/>
                      <a:pt x="48" y="48"/>
                      <a:pt x="45" y="5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82" name="Freeform 57">
                <a:extLst>
                  <a:ext uri="{FF2B5EF4-FFF2-40B4-BE49-F238E27FC236}">
                    <a16:creationId xmlns:a16="http://schemas.microsoft.com/office/drawing/2014/main" id="{2033B086-DA8F-4392-AE93-54A247E9AAF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63122" y="5935805"/>
                <a:ext cx="206375" cy="528638"/>
              </a:xfrm>
              <a:custGeom>
                <a:avLst/>
                <a:gdLst>
                  <a:gd name="T0" fmla="*/ 8 w 55"/>
                  <a:gd name="T1" fmla="*/ 0 h 141"/>
                  <a:gd name="T2" fmla="*/ 11 w 55"/>
                  <a:gd name="T3" fmla="*/ 0 h 141"/>
                  <a:gd name="T4" fmla="*/ 12 w 55"/>
                  <a:gd name="T5" fmla="*/ 0 h 141"/>
                  <a:gd name="T6" fmla="*/ 13 w 55"/>
                  <a:gd name="T7" fmla="*/ 0 h 141"/>
                  <a:gd name="T8" fmla="*/ 14 w 55"/>
                  <a:gd name="T9" fmla="*/ 0 h 141"/>
                  <a:gd name="T10" fmla="*/ 41 w 55"/>
                  <a:gd name="T11" fmla="*/ 0 h 141"/>
                  <a:gd name="T12" fmla="*/ 42 w 55"/>
                  <a:gd name="T13" fmla="*/ 0 h 141"/>
                  <a:gd name="T14" fmla="*/ 43 w 55"/>
                  <a:gd name="T15" fmla="*/ 0 h 141"/>
                  <a:gd name="T16" fmla="*/ 44 w 55"/>
                  <a:gd name="T17" fmla="*/ 0 h 141"/>
                  <a:gd name="T18" fmla="*/ 46 w 55"/>
                  <a:gd name="T19" fmla="*/ 0 h 141"/>
                  <a:gd name="T20" fmla="*/ 47 w 55"/>
                  <a:gd name="T21" fmla="*/ 0 h 141"/>
                  <a:gd name="T22" fmla="*/ 55 w 55"/>
                  <a:gd name="T23" fmla="*/ 0 h 141"/>
                  <a:gd name="T24" fmla="*/ 55 w 55"/>
                  <a:gd name="T25" fmla="*/ 7 h 141"/>
                  <a:gd name="T26" fmla="*/ 55 w 55"/>
                  <a:gd name="T27" fmla="*/ 8 h 141"/>
                  <a:gd name="T28" fmla="*/ 55 w 55"/>
                  <a:gd name="T29" fmla="*/ 12 h 141"/>
                  <a:gd name="T30" fmla="*/ 55 w 55"/>
                  <a:gd name="T31" fmla="*/ 15 h 141"/>
                  <a:gd name="T32" fmla="*/ 55 w 55"/>
                  <a:gd name="T33" fmla="*/ 18 h 141"/>
                  <a:gd name="T34" fmla="*/ 55 w 55"/>
                  <a:gd name="T35" fmla="*/ 131 h 141"/>
                  <a:gd name="T36" fmla="*/ 46 w 55"/>
                  <a:gd name="T37" fmla="*/ 141 h 141"/>
                  <a:gd name="T38" fmla="*/ 41 w 55"/>
                  <a:gd name="T39" fmla="*/ 141 h 141"/>
                  <a:gd name="T40" fmla="*/ 32 w 55"/>
                  <a:gd name="T41" fmla="*/ 131 h 141"/>
                  <a:gd name="T42" fmla="*/ 32 w 55"/>
                  <a:gd name="T43" fmla="*/ 21 h 141"/>
                  <a:gd name="T44" fmla="*/ 23 w 55"/>
                  <a:gd name="T45" fmla="*/ 21 h 141"/>
                  <a:gd name="T46" fmla="*/ 23 w 55"/>
                  <a:gd name="T47" fmla="*/ 131 h 141"/>
                  <a:gd name="T48" fmla="*/ 13 w 55"/>
                  <a:gd name="T49" fmla="*/ 141 h 141"/>
                  <a:gd name="T50" fmla="*/ 9 w 55"/>
                  <a:gd name="T51" fmla="*/ 141 h 141"/>
                  <a:gd name="T52" fmla="*/ 0 w 55"/>
                  <a:gd name="T53" fmla="*/ 131 h 141"/>
                  <a:gd name="T54" fmla="*/ 0 w 55"/>
                  <a:gd name="T55" fmla="*/ 18 h 141"/>
                  <a:gd name="T56" fmla="*/ 0 w 55"/>
                  <a:gd name="T57" fmla="*/ 15 h 141"/>
                  <a:gd name="T58" fmla="*/ 0 w 55"/>
                  <a:gd name="T59" fmla="*/ 12 h 141"/>
                  <a:gd name="T60" fmla="*/ 0 w 55"/>
                  <a:gd name="T61" fmla="*/ 8 h 141"/>
                  <a:gd name="T62" fmla="*/ 0 w 55"/>
                  <a:gd name="T63" fmla="*/ 8 h 141"/>
                  <a:gd name="T64" fmla="*/ 0 w 55"/>
                  <a:gd name="T65" fmla="*/ 0 h 141"/>
                  <a:gd name="T66" fmla="*/ 8 w 55"/>
                  <a:gd name="T67" fmla="*/ 0 h 1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55" h="141">
                    <a:moveTo>
                      <a:pt x="8" y="0"/>
                    </a:moveTo>
                    <a:cubicBezTo>
                      <a:pt x="11" y="0"/>
                      <a:pt x="11" y="0"/>
                      <a:pt x="11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41" y="0"/>
                      <a:pt x="41" y="0"/>
                      <a:pt x="41" y="0"/>
                    </a:cubicBezTo>
                    <a:cubicBezTo>
                      <a:pt x="42" y="0"/>
                      <a:pt x="42" y="0"/>
                      <a:pt x="42" y="0"/>
                    </a:cubicBezTo>
                    <a:cubicBezTo>
                      <a:pt x="43" y="0"/>
                      <a:pt x="43" y="0"/>
                      <a:pt x="43" y="0"/>
                    </a:cubicBezTo>
                    <a:cubicBezTo>
                      <a:pt x="44" y="0"/>
                      <a:pt x="44" y="0"/>
                      <a:pt x="44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47" y="0"/>
                      <a:pt x="47" y="0"/>
                      <a:pt x="47" y="0"/>
                    </a:cubicBezTo>
                    <a:cubicBezTo>
                      <a:pt x="55" y="0"/>
                      <a:pt x="55" y="0"/>
                      <a:pt x="55" y="0"/>
                    </a:cubicBezTo>
                    <a:cubicBezTo>
                      <a:pt x="55" y="7"/>
                      <a:pt x="55" y="7"/>
                      <a:pt x="55" y="7"/>
                    </a:cubicBezTo>
                    <a:cubicBezTo>
                      <a:pt x="55" y="8"/>
                      <a:pt x="55" y="8"/>
                      <a:pt x="55" y="8"/>
                    </a:cubicBezTo>
                    <a:cubicBezTo>
                      <a:pt x="55" y="12"/>
                      <a:pt x="55" y="12"/>
                      <a:pt x="55" y="12"/>
                    </a:cubicBezTo>
                    <a:cubicBezTo>
                      <a:pt x="55" y="15"/>
                      <a:pt x="55" y="15"/>
                      <a:pt x="55" y="15"/>
                    </a:cubicBezTo>
                    <a:cubicBezTo>
                      <a:pt x="55" y="18"/>
                      <a:pt x="55" y="18"/>
                      <a:pt x="55" y="18"/>
                    </a:cubicBezTo>
                    <a:cubicBezTo>
                      <a:pt x="55" y="131"/>
                      <a:pt x="55" y="131"/>
                      <a:pt x="55" y="131"/>
                    </a:cubicBezTo>
                    <a:cubicBezTo>
                      <a:pt x="55" y="137"/>
                      <a:pt x="51" y="141"/>
                      <a:pt x="46" y="141"/>
                    </a:cubicBezTo>
                    <a:cubicBezTo>
                      <a:pt x="41" y="141"/>
                      <a:pt x="41" y="141"/>
                      <a:pt x="41" y="141"/>
                    </a:cubicBezTo>
                    <a:cubicBezTo>
                      <a:pt x="36" y="141"/>
                      <a:pt x="32" y="137"/>
                      <a:pt x="32" y="131"/>
                    </a:cubicBezTo>
                    <a:cubicBezTo>
                      <a:pt x="32" y="21"/>
                      <a:pt x="32" y="21"/>
                      <a:pt x="32" y="21"/>
                    </a:cubicBezTo>
                    <a:cubicBezTo>
                      <a:pt x="23" y="21"/>
                      <a:pt x="23" y="21"/>
                      <a:pt x="23" y="21"/>
                    </a:cubicBezTo>
                    <a:cubicBezTo>
                      <a:pt x="23" y="131"/>
                      <a:pt x="23" y="131"/>
                      <a:pt x="23" y="131"/>
                    </a:cubicBezTo>
                    <a:cubicBezTo>
                      <a:pt x="23" y="137"/>
                      <a:pt x="18" y="141"/>
                      <a:pt x="13" y="141"/>
                    </a:cubicBezTo>
                    <a:cubicBezTo>
                      <a:pt x="9" y="141"/>
                      <a:pt x="9" y="141"/>
                      <a:pt x="9" y="141"/>
                    </a:cubicBezTo>
                    <a:cubicBezTo>
                      <a:pt x="4" y="141"/>
                      <a:pt x="0" y="137"/>
                      <a:pt x="0" y="131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8" y="0"/>
                      <a:pt x="8" y="0"/>
                      <a:pt x="8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  <p:grpSp>
          <p:nvGrpSpPr>
            <p:cNvPr id="76" name="Group 75">
              <a:extLst>
                <a:ext uri="{FF2B5EF4-FFF2-40B4-BE49-F238E27FC236}">
                  <a16:creationId xmlns:a16="http://schemas.microsoft.com/office/drawing/2014/main" id="{CB1542E7-F0BF-40CA-A651-B01C1C83E13A}"/>
                </a:ext>
              </a:extLst>
            </p:cNvPr>
            <p:cNvGrpSpPr/>
            <p:nvPr/>
          </p:nvGrpSpPr>
          <p:grpSpPr>
            <a:xfrm>
              <a:off x="6496246" y="5508232"/>
              <a:ext cx="283247" cy="766700"/>
              <a:chOff x="3969460" y="5394467"/>
              <a:chExt cx="395287" cy="1069976"/>
            </a:xfrm>
            <a:solidFill>
              <a:schemeClr val="accent6"/>
            </a:solidFill>
          </p:grpSpPr>
          <p:sp>
            <p:nvSpPr>
              <p:cNvPr id="77" name="Freeform 55">
                <a:extLst>
                  <a:ext uri="{FF2B5EF4-FFF2-40B4-BE49-F238E27FC236}">
                    <a16:creationId xmlns:a16="http://schemas.microsoft.com/office/drawing/2014/main" id="{41784A4F-B60A-4F84-A0E3-23F1415C46D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69460" y="5623067"/>
                <a:ext cx="395287" cy="365125"/>
              </a:xfrm>
              <a:custGeom>
                <a:avLst/>
                <a:gdLst>
                  <a:gd name="T0" fmla="*/ 20 w 105"/>
                  <a:gd name="T1" fmla="*/ 0 h 97"/>
                  <a:gd name="T2" fmla="*/ 34 w 105"/>
                  <a:gd name="T3" fmla="*/ 0 h 97"/>
                  <a:gd name="T4" fmla="*/ 52 w 105"/>
                  <a:gd name="T5" fmla="*/ 6 h 97"/>
                  <a:gd name="T6" fmla="*/ 70 w 105"/>
                  <a:gd name="T7" fmla="*/ 0 h 97"/>
                  <a:gd name="T8" fmla="*/ 85 w 105"/>
                  <a:gd name="T9" fmla="*/ 0 h 97"/>
                  <a:gd name="T10" fmla="*/ 85 w 105"/>
                  <a:gd name="T11" fmla="*/ 1 h 97"/>
                  <a:gd name="T12" fmla="*/ 85 w 105"/>
                  <a:gd name="T13" fmla="*/ 0 h 97"/>
                  <a:gd name="T14" fmla="*/ 102 w 105"/>
                  <a:gd name="T15" fmla="*/ 36 h 97"/>
                  <a:gd name="T16" fmla="*/ 102 w 105"/>
                  <a:gd name="T17" fmla="*/ 90 h 97"/>
                  <a:gd name="T18" fmla="*/ 95 w 105"/>
                  <a:gd name="T19" fmla="*/ 97 h 97"/>
                  <a:gd name="T20" fmla="*/ 92 w 105"/>
                  <a:gd name="T21" fmla="*/ 97 h 97"/>
                  <a:gd name="T22" fmla="*/ 85 w 105"/>
                  <a:gd name="T23" fmla="*/ 90 h 97"/>
                  <a:gd name="T24" fmla="*/ 85 w 105"/>
                  <a:gd name="T25" fmla="*/ 53 h 97"/>
                  <a:gd name="T26" fmla="*/ 85 w 105"/>
                  <a:gd name="T27" fmla="*/ 28 h 97"/>
                  <a:gd name="T28" fmla="*/ 80 w 105"/>
                  <a:gd name="T29" fmla="*/ 28 h 97"/>
                  <a:gd name="T30" fmla="*/ 80 w 105"/>
                  <a:gd name="T31" fmla="*/ 80 h 97"/>
                  <a:gd name="T32" fmla="*/ 25 w 105"/>
                  <a:gd name="T33" fmla="*/ 80 h 97"/>
                  <a:gd name="T34" fmla="*/ 25 w 105"/>
                  <a:gd name="T35" fmla="*/ 28 h 97"/>
                  <a:gd name="T36" fmla="*/ 20 w 105"/>
                  <a:gd name="T37" fmla="*/ 28 h 97"/>
                  <a:gd name="T38" fmla="*/ 20 w 105"/>
                  <a:gd name="T39" fmla="*/ 53 h 97"/>
                  <a:gd name="T40" fmla="*/ 20 w 105"/>
                  <a:gd name="T41" fmla="*/ 90 h 97"/>
                  <a:gd name="T42" fmla="*/ 12 w 105"/>
                  <a:gd name="T43" fmla="*/ 97 h 97"/>
                  <a:gd name="T44" fmla="*/ 10 w 105"/>
                  <a:gd name="T45" fmla="*/ 97 h 97"/>
                  <a:gd name="T46" fmla="*/ 3 w 105"/>
                  <a:gd name="T47" fmla="*/ 90 h 97"/>
                  <a:gd name="T48" fmla="*/ 3 w 105"/>
                  <a:gd name="T49" fmla="*/ 36 h 97"/>
                  <a:gd name="T50" fmla="*/ 20 w 105"/>
                  <a:gd name="T51" fmla="*/ 0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05" h="97">
                    <a:moveTo>
                      <a:pt x="20" y="0"/>
                    </a:moveTo>
                    <a:cubicBezTo>
                      <a:pt x="34" y="0"/>
                      <a:pt x="34" y="0"/>
                      <a:pt x="34" y="0"/>
                    </a:cubicBezTo>
                    <a:cubicBezTo>
                      <a:pt x="39" y="4"/>
                      <a:pt x="46" y="6"/>
                      <a:pt x="52" y="6"/>
                    </a:cubicBezTo>
                    <a:cubicBezTo>
                      <a:pt x="59" y="6"/>
                      <a:pt x="65" y="4"/>
                      <a:pt x="70" y="0"/>
                    </a:cubicBezTo>
                    <a:cubicBezTo>
                      <a:pt x="85" y="0"/>
                      <a:pt x="85" y="0"/>
                      <a:pt x="85" y="0"/>
                    </a:cubicBezTo>
                    <a:cubicBezTo>
                      <a:pt x="85" y="1"/>
                      <a:pt x="85" y="1"/>
                      <a:pt x="85" y="1"/>
                    </a:cubicBezTo>
                    <a:cubicBezTo>
                      <a:pt x="85" y="1"/>
                      <a:pt x="85" y="0"/>
                      <a:pt x="85" y="0"/>
                    </a:cubicBezTo>
                    <a:cubicBezTo>
                      <a:pt x="105" y="0"/>
                      <a:pt x="102" y="27"/>
                      <a:pt x="102" y="36"/>
                    </a:cubicBezTo>
                    <a:cubicBezTo>
                      <a:pt x="102" y="90"/>
                      <a:pt x="102" y="90"/>
                      <a:pt x="102" y="90"/>
                    </a:cubicBezTo>
                    <a:cubicBezTo>
                      <a:pt x="102" y="94"/>
                      <a:pt x="99" y="97"/>
                      <a:pt x="95" y="97"/>
                    </a:cubicBezTo>
                    <a:cubicBezTo>
                      <a:pt x="92" y="97"/>
                      <a:pt x="92" y="97"/>
                      <a:pt x="92" y="97"/>
                    </a:cubicBezTo>
                    <a:cubicBezTo>
                      <a:pt x="88" y="97"/>
                      <a:pt x="85" y="94"/>
                      <a:pt x="85" y="90"/>
                    </a:cubicBezTo>
                    <a:cubicBezTo>
                      <a:pt x="85" y="53"/>
                      <a:pt x="85" y="53"/>
                      <a:pt x="85" y="53"/>
                    </a:cubicBezTo>
                    <a:cubicBezTo>
                      <a:pt x="85" y="28"/>
                      <a:pt x="85" y="28"/>
                      <a:pt x="85" y="28"/>
                    </a:cubicBezTo>
                    <a:cubicBezTo>
                      <a:pt x="80" y="28"/>
                      <a:pt x="80" y="28"/>
                      <a:pt x="80" y="28"/>
                    </a:cubicBezTo>
                    <a:cubicBezTo>
                      <a:pt x="80" y="80"/>
                      <a:pt x="80" y="80"/>
                      <a:pt x="80" y="80"/>
                    </a:cubicBezTo>
                    <a:cubicBezTo>
                      <a:pt x="25" y="80"/>
                      <a:pt x="25" y="80"/>
                      <a:pt x="25" y="80"/>
                    </a:cubicBezTo>
                    <a:cubicBezTo>
                      <a:pt x="25" y="28"/>
                      <a:pt x="25" y="28"/>
                      <a:pt x="25" y="28"/>
                    </a:cubicBezTo>
                    <a:cubicBezTo>
                      <a:pt x="20" y="28"/>
                      <a:pt x="20" y="28"/>
                      <a:pt x="20" y="28"/>
                    </a:cubicBezTo>
                    <a:cubicBezTo>
                      <a:pt x="20" y="53"/>
                      <a:pt x="20" y="53"/>
                      <a:pt x="20" y="53"/>
                    </a:cubicBezTo>
                    <a:cubicBezTo>
                      <a:pt x="20" y="90"/>
                      <a:pt x="20" y="90"/>
                      <a:pt x="20" y="90"/>
                    </a:cubicBezTo>
                    <a:cubicBezTo>
                      <a:pt x="20" y="94"/>
                      <a:pt x="16" y="97"/>
                      <a:pt x="12" y="97"/>
                    </a:cubicBezTo>
                    <a:cubicBezTo>
                      <a:pt x="10" y="97"/>
                      <a:pt x="10" y="97"/>
                      <a:pt x="10" y="97"/>
                    </a:cubicBezTo>
                    <a:cubicBezTo>
                      <a:pt x="6" y="97"/>
                      <a:pt x="3" y="94"/>
                      <a:pt x="3" y="90"/>
                    </a:cubicBezTo>
                    <a:cubicBezTo>
                      <a:pt x="3" y="36"/>
                      <a:pt x="3" y="36"/>
                      <a:pt x="3" y="36"/>
                    </a:cubicBezTo>
                    <a:cubicBezTo>
                      <a:pt x="3" y="27"/>
                      <a:pt x="0" y="0"/>
                      <a:pt x="20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78" name="Freeform 56">
                <a:extLst>
                  <a:ext uri="{FF2B5EF4-FFF2-40B4-BE49-F238E27FC236}">
                    <a16:creationId xmlns:a16="http://schemas.microsoft.com/office/drawing/2014/main" id="{919418C9-4006-4414-B0BE-EC04BA5D2C8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63122" y="5394467"/>
                <a:ext cx="206375" cy="214313"/>
              </a:xfrm>
              <a:custGeom>
                <a:avLst/>
                <a:gdLst>
                  <a:gd name="T0" fmla="*/ 45 w 55"/>
                  <a:gd name="T1" fmla="*/ 50 h 57"/>
                  <a:gd name="T2" fmla="*/ 27 w 55"/>
                  <a:gd name="T3" fmla="*/ 57 h 57"/>
                  <a:gd name="T4" fmla="*/ 9 w 55"/>
                  <a:gd name="T5" fmla="*/ 50 h 57"/>
                  <a:gd name="T6" fmla="*/ 4 w 55"/>
                  <a:gd name="T7" fmla="*/ 43 h 57"/>
                  <a:gd name="T8" fmla="*/ 0 w 55"/>
                  <a:gd name="T9" fmla="*/ 28 h 57"/>
                  <a:gd name="T10" fmla="*/ 27 w 55"/>
                  <a:gd name="T11" fmla="*/ 0 h 57"/>
                  <a:gd name="T12" fmla="*/ 55 w 55"/>
                  <a:gd name="T13" fmla="*/ 28 h 57"/>
                  <a:gd name="T14" fmla="*/ 51 w 55"/>
                  <a:gd name="T15" fmla="*/ 42 h 57"/>
                  <a:gd name="T16" fmla="*/ 45 w 55"/>
                  <a:gd name="T17" fmla="*/ 5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5" h="57">
                    <a:moveTo>
                      <a:pt x="45" y="50"/>
                    </a:moveTo>
                    <a:cubicBezTo>
                      <a:pt x="40" y="54"/>
                      <a:pt x="34" y="57"/>
                      <a:pt x="27" y="57"/>
                    </a:cubicBezTo>
                    <a:cubicBezTo>
                      <a:pt x="21" y="57"/>
                      <a:pt x="14" y="54"/>
                      <a:pt x="9" y="50"/>
                    </a:cubicBezTo>
                    <a:cubicBezTo>
                      <a:pt x="7" y="48"/>
                      <a:pt x="5" y="45"/>
                      <a:pt x="4" y="43"/>
                    </a:cubicBezTo>
                    <a:cubicBezTo>
                      <a:pt x="1" y="38"/>
                      <a:pt x="0" y="34"/>
                      <a:pt x="0" y="28"/>
                    </a:cubicBezTo>
                    <a:cubicBezTo>
                      <a:pt x="0" y="13"/>
                      <a:pt x="12" y="0"/>
                      <a:pt x="27" y="0"/>
                    </a:cubicBezTo>
                    <a:cubicBezTo>
                      <a:pt x="43" y="0"/>
                      <a:pt x="55" y="13"/>
                      <a:pt x="55" y="28"/>
                    </a:cubicBezTo>
                    <a:cubicBezTo>
                      <a:pt x="55" y="33"/>
                      <a:pt x="54" y="38"/>
                      <a:pt x="51" y="42"/>
                    </a:cubicBezTo>
                    <a:cubicBezTo>
                      <a:pt x="50" y="45"/>
                      <a:pt x="48" y="48"/>
                      <a:pt x="45" y="5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79" name="Freeform 57">
                <a:extLst>
                  <a:ext uri="{FF2B5EF4-FFF2-40B4-BE49-F238E27FC236}">
                    <a16:creationId xmlns:a16="http://schemas.microsoft.com/office/drawing/2014/main" id="{30DC8DB3-81E5-4E23-BB09-CD4DDA0FBE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63122" y="5935805"/>
                <a:ext cx="206375" cy="528638"/>
              </a:xfrm>
              <a:custGeom>
                <a:avLst/>
                <a:gdLst>
                  <a:gd name="T0" fmla="*/ 8 w 55"/>
                  <a:gd name="T1" fmla="*/ 0 h 141"/>
                  <a:gd name="T2" fmla="*/ 11 w 55"/>
                  <a:gd name="T3" fmla="*/ 0 h 141"/>
                  <a:gd name="T4" fmla="*/ 12 w 55"/>
                  <a:gd name="T5" fmla="*/ 0 h 141"/>
                  <a:gd name="T6" fmla="*/ 13 w 55"/>
                  <a:gd name="T7" fmla="*/ 0 h 141"/>
                  <a:gd name="T8" fmla="*/ 14 w 55"/>
                  <a:gd name="T9" fmla="*/ 0 h 141"/>
                  <a:gd name="T10" fmla="*/ 41 w 55"/>
                  <a:gd name="T11" fmla="*/ 0 h 141"/>
                  <a:gd name="T12" fmla="*/ 42 w 55"/>
                  <a:gd name="T13" fmla="*/ 0 h 141"/>
                  <a:gd name="T14" fmla="*/ 43 w 55"/>
                  <a:gd name="T15" fmla="*/ 0 h 141"/>
                  <a:gd name="T16" fmla="*/ 44 w 55"/>
                  <a:gd name="T17" fmla="*/ 0 h 141"/>
                  <a:gd name="T18" fmla="*/ 46 w 55"/>
                  <a:gd name="T19" fmla="*/ 0 h 141"/>
                  <a:gd name="T20" fmla="*/ 47 w 55"/>
                  <a:gd name="T21" fmla="*/ 0 h 141"/>
                  <a:gd name="T22" fmla="*/ 55 w 55"/>
                  <a:gd name="T23" fmla="*/ 0 h 141"/>
                  <a:gd name="T24" fmla="*/ 55 w 55"/>
                  <a:gd name="T25" fmla="*/ 7 h 141"/>
                  <a:gd name="T26" fmla="*/ 55 w 55"/>
                  <a:gd name="T27" fmla="*/ 8 h 141"/>
                  <a:gd name="T28" fmla="*/ 55 w 55"/>
                  <a:gd name="T29" fmla="*/ 12 h 141"/>
                  <a:gd name="T30" fmla="*/ 55 w 55"/>
                  <a:gd name="T31" fmla="*/ 15 h 141"/>
                  <a:gd name="T32" fmla="*/ 55 w 55"/>
                  <a:gd name="T33" fmla="*/ 18 h 141"/>
                  <a:gd name="T34" fmla="*/ 55 w 55"/>
                  <a:gd name="T35" fmla="*/ 131 h 141"/>
                  <a:gd name="T36" fmla="*/ 46 w 55"/>
                  <a:gd name="T37" fmla="*/ 141 h 141"/>
                  <a:gd name="T38" fmla="*/ 41 w 55"/>
                  <a:gd name="T39" fmla="*/ 141 h 141"/>
                  <a:gd name="T40" fmla="*/ 32 w 55"/>
                  <a:gd name="T41" fmla="*/ 131 h 141"/>
                  <a:gd name="T42" fmla="*/ 32 w 55"/>
                  <a:gd name="T43" fmla="*/ 21 h 141"/>
                  <a:gd name="T44" fmla="*/ 23 w 55"/>
                  <a:gd name="T45" fmla="*/ 21 h 141"/>
                  <a:gd name="T46" fmla="*/ 23 w 55"/>
                  <a:gd name="T47" fmla="*/ 131 h 141"/>
                  <a:gd name="T48" fmla="*/ 13 w 55"/>
                  <a:gd name="T49" fmla="*/ 141 h 141"/>
                  <a:gd name="T50" fmla="*/ 9 w 55"/>
                  <a:gd name="T51" fmla="*/ 141 h 141"/>
                  <a:gd name="T52" fmla="*/ 0 w 55"/>
                  <a:gd name="T53" fmla="*/ 131 h 141"/>
                  <a:gd name="T54" fmla="*/ 0 w 55"/>
                  <a:gd name="T55" fmla="*/ 18 h 141"/>
                  <a:gd name="T56" fmla="*/ 0 w 55"/>
                  <a:gd name="T57" fmla="*/ 15 h 141"/>
                  <a:gd name="T58" fmla="*/ 0 w 55"/>
                  <a:gd name="T59" fmla="*/ 12 h 141"/>
                  <a:gd name="T60" fmla="*/ 0 w 55"/>
                  <a:gd name="T61" fmla="*/ 8 h 141"/>
                  <a:gd name="T62" fmla="*/ 0 w 55"/>
                  <a:gd name="T63" fmla="*/ 8 h 141"/>
                  <a:gd name="T64" fmla="*/ 0 w 55"/>
                  <a:gd name="T65" fmla="*/ 0 h 141"/>
                  <a:gd name="T66" fmla="*/ 8 w 55"/>
                  <a:gd name="T67" fmla="*/ 0 h 1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55" h="141">
                    <a:moveTo>
                      <a:pt x="8" y="0"/>
                    </a:moveTo>
                    <a:cubicBezTo>
                      <a:pt x="11" y="0"/>
                      <a:pt x="11" y="0"/>
                      <a:pt x="11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41" y="0"/>
                      <a:pt x="41" y="0"/>
                      <a:pt x="41" y="0"/>
                    </a:cubicBezTo>
                    <a:cubicBezTo>
                      <a:pt x="42" y="0"/>
                      <a:pt x="42" y="0"/>
                      <a:pt x="42" y="0"/>
                    </a:cubicBezTo>
                    <a:cubicBezTo>
                      <a:pt x="43" y="0"/>
                      <a:pt x="43" y="0"/>
                      <a:pt x="43" y="0"/>
                    </a:cubicBezTo>
                    <a:cubicBezTo>
                      <a:pt x="44" y="0"/>
                      <a:pt x="44" y="0"/>
                      <a:pt x="44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47" y="0"/>
                      <a:pt x="47" y="0"/>
                      <a:pt x="47" y="0"/>
                    </a:cubicBezTo>
                    <a:cubicBezTo>
                      <a:pt x="55" y="0"/>
                      <a:pt x="55" y="0"/>
                      <a:pt x="55" y="0"/>
                    </a:cubicBezTo>
                    <a:cubicBezTo>
                      <a:pt x="55" y="7"/>
                      <a:pt x="55" y="7"/>
                      <a:pt x="55" y="7"/>
                    </a:cubicBezTo>
                    <a:cubicBezTo>
                      <a:pt x="55" y="8"/>
                      <a:pt x="55" y="8"/>
                      <a:pt x="55" y="8"/>
                    </a:cubicBezTo>
                    <a:cubicBezTo>
                      <a:pt x="55" y="12"/>
                      <a:pt x="55" y="12"/>
                      <a:pt x="55" y="12"/>
                    </a:cubicBezTo>
                    <a:cubicBezTo>
                      <a:pt x="55" y="15"/>
                      <a:pt x="55" y="15"/>
                      <a:pt x="55" y="15"/>
                    </a:cubicBezTo>
                    <a:cubicBezTo>
                      <a:pt x="55" y="18"/>
                      <a:pt x="55" y="18"/>
                      <a:pt x="55" y="18"/>
                    </a:cubicBezTo>
                    <a:cubicBezTo>
                      <a:pt x="55" y="131"/>
                      <a:pt x="55" y="131"/>
                      <a:pt x="55" y="131"/>
                    </a:cubicBezTo>
                    <a:cubicBezTo>
                      <a:pt x="55" y="137"/>
                      <a:pt x="51" y="141"/>
                      <a:pt x="46" y="141"/>
                    </a:cubicBezTo>
                    <a:cubicBezTo>
                      <a:pt x="41" y="141"/>
                      <a:pt x="41" y="141"/>
                      <a:pt x="41" y="141"/>
                    </a:cubicBezTo>
                    <a:cubicBezTo>
                      <a:pt x="36" y="141"/>
                      <a:pt x="32" y="137"/>
                      <a:pt x="32" y="131"/>
                    </a:cubicBezTo>
                    <a:cubicBezTo>
                      <a:pt x="32" y="21"/>
                      <a:pt x="32" y="21"/>
                      <a:pt x="32" y="21"/>
                    </a:cubicBezTo>
                    <a:cubicBezTo>
                      <a:pt x="23" y="21"/>
                      <a:pt x="23" y="21"/>
                      <a:pt x="23" y="21"/>
                    </a:cubicBezTo>
                    <a:cubicBezTo>
                      <a:pt x="23" y="131"/>
                      <a:pt x="23" y="131"/>
                      <a:pt x="23" y="131"/>
                    </a:cubicBezTo>
                    <a:cubicBezTo>
                      <a:pt x="23" y="137"/>
                      <a:pt x="18" y="141"/>
                      <a:pt x="13" y="141"/>
                    </a:cubicBezTo>
                    <a:cubicBezTo>
                      <a:pt x="9" y="141"/>
                      <a:pt x="9" y="141"/>
                      <a:pt x="9" y="141"/>
                    </a:cubicBezTo>
                    <a:cubicBezTo>
                      <a:pt x="4" y="141"/>
                      <a:pt x="0" y="137"/>
                      <a:pt x="0" y="131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8" y="0"/>
                      <a:pt x="8" y="0"/>
                      <a:pt x="8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</p:grpSp>
      <p:sp>
        <p:nvSpPr>
          <p:cNvPr id="85" name="Rectangle 84">
            <a:extLst>
              <a:ext uri="{FF2B5EF4-FFF2-40B4-BE49-F238E27FC236}">
                <a16:creationId xmlns:a16="http://schemas.microsoft.com/office/drawing/2014/main" id="{D3A850FE-8D7D-4A86-868A-22C877556B2C}"/>
              </a:ext>
            </a:extLst>
          </p:cNvPr>
          <p:cNvSpPr/>
          <p:nvPr/>
        </p:nvSpPr>
        <p:spPr>
          <a:xfrm>
            <a:off x="8549986" y="2208784"/>
            <a:ext cx="280381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200" dirty="0"/>
              <a:t>Suitable for all categories business and personal presentation</a:t>
            </a:r>
          </a:p>
        </p:txBody>
      </p:sp>
      <p:sp>
        <p:nvSpPr>
          <p:cNvPr id="110" name="Rectangle 109">
            <a:extLst>
              <a:ext uri="{FF2B5EF4-FFF2-40B4-BE49-F238E27FC236}">
                <a16:creationId xmlns:a16="http://schemas.microsoft.com/office/drawing/2014/main" id="{F58E4703-6491-4647-A162-B7AD03082FE3}"/>
              </a:ext>
            </a:extLst>
          </p:cNvPr>
          <p:cNvSpPr/>
          <p:nvPr/>
        </p:nvSpPr>
        <p:spPr>
          <a:xfrm>
            <a:off x="1378809" y="3164601"/>
            <a:ext cx="2803814" cy="6168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id-ID" sz="1200" dirty="0"/>
              <a:t>Suitable for all categories business and personal presentation</a:t>
            </a:r>
          </a:p>
        </p:txBody>
      </p:sp>
      <p:sp>
        <p:nvSpPr>
          <p:cNvPr id="83" name="Rectangle 82">
            <a:extLst>
              <a:ext uri="{FF2B5EF4-FFF2-40B4-BE49-F238E27FC236}">
                <a16:creationId xmlns:a16="http://schemas.microsoft.com/office/drawing/2014/main" id="{D3A850FE-8D7D-4A86-868A-22C877556B2C}"/>
              </a:ext>
            </a:extLst>
          </p:cNvPr>
          <p:cNvSpPr/>
          <p:nvPr/>
        </p:nvSpPr>
        <p:spPr>
          <a:xfrm>
            <a:off x="7688427" y="3864206"/>
            <a:ext cx="280381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200" dirty="0"/>
              <a:t>Suitable for all categories business and personal presentation</a:t>
            </a:r>
          </a:p>
        </p:txBody>
      </p:sp>
      <p:sp>
        <p:nvSpPr>
          <p:cNvPr id="84" name="Rectangle 83">
            <a:extLst>
              <a:ext uri="{FF2B5EF4-FFF2-40B4-BE49-F238E27FC236}">
                <a16:creationId xmlns:a16="http://schemas.microsoft.com/office/drawing/2014/main" id="{F58E4703-6491-4647-A162-B7AD03082FE3}"/>
              </a:ext>
            </a:extLst>
          </p:cNvPr>
          <p:cNvSpPr/>
          <p:nvPr/>
        </p:nvSpPr>
        <p:spPr>
          <a:xfrm>
            <a:off x="2317361" y="4671013"/>
            <a:ext cx="2803814" cy="6168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id-ID" sz="1200" dirty="0"/>
              <a:t>Suitable for all categories business and personal presentation</a:t>
            </a:r>
          </a:p>
        </p:txBody>
      </p:sp>
    </p:spTree>
    <p:extLst>
      <p:ext uri="{BB962C8B-B14F-4D97-AF65-F5344CB8AC3E}">
        <p14:creationId xmlns:p14="http://schemas.microsoft.com/office/powerpoint/2010/main" val="377851179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4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7" grpId="0" animBg="1"/>
      <p:bldP spid="88" grpId="0" animBg="1"/>
      <p:bldP spid="89" grpId="0" animBg="1"/>
      <p:bldP spid="90" grpId="0" animBg="1"/>
      <p:bldP spid="161" grpId="0"/>
      <p:bldP spid="162" grpId="0"/>
      <p:bldP spid="163" grpId="0"/>
      <p:bldP spid="164" grpId="0"/>
      <p:bldP spid="85" grpId="0"/>
      <p:bldP spid="110" grpId="0"/>
      <p:bldP spid="83" grpId="0"/>
      <p:bldP spid="8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FUNNEL DIAGRAM</a:t>
            </a: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DBC8861B-EF86-4339-B272-E12AC438AAF2}"/>
              </a:ext>
            </a:extLst>
          </p:cNvPr>
          <p:cNvGrpSpPr/>
          <p:nvPr/>
        </p:nvGrpSpPr>
        <p:grpSpPr>
          <a:xfrm>
            <a:off x="606084" y="2524622"/>
            <a:ext cx="4086041" cy="4082505"/>
            <a:chOff x="606084" y="2524622"/>
            <a:chExt cx="4086041" cy="4082505"/>
          </a:xfrm>
        </p:grpSpPr>
        <p:sp>
          <p:nvSpPr>
            <p:cNvPr id="66" name="Freeform 7"/>
            <p:cNvSpPr>
              <a:spLocks noEditPoints="1"/>
            </p:cNvSpPr>
            <p:nvPr/>
          </p:nvSpPr>
          <p:spPr bwMode="auto">
            <a:xfrm>
              <a:off x="606084" y="2524622"/>
              <a:ext cx="4086041" cy="4082505"/>
            </a:xfrm>
            <a:custGeom>
              <a:avLst/>
              <a:gdLst>
                <a:gd name="T0" fmla="*/ 426 w 852"/>
                <a:gd name="T1" fmla="*/ 0 h 852"/>
                <a:gd name="T2" fmla="*/ 0 w 852"/>
                <a:gd name="T3" fmla="*/ 426 h 852"/>
                <a:gd name="T4" fmla="*/ 426 w 852"/>
                <a:gd name="T5" fmla="*/ 852 h 852"/>
                <a:gd name="T6" fmla="*/ 852 w 852"/>
                <a:gd name="T7" fmla="*/ 426 h 852"/>
                <a:gd name="T8" fmla="*/ 426 w 852"/>
                <a:gd name="T9" fmla="*/ 0 h 852"/>
                <a:gd name="T10" fmla="*/ 426 w 852"/>
                <a:gd name="T11" fmla="*/ 778 h 852"/>
                <a:gd name="T12" fmla="*/ 83 w 852"/>
                <a:gd name="T13" fmla="*/ 435 h 852"/>
                <a:gd name="T14" fmla="*/ 426 w 852"/>
                <a:gd name="T15" fmla="*/ 91 h 852"/>
                <a:gd name="T16" fmla="*/ 770 w 852"/>
                <a:gd name="T17" fmla="*/ 435 h 852"/>
                <a:gd name="T18" fmla="*/ 426 w 852"/>
                <a:gd name="T19" fmla="*/ 778 h 8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52" h="852">
                  <a:moveTo>
                    <a:pt x="426" y="0"/>
                  </a:moveTo>
                  <a:cubicBezTo>
                    <a:pt x="191" y="0"/>
                    <a:pt x="0" y="191"/>
                    <a:pt x="0" y="426"/>
                  </a:cubicBezTo>
                  <a:cubicBezTo>
                    <a:pt x="0" y="661"/>
                    <a:pt x="191" y="852"/>
                    <a:pt x="426" y="852"/>
                  </a:cubicBezTo>
                  <a:cubicBezTo>
                    <a:pt x="662" y="852"/>
                    <a:pt x="852" y="661"/>
                    <a:pt x="852" y="426"/>
                  </a:cubicBezTo>
                  <a:cubicBezTo>
                    <a:pt x="852" y="191"/>
                    <a:pt x="662" y="0"/>
                    <a:pt x="426" y="0"/>
                  </a:cubicBezTo>
                  <a:close/>
                  <a:moveTo>
                    <a:pt x="426" y="778"/>
                  </a:moveTo>
                  <a:cubicBezTo>
                    <a:pt x="237" y="778"/>
                    <a:pt x="83" y="625"/>
                    <a:pt x="83" y="435"/>
                  </a:cubicBezTo>
                  <a:cubicBezTo>
                    <a:pt x="83" y="245"/>
                    <a:pt x="237" y="91"/>
                    <a:pt x="426" y="91"/>
                  </a:cubicBezTo>
                  <a:cubicBezTo>
                    <a:pt x="616" y="91"/>
                    <a:pt x="770" y="245"/>
                    <a:pt x="770" y="435"/>
                  </a:cubicBezTo>
                  <a:cubicBezTo>
                    <a:pt x="770" y="625"/>
                    <a:pt x="616" y="778"/>
                    <a:pt x="426" y="778"/>
                  </a:cubicBezTo>
                  <a:close/>
                </a:path>
              </a:pathLst>
            </a:custGeom>
            <a:solidFill>
              <a:schemeClr val="accent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7" name="Freeform 8"/>
            <p:cNvSpPr>
              <a:spLocks noEditPoints="1"/>
            </p:cNvSpPr>
            <p:nvPr/>
          </p:nvSpPr>
          <p:spPr bwMode="auto">
            <a:xfrm>
              <a:off x="1021581" y="2953379"/>
              <a:ext cx="3295708" cy="3290403"/>
            </a:xfrm>
            <a:custGeom>
              <a:avLst/>
              <a:gdLst>
                <a:gd name="T0" fmla="*/ 343 w 687"/>
                <a:gd name="T1" fmla="*/ 0 h 687"/>
                <a:gd name="T2" fmla="*/ 0 w 687"/>
                <a:gd name="T3" fmla="*/ 344 h 687"/>
                <a:gd name="T4" fmla="*/ 343 w 687"/>
                <a:gd name="T5" fmla="*/ 687 h 687"/>
                <a:gd name="T6" fmla="*/ 687 w 687"/>
                <a:gd name="T7" fmla="*/ 344 h 687"/>
                <a:gd name="T8" fmla="*/ 343 w 687"/>
                <a:gd name="T9" fmla="*/ 0 h 687"/>
                <a:gd name="T10" fmla="*/ 346 w 687"/>
                <a:gd name="T11" fmla="*/ 592 h 687"/>
                <a:gd name="T12" fmla="*/ 87 w 687"/>
                <a:gd name="T13" fmla="*/ 333 h 687"/>
                <a:gd name="T14" fmla="*/ 346 w 687"/>
                <a:gd name="T15" fmla="*/ 74 h 687"/>
                <a:gd name="T16" fmla="*/ 605 w 687"/>
                <a:gd name="T17" fmla="*/ 333 h 687"/>
                <a:gd name="T18" fmla="*/ 346 w 687"/>
                <a:gd name="T19" fmla="*/ 592 h 6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87" h="687">
                  <a:moveTo>
                    <a:pt x="343" y="0"/>
                  </a:moveTo>
                  <a:cubicBezTo>
                    <a:pt x="154" y="0"/>
                    <a:pt x="0" y="154"/>
                    <a:pt x="0" y="344"/>
                  </a:cubicBezTo>
                  <a:cubicBezTo>
                    <a:pt x="0" y="534"/>
                    <a:pt x="154" y="687"/>
                    <a:pt x="343" y="687"/>
                  </a:cubicBezTo>
                  <a:cubicBezTo>
                    <a:pt x="533" y="687"/>
                    <a:pt x="687" y="534"/>
                    <a:pt x="687" y="344"/>
                  </a:cubicBezTo>
                  <a:cubicBezTo>
                    <a:pt x="687" y="154"/>
                    <a:pt x="533" y="0"/>
                    <a:pt x="343" y="0"/>
                  </a:cubicBezTo>
                  <a:close/>
                  <a:moveTo>
                    <a:pt x="346" y="592"/>
                  </a:moveTo>
                  <a:cubicBezTo>
                    <a:pt x="203" y="592"/>
                    <a:pt x="87" y="476"/>
                    <a:pt x="87" y="333"/>
                  </a:cubicBezTo>
                  <a:cubicBezTo>
                    <a:pt x="87" y="190"/>
                    <a:pt x="203" y="74"/>
                    <a:pt x="346" y="74"/>
                  </a:cubicBezTo>
                  <a:cubicBezTo>
                    <a:pt x="489" y="74"/>
                    <a:pt x="605" y="190"/>
                    <a:pt x="605" y="333"/>
                  </a:cubicBezTo>
                  <a:cubicBezTo>
                    <a:pt x="605" y="476"/>
                    <a:pt x="489" y="592"/>
                    <a:pt x="346" y="592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8" name="Freeform 9"/>
            <p:cNvSpPr>
              <a:spLocks noEditPoints="1"/>
            </p:cNvSpPr>
            <p:nvPr/>
          </p:nvSpPr>
          <p:spPr bwMode="auto">
            <a:xfrm>
              <a:off x="1421170" y="3314955"/>
              <a:ext cx="2484158" cy="2482389"/>
            </a:xfrm>
            <a:custGeom>
              <a:avLst/>
              <a:gdLst>
                <a:gd name="T0" fmla="*/ 259 w 518"/>
                <a:gd name="T1" fmla="*/ 0 h 518"/>
                <a:gd name="T2" fmla="*/ 0 w 518"/>
                <a:gd name="T3" fmla="*/ 259 h 518"/>
                <a:gd name="T4" fmla="*/ 259 w 518"/>
                <a:gd name="T5" fmla="*/ 518 h 518"/>
                <a:gd name="T6" fmla="*/ 518 w 518"/>
                <a:gd name="T7" fmla="*/ 259 h 518"/>
                <a:gd name="T8" fmla="*/ 259 w 518"/>
                <a:gd name="T9" fmla="*/ 0 h 518"/>
                <a:gd name="T10" fmla="*/ 261 w 518"/>
                <a:gd name="T11" fmla="*/ 462 h 518"/>
                <a:gd name="T12" fmla="*/ 64 w 518"/>
                <a:gd name="T13" fmla="*/ 265 h 518"/>
                <a:gd name="T14" fmla="*/ 261 w 518"/>
                <a:gd name="T15" fmla="*/ 68 h 518"/>
                <a:gd name="T16" fmla="*/ 458 w 518"/>
                <a:gd name="T17" fmla="*/ 265 h 518"/>
                <a:gd name="T18" fmla="*/ 261 w 518"/>
                <a:gd name="T19" fmla="*/ 462 h 5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18" h="518">
                  <a:moveTo>
                    <a:pt x="259" y="0"/>
                  </a:moveTo>
                  <a:cubicBezTo>
                    <a:pt x="116" y="0"/>
                    <a:pt x="0" y="116"/>
                    <a:pt x="0" y="259"/>
                  </a:cubicBezTo>
                  <a:cubicBezTo>
                    <a:pt x="0" y="402"/>
                    <a:pt x="116" y="518"/>
                    <a:pt x="259" y="518"/>
                  </a:cubicBezTo>
                  <a:cubicBezTo>
                    <a:pt x="402" y="518"/>
                    <a:pt x="518" y="402"/>
                    <a:pt x="518" y="259"/>
                  </a:cubicBezTo>
                  <a:cubicBezTo>
                    <a:pt x="518" y="116"/>
                    <a:pt x="402" y="0"/>
                    <a:pt x="259" y="0"/>
                  </a:cubicBezTo>
                  <a:close/>
                  <a:moveTo>
                    <a:pt x="261" y="462"/>
                  </a:moveTo>
                  <a:cubicBezTo>
                    <a:pt x="152" y="462"/>
                    <a:pt x="64" y="374"/>
                    <a:pt x="64" y="265"/>
                  </a:cubicBezTo>
                  <a:cubicBezTo>
                    <a:pt x="64" y="156"/>
                    <a:pt x="152" y="68"/>
                    <a:pt x="261" y="68"/>
                  </a:cubicBezTo>
                  <a:cubicBezTo>
                    <a:pt x="370" y="68"/>
                    <a:pt x="458" y="156"/>
                    <a:pt x="458" y="265"/>
                  </a:cubicBezTo>
                  <a:cubicBezTo>
                    <a:pt x="458" y="374"/>
                    <a:pt x="370" y="462"/>
                    <a:pt x="261" y="462"/>
                  </a:cubicBezTo>
                  <a:close/>
                </a:path>
              </a:pathLst>
            </a:custGeom>
            <a:solidFill>
              <a:schemeClr val="accent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9" name="Freeform 10"/>
            <p:cNvSpPr>
              <a:spLocks noEditPoints="1"/>
            </p:cNvSpPr>
            <p:nvPr/>
          </p:nvSpPr>
          <p:spPr bwMode="auto">
            <a:xfrm>
              <a:off x="1728817" y="3640282"/>
              <a:ext cx="1890080" cy="1888313"/>
            </a:xfrm>
            <a:custGeom>
              <a:avLst/>
              <a:gdLst>
                <a:gd name="T0" fmla="*/ 197 w 394"/>
                <a:gd name="T1" fmla="*/ 0 h 394"/>
                <a:gd name="T2" fmla="*/ 0 w 394"/>
                <a:gd name="T3" fmla="*/ 197 h 394"/>
                <a:gd name="T4" fmla="*/ 197 w 394"/>
                <a:gd name="T5" fmla="*/ 394 h 394"/>
                <a:gd name="T6" fmla="*/ 394 w 394"/>
                <a:gd name="T7" fmla="*/ 197 h 394"/>
                <a:gd name="T8" fmla="*/ 197 w 394"/>
                <a:gd name="T9" fmla="*/ 0 h 394"/>
                <a:gd name="T10" fmla="*/ 195 w 394"/>
                <a:gd name="T11" fmla="*/ 306 h 394"/>
                <a:gd name="T12" fmla="*/ 79 w 394"/>
                <a:gd name="T13" fmla="*/ 190 h 394"/>
                <a:gd name="T14" fmla="*/ 195 w 394"/>
                <a:gd name="T15" fmla="*/ 74 h 394"/>
                <a:gd name="T16" fmla="*/ 311 w 394"/>
                <a:gd name="T17" fmla="*/ 190 h 394"/>
                <a:gd name="T18" fmla="*/ 195 w 394"/>
                <a:gd name="T19" fmla="*/ 306 h 3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94" h="394">
                  <a:moveTo>
                    <a:pt x="197" y="0"/>
                  </a:moveTo>
                  <a:cubicBezTo>
                    <a:pt x="88" y="0"/>
                    <a:pt x="0" y="88"/>
                    <a:pt x="0" y="197"/>
                  </a:cubicBezTo>
                  <a:cubicBezTo>
                    <a:pt x="0" y="306"/>
                    <a:pt x="88" y="394"/>
                    <a:pt x="197" y="394"/>
                  </a:cubicBezTo>
                  <a:cubicBezTo>
                    <a:pt x="306" y="394"/>
                    <a:pt x="394" y="306"/>
                    <a:pt x="394" y="197"/>
                  </a:cubicBezTo>
                  <a:cubicBezTo>
                    <a:pt x="394" y="88"/>
                    <a:pt x="306" y="0"/>
                    <a:pt x="197" y="0"/>
                  </a:cubicBezTo>
                  <a:close/>
                  <a:moveTo>
                    <a:pt x="195" y="306"/>
                  </a:moveTo>
                  <a:cubicBezTo>
                    <a:pt x="131" y="306"/>
                    <a:pt x="79" y="254"/>
                    <a:pt x="79" y="190"/>
                  </a:cubicBezTo>
                  <a:cubicBezTo>
                    <a:pt x="79" y="126"/>
                    <a:pt x="131" y="74"/>
                    <a:pt x="195" y="74"/>
                  </a:cubicBezTo>
                  <a:cubicBezTo>
                    <a:pt x="259" y="74"/>
                    <a:pt x="311" y="126"/>
                    <a:pt x="311" y="190"/>
                  </a:cubicBezTo>
                  <a:cubicBezTo>
                    <a:pt x="311" y="254"/>
                    <a:pt x="259" y="306"/>
                    <a:pt x="195" y="306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0" name="Oval 11"/>
            <p:cNvSpPr>
              <a:spLocks noChangeArrowheads="1"/>
            </p:cNvSpPr>
            <p:nvPr/>
          </p:nvSpPr>
          <p:spPr bwMode="auto">
            <a:xfrm>
              <a:off x="2107187" y="3995667"/>
              <a:ext cx="1112125" cy="1112127"/>
            </a:xfrm>
            <a:prstGeom prst="ellipse">
              <a:avLst/>
            </a:prstGeom>
            <a:solidFill>
              <a:schemeClr val="accent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23092F97-21C2-4D1A-8D3B-654CB1E2193F}"/>
              </a:ext>
            </a:extLst>
          </p:cNvPr>
          <p:cNvGrpSpPr/>
          <p:nvPr/>
        </p:nvGrpSpPr>
        <p:grpSpPr>
          <a:xfrm>
            <a:off x="2508708" y="4340365"/>
            <a:ext cx="319054" cy="443405"/>
            <a:chOff x="2324418" y="4345806"/>
            <a:chExt cx="324836" cy="451441"/>
          </a:xfrm>
        </p:grpSpPr>
        <p:sp>
          <p:nvSpPr>
            <p:cNvPr id="129" name="Freeform 98"/>
            <p:cNvSpPr>
              <a:spLocks/>
            </p:cNvSpPr>
            <p:nvPr/>
          </p:nvSpPr>
          <p:spPr bwMode="auto">
            <a:xfrm>
              <a:off x="2487669" y="4345806"/>
              <a:ext cx="53307" cy="108280"/>
            </a:xfrm>
            <a:custGeom>
              <a:avLst/>
              <a:gdLst>
                <a:gd name="T0" fmla="*/ 12 w 12"/>
                <a:gd name="T1" fmla="*/ 12 h 24"/>
                <a:gd name="T2" fmla="*/ 0 w 12"/>
                <a:gd name="T3" fmla="*/ 0 h 24"/>
                <a:gd name="T4" fmla="*/ 0 w 12"/>
                <a:gd name="T5" fmla="*/ 24 h 24"/>
                <a:gd name="T6" fmla="*/ 12 w 12"/>
                <a:gd name="T7" fmla="*/ 12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24">
                  <a:moveTo>
                    <a:pt x="12" y="12"/>
                  </a:moveTo>
                  <a:cubicBezTo>
                    <a:pt x="12" y="6"/>
                    <a:pt x="6" y="0"/>
                    <a:pt x="0" y="0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6" y="24"/>
                    <a:pt x="12" y="19"/>
                    <a:pt x="12" y="12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0" name="Freeform 99"/>
            <p:cNvSpPr>
              <a:spLocks/>
            </p:cNvSpPr>
            <p:nvPr/>
          </p:nvSpPr>
          <p:spPr bwMode="auto">
            <a:xfrm>
              <a:off x="2487669" y="4472409"/>
              <a:ext cx="161585" cy="324838"/>
            </a:xfrm>
            <a:custGeom>
              <a:avLst/>
              <a:gdLst>
                <a:gd name="T0" fmla="*/ 35 w 36"/>
                <a:gd name="T1" fmla="*/ 23 h 72"/>
                <a:gd name="T2" fmla="*/ 16 w 36"/>
                <a:gd name="T3" fmla="*/ 1 h 72"/>
                <a:gd name="T4" fmla="*/ 14 w 36"/>
                <a:gd name="T5" fmla="*/ 0 h 72"/>
                <a:gd name="T6" fmla="*/ 14 w 36"/>
                <a:gd name="T7" fmla="*/ 0 h 72"/>
                <a:gd name="T8" fmla="*/ 0 w 36"/>
                <a:gd name="T9" fmla="*/ 0 h 72"/>
                <a:gd name="T10" fmla="*/ 0 w 36"/>
                <a:gd name="T11" fmla="*/ 40 h 72"/>
                <a:gd name="T12" fmla="*/ 2 w 36"/>
                <a:gd name="T13" fmla="*/ 40 h 72"/>
                <a:gd name="T14" fmla="*/ 2 w 36"/>
                <a:gd name="T15" fmla="*/ 72 h 72"/>
                <a:gd name="T16" fmla="*/ 14 w 36"/>
                <a:gd name="T17" fmla="*/ 72 h 72"/>
                <a:gd name="T18" fmla="*/ 14 w 36"/>
                <a:gd name="T19" fmla="*/ 14 h 72"/>
                <a:gd name="T20" fmla="*/ 27 w 36"/>
                <a:gd name="T21" fmla="*/ 30 h 72"/>
                <a:gd name="T22" fmla="*/ 32 w 36"/>
                <a:gd name="T23" fmla="*/ 30 h 72"/>
                <a:gd name="T24" fmla="*/ 34 w 36"/>
                <a:gd name="T25" fmla="*/ 28 h 72"/>
                <a:gd name="T26" fmla="*/ 35 w 36"/>
                <a:gd name="T27" fmla="*/ 23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6" h="72">
                  <a:moveTo>
                    <a:pt x="35" y="23"/>
                  </a:moveTo>
                  <a:cubicBezTo>
                    <a:pt x="16" y="1"/>
                    <a:pt x="16" y="1"/>
                    <a:pt x="16" y="1"/>
                  </a:cubicBezTo>
                  <a:cubicBezTo>
                    <a:pt x="16" y="1"/>
                    <a:pt x="15" y="0"/>
                    <a:pt x="14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2" y="40"/>
                    <a:pt x="2" y="40"/>
                    <a:pt x="2" y="40"/>
                  </a:cubicBezTo>
                  <a:cubicBezTo>
                    <a:pt x="2" y="72"/>
                    <a:pt x="2" y="72"/>
                    <a:pt x="2" y="72"/>
                  </a:cubicBezTo>
                  <a:cubicBezTo>
                    <a:pt x="14" y="72"/>
                    <a:pt x="14" y="72"/>
                    <a:pt x="14" y="72"/>
                  </a:cubicBezTo>
                  <a:cubicBezTo>
                    <a:pt x="14" y="14"/>
                    <a:pt x="14" y="14"/>
                    <a:pt x="14" y="14"/>
                  </a:cubicBezTo>
                  <a:cubicBezTo>
                    <a:pt x="27" y="30"/>
                    <a:pt x="27" y="30"/>
                    <a:pt x="27" y="30"/>
                  </a:cubicBezTo>
                  <a:cubicBezTo>
                    <a:pt x="28" y="31"/>
                    <a:pt x="30" y="31"/>
                    <a:pt x="32" y="30"/>
                  </a:cubicBezTo>
                  <a:cubicBezTo>
                    <a:pt x="34" y="28"/>
                    <a:pt x="34" y="28"/>
                    <a:pt x="34" y="28"/>
                  </a:cubicBezTo>
                  <a:cubicBezTo>
                    <a:pt x="36" y="27"/>
                    <a:pt x="36" y="25"/>
                    <a:pt x="35" y="23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9" name="Freeform 100"/>
            <p:cNvSpPr>
              <a:spLocks/>
            </p:cNvSpPr>
            <p:nvPr/>
          </p:nvSpPr>
          <p:spPr bwMode="auto">
            <a:xfrm>
              <a:off x="2429365" y="4345806"/>
              <a:ext cx="58303" cy="108280"/>
            </a:xfrm>
            <a:custGeom>
              <a:avLst/>
              <a:gdLst>
                <a:gd name="T0" fmla="*/ 13 w 13"/>
                <a:gd name="T1" fmla="*/ 0 h 24"/>
                <a:gd name="T2" fmla="*/ 0 w 13"/>
                <a:gd name="T3" fmla="*/ 12 h 24"/>
                <a:gd name="T4" fmla="*/ 13 w 13"/>
                <a:gd name="T5" fmla="*/ 24 h 24"/>
                <a:gd name="T6" fmla="*/ 13 w 13"/>
                <a:gd name="T7" fmla="*/ 24 h 24"/>
                <a:gd name="T8" fmla="*/ 13 w 13"/>
                <a:gd name="T9" fmla="*/ 0 h 24"/>
                <a:gd name="T10" fmla="*/ 13 w 13"/>
                <a:gd name="T11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" h="24">
                  <a:moveTo>
                    <a:pt x="13" y="0"/>
                  </a:moveTo>
                  <a:cubicBezTo>
                    <a:pt x="6" y="0"/>
                    <a:pt x="0" y="6"/>
                    <a:pt x="0" y="12"/>
                  </a:cubicBezTo>
                  <a:cubicBezTo>
                    <a:pt x="0" y="19"/>
                    <a:pt x="6" y="24"/>
                    <a:pt x="13" y="24"/>
                  </a:cubicBezTo>
                  <a:cubicBezTo>
                    <a:pt x="13" y="24"/>
                    <a:pt x="13" y="24"/>
                    <a:pt x="13" y="24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3" y="0"/>
                    <a:pt x="13" y="0"/>
                    <a:pt x="13" y="0"/>
                  </a:cubicBezTo>
                  <a:close/>
                </a:path>
              </a:pathLst>
            </a:custGeom>
            <a:solidFill>
              <a:schemeClr val="accent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0" name="Freeform 101"/>
            <p:cNvSpPr>
              <a:spLocks/>
            </p:cNvSpPr>
            <p:nvPr/>
          </p:nvSpPr>
          <p:spPr bwMode="auto">
            <a:xfrm>
              <a:off x="2324418" y="4472409"/>
              <a:ext cx="163251" cy="324838"/>
            </a:xfrm>
            <a:custGeom>
              <a:avLst/>
              <a:gdLst>
                <a:gd name="T0" fmla="*/ 22 w 36"/>
                <a:gd name="T1" fmla="*/ 0 h 72"/>
                <a:gd name="T2" fmla="*/ 20 w 36"/>
                <a:gd name="T3" fmla="*/ 1 h 72"/>
                <a:gd name="T4" fmla="*/ 1 w 36"/>
                <a:gd name="T5" fmla="*/ 23 h 72"/>
                <a:gd name="T6" fmla="*/ 1 w 36"/>
                <a:gd name="T7" fmla="*/ 28 h 72"/>
                <a:gd name="T8" fmla="*/ 4 w 36"/>
                <a:gd name="T9" fmla="*/ 30 h 72"/>
                <a:gd name="T10" fmla="*/ 8 w 36"/>
                <a:gd name="T11" fmla="*/ 30 h 72"/>
                <a:gd name="T12" fmla="*/ 22 w 36"/>
                <a:gd name="T13" fmla="*/ 14 h 72"/>
                <a:gd name="T14" fmla="*/ 22 w 36"/>
                <a:gd name="T15" fmla="*/ 72 h 72"/>
                <a:gd name="T16" fmla="*/ 34 w 36"/>
                <a:gd name="T17" fmla="*/ 72 h 72"/>
                <a:gd name="T18" fmla="*/ 34 w 36"/>
                <a:gd name="T19" fmla="*/ 40 h 72"/>
                <a:gd name="T20" fmla="*/ 36 w 36"/>
                <a:gd name="T21" fmla="*/ 40 h 72"/>
                <a:gd name="T22" fmla="*/ 36 w 36"/>
                <a:gd name="T23" fmla="*/ 0 h 72"/>
                <a:gd name="T24" fmla="*/ 22 w 36"/>
                <a:gd name="T25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6" h="72">
                  <a:moveTo>
                    <a:pt x="22" y="0"/>
                  </a:moveTo>
                  <a:cubicBezTo>
                    <a:pt x="21" y="0"/>
                    <a:pt x="20" y="1"/>
                    <a:pt x="20" y="1"/>
                  </a:cubicBezTo>
                  <a:cubicBezTo>
                    <a:pt x="1" y="23"/>
                    <a:pt x="1" y="23"/>
                    <a:pt x="1" y="23"/>
                  </a:cubicBezTo>
                  <a:cubicBezTo>
                    <a:pt x="0" y="25"/>
                    <a:pt x="0" y="27"/>
                    <a:pt x="1" y="28"/>
                  </a:cubicBezTo>
                  <a:cubicBezTo>
                    <a:pt x="4" y="30"/>
                    <a:pt x="4" y="30"/>
                    <a:pt x="4" y="30"/>
                  </a:cubicBezTo>
                  <a:cubicBezTo>
                    <a:pt x="5" y="31"/>
                    <a:pt x="7" y="31"/>
                    <a:pt x="8" y="30"/>
                  </a:cubicBezTo>
                  <a:cubicBezTo>
                    <a:pt x="22" y="14"/>
                    <a:pt x="22" y="14"/>
                    <a:pt x="22" y="14"/>
                  </a:cubicBezTo>
                  <a:cubicBezTo>
                    <a:pt x="22" y="72"/>
                    <a:pt x="22" y="72"/>
                    <a:pt x="22" y="72"/>
                  </a:cubicBezTo>
                  <a:cubicBezTo>
                    <a:pt x="34" y="72"/>
                    <a:pt x="34" y="72"/>
                    <a:pt x="34" y="72"/>
                  </a:cubicBezTo>
                  <a:cubicBezTo>
                    <a:pt x="34" y="40"/>
                    <a:pt x="34" y="40"/>
                    <a:pt x="34" y="40"/>
                  </a:cubicBezTo>
                  <a:cubicBezTo>
                    <a:pt x="36" y="40"/>
                    <a:pt x="36" y="40"/>
                    <a:pt x="36" y="4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22" y="0"/>
                    <a:pt x="22" y="0"/>
                    <a:pt x="22" y="0"/>
                  </a:cubicBezTo>
                  <a:close/>
                </a:path>
              </a:pathLst>
            </a:custGeom>
            <a:solidFill>
              <a:schemeClr val="accent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205BA569-74BB-4EFA-8F96-5808642F0019}"/>
              </a:ext>
            </a:extLst>
          </p:cNvPr>
          <p:cNvGrpSpPr/>
          <p:nvPr/>
        </p:nvGrpSpPr>
        <p:grpSpPr>
          <a:xfrm>
            <a:off x="2176566" y="4340365"/>
            <a:ext cx="319052" cy="443409"/>
            <a:chOff x="1986258" y="4345806"/>
            <a:chExt cx="324834" cy="451445"/>
          </a:xfrm>
        </p:grpSpPr>
        <p:sp>
          <p:nvSpPr>
            <p:cNvPr id="125" name="Freeform 102"/>
            <p:cNvSpPr>
              <a:spLocks/>
            </p:cNvSpPr>
            <p:nvPr/>
          </p:nvSpPr>
          <p:spPr bwMode="auto">
            <a:xfrm>
              <a:off x="2147840" y="4345806"/>
              <a:ext cx="54972" cy="108280"/>
            </a:xfrm>
            <a:custGeom>
              <a:avLst/>
              <a:gdLst>
                <a:gd name="T0" fmla="*/ 12 w 12"/>
                <a:gd name="T1" fmla="*/ 12 h 24"/>
                <a:gd name="T2" fmla="*/ 0 w 12"/>
                <a:gd name="T3" fmla="*/ 0 h 24"/>
                <a:gd name="T4" fmla="*/ 0 w 12"/>
                <a:gd name="T5" fmla="*/ 24 h 24"/>
                <a:gd name="T6" fmla="*/ 12 w 12"/>
                <a:gd name="T7" fmla="*/ 12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24">
                  <a:moveTo>
                    <a:pt x="12" y="12"/>
                  </a:moveTo>
                  <a:cubicBezTo>
                    <a:pt x="12" y="6"/>
                    <a:pt x="7" y="0"/>
                    <a:pt x="0" y="0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7" y="24"/>
                    <a:pt x="12" y="19"/>
                    <a:pt x="12" y="12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6" name="Freeform 103"/>
            <p:cNvSpPr>
              <a:spLocks/>
            </p:cNvSpPr>
            <p:nvPr/>
          </p:nvSpPr>
          <p:spPr bwMode="auto">
            <a:xfrm>
              <a:off x="2147841" y="4472409"/>
              <a:ext cx="163251" cy="324838"/>
            </a:xfrm>
            <a:custGeom>
              <a:avLst/>
              <a:gdLst>
                <a:gd name="T0" fmla="*/ 35 w 36"/>
                <a:gd name="T1" fmla="*/ 23 h 72"/>
                <a:gd name="T2" fmla="*/ 17 w 36"/>
                <a:gd name="T3" fmla="*/ 1 h 72"/>
                <a:gd name="T4" fmla="*/ 15 w 36"/>
                <a:gd name="T5" fmla="*/ 0 h 72"/>
                <a:gd name="T6" fmla="*/ 15 w 36"/>
                <a:gd name="T7" fmla="*/ 0 h 72"/>
                <a:gd name="T8" fmla="*/ 0 w 36"/>
                <a:gd name="T9" fmla="*/ 0 h 72"/>
                <a:gd name="T10" fmla="*/ 0 w 36"/>
                <a:gd name="T11" fmla="*/ 40 h 72"/>
                <a:gd name="T12" fmla="*/ 2 w 36"/>
                <a:gd name="T13" fmla="*/ 40 h 72"/>
                <a:gd name="T14" fmla="*/ 2 w 36"/>
                <a:gd name="T15" fmla="*/ 72 h 72"/>
                <a:gd name="T16" fmla="*/ 15 w 36"/>
                <a:gd name="T17" fmla="*/ 72 h 72"/>
                <a:gd name="T18" fmla="*/ 15 w 36"/>
                <a:gd name="T19" fmla="*/ 14 h 72"/>
                <a:gd name="T20" fmla="*/ 28 w 36"/>
                <a:gd name="T21" fmla="*/ 30 h 72"/>
                <a:gd name="T22" fmla="*/ 32 w 36"/>
                <a:gd name="T23" fmla="*/ 30 h 72"/>
                <a:gd name="T24" fmla="*/ 35 w 36"/>
                <a:gd name="T25" fmla="*/ 28 h 72"/>
                <a:gd name="T26" fmla="*/ 35 w 36"/>
                <a:gd name="T27" fmla="*/ 23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6" h="72">
                  <a:moveTo>
                    <a:pt x="35" y="23"/>
                  </a:moveTo>
                  <a:cubicBezTo>
                    <a:pt x="17" y="1"/>
                    <a:pt x="17" y="1"/>
                    <a:pt x="17" y="1"/>
                  </a:cubicBezTo>
                  <a:cubicBezTo>
                    <a:pt x="16" y="1"/>
                    <a:pt x="15" y="0"/>
                    <a:pt x="15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2" y="40"/>
                    <a:pt x="2" y="40"/>
                    <a:pt x="2" y="40"/>
                  </a:cubicBezTo>
                  <a:cubicBezTo>
                    <a:pt x="2" y="72"/>
                    <a:pt x="2" y="72"/>
                    <a:pt x="2" y="72"/>
                  </a:cubicBezTo>
                  <a:cubicBezTo>
                    <a:pt x="15" y="72"/>
                    <a:pt x="15" y="72"/>
                    <a:pt x="15" y="72"/>
                  </a:cubicBezTo>
                  <a:cubicBezTo>
                    <a:pt x="15" y="14"/>
                    <a:pt x="15" y="14"/>
                    <a:pt x="15" y="14"/>
                  </a:cubicBezTo>
                  <a:cubicBezTo>
                    <a:pt x="28" y="30"/>
                    <a:pt x="28" y="30"/>
                    <a:pt x="28" y="30"/>
                  </a:cubicBezTo>
                  <a:cubicBezTo>
                    <a:pt x="29" y="31"/>
                    <a:pt x="31" y="31"/>
                    <a:pt x="32" y="30"/>
                  </a:cubicBezTo>
                  <a:cubicBezTo>
                    <a:pt x="35" y="28"/>
                    <a:pt x="35" y="28"/>
                    <a:pt x="35" y="28"/>
                  </a:cubicBezTo>
                  <a:cubicBezTo>
                    <a:pt x="36" y="27"/>
                    <a:pt x="36" y="25"/>
                    <a:pt x="35" y="23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7" name="Freeform 104"/>
            <p:cNvSpPr>
              <a:spLocks/>
            </p:cNvSpPr>
            <p:nvPr/>
          </p:nvSpPr>
          <p:spPr bwMode="auto">
            <a:xfrm>
              <a:off x="2094535" y="4345806"/>
              <a:ext cx="53307" cy="108280"/>
            </a:xfrm>
            <a:custGeom>
              <a:avLst/>
              <a:gdLst>
                <a:gd name="T0" fmla="*/ 12 w 12"/>
                <a:gd name="T1" fmla="*/ 0 h 24"/>
                <a:gd name="T2" fmla="*/ 0 w 12"/>
                <a:gd name="T3" fmla="*/ 12 h 24"/>
                <a:gd name="T4" fmla="*/ 12 w 12"/>
                <a:gd name="T5" fmla="*/ 24 h 24"/>
                <a:gd name="T6" fmla="*/ 12 w 12"/>
                <a:gd name="T7" fmla="*/ 24 h 24"/>
                <a:gd name="T8" fmla="*/ 12 w 12"/>
                <a:gd name="T9" fmla="*/ 0 h 24"/>
                <a:gd name="T10" fmla="*/ 12 w 12"/>
                <a:gd name="T11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" h="24">
                  <a:moveTo>
                    <a:pt x="12" y="0"/>
                  </a:moveTo>
                  <a:cubicBezTo>
                    <a:pt x="5" y="0"/>
                    <a:pt x="0" y="6"/>
                    <a:pt x="0" y="12"/>
                  </a:cubicBezTo>
                  <a:cubicBezTo>
                    <a:pt x="0" y="19"/>
                    <a:pt x="5" y="24"/>
                    <a:pt x="12" y="24"/>
                  </a:cubicBezTo>
                  <a:cubicBezTo>
                    <a:pt x="12" y="24"/>
                    <a:pt x="12" y="24"/>
                    <a:pt x="12" y="24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0"/>
                    <a:pt x="12" y="0"/>
                    <a:pt x="12" y="0"/>
                  </a:cubicBez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8" name="Freeform 105"/>
            <p:cNvSpPr>
              <a:spLocks/>
            </p:cNvSpPr>
            <p:nvPr/>
          </p:nvSpPr>
          <p:spPr bwMode="auto">
            <a:xfrm>
              <a:off x="1986258" y="4472413"/>
              <a:ext cx="161585" cy="324838"/>
            </a:xfrm>
            <a:custGeom>
              <a:avLst/>
              <a:gdLst>
                <a:gd name="T0" fmla="*/ 22 w 36"/>
                <a:gd name="T1" fmla="*/ 0 h 72"/>
                <a:gd name="T2" fmla="*/ 20 w 36"/>
                <a:gd name="T3" fmla="*/ 1 h 72"/>
                <a:gd name="T4" fmla="*/ 1 w 36"/>
                <a:gd name="T5" fmla="*/ 23 h 72"/>
                <a:gd name="T6" fmla="*/ 2 w 36"/>
                <a:gd name="T7" fmla="*/ 28 h 72"/>
                <a:gd name="T8" fmla="*/ 5 w 36"/>
                <a:gd name="T9" fmla="*/ 30 h 72"/>
                <a:gd name="T10" fmla="*/ 9 w 36"/>
                <a:gd name="T11" fmla="*/ 30 h 72"/>
                <a:gd name="T12" fmla="*/ 22 w 36"/>
                <a:gd name="T13" fmla="*/ 14 h 72"/>
                <a:gd name="T14" fmla="*/ 22 w 36"/>
                <a:gd name="T15" fmla="*/ 72 h 72"/>
                <a:gd name="T16" fmla="*/ 35 w 36"/>
                <a:gd name="T17" fmla="*/ 72 h 72"/>
                <a:gd name="T18" fmla="*/ 35 w 36"/>
                <a:gd name="T19" fmla="*/ 40 h 72"/>
                <a:gd name="T20" fmla="*/ 36 w 36"/>
                <a:gd name="T21" fmla="*/ 40 h 72"/>
                <a:gd name="T22" fmla="*/ 36 w 36"/>
                <a:gd name="T23" fmla="*/ 0 h 72"/>
                <a:gd name="T24" fmla="*/ 22 w 36"/>
                <a:gd name="T25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6" h="72">
                  <a:moveTo>
                    <a:pt x="22" y="0"/>
                  </a:moveTo>
                  <a:cubicBezTo>
                    <a:pt x="21" y="0"/>
                    <a:pt x="21" y="1"/>
                    <a:pt x="20" y="1"/>
                  </a:cubicBezTo>
                  <a:cubicBezTo>
                    <a:pt x="1" y="23"/>
                    <a:pt x="1" y="23"/>
                    <a:pt x="1" y="23"/>
                  </a:cubicBezTo>
                  <a:cubicBezTo>
                    <a:pt x="0" y="25"/>
                    <a:pt x="1" y="27"/>
                    <a:pt x="2" y="28"/>
                  </a:cubicBezTo>
                  <a:cubicBezTo>
                    <a:pt x="5" y="30"/>
                    <a:pt x="5" y="30"/>
                    <a:pt x="5" y="30"/>
                  </a:cubicBezTo>
                  <a:cubicBezTo>
                    <a:pt x="6" y="31"/>
                    <a:pt x="8" y="31"/>
                    <a:pt x="9" y="30"/>
                  </a:cubicBezTo>
                  <a:cubicBezTo>
                    <a:pt x="22" y="14"/>
                    <a:pt x="22" y="14"/>
                    <a:pt x="22" y="14"/>
                  </a:cubicBezTo>
                  <a:cubicBezTo>
                    <a:pt x="22" y="72"/>
                    <a:pt x="22" y="72"/>
                    <a:pt x="22" y="72"/>
                  </a:cubicBezTo>
                  <a:cubicBezTo>
                    <a:pt x="35" y="72"/>
                    <a:pt x="35" y="72"/>
                    <a:pt x="35" y="72"/>
                  </a:cubicBezTo>
                  <a:cubicBezTo>
                    <a:pt x="35" y="40"/>
                    <a:pt x="35" y="40"/>
                    <a:pt x="35" y="40"/>
                  </a:cubicBezTo>
                  <a:cubicBezTo>
                    <a:pt x="36" y="40"/>
                    <a:pt x="36" y="40"/>
                    <a:pt x="36" y="4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22" y="0"/>
                    <a:pt x="22" y="0"/>
                    <a:pt x="22" y="0"/>
                  </a:cubicBez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F20AB3AF-F83C-4158-8803-91FB43D52994}"/>
              </a:ext>
            </a:extLst>
          </p:cNvPr>
          <p:cNvGrpSpPr/>
          <p:nvPr/>
        </p:nvGrpSpPr>
        <p:grpSpPr>
          <a:xfrm>
            <a:off x="2837579" y="4340365"/>
            <a:ext cx="319054" cy="443405"/>
            <a:chOff x="2659250" y="4345806"/>
            <a:chExt cx="324836" cy="451441"/>
          </a:xfrm>
        </p:grpSpPr>
        <p:sp>
          <p:nvSpPr>
            <p:cNvPr id="121" name="Freeform 106"/>
            <p:cNvSpPr>
              <a:spLocks/>
            </p:cNvSpPr>
            <p:nvPr/>
          </p:nvSpPr>
          <p:spPr bwMode="auto">
            <a:xfrm>
              <a:off x="2822501" y="4345806"/>
              <a:ext cx="53307" cy="108280"/>
            </a:xfrm>
            <a:custGeom>
              <a:avLst/>
              <a:gdLst>
                <a:gd name="T0" fmla="*/ 12 w 12"/>
                <a:gd name="T1" fmla="*/ 12 h 24"/>
                <a:gd name="T2" fmla="*/ 0 w 12"/>
                <a:gd name="T3" fmla="*/ 0 h 24"/>
                <a:gd name="T4" fmla="*/ 0 w 12"/>
                <a:gd name="T5" fmla="*/ 24 h 24"/>
                <a:gd name="T6" fmla="*/ 12 w 12"/>
                <a:gd name="T7" fmla="*/ 12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24">
                  <a:moveTo>
                    <a:pt x="12" y="12"/>
                  </a:moveTo>
                  <a:cubicBezTo>
                    <a:pt x="12" y="6"/>
                    <a:pt x="7" y="0"/>
                    <a:pt x="0" y="0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7" y="24"/>
                    <a:pt x="12" y="19"/>
                    <a:pt x="12" y="12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2" name="Freeform 107"/>
            <p:cNvSpPr>
              <a:spLocks/>
            </p:cNvSpPr>
            <p:nvPr/>
          </p:nvSpPr>
          <p:spPr bwMode="auto">
            <a:xfrm>
              <a:off x="2822501" y="4472409"/>
              <a:ext cx="161585" cy="324838"/>
            </a:xfrm>
            <a:custGeom>
              <a:avLst/>
              <a:gdLst>
                <a:gd name="T0" fmla="*/ 35 w 36"/>
                <a:gd name="T1" fmla="*/ 23 h 72"/>
                <a:gd name="T2" fmla="*/ 17 w 36"/>
                <a:gd name="T3" fmla="*/ 1 h 72"/>
                <a:gd name="T4" fmla="*/ 15 w 36"/>
                <a:gd name="T5" fmla="*/ 0 h 72"/>
                <a:gd name="T6" fmla="*/ 15 w 36"/>
                <a:gd name="T7" fmla="*/ 0 h 72"/>
                <a:gd name="T8" fmla="*/ 0 w 36"/>
                <a:gd name="T9" fmla="*/ 0 h 72"/>
                <a:gd name="T10" fmla="*/ 0 w 36"/>
                <a:gd name="T11" fmla="*/ 40 h 72"/>
                <a:gd name="T12" fmla="*/ 2 w 36"/>
                <a:gd name="T13" fmla="*/ 40 h 72"/>
                <a:gd name="T14" fmla="*/ 2 w 36"/>
                <a:gd name="T15" fmla="*/ 72 h 72"/>
                <a:gd name="T16" fmla="*/ 15 w 36"/>
                <a:gd name="T17" fmla="*/ 72 h 72"/>
                <a:gd name="T18" fmla="*/ 15 w 36"/>
                <a:gd name="T19" fmla="*/ 14 h 72"/>
                <a:gd name="T20" fmla="*/ 28 w 36"/>
                <a:gd name="T21" fmla="*/ 30 h 72"/>
                <a:gd name="T22" fmla="*/ 32 w 36"/>
                <a:gd name="T23" fmla="*/ 30 h 72"/>
                <a:gd name="T24" fmla="*/ 35 w 36"/>
                <a:gd name="T25" fmla="*/ 28 h 72"/>
                <a:gd name="T26" fmla="*/ 35 w 36"/>
                <a:gd name="T27" fmla="*/ 23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6" h="72">
                  <a:moveTo>
                    <a:pt x="35" y="23"/>
                  </a:moveTo>
                  <a:cubicBezTo>
                    <a:pt x="17" y="1"/>
                    <a:pt x="17" y="1"/>
                    <a:pt x="17" y="1"/>
                  </a:cubicBezTo>
                  <a:cubicBezTo>
                    <a:pt x="16" y="1"/>
                    <a:pt x="15" y="0"/>
                    <a:pt x="15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2" y="40"/>
                    <a:pt x="2" y="40"/>
                    <a:pt x="2" y="40"/>
                  </a:cubicBezTo>
                  <a:cubicBezTo>
                    <a:pt x="2" y="72"/>
                    <a:pt x="2" y="72"/>
                    <a:pt x="2" y="72"/>
                  </a:cubicBezTo>
                  <a:cubicBezTo>
                    <a:pt x="15" y="72"/>
                    <a:pt x="15" y="72"/>
                    <a:pt x="15" y="72"/>
                  </a:cubicBezTo>
                  <a:cubicBezTo>
                    <a:pt x="15" y="14"/>
                    <a:pt x="15" y="14"/>
                    <a:pt x="15" y="14"/>
                  </a:cubicBezTo>
                  <a:cubicBezTo>
                    <a:pt x="28" y="30"/>
                    <a:pt x="28" y="30"/>
                    <a:pt x="28" y="30"/>
                  </a:cubicBezTo>
                  <a:cubicBezTo>
                    <a:pt x="29" y="31"/>
                    <a:pt x="31" y="31"/>
                    <a:pt x="32" y="30"/>
                  </a:cubicBezTo>
                  <a:cubicBezTo>
                    <a:pt x="35" y="28"/>
                    <a:pt x="35" y="28"/>
                    <a:pt x="35" y="28"/>
                  </a:cubicBezTo>
                  <a:cubicBezTo>
                    <a:pt x="36" y="27"/>
                    <a:pt x="36" y="25"/>
                    <a:pt x="35" y="23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3" name="Freeform 108"/>
            <p:cNvSpPr>
              <a:spLocks/>
            </p:cNvSpPr>
            <p:nvPr/>
          </p:nvSpPr>
          <p:spPr bwMode="auto">
            <a:xfrm>
              <a:off x="2767529" y="4345806"/>
              <a:ext cx="54972" cy="108280"/>
            </a:xfrm>
            <a:custGeom>
              <a:avLst/>
              <a:gdLst>
                <a:gd name="T0" fmla="*/ 12 w 12"/>
                <a:gd name="T1" fmla="*/ 0 h 24"/>
                <a:gd name="T2" fmla="*/ 0 w 12"/>
                <a:gd name="T3" fmla="*/ 12 h 24"/>
                <a:gd name="T4" fmla="*/ 12 w 12"/>
                <a:gd name="T5" fmla="*/ 24 h 24"/>
                <a:gd name="T6" fmla="*/ 12 w 12"/>
                <a:gd name="T7" fmla="*/ 24 h 24"/>
                <a:gd name="T8" fmla="*/ 12 w 12"/>
                <a:gd name="T9" fmla="*/ 0 h 24"/>
                <a:gd name="T10" fmla="*/ 12 w 12"/>
                <a:gd name="T11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" h="24">
                  <a:moveTo>
                    <a:pt x="12" y="0"/>
                  </a:moveTo>
                  <a:cubicBezTo>
                    <a:pt x="5" y="0"/>
                    <a:pt x="0" y="6"/>
                    <a:pt x="0" y="12"/>
                  </a:cubicBezTo>
                  <a:cubicBezTo>
                    <a:pt x="0" y="19"/>
                    <a:pt x="5" y="24"/>
                    <a:pt x="12" y="24"/>
                  </a:cubicBezTo>
                  <a:cubicBezTo>
                    <a:pt x="12" y="24"/>
                    <a:pt x="12" y="24"/>
                    <a:pt x="12" y="24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0"/>
                    <a:pt x="12" y="0"/>
                    <a:pt x="12" y="0"/>
                  </a:cubicBez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4" name="Freeform 109"/>
            <p:cNvSpPr>
              <a:spLocks/>
            </p:cNvSpPr>
            <p:nvPr/>
          </p:nvSpPr>
          <p:spPr bwMode="auto">
            <a:xfrm>
              <a:off x="2659250" y="4472409"/>
              <a:ext cx="163251" cy="324838"/>
            </a:xfrm>
            <a:custGeom>
              <a:avLst/>
              <a:gdLst>
                <a:gd name="T0" fmla="*/ 22 w 36"/>
                <a:gd name="T1" fmla="*/ 0 h 72"/>
                <a:gd name="T2" fmla="*/ 20 w 36"/>
                <a:gd name="T3" fmla="*/ 1 h 72"/>
                <a:gd name="T4" fmla="*/ 1 w 36"/>
                <a:gd name="T5" fmla="*/ 23 h 72"/>
                <a:gd name="T6" fmla="*/ 2 w 36"/>
                <a:gd name="T7" fmla="*/ 28 h 72"/>
                <a:gd name="T8" fmla="*/ 5 w 36"/>
                <a:gd name="T9" fmla="*/ 30 h 72"/>
                <a:gd name="T10" fmla="*/ 9 w 36"/>
                <a:gd name="T11" fmla="*/ 30 h 72"/>
                <a:gd name="T12" fmla="*/ 22 w 36"/>
                <a:gd name="T13" fmla="*/ 14 h 72"/>
                <a:gd name="T14" fmla="*/ 22 w 36"/>
                <a:gd name="T15" fmla="*/ 72 h 72"/>
                <a:gd name="T16" fmla="*/ 35 w 36"/>
                <a:gd name="T17" fmla="*/ 72 h 72"/>
                <a:gd name="T18" fmla="*/ 35 w 36"/>
                <a:gd name="T19" fmla="*/ 40 h 72"/>
                <a:gd name="T20" fmla="*/ 36 w 36"/>
                <a:gd name="T21" fmla="*/ 40 h 72"/>
                <a:gd name="T22" fmla="*/ 36 w 36"/>
                <a:gd name="T23" fmla="*/ 0 h 72"/>
                <a:gd name="T24" fmla="*/ 22 w 36"/>
                <a:gd name="T25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6" h="72">
                  <a:moveTo>
                    <a:pt x="22" y="0"/>
                  </a:moveTo>
                  <a:cubicBezTo>
                    <a:pt x="21" y="0"/>
                    <a:pt x="21" y="1"/>
                    <a:pt x="20" y="1"/>
                  </a:cubicBezTo>
                  <a:cubicBezTo>
                    <a:pt x="1" y="23"/>
                    <a:pt x="1" y="23"/>
                    <a:pt x="1" y="23"/>
                  </a:cubicBezTo>
                  <a:cubicBezTo>
                    <a:pt x="0" y="25"/>
                    <a:pt x="1" y="27"/>
                    <a:pt x="2" y="28"/>
                  </a:cubicBezTo>
                  <a:cubicBezTo>
                    <a:pt x="5" y="30"/>
                    <a:pt x="5" y="30"/>
                    <a:pt x="5" y="30"/>
                  </a:cubicBezTo>
                  <a:cubicBezTo>
                    <a:pt x="6" y="31"/>
                    <a:pt x="8" y="31"/>
                    <a:pt x="9" y="30"/>
                  </a:cubicBezTo>
                  <a:cubicBezTo>
                    <a:pt x="22" y="14"/>
                    <a:pt x="22" y="14"/>
                    <a:pt x="22" y="14"/>
                  </a:cubicBezTo>
                  <a:cubicBezTo>
                    <a:pt x="22" y="72"/>
                    <a:pt x="22" y="72"/>
                    <a:pt x="22" y="72"/>
                  </a:cubicBezTo>
                  <a:cubicBezTo>
                    <a:pt x="35" y="72"/>
                    <a:pt x="35" y="72"/>
                    <a:pt x="35" y="72"/>
                  </a:cubicBezTo>
                  <a:cubicBezTo>
                    <a:pt x="35" y="40"/>
                    <a:pt x="35" y="40"/>
                    <a:pt x="35" y="40"/>
                  </a:cubicBezTo>
                  <a:cubicBezTo>
                    <a:pt x="36" y="40"/>
                    <a:pt x="36" y="40"/>
                    <a:pt x="36" y="4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22" y="0"/>
                    <a:pt x="22" y="0"/>
                    <a:pt x="22" y="0"/>
                  </a:cubicBez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1426307" y="2494857"/>
            <a:ext cx="2465753" cy="1589849"/>
            <a:chOff x="1977399" y="2920716"/>
            <a:chExt cx="2197857" cy="1417117"/>
          </a:xfrm>
        </p:grpSpPr>
        <p:sp>
          <p:nvSpPr>
            <p:cNvPr id="71" name="Freeform 12"/>
            <p:cNvSpPr>
              <a:spLocks/>
            </p:cNvSpPr>
            <p:nvPr/>
          </p:nvSpPr>
          <p:spPr bwMode="auto">
            <a:xfrm>
              <a:off x="3076327" y="2920716"/>
              <a:ext cx="1098929" cy="1417117"/>
            </a:xfrm>
            <a:custGeom>
              <a:avLst/>
              <a:gdLst>
                <a:gd name="T0" fmla="*/ 0 w 746"/>
                <a:gd name="T1" fmla="*/ 0 h 962"/>
                <a:gd name="T2" fmla="*/ 0 w 746"/>
                <a:gd name="T3" fmla="*/ 962 h 962"/>
                <a:gd name="T4" fmla="*/ 171 w 746"/>
                <a:gd name="T5" fmla="*/ 962 h 962"/>
                <a:gd name="T6" fmla="*/ 371 w 746"/>
                <a:gd name="T7" fmla="*/ 626 h 962"/>
                <a:gd name="T8" fmla="*/ 746 w 746"/>
                <a:gd name="T9" fmla="*/ 0 h 962"/>
                <a:gd name="T10" fmla="*/ 0 w 746"/>
                <a:gd name="T11" fmla="*/ 0 h 9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46" h="962">
                  <a:moveTo>
                    <a:pt x="0" y="0"/>
                  </a:moveTo>
                  <a:lnTo>
                    <a:pt x="0" y="962"/>
                  </a:lnTo>
                  <a:lnTo>
                    <a:pt x="171" y="962"/>
                  </a:lnTo>
                  <a:lnTo>
                    <a:pt x="371" y="626"/>
                  </a:lnTo>
                  <a:lnTo>
                    <a:pt x="746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2" name="Freeform 13"/>
            <p:cNvSpPr>
              <a:spLocks/>
            </p:cNvSpPr>
            <p:nvPr/>
          </p:nvSpPr>
          <p:spPr bwMode="auto">
            <a:xfrm>
              <a:off x="1977399" y="2920716"/>
              <a:ext cx="1098929" cy="1417117"/>
            </a:xfrm>
            <a:custGeom>
              <a:avLst/>
              <a:gdLst>
                <a:gd name="T0" fmla="*/ 746 w 746"/>
                <a:gd name="T1" fmla="*/ 0 h 962"/>
                <a:gd name="T2" fmla="*/ 0 w 746"/>
                <a:gd name="T3" fmla="*/ 0 h 962"/>
                <a:gd name="T4" fmla="*/ 372 w 746"/>
                <a:gd name="T5" fmla="*/ 626 h 962"/>
                <a:gd name="T6" fmla="*/ 575 w 746"/>
                <a:gd name="T7" fmla="*/ 962 h 962"/>
                <a:gd name="T8" fmla="*/ 746 w 746"/>
                <a:gd name="T9" fmla="*/ 962 h 962"/>
                <a:gd name="T10" fmla="*/ 746 w 746"/>
                <a:gd name="T11" fmla="*/ 0 h 962"/>
                <a:gd name="T12" fmla="*/ 746 w 746"/>
                <a:gd name="T13" fmla="*/ 0 h 9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46" h="962">
                  <a:moveTo>
                    <a:pt x="746" y="0"/>
                  </a:moveTo>
                  <a:lnTo>
                    <a:pt x="0" y="0"/>
                  </a:lnTo>
                  <a:lnTo>
                    <a:pt x="372" y="626"/>
                  </a:lnTo>
                  <a:lnTo>
                    <a:pt x="575" y="962"/>
                  </a:lnTo>
                  <a:lnTo>
                    <a:pt x="746" y="962"/>
                  </a:lnTo>
                  <a:lnTo>
                    <a:pt x="746" y="0"/>
                  </a:lnTo>
                  <a:lnTo>
                    <a:pt x="746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0F78DDBF-191D-4C4A-B702-0E2957F1601C}"/>
              </a:ext>
            </a:extLst>
          </p:cNvPr>
          <p:cNvGrpSpPr/>
          <p:nvPr/>
        </p:nvGrpSpPr>
        <p:grpSpPr>
          <a:xfrm>
            <a:off x="1444487" y="1347919"/>
            <a:ext cx="2326929" cy="447870"/>
            <a:chOff x="1444487" y="1347919"/>
            <a:chExt cx="2326929" cy="447870"/>
          </a:xfrm>
        </p:grpSpPr>
        <p:grpSp>
          <p:nvGrpSpPr>
            <p:cNvPr id="94" name="Group 93"/>
            <p:cNvGrpSpPr/>
            <p:nvPr/>
          </p:nvGrpSpPr>
          <p:grpSpPr>
            <a:xfrm>
              <a:off x="2444341" y="1347919"/>
              <a:ext cx="322265" cy="447869"/>
              <a:chOff x="2444341" y="1347919"/>
              <a:chExt cx="322265" cy="447869"/>
            </a:xfrm>
          </p:grpSpPr>
          <p:grpSp>
            <p:nvGrpSpPr>
              <p:cNvPr id="14" name="Group 13"/>
              <p:cNvGrpSpPr/>
              <p:nvPr/>
            </p:nvGrpSpPr>
            <p:grpSpPr>
              <a:xfrm>
                <a:off x="2606300" y="1347919"/>
                <a:ext cx="160306" cy="447869"/>
                <a:chOff x="2577902" y="1373960"/>
                <a:chExt cx="150746" cy="421159"/>
              </a:xfrm>
              <a:solidFill>
                <a:schemeClr val="accent1">
                  <a:lumMod val="75000"/>
                </a:schemeClr>
              </a:solidFill>
            </p:grpSpPr>
            <p:sp>
              <p:nvSpPr>
                <p:cNvPr id="216" name="Freeform 50"/>
                <p:cNvSpPr>
                  <a:spLocks/>
                </p:cNvSpPr>
                <p:nvPr/>
              </p:nvSpPr>
              <p:spPr bwMode="auto">
                <a:xfrm>
                  <a:off x="2577902" y="1373960"/>
                  <a:ext cx="49731" cy="101017"/>
                </a:xfrm>
                <a:custGeom>
                  <a:avLst/>
                  <a:gdLst>
                    <a:gd name="T0" fmla="*/ 12 w 12"/>
                    <a:gd name="T1" fmla="*/ 12 h 24"/>
                    <a:gd name="T2" fmla="*/ 0 w 12"/>
                    <a:gd name="T3" fmla="*/ 0 h 24"/>
                    <a:gd name="T4" fmla="*/ 0 w 12"/>
                    <a:gd name="T5" fmla="*/ 24 h 24"/>
                    <a:gd name="T6" fmla="*/ 12 w 12"/>
                    <a:gd name="T7" fmla="*/ 12 h 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" h="24">
                      <a:moveTo>
                        <a:pt x="12" y="12"/>
                      </a:moveTo>
                      <a:cubicBezTo>
                        <a:pt x="12" y="6"/>
                        <a:pt x="7" y="0"/>
                        <a:pt x="0" y="0"/>
                      </a:cubicBezTo>
                      <a:cubicBezTo>
                        <a:pt x="0" y="24"/>
                        <a:pt x="0" y="24"/>
                        <a:pt x="0" y="24"/>
                      </a:cubicBezTo>
                      <a:cubicBezTo>
                        <a:pt x="7" y="24"/>
                        <a:pt x="12" y="19"/>
                        <a:pt x="12" y="12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217" name="Freeform 51"/>
                <p:cNvSpPr>
                  <a:spLocks/>
                </p:cNvSpPr>
                <p:nvPr/>
              </p:nvSpPr>
              <p:spPr bwMode="auto">
                <a:xfrm>
                  <a:off x="2577902" y="1492071"/>
                  <a:ext cx="150746" cy="303048"/>
                </a:xfrm>
                <a:custGeom>
                  <a:avLst/>
                  <a:gdLst>
                    <a:gd name="T0" fmla="*/ 35 w 36"/>
                    <a:gd name="T1" fmla="*/ 23 h 72"/>
                    <a:gd name="T2" fmla="*/ 16 w 36"/>
                    <a:gd name="T3" fmla="*/ 1 h 72"/>
                    <a:gd name="T4" fmla="*/ 14 w 36"/>
                    <a:gd name="T5" fmla="*/ 0 h 72"/>
                    <a:gd name="T6" fmla="*/ 14 w 36"/>
                    <a:gd name="T7" fmla="*/ 0 h 72"/>
                    <a:gd name="T8" fmla="*/ 0 w 36"/>
                    <a:gd name="T9" fmla="*/ 0 h 72"/>
                    <a:gd name="T10" fmla="*/ 0 w 36"/>
                    <a:gd name="T11" fmla="*/ 40 h 72"/>
                    <a:gd name="T12" fmla="*/ 2 w 36"/>
                    <a:gd name="T13" fmla="*/ 40 h 72"/>
                    <a:gd name="T14" fmla="*/ 2 w 36"/>
                    <a:gd name="T15" fmla="*/ 72 h 72"/>
                    <a:gd name="T16" fmla="*/ 14 w 36"/>
                    <a:gd name="T17" fmla="*/ 72 h 72"/>
                    <a:gd name="T18" fmla="*/ 14 w 36"/>
                    <a:gd name="T19" fmla="*/ 14 h 72"/>
                    <a:gd name="T20" fmla="*/ 28 w 36"/>
                    <a:gd name="T21" fmla="*/ 30 h 72"/>
                    <a:gd name="T22" fmla="*/ 32 w 36"/>
                    <a:gd name="T23" fmla="*/ 30 h 72"/>
                    <a:gd name="T24" fmla="*/ 35 w 36"/>
                    <a:gd name="T25" fmla="*/ 28 h 72"/>
                    <a:gd name="T26" fmla="*/ 35 w 36"/>
                    <a:gd name="T27" fmla="*/ 23 h 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36" h="72">
                      <a:moveTo>
                        <a:pt x="35" y="23"/>
                      </a:moveTo>
                      <a:cubicBezTo>
                        <a:pt x="16" y="1"/>
                        <a:pt x="16" y="1"/>
                        <a:pt x="16" y="1"/>
                      </a:cubicBezTo>
                      <a:cubicBezTo>
                        <a:pt x="16" y="1"/>
                        <a:pt x="15" y="0"/>
                        <a:pt x="14" y="0"/>
                      </a:cubicBezTo>
                      <a:cubicBezTo>
                        <a:pt x="14" y="0"/>
                        <a:pt x="14" y="0"/>
                        <a:pt x="14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40"/>
                        <a:pt x="0" y="40"/>
                        <a:pt x="0" y="40"/>
                      </a:cubicBezTo>
                      <a:cubicBezTo>
                        <a:pt x="2" y="40"/>
                        <a:pt x="2" y="40"/>
                        <a:pt x="2" y="40"/>
                      </a:cubicBezTo>
                      <a:cubicBezTo>
                        <a:pt x="2" y="72"/>
                        <a:pt x="2" y="72"/>
                        <a:pt x="2" y="72"/>
                      </a:cubicBezTo>
                      <a:cubicBezTo>
                        <a:pt x="14" y="72"/>
                        <a:pt x="14" y="72"/>
                        <a:pt x="14" y="72"/>
                      </a:cubicBezTo>
                      <a:cubicBezTo>
                        <a:pt x="14" y="14"/>
                        <a:pt x="14" y="14"/>
                        <a:pt x="14" y="14"/>
                      </a:cubicBezTo>
                      <a:cubicBezTo>
                        <a:pt x="28" y="30"/>
                        <a:pt x="28" y="30"/>
                        <a:pt x="28" y="30"/>
                      </a:cubicBezTo>
                      <a:cubicBezTo>
                        <a:pt x="29" y="31"/>
                        <a:pt x="31" y="31"/>
                        <a:pt x="32" y="30"/>
                      </a:cubicBezTo>
                      <a:cubicBezTo>
                        <a:pt x="35" y="28"/>
                        <a:pt x="35" y="28"/>
                        <a:pt x="35" y="28"/>
                      </a:cubicBezTo>
                      <a:cubicBezTo>
                        <a:pt x="36" y="27"/>
                        <a:pt x="36" y="25"/>
                        <a:pt x="35" y="23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</p:grpSp>
          <p:grpSp>
            <p:nvGrpSpPr>
              <p:cNvPr id="10" name="Group 9"/>
              <p:cNvGrpSpPr/>
              <p:nvPr/>
            </p:nvGrpSpPr>
            <p:grpSpPr>
              <a:xfrm>
                <a:off x="2444341" y="1347919"/>
                <a:ext cx="161959" cy="447869"/>
                <a:chOff x="2425602" y="1373960"/>
                <a:chExt cx="152300" cy="421159"/>
              </a:xfrm>
              <a:solidFill>
                <a:schemeClr val="accent1"/>
              </a:solidFill>
            </p:grpSpPr>
            <p:sp>
              <p:nvSpPr>
                <p:cNvPr id="218" name="Freeform 52"/>
                <p:cNvSpPr>
                  <a:spLocks/>
                </p:cNvSpPr>
                <p:nvPr/>
              </p:nvSpPr>
              <p:spPr bwMode="auto">
                <a:xfrm>
                  <a:off x="2526616" y="1373960"/>
                  <a:ext cx="51284" cy="101017"/>
                </a:xfrm>
                <a:custGeom>
                  <a:avLst/>
                  <a:gdLst>
                    <a:gd name="T0" fmla="*/ 12 w 12"/>
                    <a:gd name="T1" fmla="*/ 0 h 24"/>
                    <a:gd name="T2" fmla="*/ 0 w 12"/>
                    <a:gd name="T3" fmla="*/ 12 h 24"/>
                    <a:gd name="T4" fmla="*/ 12 w 12"/>
                    <a:gd name="T5" fmla="*/ 24 h 24"/>
                    <a:gd name="T6" fmla="*/ 12 w 12"/>
                    <a:gd name="T7" fmla="*/ 24 h 24"/>
                    <a:gd name="T8" fmla="*/ 12 w 12"/>
                    <a:gd name="T9" fmla="*/ 0 h 24"/>
                    <a:gd name="T10" fmla="*/ 12 w 12"/>
                    <a:gd name="T11" fmla="*/ 0 h 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2" h="24">
                      <a:moveTo>
                        <a:pt x="12" y="0"/>
                      </a:moveTo>
                      <a:cubicBezTo>
                        <a:pt x="5" y="0"/>
                        <a:pt x="0" y="5"/>
                        <a:pt x="0" y="12"/>
                      </a:cubicBezTo>
                      <a:cubicBezTo>
                        <a:pt x="0" y="19"/>
                        <a:pt x="5" y="24"/>
                        <a:pt x="12" y="24"/>
                      </a:cubicBezTo>
                      <a:cubicBezTo>
                        <a:pt x="12" y="24"/>
                        <a:pt x="12" y="24"/>
                        <a:pt x="12" y="24"/>
                      </a:cubicBezTo>
                      <a:cubicBezTo>
                        <a:pt x="12" y="0"/>
                        <a:pt x="12" y="0"/>
                        <a:pt x="12" y="0"/>
                      </a:cubicBezTo>
                      <a:cubicBezTo>
                        <a:pt x="12" y="0"/>
                        <a:pt x="12" y="0"/>
                        <a:pt x="12" y="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219" name="Freeform 53"/>
                <p:cNvSpPr>
                  <a:spLocks/>
                </p:cNvSpPr>
                <p:nvPr/>
              </p:nvSpPr>
              <p:spPr bwMode="auto">
                <a:xfrm>
                  <a:off x="2425602" y="1492071"/>
                  <a:ext cx="152300" cy="303048"/>
                </a:xfrm>
                <a:custGeom>
                  <a:avLst/>
                  <a:gdLst>
                    <a:gd name="T0" fmla="*/ 22 w 36"/>
                    <a:gd name="T1" fmla="*/ 0 h 72"/>
                    <a:gd name="T2" fmla="*/ 20 w 36"/>
                    <a:gd name="T3" fmla="*/ 1 h 72"/>
                    <a:gd name="T4" fmla="*/ 1 w 36"/>
                    <a:gd name="T5" fmla="*/ 23 h 72"/>
                    <a:gd name="T6" fmla="*/ 1 w 36"/>
                    <a:gd name="T7" fmla="*/ 28 h 72"/>
                    <a:gd name="T8" fmla="*/ 4 w 36"/>
                    <a:gd name="T9" fmla="*/ 30 h 72"/>
                    <a:gd name="T10" fmla="*/ 9 w 36"/>
                    <a:gd name="T11" fmla="*/ 30 h 72"/>
                    <a:gd name="T12" fmla="*/ 22 w 36"/>
                    <a:gd name="T13" fmla="*/ 14 h 72"/>
                    <a:gd name="T14" fmla="*/ 22 w 36"/>
                    <a:gd name="T15" fmla="*/ 72 h 72"/>
                    <a:gd name="T16" fmla="*/ 34 w 36"/>
                    <a:gd name="T17" fmla="*/ 72 h 72"/>
                    <a:gd name="T18" fmla="*/ 34 w 36"/>
                    <a:gd name="T19" fmla="*/ 40 h 72"/>
                    <a:gd name="T20" fmla="*/ 36 w 36"/>
                    <a:gd name="T21" fmla="*/ 40 h 72"/>
                    <a:gd name="T22" fmla="*/ 36 w 36"/>
                    <a:gd name="T23" fmla="*/ 0 h 72"/>
                    <a:gd name="T24" fmla="*/ 22 w 36"/>
                    <a:gd name="T25" fmla="*/ 0 h 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36" h="72">
                      <a:moveTo>
                        <a:pt x="22" y="0"/>
                      </a:moveTo>
                      <a:cubicBezTo>
                        <a:pt x="21" y="0"/>
                        <a:pt x="20" y="1"/>
                        <a:pt x="20" y="1"/>
                      </a:cubicBezTo>
                      <a:cubicBezTo>
                        <a:pt x="1" y="23"/>
                        <a:pt x="1" y="23"/>
                        <a:pt x="1" y="23"/>
                      </a:cubicBezTo>
                      <a:cubicBezTo>
                        <a:pt x="0" y="25"/>
                        <a:pt x="0" y="27"/>
                        <a:pt x="1" y="28"/>
                      </a:cubicBezTo>
                      <a:cubicBezTo>
                        <a:pt x="4" y="30"/>
                        <a:pt x="4" y="30"/>
                        <a:pt x="4" y="30"/>
                      </a:cubicBezTo>
                      <a:cubicBezTo>
                        <a:pt x="6" y="31"/>
                        <a:pt x="7" y="31"/>
                        <a:pt x="9" y="30"/>
                      </a:cubicBezTo>
                      <a:cubicBezTo>
                        <a:pt x="22" y="14"/>
                        <a:pt x="22" y="14"/>
                        <a:pt x="22" y="14"/>
                      </a:cubicBezTo>
                      <a:cubicBezTo>
                        <a:pt x="22" y="72"/>
                        <a:pt x="22" y="72"/>
                        <a:pt x="22" y="72"/>
                      </a:cubicBezTo>
                      <a:cubicBezTo>
                        <a:pt x="34" y="72"/>
                        <a:pt x="34" y="72"/>
                        <a:pt x="34" y="72"/>
                      </a:cubicBezTo>
                      <a:cubicBezTo>
                        <a:pt x="34" y="40"/>
                        <a:pt x="34" y="40"/>
                        <a:pt x="34" y="40"/>
                      </a:cubicBezTo>
                      <a:cubicBezTo>
                        <a:pt x="36" y="40"/>
                        <a:pt x="36" y="40"/>
                        <a:pt x="36" y="40"/>
                      </a:cubicBezTo>
                      <a:cubicBezTo>
                        <a:pt x="36" y="0"/>
                        <a:pt x="36" y="0"/>
                        <a:pt x="36" y="0"/>
                      </a:cubicBezTo>
                      <a:cubicBezTo>
                        <a:pt x="22" y="0"/>
                        <a:pt x="22" y="0"/>
                        <a:pt x="22" y="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</p:grpSp>
        </p:grpSp>
        <p:grpSp>
          <p:nvGrpSpPr>
            <p:cNvPr id="276" name="Group 275"/>
            <p:cNvGrpSpPr/>
            <p:nvPr/>
          </p:nvGrpSpPr>
          <p:grpSpPr>
            <a:xfrm>
              <a:off x="1444487" y="1347919"/>
              <a:ext cx="323920" cy="447869"/>
              <a:chOff x="1485377" y="1373960"/>
              <a:chExt cx="304602" cy="421159"/>
            </a:xfrm>
          </p:grpSpPr>
          <p:grpSp>
            <p:nvGrpSpPr>
              <p:cNvPr id="4" name="Group 3"/>
              <p:cNvGrpSpPr/>
              <p:nvPr/>
            </p:nvGrpSpPr>
            <p:grpSpPr>
              <a:xfrm>
                <a:off x="1637678" y="1373960"/>
                <a:ext cx="152301" cy="421159"/>
                <a:chOff x="1637678" y="1373960"/>
                <a:chExt cx="152301" cy="421159"/>
              </a:xfrm>
              <a:solidFill>
                <a:schemeClr val="accent1">
                  <a:lumMod val="75000"/>
                </a:schemeClr>
              </a:solidFill>
            </p:grpSpPr>
            <p:sp>
              <p:nvSpPr>
                <p:cNvPr id="228" name="Freeform 38"/>
                <p:cNvSpPr>
                  <a:spLocks/>
                </p:cNvSpPr>
                <p:nvPr/>
              </p:nvSpPr>
              <p:spPr bwMode="auto">
                <a:xfrm>
                  <a:off x="1637678" y="1373960"/>
                  <a:ext cx="46623" cy="101017"/>
                </a:xfrm>
                <a:custGeom>
                  <a:avLst/>
                  <a:gdLst>
                    <a:gd name="T0" fmla="*/ 11 w 11"/>
                    <a:gd name="T1" fmla="*/ 12 h 24"/>
                    <a:gd name="T2" fmla="*/ 0 w 11"/>
                    <a:gd name="T3" fmla="*/ 0 h 24"/>
                    <a:gd name="T4" fmla="*/ 0 w 11"/>
                    <a:gd name="T5" fmla="*/ 24 h 24"/>
                    <a:gd name="T6" fmla="*/ 11 w 11"/>
                    <a:gd name="T7" fmla="*/ 12 h 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1" h="24">
                      <a:moveTo>
                        <a:pt x="11" y="12"/>
                      </a:moveTo>
                      <a:cubicBezTo>
                        <a:pt x="11" y="6"/>
                        <a:pt x="6" y="0"/>
                        <a:pt x="0" y="0"/>
                      </a:cubicBezTo>
                      <a:cubicBezTo>
                        <a:pt x="0" y="24"/>
                        <a:pt x="0" y="24"/>
                        <a:pt x="0" y="24"/>
                      </a:cubicBezTo>
                      <a:cubicBezTo>
                        <a:pt x="6" y="24"/>
                        <a:pt x="11" y="19"/>
                        <a:pt x="11" y="12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229" name="Freeform 39"/>
                <p:cNvSpPr>
                  <a:spLocks/>
                </p:cNvSpPr>
                <p:nvPr/>
              </p:nvSpPr>
              <p:spPr bwMode="auto">
                <a:xfrm>
                  <a:off x="1637678" y="1492071"/>
                  <a:ext cx="152301" cy="303048"/>
                </a:xfrm>
                <a:custGeom>
                  <a:avLst/>
                  <a:gdLst>
                    <a:gd name="T0" fmla="*/ 34 w 36"/>
                    <a:gd name="T1" fmla="*/ 23 h 72"/>
                    <a:gd name="T2" fmla="*/ 16 w 36"/>
                    <a:gd name="T3" fmla="*/ 1 h 72"/>
                    <a:gd name="T4" fmla="*/ 14 w 36"/>
                    <a:gd name="T5" fmla="*/ 0 h 72"/>
                    <a:gd name="T6" fmla="*/ 14 w 36"/>
                    <a:gd name="T7" fmla="*/ 0 h 72"/>
                    <a:gd name="T8" fmla="*/ 0 w 36"/>
                    <a:gd name="T9" fmla="*/ 0 h 72"/>
                    <a:gd name="T10" fmla="*/ 0 w 36"/>
                    <a:gd name="T11" fmla="*/ 40 h 72"/>
                    <a:gd name="T12" fmla="*/ 1 w 36"/>
                    <a:gd name="T13" fmla="*/ 40 h 72"/>
                    <a:gd name="T14" fmla="*/ 1 w 36"/>
                    <a:gd name="T15" fmla="*/ 72 h 72"/>
                    <a:gd name="T16" fmla="*/ 14 w 36"/>
                    <a:gd name="T17" fmla="*/ 72 h 72"/>
                    <a:gd name="T18" fmla="*/ 14 w 36"/>
                    <a:gd name="T19" fmla="*/ 14 h 72"/>
                    <a:gd name="T20" fmla="*/ 27 w 36"/>
                    <a:gd name="T21" fmla="*/ 30 h 72"/>
                    <a:gd name="T22" fmla="*/ 31 w 36"/>
                    <a:gd name="T23" fmla="*/ 30 h 72"/>
                    <a:gd name="T24" fmla="*/ 34 w 36"/>
                    <a:gd name="T25" fmla="*/ 28 h 72"/>
                    <a:gd name="T26" fmla="*/ 34 w 36"/>
                    <a:gd name="T27" fmla="*/ 23 h 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36" h="72">
                      <a:moveTo>
                        <a:pt x="34" y="23"/>
                      </a:moveTo>
                      <a:cubicBezTo>
                        <a:pt x="16" y="1"/>
                        <a:pt x="16" y="1"/>
                        <a:pt x="16" y="1"/>
                      </a:cubicBezTo>
                      <a:cubicBezTo>
                        <a:pt x="15" y="1"/>
                        <a:pt x="14" y="0"/>
                        <a:pt x="14" y="0"/>
                      </a:cubicBezTo>
                      <a:cubicBezTo>
                        <a:pt x="14" y="0"/>
                        <a:pt x="14" y="0"/>
                        <a:pt x="14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40"/>
                        <a:pt x="0" y="40"/>
                        <a:pt x="0" y="40"/>
                      </a:cubicBezTo>
                      <a:cubicBezTo>
                        <a:pt x="1" y="40"/>
                        <a:pt x="1" y="40"/>
                        <a:pt x="1" y="40"/>
                      </a:cubicBezTo>
                      <a:cubicBezTo>
                        <a:pt x="1" y="72"/>
                        <a:pt x="1" y="72"/>
                        <a:pt x="1" y="72"/>
                      </a:cubicBezTo>
                      <a:cubicBezTo>
                        <a:pt x="14" y="72"/>
                        <a:pt x="14" y="72"/>
                        <a:pt x="14" y="72"/>
                      </a:cubicBezTo>
                      <a:cubicBezTo>
                        <a:pt x="14" y="14"/>
                        <a:pt x="14" y="14"/>
                        <a:pt x="14" y="14"/>
                      </a:cubicBezTo>
                      <a:cubicBezTo>
                        <a:pt x="27" y="30"/>
                        <a:pt x="27" y="30"/>
                        <a:pt x="27" y="30"/>
                      </a:cubicBezTo>
                      <a:cubicBezTo>
                        <a:pt x="28" y="31"/>
                        <a:pt x="30" y="31"/>
                        <a:pt x="31" y="30"/>
                      </a:cubicBezTo>
                      <a:cubicBezTo>
                        <a:pt x="34" y="28"/>
                        <a:pt x="34" y="28"/>
                        <a:pt x="34" y="28"/>
                      </a:cubicBezTo>
                      <a:cubicBezTo>
                        <a:pt x="35" y="27"/>
                        <a:pt x="36" y="25"/>
                        <a:pt x="34" y="23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</p:grpSp>
          <p:grpSp>
            <p:nvGrpSpPr>
              <p:cNvPr id="3" name="Group 2"/>
              <p:cNvGrpSpPr/>
              <p:nvPr/>
            </p:nvGrpSpPr>
            <p:grpSpPr>
              <a:xfrm>
                <a:off x="1485377" y="1373960"/>
                <a:ext cx="152301" cy="421159"/>
                <a:chOff x="1485377" y="1373960"/>
                <a:chExt cx="152301" cy="421159"/>
              </a:xfrm>
              <a:solidFill>
                <a:schemeClr val="accent1"/>
              </a:solidFill>
            </p:grpSpPr>
            <p:sp>
              <p:nvSpPr>
                <p:cNvPr id="230" name="Freeform 40"/>
                <p:cNvSpPr>
                  <a:spLocks/>
                </p:cNvSpPr>
                <p:nvPr/>
              </p:nvSpPr>
              <p:spPr bwMode="auto">
                <a:xfrm>
                  <a:off x="1583285" y="1373960"/>
                  <a:ext cx="54393" cy="101017"/>
                </a:xfrm>
                <a:custGeom>
                  <a:avLst/>
                  <a:gdLst>
                    <a:gd name="T0" fmla="*/ 12 w 13"/>
                    <a:gd name="T1" fmla="*/ 0 h 24"/>
                    <a:gd name="T2" fmla="*/ 0 w 13"/>
                    <a:gd name="T3" fmla="*/ 12 h 24"/>
                    <a:gd name="T4" fmla="*/ 12 w 13"/>
                    <a:gd name="T5" fmla="*/ 24 h 24"/>
                    <a:gd name="T6" fmla="*/ 13 w 13"/>
                    <a:gd name="T7" fmla="*/ 24 h 24"/>
                    <a:gd name="T8" fmla="*/ 13 w 13"/>
                    <a:gd name="T9" fmla="*/ 0 h 24"/>
                    <a:gd name="T10" fmla="*/ 12 w 13"/>
                    <a:gd name="T11" fmla="*/ 0 h 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3" h="24">
                      <a:moveTo>
                        <a:pt x="12" y="0"/>
                      </a:moveTo>
                      <a:cubicBezTo>
                        <a:pt x="6" y="0"/>
                        <a:pt x="0" y="5"/>
                        <a:pt x="0" y="12"/>
                      </a:cubicBezTo>
                      <a:cubicBezTo>
                        <a:pt x="0" y="19"/>
                        <a:pt x="6" y="24"/>
                        <a:pt x="12" y="24"/>
                      </a:cubicBezTo>
                      <a:cubicBezTo>
                        <a:pt x="12" y="24"/>
                        <a:pt x="12" y="24"/>
                        <a:pt x="13" y="24"/>
                      </a:cubicBezTo>
                      <a:cubicBezTo>
                        <a:pt x="13" y="0"/>
                        <a:pt x="13" y="0"/>
                        <a:pt x="13" y="0"/>
                      </a:cubicBezTo>
                      <a:cubicBezTo>
                        <a:pt x="12" y="0"/>
                        <a:pt x="12" y="0"/>
                        <a:pt x="12" y="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231" name="Freeform 41"/>
                <p:cNvSpPr>
                  <a:spLocks/>
                </p:cNvSpPr>
                <p:nvPr/>
              </p:nvSpPr>
              <p:spPr bwMode="auto">
                <a:xfrm>
                  <a:off x="1485377" y="1492071"/>
                  <a:ext cx="152301" cy="303048"/>
                </a:xfrm>
                <a:custGeom>
                  <a:avLst/>
                  <a:gdLst>
                    <a:gd name="T0" fmla="*/ 21 w 36"/>
                    <a:gd name="T1" fmla="*/ 0 h 72"/>
                    <a:gd name="T2" fmla="*/ 19 w 36"/>
                    <a:gd name="T3" fmla="*/ 1 h 72"/>
                    <a:gd name="T4" fmla="*/ 1 w 36"/>
                    <a:gd name="T5" fmla="*/ 23 h 72"/>
                    <a:gd name="T6" fmla="*/ 1 w 36"/>
                    <a:gd name="T7" fmla="*/ 28 h 72"/>
                    <a:gd name="T8" fmla="*/ 4 w 36"/>
                    <a:gd name="T9" fmla="*/ 30 h 72"/>
                    <a:gd name="T10" fmla="*/ 8 w 36"/>
                    <a:gd name="T11" fmla="*/ 30 h 72"/>
                    <a:gd name="T12" fmla="*/ 21 w 36"/>
                    <a:gd name="T13" fmla="*/ 14 h 72"/>
                    <a:gd name="T14" fmla="*/ 21 w 36"/>
                    <a:gd name="T15" fmla="*/ 72 h 72"/>
                    <a:gd name="T16" fmla="*/ 34 w 36"/>
                    <a:gd name="T17" fmla="*/ 72 h 72"/>
                    <a:gd name="T18" fmla="*/ 34 w 36"/>
                    <a:gd name="T19" fmla="*/ 40 h 72"/>
                    <a:gd name="T20" fmla="*/ 36 w 36"/>
                    <a:gd name="T21" fmla="*/ 40 h 72"/>
                    <a:gd name="T22" fmla="*/ 36 w 36"/>
                    <a:gd name="T23" fmla="*/ 0 h 72"/>
                    <a:gd name="T24" fmla="*/ 21 w 36"/>
                    <a:gd name="T25" fmla="*/ 0 h 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36" h="72">
                      <a:moveTo>
                        <a:pt x="21" y="0"/>
                      </a:moveTo>
                      <a:cubicBezTo>
                        <a:pt x="21" y="0"/>
                        <a:pt x="20" y="1"/>
                        <a:pt x="19" y="1"/>
                      </a:cubicBezTo>
                      <a:cubicBezTo>
                        <a:pt x="1" y="23"/>
                        <a:pt x="1" y="23"/>
                        <a:pt x="1" y="23"/>
                      </a:cubicBezTo>
                      <a:cubicBezTo>
                        <a:pt x="0" y="25"/>
                        <a:pt x="0" y="27"/>
                        <a:pt x="1" y="28"/>
                      </a:cubicBezTo>
                      <a:cubicBezTo>
                        <a:pt x="4" y="30"/>
                        <a:pt x="4" y="30"/>
                        <a:pt x="4" y="30"/>
                      </a:cubicBezTo>
                      <a:cubicBezTo>
                        <a:pt x="5" y="31"/>
                        <a:pt x="7" y="31"/>
                        <a:pt x="8" y="30"/>
                      </a:cubicBezTo>
                      <a:cubicBezTo>
                        <a:pt x="21" y="14"/>
                        <a:pt x="21" y="14"/>
                        <a:pt x="21" y="14"/>
                      </a:cubicBezTo>
                      <a:cubicBezTo>
                        <a:pt x="21" y="72"/>
                        <a:pt x="21" y="72"/>
                        <a:pt x="21" y="72"/>
                      </a:cubicBezTo>
                      <a:cubicBezTo>
                        <a:pt x="34" y="72"/>
                        <a:pt x="34" y="72"/>
                        <a:pt x="34" y="72"/>
                      </a:cubicBezTo>
                      <a:cubicBezTo>
                        <a:pt x="34" y="40"/>
                        <a:pt x="34" y="40"/>
                        <a:pt x="34" y="40"/>
                      </a:cubicBezTo>
                      <a:cubicBezTo>
                        <a:pt x="36" y="40"/>
                        <a:pt x="36" y="40"/>
                        <a:pt x="36" y="40"/>
                      </a:cubicBezTo>
                      <a:cubicBezTo>
                        <a:pt x="36" y="0"/>
                        <a:pt x="36" y="0"/>
                        <a:pt x="36" y="0"/>
                      </a:cubicBezTo>
                      <a:cubicBezTo>
                        <a:pt x="21" y="0"/>
                        <a:pt x="21" y="0"/>
                        <a:pt x="21" y="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</p:grpSp>
        </p:grpSp>
        <p:grpSp>
          <p:nvGrpSpPr>
            <p:cNvPr id="92" name="Group 91"/>
            <p:cNvGrpSpPr/>
            <p:nvPr/>
          </p:nvGrpSpPr>
          <p:grpSpPr>
            <a:xfrm>
              <a:off x="1776671" y="1347919"/>
              <a:ext cx="322266" cy="447869"/>
              <a:chOff x="1776671" y="1347919"/>
              <a:chExt cx="322266" cy="447869"/>
            </a:xfrm>
          </p:grpSpPr>
          <p:grpSp>
            <p:nvGrpSpPr>
              <p:cNvPr id="6" name="Group 5"/>
              <p:cNvGrpSpPr/>
              <p:nvPr/>
            </p:nvGrpSpPr>
            <p:grpSpPr>
              <a:xfrm>
                <a:off x="1938631" y="1347919"/>
                <a:ext cx="160306" cy="447869"/>
                <a:chOff x="1950051" y="1373960"/>
                <a:chExt cx="150746" cy="421159"/>
              </a:xfrm>
              <a:solidFill>
                <a:schemeClr val="accent2">
                  <a:lumMod val="75000"/>
                </a:schemeClr>
              </a:solidFill>
            </p:grpSpPr>
            <p:sp>
              <p:nvSpPr>
                <p:cNvPr id="224" name="Freeform 42"/>
                <p:cNvSpPr>
                  <a:spLocks/>
                </p:cNvSpPr>
                <p:nvPr/>
              </p:nvSpPr>
              <p:spPr bwMode="auto">
                <a:xfrm>
                  <a:off x="1950051" y="1373960"/>
                  <a:ext cx="49731" cy="101017"/>
                </a:xfrm>
                <a:custGeom>
                  <a:avLst/>
                  <a:gdLst>
                    <a:gd name="T0" fmla="*/ 12 w 12"/>
                    <a:gd name="T1" fmla="*/ 12 h 24"/>
                    <a:gd name="T2" fmla="*/ 0 w 12"/>
                    <a:gd name="T3" fmla="*/ 0 h 24"/>
                    <a:gd name="T4" fmla="*/ 0 w 12"/>
                    <a:gd name="T5" fmla="*/ 24 h 24"/>
                    <a:gd name="T6" fmla="*/ 12 w 12"/>
                    <a:gd name="T7" fmla="*/ 12 h 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" h="24">
                      <a:moveTo>
                        <a:pt x="12" y="12"/>
                      </a:moveTo>
                      <a:cubicBezTo>
                        <a:pt x="12" y="6"/>
                        <a:pt x="7" y="0"/>
                        <a:pt x="0" y="0"/>
                      </a:cubicBezTo>
                      <a:cubicBezTo>
                        <a:pt x="0" y="24"/>
                        <a:pt x="0" y="24"/>
                        <a:pt x="0" y="24"/>
                      </a:cubicBezTo>
                      <a:cubicBezTo>
                        <a:pt x="7" y="24"/>
                        <a:pt x="12" y="19"/>
                        <a:pt x="12" y="12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225" name="Freeform 43"/>
                <p:cNvSpPr>
                  <a:spLocks/>
                </p:cNvSpPr>
                <p:nvPr/>
              </p:nvSpPr>
              <p:spPr bwMode="auto">
                <a:xfrm>
                  <a:off x="1950051" y="1492071"/>
                  <a:ext cx="150746" cy="303048"/>
                </a:xfrm>
                <a:custGeom>
                  <a:avLst/>
                  <a:gdLst>
                    <a:gd name="T0" fmla="*/ 35 w 36"/>
                    <a:gd name="T1" fmla="*/ 23 h 72"/>
                    <a:gd name="T2" fmla="*/ 16 w 36"/>
                    <a:gd name="T3" fmla="*/ 1 h 72"/>
                    <a:gd name="T4" fmla="*/ 14 w 36"/>
                    <a:gd name="T5" fmla="*/ 0 h 72"/>
                    <a:gd name="T6" fmla="*/ 14 w 36"/>
                    <a:gd name="T7" fmla="*/ 0 h 72"/>
                    <a:gd name="T8" fmla="*/ 0 w 36"/>
                    <a:gd name="T9" fmla="*/ 0 h 72"/>
                    <a:gd name="T10" fmla="*/ 0 w 36"/>
                    <a:gd name="T11" fmla="*/ 40 h 72"/>
                    <a:gd name="T12" fmla="*/ 2 w 36"/>
                    <a:gd name="T13" fmla="*/ 40 h 72"/>
                    <a:gd name="T14" fmla="*/ 2 w 36"/>
                    <a:gd name="T15" fmla="*/ 72 h 72"/>
                    <a:gd name="T16" fmla="*/ 14 w 36"/>
                    <a:gd name="T17" fmla="*/ 72 h 72"/>
                    <a:gd name="T18" fmla="*/ 14 w 36"/>
                    <a:gd name="T19" fmla="*/ 14 h 72"/>
                    <a:gd name="T20" fmla="*/ 28 w 36"/>
                    <a:gd name="T21" fmla="*/ 30 h 72"/>
                    <a:gd name="T22" fmla="*/ 32 w 36"/>
                    <a:gd name="T23" fmla="*/ 30 h 72"/>
                    <a:gd name="T24" fmla="*/ 35 w 36"/>
                    <a:gd name="T25" fmla="*/ 28 h 72"/>
                    <a:gd name="T26" fmla="*/ 35 w 36"/>
                    <a:gd name="T27" fmla="*/ 23 h 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36" h="72">
                      <a:moveTo>
                        <a:pt x="35" y="23"/>
                      </a:moveTo>
                      <a:cubicBezTo>
                        <a:pt x="16" y="1"/>
                        <a:pt x="16" y="1"/>
                        <a:pt x="16" y="1"/>
                      </a:cubicBezTo>
                      <a:cubicBezTo>
                        <a:pt x="16" y="1"/>
                        <a:pt x="15" y="0"/>
                        <a:pt x="14" y="0"/>
                      </a:cubicBezTo>
                      <a:cubicBezTo>
                        <a:pt x="14" y="0"/>
                        <a:pt x="14" y="0"/>
                        <a:pt x="14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40"/>
                        <a:pt x="0" y="40"/>
                        <a:pt x="0" y="40"/>
                      </a:cubicBezTo>
                      <a:cubicBezTo>
                        <a:pt x="2" y="40"/>
                        <a:pt x="2" y="40"/>
                        <a:pt x="2" y="40"/>
                      </a:cubicBezTo>
                      <a:cubicBezTo>
                        <a:pt x="2" y="72"/>
                        <a:pt x="2" y="72"/>
                        <a:pt x="2" y="72"/>
                      </a:cubicBezTo>
                      <a:cubicBezTo>
                        <a:pt x="14" y="72"/>
                        <a:pt x="14" y="72"/>
                        <a:pt x="14" y="72"/>
                      </a:cubicBezTo>
                      <a:cubicBezTo>
                        <a:pt x="14" y="14"/>
                        <a:pt x="14" y="14"/>
                        <a:pt x="14" y="14"/>
                      </a:cubicBezTo>
                      <a:cubicBezTo>
                        <a:pt x="28" y="30"/>
                        <a:pt x="28" y="30"/>
                        <a:pt x="28" y="30"/>
                      </a:cubicBezTo>
                      <a:cubicBezTo>
                        <a:pt x="29" y="31"/>
                        <a:pt x="31" y="31"/>
                        <a:pt x="32" y="30"/>
                      </a:cubicBezTo>
                      <a:cubicBezTo>
                        <a:pt x="35" y="28"/>
                        <a:pt x="35" y="28"/>
                        <a:pt x="35" y="28"/>
                      </a:cubicBezTo>
                      <a:cubicBezTo>
                        <a:pt x="36" y="27"/>
                        <a:pt x="36" y="25"/>
                        <a:pt x="35" y="23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</p:grpSp>
          <p:grpSp>
            <p:nvGrpSpPr>
              <p:cNvPr id="5" name="Group 4"/>
              <p:cNvGrpSpPr/>
              <p:nvPr/>
            </p:nvGrpSpPr>
            <p:grpSpPr>
              <a:xfrm>
                <a:off x="1776671" y="1347919"/>
                <a:ext cx="161960" cy="447869"/>
                <a:chOff x="1797750" y="1373960"/>
                <a:chExt cx="152301" cy="421159"/>
              </a:xfrm>
              <a:solidFill>
                <a:schemeClr val="accent2"/>
              </a:solidFill>
            </p:grpSpPr>
            <p:sp>
              <p:nvSpPr>
                <p:cNvPr id="226" name="Freeform 44"/>
                <p:cNvSpPr>
                  <a:spLocks/>
                </p:cNvSpPr>
                <p:nvPr/>
              </p:nvSpPr>
              <p:spPr bwMode="auto">
                <a:xfrm>
                  <a:off x="1898766" y="1373960"/>
                  <a:ext cx="51284" cy="101017"/>
                </a:xfrm>
                <a:custGeom>
                  <a:avLst/>
                  <a:gdLst>
                    <a:gd name="T0" fmla="*/ 12 w 12"/>
                    <a:gd name="T1" fmla="*/ 0 h 24"/>
                    <a:gd name="T2" fmla="*/ 0 w 12"/>
                    <a:gd name="T3" fmla="*/ 12 h 24"/>
                    <a:gd name="T4" fmla="*/ 12 w 12"/>
                    <a:gd name="T5" fmla="*/ 24 h 24"/>
                    <a:gd name="T6" fmla="*/ 12 w 12"/>
                    <a:gd name="T7" fmla="*/ 24 h 24"/>
                    <a:gd name="T8" fmla="*/ 12 w 12"/>
                    <a:gd name="T9" fmla="*/ 0 h 24"/>
                    <a:gd name="T10" fmla="*/ 12 w 12"/>
                    <a:gd name="T11" fmla="*/ 0 h 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2" h="24">
                      <a:moveTo>
                        <a:pt x="12" y="0"/>
                      </a:moveTo>
                      <a:cubicBezTo>
                        <a:pt x="5" y="0"/>
                        <a:pt x="0" y="5"/>
                        <a:pt x="0" y="12"/>
                      </a:cubicBezTo>
                      <a:cubicBezTo>
                        <a:pt x="0" y="19"/>
                        <a:pt x="5" y="24"/>
                        <a:pt x="12" y="24"/>
                      </a:cubicBezTo>
                      <a:cubicBezTo>
                        <a:pt x="12" y="24"/>
                        <a:pt x="12" y="24"/>
                        <a:pt x="12" y="24"/>
                      </a:cubicBezTo>
                      <a:cubicBezTo>
                        <a:pt x="12" y="0"/>
                        <a:pt x="12" y="0"/>
                        <a:pt x="12" y="0"/>
                      </a:cubicBezTo>
                      <a:cubicBezTo>
                        <a:pt x="12" y="0"/>
                        <a:pt x="12" y="0"/>
                        <a:pt x="12" y="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227" name="Freeform 45"/>
                <p:cNvSpPr>
                  <a:spLocks/>
                </p:cNvSpPr>
                <p:nvPr/>
              </p:nvSpPr>
              <p:spPr bwMode="auto">
                <a:xfrm>
                  <a:off x="1797750" y="1492071"/>
                  <a:ext cx="152301" cy="303048"/>
                </a:xfrm>
                <a:custGeom>
                  <a:avLst/>
                  <a:gdLst>
                    <a:gd name="T0" fmla="*/ 22 w 36"/>
                    <a:gd name="T1" fmla="*/ 0 h 72"/>
                    <a:gd name="T2" fmla="*/ 20 w 36"/>
                    <a:gd name="T3" fmla="*/ 1 h 72"/>
                    <a:gd name="T4" fmla="*/ 1 w 36"/>
                    <a:gd name="T5" fmla="*/ 23 h 72"/>
                    <a:gd name="T6" fmla="*/ 1 w 36"/>
                    <a:gd name="T7" fmla="*/ 28 h 72"/>
                    <a:gd name="T8" fmla="*/ 4 w 36"/>
                    <a:gd name="T9" fmla="*/ 30 h 72"/>
                    <a:gd name="T10" fmla="*/ 9 w 36"/>
                    <a:gd name="T11" fmla="*/ 30 h 72"/>
                    <a:gd name="T12" fmla="*/ 22 w 36"/>
                    <a:gd name="T13" fmla="*/ 14 h 72"/>
                    <a:gd name="T14" fmla="*/ 22 w 36"/>
                    <a:gd name="T15" fmla="*/ 72 h 72"/>
                    <a:gd name="T16" fmla="*/ 34 w 36"/>
                    <a:gd name="T17" fmla="*/ 72 h 72"/>
                    <a:gd name="T18" fmla="*/ 34 w 36"/>
                    <a:gd name="T19" fmla="*/ 40 h 72"/>
                    <a:gd name="T20" fmla="*/ 36 w 36"/>
                    <a:gd name="T21" fmla="*/ 40 h 72"/>
                    <a:gd name="T22" fmla="*/ 36 w 36"/>
                    <a:gd name="T23" fmla="*/ 0 h 72"/>
                    <a:gd name="T24" fmla="*/ 22 w 36"/>
                    <a:gd name="T25" fmla="*/ 0 h 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36" h="72">
                      <a:moveTo>
                        <a:pt x="22" y="0"/>
                      </a:moveTo>
                      <a:cubicBezTo>
                        <a:pt x="21" y="0"/>
                        <a:pt x="20" y="1"/>
                        <a:pt x="20" y="1"/>
                      </a:cubicBezTo>
                      <a:cubicBezTo>
                        <a:pt x="1" y="23"/>
                        <a:pt x="1" y="23"/>
                        <a:pt x="1" y="23"/>
                      </a:cubicBezTo>
                      <a:cubicBezTo>
                        <a:pt x="0" y="25"/>
                        <a:pt x="0" y="27"/>
                        <a:pt x="1" y="28"/>
                      </a:cubicBezTo>
                      <a:cubicBezTo>
                        <a:pt x="4" y="30"/>
                        <a:pt x="4" y="30"/>
                        <a:pt x="4" y="30"/>
                      </a:cubicBezTo>
                      <a:cubicBezTo>
                        <a:pt x="6" y="31"/>
                        <a:pt x="7" y="31"/>
                        <a:pt x="9" y="30"/>
                      </a:cubicBezTo>
                      <a:cubicBezTo>
                        <a:pt x="22" y="14"/>
                        <a:pt x="22" y="14"/>
                        <a:pt x="22" y="14"/>
                      </a:cubicBezTo>
                      <a:cubicBezTo>
                        <a:pt x="22" y="72"/>
                        <a:pt x="22" y="72"/>
                        <a:pt x="22" y="72"/>
                      </a:cubicBezTo>
                      <a:cubicBezTo>
                        <a:pt x="34" y="72"/>
                        <a:pt x="34" y="72"/>
                        <a:pt x="34" y="72"/>
                      </a:cubicBezTo>
                      <a:cubicBezTo>
                        <a:pt x="34" y="40"/>
                        <a:pt x="34" y="40"/>
                        <a:pt x="34" y="40"/>
                      </a:cubicBezTo>
                      <a:cubicBezTo>
                        <a:pt x="36" y="40"/>
                        <a:pt x="36" y="40"/>
                        <a:pt x="36" y="40"/>
                      </a:cubicBezTo>
                      <a:cubicBezTo>
                        <a:pt x="36" y="0"/>
                        <a:pt x="36" y="0"/>
                        <a:pt x="36" y="0"/>
                      </a:cubicBezTo>
                      <a:cubicBezTo>
                        <a:pt x="22" y="0"/>
                        <a:pt x="22" y="0"/>
                        <a:pt x="22" y="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</p:grpSp>
        </p:grpSp>
        <p:grpSp>
          <p:nvGrpSpPr>
            <p:cNvPr id="93" name="Group 92"/>
            <p:cNvGrpSpPr/>
            <p:nvPr/>
          </p:nvGrpSpPr>
          <p:grpSpPr>
            <a:xfrm>
              <a:off x="2112156" y="1347919"/>
              <a:ext cx="323920" cy="447869"/>
              <a:chOff x="2112156" y="1347919"/>
              <a:chExt cx="323920" cy="447869"/>
            </a:xfrm>
          </p:grpSpPr>
          <p:grpSp>
            <p:nvGrpSpPr>
              <p:cNvPr id="9" name="Group 8"/>
              <p:cNvGrpSpPr/>
              <p:nvPr/>
            </p:nvGrpSpPr>
            <p:grpSpPr>
              <a:xfrm>
                <a:off x="2274116" y="1347919"/>
                <a:ext cx="161960" cy="447869"/>
                <a:chOff x="2265529" y="1373960"/>
                <a:chExt cx="152301" cy="421159"/>
              </a:xfrm>
              <a:solidFill>
                <a:schemeClr val="accent3">
                  <a:lumMod val="75000"/>
                </a:schemeClr>
              </a:solidFill>
            </p:grpSpPr>
            <p:sp>
              <p:nvSpPr>
                <p:cNvPr id="220" name="Freeform 46"/>
                <p:cNvSpPr>
                  <a:spLocks/>
                </p:cNvSpPr>
                <p:nvPr/>
              </p:nvSpPr>
              <p:spPr bwMode="auto">
                <a:xfrm>
                  <a:off x="2265529" y="1373960"/>
                  <a:ext cx="46623" cy="101017"/>
                </a:xfrm>
                <a:custGeom>
                  <a:avLst/>
                  <a:gdLst>
                    <a:gd name="T0" fmla="*/ 11 w 11"/>
                    <a:gd name="T1" fmla="*/ 12 h 24"/>
                    <a:gd name="T2" fmla="*/ 0 w 11"/>
                    <a:gd name="T3" fmla="*/ 0 h 24"/>
                    <a:gd name="T4" fmla="*/ 0 w 11"/>
                    <a:gd name="T5" fmla="*/ 24 h 24"/>
                    <a:gd name="T6" fmla="*/ 11 w 11"/>
                    <a:gd name="T7" fmla="*/ 12 h 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1" h="24">
                      <a:moveTo>
                        <a:pt x="11" y="12"/>
                      </a:moveTo>
                      <a:cubicBezTo>
                        <a:pt x="11" y="6"/>
                        <a:pt x="6" y="0"/>
                        <a:pt x="0" y="0"/>
                      </a:cubicBezTo>
                      <a:cubicBezTo>
                        <a:pt x="0" y="24"/>
                        <a:pt x="0" y="24"/>
                        <a:pt x="0" y="24"/>
                      </a:cubicBezTo>
                      <a:cubicBezTo>
                        <a:pt x="6" y="24"/>
                        <a:pt x="11" y="19"/>
                        <a:pt x="11" y="12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221" name="Freeform 47"/>
                <p:cNvSpPr>
                  <a:spLocks/>
                </p:cNvSpPr>
                <p:nvPr/>
              </p:nvSpPr>
              <p:spPr bwMode="auto">
                <a:xfrm>
                  <a:off x="2265529" y="1492071"/>
                  <a:ext cx="152301" cy="303048"/>
                </a:xfrm>
                <a:custGeom>
                  <a:avLst/>
                  <a:gdLst>
                    <a:gd name="T0" fmla="*/ 34 w 36"/>
                    <a:gd name="T1" fmla="*/ 23 h 72"/>
                    <a:gd name="T2" fmla="*/ 16 w 36"/>
                    <a:gd name="T3" fmla="*/ 1 h 72"/>
                    <a:gd name="T4" fmla="*/ 14 w 36"/>
                    <a:gd name="T5" fmla="*/ 0 h 72"/>
                    <a:gd name="T6" fmla="*/ 14 w 36"/>
                    <a:gd name="T7" fmla="*/ 0 h 72"/>
                    <a:gd name="T8" fmla="*/ 0 w 36"/>
                    <a:gd name="T9" fmla="*/ 0 h 72"/>
                    <a:gd name="T10" fmla="*/ 0 w 36"/>
                    <a:gd name="T11" fmla="*/ 40 h 72"/>
                    <a:gd name="T12" fmla="*/ 1 w 36"/>
                    <a:gd name="T13" fmla="*/ 40 h 72"/>
                    <a:gd name="T14" fmla="*/ 1 w 36"/>
                    <a:gd name="T15" fmla="*/ 72 h 72"/>
                    <a:gd name="T16" fmla="*/ 14 w 36"/>
                    <a:gd name="T17" fmla="*/ 72 h 72"/>
                    <a:gd name="T18" fmla="*/ 14 w 36"/>
                    <a:gd name="T19" fmla="*/ 14 h 72"/>
                    <a:gd name="T20" fmla="*/ 27 w 36"/>
                    <a:gd name="T21" fmla="*/ 30 h 72"/>
                    <a:gd name="T22" fmla="*/ 31 w 36"/>
                    <a:gd name="T23" fmla="*/ 30 h 72"/>
                    <a:gd name="T24" fmla="*/ 34 w 36"/>
                    <a:gd name="T25" fmla="*/ 28 h 72"/>
                    <a:gd name="T26" fmla="*/ 34 w 36"/>
                    <a:gd name="T27" fmla="*/ 23 h 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36" h="72">
                      <a:moveTo>
                        <a:pt x="34" y="23"/>
                      </a:moveTo>
                      <a:cubicBezTo>
                        <a:pt x="16" y="1"/>
                        <a:pt x="16" y="1"/>
                        <a:pt x="16" y="1"/>
                      </a:cubicBezTo>
                      <a:cubicBezTo>
                        <a:pt x="15" y="1"/>
                        <a:pt x="14" y="0"/>
                        <a:pt x="14" y="0"/>
                      </a:cubicBezTo>
                      <a:cubicBezTo>
                        <a:pt x="14" y="0"/>
                        <a:pt x="14" y="0"/>
                        <a:pt x="14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40"/>
                        <a:pt x="0" y="40"/>
                        <a:pt x="0" y="40"/>
                      </a:cubicBezTo>
                      <a:cubicBezTo>
                        <a:pt x="1" y="40"/>
                        <a:pt x="1" y="40"/>
                        <a:pt x="1" y="40"/>
                      </a:cubicBezTo>
                      <a:cubicBezTo>
                        <a:pt x="1" y="72"/>
                        <a:pt x="1" y="72"/>
                        <a:pt x="1" y="72"/>
                      </a:cubicBezTo>
                      <a:cubicBezTo>
                        <a:pt x="14" y="72"/>
                        <a:pt x="14" y="72"/>
                        <a:pt x="14" y="72"/>
                      </a:cubicBezTo>
                      <a:cubicBezTo>
                        <a:pt x="14" y="14"/>
                        <a:pt x="14" y="14"/>
                        <a:pt x="14" y="14"/>
                      </a:cubicBezTo>
                      <a:cubicBezTo>
                        <a:pt x="27" y="30"/>
                        <a:pt x="27" y="30"/>
                        <a:pt x="27" y="30"/>
                      </a:cubicBezTo>
                      <a:cubicBezTo>
                        <a:pt x="28" y="31"/>
                        <a:pt x="30" y="31"/>
                        <a:pt x="31" y="30"/>
                      </a:cubicBezTo>
                      <a:cubicBezTo>
                        <a:pt x="34" y="28"/>
                        <a:pt x="34" y="28"/>
                        <a:pt x="34" y="28"/>
                      </a:cubicBezTo>
                      <a:cubicBezTo>
                        <a:pt x="35" y="27"/>
                        <a:pt x="36" y="25"/>
                        <a:pt x="34" y="23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</p:grpSp>
          <p:grpSp>
            <p:nvGrpSpPr>
              <p:cNvPr id="7" name="Group 6"/>
              <p:cNvGrpSpPr/>
              <p:nvPr/>
            </p:nvGrpSpPr>
            <p:grpSpPr>
              <a:xfrm>
                <a:off x="2112156" y="1347919"/>
                <a:ext cx="161960" cy="447869"/>
                <a:chOff x="2113228" y="1373960"/>
                <a:chExt cx="152301" cy="421159"/>
              </a:xfrm>
              <a:solidFill>
                <a:schemeClr val="accent3"/>
              </a:solidFill>
            </p:grpSpPr>
            <p:sp>
              <p:nvSpPr>
                <p:cNvPr id="222" name="Freeform 48"/>
                <p:cNvSpPr>
                  <a:spLocks/>
                </p:cNvSpPr>
                <p:nvPr/>
              </p:nvSpPr>
              <p:spPr bwMode="auto">
                <a:xfrm>
                  <a:off x="2211136" y="1373960"/>
                  <a:ext cx="54393" cy="101017"/>
                </a:xfrm>
                <a:custGeom>
                  <a:avLst/>
                  <a:gdLst>
                    <a:gd name="T0" fmla="*/ 12 w 13"/>
                    <a:gd name="T1" fmla="*/ 0 h 24"/>
                    <a:gd name="T2" fmla="*/ 0 w 13"/>
                    <a:gd name="T3" fmla="*/ 12 h 24"/>
                    <a:gd name="T4" fmla="*/ 12 w 13"/>
                    <a:gd name="T5" fmla="*/ 24 h 24"/>
                    <a:gd name="T6" fmla="*/ 13 w 13"/>
                    <a:gd name="T7" fmla="*/ 24 h 24"/>
                    <a:gd name="T8" fmla="*/ 13 w 13"/>
                    <a:gd name="T9" fmla="*/ 0 h 24"/>
                    <a:gd name="T10" fmla="*/ 12 w 13"/>
                    <a:gd name="T11" fmla="*/ 0 h 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3" h="24">
                      <a:moveTo>
                        <a:pt x="12" y="0"/>
                      </a:moveTo>
                      <a:cubicBezTo>
                        <a:pt x="6" y="0"/>
                        <a:pt x="0" y="5"/>
                        <a:pt x="0" y="12"/>
                      </a:cubicBezTo>
                      <a:cubicBezTo>
                        <a:pt x="0" y="19"/>
                        <a:pt x="6" y="24"/>
                        <a:pt x="12" y="24"/>
                      </a:cubicBezTo>
                      <a:cubicBezTo>
                        <a:pt x="12" y="24"/>
                        <a:pt x="12" y="24"/>
                        <a:pt x="13" y="24"/>
                      </a:cubicBezTo>
                      <a:cubicBezTo>
                        <a:pt x="13" y="0"/>
                        <a:pt x="13" y="0"/>
                        <a:pt x="13" y="0"/>
                      </a:cubicBezTo>
                      <a:cubicBezTo>
                        <a:pt x="12" y="0"/>
                        <a:pt x="12" y="0"/>
                        <a:pt x="12" y="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223" name="Freeform 49"/>
                <p:cNvSpPr>
                  <a:spLocks/>
                </p:cNvSpPr>
                <p:nvPr/>
              </p:nvSpPr>
              <p:spPr bwMode="auto">
                <a:xfrm>
                  <a:off x="2113228" y="1492071"/>
                  <a:ext cx="152301" cy="303048"/>
                </a:xfrm>
                <a:custGeom>
                  <a:avLst/>
                  <a:gdLst>
                    <a:gd name="T0" fmla="*/ 21 w 36"/>
                    <a:gd name="T1" fmla="*/ 0 h 72"/>
                    <a:gd name="T2" fmla="*/ 19 w 36"/>
                    <a:gd name="T3" fmla="*/ 1 h 72"/>
                    <a:gd name="T4" fmla="*/ 1 w 36"/>
                    <a:gd name="T5" fmla="*/ 23 h 72"/>
                    <a:gd name="T6" fmla="*/ 1 w 36"/>
                    <a:gd name="T7" fmla="*/ 28 h 72"/>
                    <a:gd name="T8" fmla="*/ 4 w 36"/>
                    <a:gd name="T9" fmla="*/ 30 h 72"/>
                    <a:gd name="T10" fmla="*/ 8 w 36"/>
                    <a:gd name="T11" fmla="*/ 30 h 72"/>
                    <a:gd name="T12" fmla="*/ 21 w 36"/>
                    <a:gd name="T13" fmla="*/ 14 h 72"/>
                    <a:gd name="T14" fmla="*/ 21 w 36"/>
                    <a:gd name="T15" fmla="*/ 72 h 72"/>
                    <a:gd name="T16" fmla="*/ 34 w 36"/>
                    <a:gd name="T17" fmla="*/ 72 h 72"/>
                    <a:gd name="T18" fmla="*/ 34 w 36"/>
                    <a:gd name="T19" fmla="*/ 40 h 72"/>
                    <a:gd name="T20" fmla="*/ 36 w 36"/>
                    <a:gd name="T21" fmla="*/ 40 h 72"/>
                    <a:gd name="T22" fmla="*/ 36 w 36"/>
                    <a:gd name="T23" fmla="*/ 0 h 72"/>
                    <a:gd name="T24" fmla="*/ 21 w 36"/>
                    <a:gd name="T25" fmla="*/ 0 h 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36" h="72">
                      <a:moveTo>
                        <a:pt x="21" y="0"/>
                      </a:moveTo>
                      <a:cubicBezTo>
                        <a:pt x="21" y="0"/>
                        <a:pt x="20" y="1"/>
                        <a:pt x="19" y="1"/>
                      </a:cubicBezTo>
                      <a:cubicBezTo>
                        <a:pt x="1" y="23"/>
                        <a:pt x="1" y="23"/>
                        <a:pt x="1" y="23"/>
                      </a:cubicBezTo>
                      <a:cubicBezTo>
                        <a:pt x="0" y="25"/>
                        <a:pt x="0" y="27"/>
                        <a:pt x="1" y="28"/>
                      </a:cubicBezTo>
                      <a:cubicBezTo>
                        <a:pt x="4" y="30"/>
                        <a:pt x="4" y="30"/>
                        <a:pt x="4" y="30"/>
                      </a:cubicBezTo>
                      <a:cubicBezTo>
                        <a:pt x="5" y="31"/>
                        <a:pt x="7" y="31"/>
                        <a:pt x="8" y="30"/>
                      </a:cubicBezTo>
                      <a:cubicBezTo>
                        <a:pt x="21" y="14"/>
                        <a:pt x="21" y="14"/>
                        <a:pt x="21" y="14"/>
                      </a:cubicBezTo>
                      <a:cubicBezTo>
                        <a:pt x="21" y="72"/>
                        <a:pt x="21" y="72"/>
                        <a:pt x="21" y="72"/>
                      </a:cubicBezTo>
                      <a:cubicBezTo>
                        <a:pt x="34" y="72"/>
                        <a:pt x="34" y="72"/>
                        <a:pt x="34" y="72"/>
                      </a:cubicBezTo>
                      <a:cubicBezTo>
                        <a:pt x="34" y="40"/>
                        <a:pt x="34" y="40"/>
                        <a:pt x="34" y="40"/>
                      </a:cubicBezTo>
                      <a:cubicBezTo>
                        <a:pt x="36" y="40"/>
                        <a:pt x="36" y="40"/>
                        <a:pt x="36" y="40"/>
                      </a:cubicBezTo>
                      <a:cubicBezTo>
                        <a:pt x="36" y="0"/>
                        <a:pt x="36" y="0"/>
                        <a:pt x="36" y="0"/>
                      </a:cubicBezTo>
                      <a:cubicBezTo>
                        <a:pt x="21" y="0"/>
                        <a:pt x="21" y="0"/>
                        <a:pt x="21" y="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</p:grpSp>
        </p:grpSp>
        <p:grpSp>
          <p:nvGrpSpPr>
            <p:cNvPr id="95" name="Group 94"/>
            <p:cNvGrpSpPr/>
            <p:nvPr/>
          </p:nvGrpSpPr>
          <p:grpSpPr>
            <a:xfrm>
              <a:off x="2781480" y="1347919"/>
              <a:ext cx="322266" cy="447869"/>
              <a:chOff x="2781480" y="1347919"/>
              <a:chExt cx="322266" cy="447869"/>
            </a:xfrm>
          </p:grpSpPr>
          <p:grpSp>
            <p:nvGrpSpPr>
              <p:cNvPr id="16" name="Group 15"/>
              <p:cNvGrpSpPr/>
              <p:nvPr/>
            </p:nvGrpSpPr>
            <p:grpSpPr>
              <a:xfrm>
                <a:off x="2941786" y="1347919"/>
                <a:ext cx="161960" cy="447869"/>
                <a:chOff x="2893381" y="1373960"/>
                <a:chExt cx="152301" cy="421159"/>
              </a:xfrm>
              <a:solidFill>
                <a:schemeClr val="accent3">
                  <a:lumMod val="75000"/>
                </a:schemeClr>
              </a:solidFill>
            </p:grpSpPr>
            <p:sp>
              <p:nvSpPr>
                <p:cNvPr id="212" name="Freeform 54"/>
                <p:cNvSpPr>
                  <a:spLocks/>
                </p:cNvSpPr>
                <p:nvPr/>
              </p:nvSpPr>
              <p:spPr bwMode="auto">
                <a:xfrm>
                  <a:off x="2893381" y="1373960"/>
                  <a:ext cx="46623" cy="101017"/>
                </a:xfrm>
                <a:custGeom>
                  <a:avLst/>
                  <a:gdLst>
                    <a:gd name="T0" fmla="*/ 11 w 11"/>
                    <a:gd name="T1" fmla="*/ 12 h 24"/>
                    <a:gd name="T2" fmla="*/ 0 w 11"/>
                    <a:gd name="T3" fmla="*/ 0 h 24"/>
                    <a:gd name="T4" fmla="*/ 0 w 11"/>
                    <a:gd name="T5" fmla="*/ 24 h 24"/>
                    <a:gd name="T6" fmla="*/ 11 w 11"/>
                    <a:gd name="T7" fmla="*/ 12 h 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1" h="24">
                      <a:moveTo>
                        <a:pt x="11" y="12"/>
                      </a:moveTo>
                      <a:cubicBezTo>
                        <a:pt x="11" y="6"/>
                        <a:pt x="6" y="0"/>
                        <a:pt x="0" y="0"/>
                      </a:cubicBezTo>
                      <a:cubicBezTo>
                        <a:pt x="0" y="24"/>
                        <a:pt x="0" y="24"/>
                        <a:pt x="0" y="24"/>
                      </a:cubicBezTo>
                      <a:cubicBezTo>
                        <a:pt x="6" y="24"/>
                        <a:pt x="11" y="19"/>
                        <a:pt x="11" y="12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213" name="Freeform 55"/>
                <p:cNvSpPr>
                  <a:spLocks/>
                </p:cNvSpPr>
                <p:nvPr/>
              </p:nvSpPr>
              <p:spPr bwMode="auto">
                <a:xfrm>
                  <a:off x="2893381" y="1492071"/>
                  <a:ext cx="152301" cy="303048"/>
                </a:xfrm>
                <a:custGeom>
                  <a:avLst/>
                  <a:gdLst>
                    <a:gd name="T0" fmla="*/ 34 w 36"/>
                    <a:gd name="T1" fmla="*/ 23 h 72"/>
                    <a:gd name="T2" fmla="*/ 16 w 36"/>
                    <a:gd name="T3" fmla="*/ 1 h 72"/>
                    <a:gd name="T4" fmla="*/ 14 w 36"/>
                    <a:gd name="T5" fmla="*/ 0 h 72"/>
                    <a:gd name="T6" fmla="*/ 14 w 36"/>
                    <a:gd name="T7" fmla="*/ 0 h 72"/>
                    <a:gd name="T8" fmla="*/ 0 w 36"/>
                    <a:gd name="T9" fmla="*/ 0 h 72"/>
                    <a:gd name="T10" fmla="*/ 0 w 36"/>
                    <a:gd name="T11" fmla="*/ 40 h 72"/>
                    <a:gd name="T12" fmla="*/ 1 w 36"/>
                    <a:gd name="T13" fmla="*/ 40 h 72"/>
                    <a:gd name="T14" fmla="*/ 1 w 36"/>
                    <a:gd name="T15" fmla="*/ 72 h 72"/>
                    <a:gd name="T16" fmla="*/ 14 w 36"/>
                    <a:gd name="T17" fmla="*/ 72 h 72"/>
                    <a:gd name="T18" fmla="*/ 14 w 36"/>
                    <a:gd name="T19" fmla="*/ 14 h 72"/>
                    <a:gd name="T20" fmla="*/ 27 w 36"/>
                    <a:gd name="T21" fmla="*/ 30 h 72"/>
                    <a:gd name="T22" fmla="*/ 31 w 36"/>
                    <a:gd name="T23" fmla="*/ 30 h 72"/>
                    <a:gd name="T24" fmla="*/ 34 w 36"/>
                    <a:gd name="T25" fmla="*/ 28 h 72"/>
                    <a:gd name="T26" fmla="*/ 34 w 36"/>
                    <a:gd name="T27" fmla="*/ 23 h 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36" h="72">
                      <a:moveTo>
                        <a:pt x="34" y="23"/>
                      </a:moveTo>
                      <a:cubicBezTo>
                        <a:pt x="16" y="1"/>
                        <a:pt x="16" y="1"/>
                        <a:pt x="16" y="1"/>
                      </a:cubicBezTo>
                      <a:cubicBezTo>
                        <a:pt x="15" y="1"/>
                        <a:pt x="14" y="0"/>
                        <a:pt x="14" y="0"/>
                      </a:cubicBezTo>
                      <a:cubicBezTo>
                        <a:pt x="14" y="0"/>
                        <a:pt x="14" y="0"/>
                        <a:pt x="14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40"/>
                        <a:pt x="0" y="40"/>
                        <a:pt x="0" y="40"/>
                      </a:cubicBezTo>
                      <a:cubicBezTo>
                        <a:pt x="1" y="40"/>
                        <a:pt x="1" y="40"/>
                        <a:pt x="1" y="40"/>
                      </a:cubicBezTo>
                      <a:cubicBezTo>
                        <a:pt x="1" y="72"/>
                        <a:pt x="1" y="72"/>
                        <a:pt x="1" y="72"/>
                      </a:cubicBezTo>
                      <a:cubicBezTo>
                        <a:pt x="14" y="72"/>
                        <a:pt x="14" y="72"/>
                        <a:pt x="14" y="72"/>
                      </a:cubicBezTo>
                      <a:cubicBezTo>
                        <a:pt x="14" y="14"/>
                        <a:pt x="14" y="14"/>
                        <a:pt x="14" y="14"/>
                      </a:cubicBezTo>
                      <a:cubicBezTo>
                        <a:pt x="27" y="30"/>
                        <a:pt x="27" y="30"/>
                        <a:pt x="27" y="30"/>
                      </a:cubicBezTo>
                      <a:cubicBezTo>
                        <a:pt x="28" y="31"/>
                        <a:pt x="30" y="31"/>
                        <a:pt x="31" y="30"/>
                      </a:cubicBezTo>
                      <a:cubicBezTo>
                        <a:pt x="34" y="28"/>
                        <a:pt x="34" y="28"/>
                        <a:pt x="34" y="28"/>
                      </a:cubicBezTo>
                      <a:cubicBezTo>
                        <a:pt x="35" y="27"/>
                        <a:pt x="36" y="25"/>
                        <a:pt x="34" y="23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</p:grpSp>
          <p:grpSp>
            <p:nvGrpSpPr>
              <p:cNvPr id="15" name="Group 14"/>
              <p:cNvGrpSpPr/>
              <p:nvPr/>
            </p:nvGrpSpPr>
            <p:grpSpPr>
              <a:xfrm>
                <a:off x="2781480" y="1347919"/>
                <a:ext cx="160307" cy="447869"/>
                <a:chOff x="2742635" y="1373960"/>
                <a:chExt cx="150747" cy="421159"/>
              </a:xfrm>
              <a:solidFill>
                <a:schemeClr val="accent3"/>
              </a:solidFill>
            </p:grpSpPr>
            <p:sp>
              <p:nvSpPr>
                <p:cNvPr id="214" name="Freeform 56"/>
                <p:cNvSpPr>
                  <a:spLocks/>
                </p:cNvSpPr>
                <p:nvPr/>
              </p:nvSpPr>
              <p:spPr bwMode="auto">
                <a:xfrm>
                  <a:off x="2838989" y="1373960"/>
                  <a:ext cx="54393" cy="101017"/>
                </a:xfrm>
                <a:custGeom>
                  <a:avLst/>
                  <a:gdLst>
                    <a:gd name="T0" fmla="*/ 12 w 13"/>
                    <a:gd name="T1" fmla="*/ 0 h 24"/>
                    <a:gd name="T2" fmla="*/ 0 w 13"/>
                    <a:gd name="T3" fmla="*/ 12 h 24"/>
                    <a:gd name="T4" fmla="*/ 12 w 13"/>
                    <a:gd name="T5" fmla="*/ 24 h 24"/>
                    <a:gd name="T6" fmla="*/ 13 w 13"/>
                    <a:gd name="T7" fmla="*/ 24 h 24"/>
                    <a:gd name="T8" fmla="*/ 13 w 13"/>
                    <a:gd name="T9" fmla="*/ 0 h 24"/>
                    <a:gd name="T10" fmla="*/ 12 w 13"/>
                    <a:gd name="T11" fmla="*/ 0 h 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3" h="24">
                      <a:moveTo>
                        <a:pt x="12" y="0"/>
                      </a:moveTo>
                      <a:cubicBezTo>
                        <a:pt x="5" y="0"/>
                        <a:pt x="0" y="5"/>
                        <a:pt x="0" y="12"/>
                      </a:cubicBezTo>
                      <a:cubicBezTo>
                        <a:pt x="0" y="19"/>
                        <a:pt x="5" y="24"/>
                        <a:pt x="12" y="24"/>
                      </a:cubicBezTo>
                      <a:cubicBezTo>
                        <a:pt x="12" y="24"/>
                        <a:pt x="12" y="24"/>
                        <a:pt x="13" y="24"/>
                      </a:cubicBezTo>
                      <a:cubicBezTo>
                        <a:pt x="13" y="0"/>
                        <a:pt x="13" y="0"/>
                        <a:pt x="13" y="0"/>
                      </a:cubicBezTo>
                      <a:cubicBezTo>
                        <a:pt x="12" y="0"/>
                        <a:pt x="12" y="0"/>
                        <a:pt x="12" y="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215" name="Freeform 57"/>
                <p:cNvSpPr>
                  <a:spLocks/>
                </p:cNvSpPr>
                <p:nvPr/>
              </p:nvSpPr>
              <p:spPr bwMode="auto">
                <a:xfrm>
                  <a:off x="2742635" y="1492071"/>
                  <a:ext cx="150746" cy="303048"/>
                </a:xfrm>
                <a:custGeom>
                  <a:avLst/>
                  <a:gdLst>
                    <a:gd name="T0" fmla="*/ 21 w 36"/>
                    <a:gd name="T1" fmla="*/ 0 h 72"/>
                    <a:gd name="T2" fmla="*/ 19 w 36"/>
                    <a:gd name="T3" fmla="*/ 1 h 72"/>
                    <a:gd name="T4" fmla="*/ 1 w 36"/>
                    <a:gd name="T5" fmla="*/ 23 h 72"/>
                    <a:gd name="T6" fmla="*/ 1 w 36"/>
                    <a:gd name="T7" fmla="*/ 28 h 72"/>
                    <a:gd name="T8" fmla="*/ 4 w 36"/>
                    <a:gd name="T9" fmla="*/ 30 h 72"/>
                    <a:gd name="T10" fmla="*/ 8 w 36"/>
                    <a:gd name="T11" fmla="*/ 30 h 72"/>
                    <a:gd name="T12" fmla="*/ 21 w 36"/>
                    <a:gd name="T13" fmla="*/ 14 h 72"/>
                    <a:gd name="T14" fmla="*/ 21 w 36"/>
                    <a:gd name="T15" fmla="*/ 72 h 72"/>
                    <a:gd name="T16" fmla="*/ 34 w 36"/>
                    <a:gd name="T17" fmla="*/ 72 h 72"/>
                    <a:gd name="T18" fmla="*/ 34 w 36"/>
                    <a:gd name="T19" fmla="*/ 40 h 72"/>
                    <a:gd name="T20" fmla="*/ 36 w 36"/>
                    <a:gd name="T21" fmla="*/ 40 h 72"/>
                    <a:gd name="T22" fmla="*/ 36 w 36"/>
                    <a:gd name="T23" fmla="*/ 0 h 72"/>
                    <a:gd name="T24" fmla="*/ 21 w 36"/>
                    <a:gd name="T25" fmla="*/ 0 h 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36" h="72">
                      <a:moveTo>
                        <a:pt x="21" y="0"/>
                      </a:moveTo>
                      <a:cubicBezTo>
                        <a:pt x="21" y="0"/>
                        <a:pt x="20" y="1"/>
                        <a:pt x="19" y="1"/>
                      </a:cubicBezTo>
                      <a:cubicBezTo>
                        <a:pt x="1" y="23"/>
                        <a:pt x="1" y="23"/>
                        <a:pt x="1" y="23"/>
                      </a:cubicBezTo>
                      <a:cubicBezTo>
                        <a:pt x="0" y="25"/>
                        <a:pt x="0" y="27"/>
                        <a:pt x="1" y="28"/>
                      </a:cubicBezTo>
                      <a:cubicBezTo>
                        <a:pt x="4" y="30"/>
                        <a:pt x="4" y="30"/>
                        <a:pt x="4" y="30"/>
                      </a:cubicBezTo>
                      <a:cubicBezTo>
                        <a:pt x="5" y="31"/>
                        <a:pt x="7" y="31"/>
                        <a:pt x="8" y="30"/>
                      </a:cubicBezTo>
                      <a:cubicBezTo>
                        <a:pt x="21" y="14"/>
                        <a:pt x="21" y="14"/>
                        <a:pt x="21" y="14"/>
                      </a:cubicBezTo>
                      <a:cubicBezTo>
                        <a:pt x="21" y="72"/>
                        <a:pt x="21" y="72"/>
                        <a:pt x="21" y="72"/>
                      </a:cubicBezTo>
                      <a:cubicBezTo>
                        <a:pt x="34" y="72"/>
                        <a:pt x="34" y="72"/>
                        <a:pt x="34" y="72"/>
                      </a:cubicBezTo>
                      <a:cubicBezTo>
                        <a:pt x="34" y="40"/>
                        <a:pt x="34" y="40"/>
                        <a:pt x="34" y="40"/>
                      </a:cubicBezTo>
                      <a:cubicBezTo>
                        <a:pt x="36" y="40"/>
                        <a:pt x="36" y="40"/>
                        <a:pt x="36" y="40"/>
                      </a:cubicBezTo>
                      <a:cubicBezTo>
                        <a:pt x="36" y="0"/>
                        <a:pt x="36" y="0"/>
                        <a:pt x="36" y="0"/>
                      </a:cubicBezTo>
                      <a:cubicBezTo>
                        <a:pt x="21" y="0"/>
                        <a:pt x="21" y="0"/>
                        <a:pt x="21" y="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</p:grpSp>
        </p:grpSp>
        <p:grpSp>
          <p:nvGrpSpPr>
            <p:cNvPr id="96" name="Group 95"/>
            <p:cNvGrpSpPr/>
            <p:nvPr/>
          </p:nvGrpSpPr>
          <p:grpSpPr>
            <a:xfrm>
              <a:off x="3112010" y="1347919"/>
              <a:ext cx="323920" cy="447869"/>
              <a:chOff x="3112010" y="1347919"/>
              <a:chExt cx="323920" cy="447869"/>
            </a:xfrm>
          </p:grpSpPr>
          <p:grpSp>
            <p:nvGrpSpPr>
              <p:cNvPr id="18" name="Group 17"/>
              <p:cNvGrpSpPr/>
              <p:nvPr/>
            </p:nvGrpSpPr>
            <p:grpSpPr>
              <a:xfrm>
                <a:off x="3273970" y="1347919"/>
                <a:ext cx="161960" cy="447869"/>
                <a:chOff x="3205754" y="1373960"/>
                <a:chExt cx="152301" cy="421159"/>
              </a:xfrm>
              <a:solidFill>
                <a:schemeClr val="bg1">
                  <a:lumMod val="75000"/>
                </a:schemeClr>
              </a:solidFill>
            </p:grpSpPr>
            <p:sp>
              <p:nvSpPr>
                <p:cNvPr id="208" name="Freeform 58"/>
                <p:cNvSpPr>
                  <a:spLocks/>
                </p:cNvSpPr>
                <p:nvPr/>
              </p:nvSpPr>
              <p:spPr bwMode="auto">
                <a:xfrm>
                  <a:off x="3205754" y="1373960"/>
                  <a:ext cx="51284" cy="101017"/>
                </a:xfrm>
                <a:custGeom>
                  <a:avLst/>
                  <a:gdLst>
                    <a:gd name="T0" fmla="*/ 12 w 12"/>
                    <a:gd name="T1" fmla="*/ 12 h 24"/>
                    <a:gd name="T2" fmla="*/ 0 w 12"/>
                    <a:gd name="T3" fmla="*/ 0 h 24"/>
                    <a:gd name="T4" fmla="*/ 0 w 12"/>
                    <a:gd name="T5" fmla="*/ 24 h 24"/>
                    <a:gd name="T6" fmla="*/ 12 w 12"/>
                    <a:gd name="T7" fmla="*/ 12 h 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" h="24">
                      <a:moveTo>
                        <a:pt x="12" y="12"/>
                      </a:moveTo>
                      <a:cubicBezTo>
                        <a:pt x="12" y="6"/>
                        <a:pt x="7" y="0"/>
                        <a:pt x="0" y="0"/>
                      </a:cubicBezTo>
                      <a:cubicBezTo>
                        <a:pt x="0" y="24"/>
                        <a:pt x="0" y="24"/>
                        <a:pt x="0" y="24"/>
                      </a:cubicBezTo>
                      <a:cubicBezTo>
                        <a:pt x="7" y="24"/>
                        <a:pt x="12" y="19"/>
                        <a:pt x="12" y="12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209" name="Freeform 59"/>
                <p:cNvSpPr>
                  <a:spLocks/>
                </p:cNvSpPr>
                <p:nvPr/>
              </p:nvSpPr>
              <p:spPr bwMode="auto">
                <a:xfrm>
                  <a:off x="3205754" y="1492071"/>
                  <a:ext cx="152301" cy="303048"/>
                </a:xfrm>
                <a:custGeom>
                  <a:avLst/>
                  <a:gdLst>
                    <a:gd name="T0" fmla="*/ 35 w 36"/>
                    <a:gd name="T1" fmla="*/ 23 h 72"/>
                    <a:gd name="T2" fmla="*/ 16 w 36"/>
                    <a:gd name="T3" fmla="*/ 1 h 72"/>
                    <a:gd name="T4" fmla="*/ 14 w 36"/>
                    <a:gd name="T5" fmla="*/ 0 h 72"/>
                    <a:gd name="T6" fmla="*/ 14 w 36"/>
                    <a:gd name="T7" fmla="*/ 0 h 72"/>
                    <a:gd name="T8" fmla="*/ 0 w 36"/>
                    <a:gd name="T9" fmla="*/ 0 h 72"/>
                    <a:gd name="T10" fmla="*/ 0 w 36"/>
                    <a:gd name="T11" fmla="*/ 40 h 72"/>
                    <a:gd name="T12" fmla="*/ 2 w 36"/>
                    <a:gd name="T13" fmla="*/ 40 h 72"/>
                    <a:gd name="T14" fmla="*/ 2 w 36"/>
                    <a:gd name="T15" fmla="*/ 72 h 72"/>
                    <a:gd name="T16" fmla="*/ 14 w 36"/>
                    <a:gd name="T17" fmla="*/ 72 h 72"/>
                    <a:gd name="T18" fmla="*/ 14 w 36"/>
                    <a:gd name="T19" fmla="*/ 14 h 72"/>
                    <a:gd name="T20" fmla="*/ 28 w 36"/>
                    <a:gd name="T21" fmla="*/ 30 h 72"/>
                    <a:gd name="T22" fmla="*/ 32 w 36"/>
                    <a:gd name="T23" fmla="*/ 30 h 72"/>
                    <a:gd name="T24" fmla="*/ 35 w 36"/>
                    <a:gd name="T25" fmla="*/ 28 h 72"/>
                    <a:gd name="T26" fmla="*/ 35 w 36"/>
                    <a:gd name="T27" fmla="*/ 23 h 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36" h="72">
                      <a:moveTo>
                        <a:pt x="35" y="23"/>
                      </a:moveTo>
                      <a:cubicBezTo>
                        <a:pt x="16" y="1"/>
                        <a:pt x="16" y="1"/>
                        <a:pt x="16" y="1"/>
                      </a:cubicBezTo>
                      <a:cubicBezTo>
                        <a:pt x="16" y="1"/>
                        <a:pt x="15" y="0"/>
                        <a:pt x="14" y="0"/>
                      </a:cubicBezTo>
                      <a:cubicBezTo>
                        <a:pt x="14" y="0"/>
                        <a:pt x="14" y="0"/>
                        <a:pt x="14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40"/>
                        <a:pt x="0" y="40"/>
                        <a:pt x="0" y="40"/>
                      </a:cubicBezTo>
                      <a:cubicBezTo>
                        <a:pt x="2" y="40"/>
                        <a:pt x="2" y="40"/>
                        <a:pt x="2" y="40"/>
                      </a:cubicBezTo>
                      <a:cubicBezTo>
                        <a:pt x="2" y="72"/>
                        <a:pt x="2" y="72"/>
                        <a:pt x="2" y="72"/>
                      </a:cubicBezTo>
                      <a:cubicBezTo>
                        <a:pt x="14" y="72"/>
                        <a:pt x="14" y="72"/>
                        <a:pt x="14" y="72"/>
                      </a:cubicBezTo>
                      <a:cubicBezTo>
                        <a:pt x="14" y="14"/>
                        <a:pt x="14" y="14"/>
                        <a:pt x="14" y="14"/>
                      </a:cubicBezTo>
                      <a:cubicBezTo>
                        <a:pt x="28" y="30"/>
                        <a:pt x="28" y="30"/>
                        <a:pt x="28" y="30"/>
                      </a:cubicBezTo>
                      <a:cubicBezTo>
                        <a:pt x="29" y="31"/>
                        <a:pt x="31" y="31"/>
                        <a:pt x="32" y="30"/>
                      </a:cubicBezTo>
                      <a:cubicBezTo>
                        <a:pt x="35" y="28"/>
                        <a:pt x="35" y="28"/>
                        <a:pt x="35" y="28"/>
                      </a:cubicBezTo>
                      <a:cubicBezTo>
                        <a:pt x="36" y="27"/>
                        <a:pt x="36" y="25"/>
                        <a:pt x="35" y="23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</p:grpSp>
          <p:grpSp>
            <p:nvGrpSpPr>
              <p:cNvPr id="17" name="Group 16"/>
              <p:cNvGrpSpPr/>
              <p:nvPr/>
            </p:nvGrpSpPr>
            <p:grpSpPr>
              <a:xfrm>
                <a:off x="3112010" y="1347919"/>
                <a:ext cx="161960" cy="447869"/>
                <a:chOff x="3053453" y="1373960"/>
                <a:chExt cx="152301" cy="421159"/>
              </a:xfrm>
              <a:solidFill>
                <a:schemeClr val="bg1">
                  <a:lumMod val="85000"/>
                </a:schemeClr>
              </a:solidFill>
            </p:grpSpPr>
            <p:sp>
              <p:nvSpPr>
                <p:cNvPr id="210" name="Freeform 60"/>
                <p:cNvSpPr>
                  <a:spLocks/>
                </p:cNvSpPr>
                <p:nvPr/>
              </p:nvSpPr>
              <p:spPr bwMode="auto">
                <a:xfrm>
                  <a:off x="3154469" y="1373960"/>
                  <a:ext cx="51284" cy="101017"/>
                </a:xfrm>
                <a:custGeom>
                  <a:avLst/>
                  <a:gdLst>
                    <a:gd name="T0" fmla="*/ 12 w 12"/>
                    <a:gd name="T1" fmla="*/ 0 h 24"/>
                    <a:gd name="T2" fmla="*/ 0 w 12"/>
                    <a:gd name="T3" fmla="*/ 12 h 24"/>
                    <a:gd name="T4" fmla="*/ 12 w 12"/>
                    <a:gd name="T5" fmla="*/ 24 h 24"/>
                    <a:gd name="T6" fmla="*/ 12 w 12"/>
                    <a:gd name="T7" fmla="*/ 24 h 24"/>
                    <a:gd name="T8" fmla="*/ 12 w 12"/>
                    <a:gd name="T9" fmla="*/ 0 h 24"/>
                    <a:gd name="T10" fmla="*/ 12 w 12"/>
                    <a:gd name="T11" fmla="*/ 0 h 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2" h="24">
                      <a:moveTo>
                        <a:pt x="12" y="0"/>
                      </a:moveTo>
                      <a:cubicBezTo>
                        <a:pt x="5" y="0"/>
                        <a:pt x="0" y="5"/>
                        <a:pt x="0" y="12"/>
                      </a:cubicBezTo>
                      <a:cubicBezTo>
                        <a:pt x="0" y="19"/>
                        <a:pt x="5" y="24"/>
                        <a:pt x="12" y="24"/>
                      </a:cubicBezTo>
                      <a:cubicBezTo>
                        <a:pt x="12" y="24"/>
                        <a:pt x="12" y="24"/>
                        <a:pt x="12" y="24"/>
                      </a:cubicBezTo>
                      <a:cubicBezTo>
                        <a:pt x="12" y="0"/>
                        <a:pt x="12" y="0"/>
                        <a:pt x="12" y="0"/>
                      </a:cubicBezTo>
                      <a:cubicBezTo>
                        <a:pt x="12" y="0"/>
                        <a:pt x="12" y="0"/>
                        <a:pt x="12" y="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211" name="Freeform 61"/>
                <p:cNvSpPr>
                  <a:spLocks/>
                </p:cNvSpPr>
                <p:nvPr/>
              </p:nvSpPr>
              <p:spPr bwMode="auto">
                <a:xfrm>
                  <a:off x="3053453" y="1492071"/>
                  <a:ext cx="152301" cy="303048"/>
                </a:xfrm>
                <a:custGeom>
                  <a:avLst/>
                  <a:gdLst>
                    <a:gd name="T0" fmla="*/ 22 w 36"/>
                    <a:gd name="T1" fmla="*/ 0 h 72"/>
                    <a:gd name="T2" fmla="*/ 20 w 36"/>
                    <a:gd name="T3" fmla="*/ 1 h 72"/>
                    <a:gd name="T4" fmla="*/ 1 w 36"/>
                    <a:gd name="T5" fmla="*/ 23 h 72"/>
                    <a:gd name="T6" fmla="*/ 1 w 36"/>
                    <a:gd name="T7" fmla="*/ 28 h 72"/>
                    <a:gd name="T8" fmla="*/ 4 w 36"/>
                    <a:gd name="T9" fmla="*/ 30 h 72"/>
                    <a:gd name="T10" fmla="*/ 9 w 36"/>
                    <a:gd name="T11" fmla="*/ 30 h 72"/>
                    <a:gd name="T12" fmla="*/ 22 w 36"/>
                    <a:gd name="T13" fmla="*/ 14 h 72"/>
                    <a:gd name="T14" fmla="*/ 22 w 36"/>
                    <a:gd name="T15" fmla="*/ 72 h 72"/>
                    <a:gd name="T16" fmla="*/ 34 w 36"/>
                    <a:gd name="T17" fmla="*/ 72 h 72"/>
                    <a:gd name="T18" fmla="*/ 34 w 36"/>
                    <a:gd name="T19" fmla="*/ 40 h 72"/>
                    <a:gd name="T20" fmla="*/ 36 w 36"/>
                    <a:gd name="T21" fmla="*/ 40 h 72"/>
                    <a:gd name="T22" fmla="*/ 36 w 36"/>
                    <a:gd name="T23" fmla="*/ 0 h 72"/>
                    <a:gd name="T24" fmla="*/ 22 w 36"/>
                    <a:gd name="T25" fmla="*/ 0 h 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36" h="72">
                      <a:moveTo>
                        <a:pt x="22" y="0"/>
                      </a:moveTo>
                      <a:cubicBezTo>
                        <a:pt x="21" y="0"/>
                        <a:pt x="20" y="1"/>
                        <a:pt x="20" y="1"/>
                      </a:cubicBezTo>
                      <a:cubicBezTo>
                        <a:pt x="1" y="23"/>
                        <a:pt x="1" y="23"/>
                        <a:pt x="1" y="23"/>
                      </a:cubicBezTo>
                      <a:cubicBezTo>
                        <a:pt x="0" y="25"/>
                        <a:pt x="0" y="27"/>
                        <a:pt x="1" y="28"/>
                      </a:cubicBezTo>
                      <a:cubicBezTo>
                        <a:pt x="4" y="30"/>
                        <a:pt x="4" y="30"/>
                        <a:pt x="4" y="30"/>
                      </a:cubicBezTo>
                      <a:cubicBezTo>
                        <a:pt x="6" y="31"/>
                        <a:pt x="7" y="31"/>
                        <a:pt x="9" y="30"/>
                      </a:cubicBezTo>
                      <a:cubicBezTo>
                        <a:pt x="22" y="14"/>
                        <a:pt x="22" y="14"/>
                        <a:pt x="22" y="14"/>
                      </a:cubicBezTo>
                      <a:cubicBezTo>
                        <a:pt x="22" y="72"/>
                        <a:pt x="22" y="72"/>
                        <a:pt x="22" y="72"/>
                      </a:cubicBezTo>
                      <a:cubicBezTo>
                        <a:pt x="34" y="72"/>
                        <a:pt x="34" y="72"/>
                        <a:pt x="34" y="72"/>
                      </a:cubicBezTo>
                      <a:cubicBezTo>
                        <a:pt x="34" y="40"/>
                        <a:pt x="34" y="40"/>
                        <a:pt x="34" y="40"/>
                      </a:cubicBezTo>
                      <a:cubicBezTo>
                        <a:pt x="36" y="40"/>
                        <a:pt x="36" y="40"/>
                        <a:pt x="36" y="40"/>
                      </a:cubicBezTo>
                      <a:cubicBezTo>
                        <a:pt x="36" y="0"/>
                        <a:pt x="36" y="0"/>
                        <a:pt x="36" y="0"/>
                      </a:cubicBezTo>
                      <a:cubicBezTo>
                        <a:pt x="22" y="0"/>
                        <a:pt x="22" y="0"/>
                        <a:pt x="22" y="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</p:grpSp>
        </p:grpSp>
        <p:grpSp>
          <p:nvGrpSpPr>
            <p:cNvPr id="282" name="Group 281"/>
            <p:cNvGrpSpPr/>
            <p:nvPr/>
          </p:nvGrpSpPr>
          <p:grpSpPr>
            <a:xfrm>
              <a:off x="3449151" y="1347919"/>
              <a:ext cx="322265" cy="447870"/>
              <a:chOff x="3370487" y="1373960"/>
              <a:chExt cx="303046" cy="421160"/>
            </a:xfrm>
          </p:grpSpPr>
          <p:grpSp>
            <p:nvGrpSpPr>
              <p:cNvPr id="20" name="Group 19"/>
              <p:cNvGrpSpPr/>
              <p:nvPr/>
            </p:nvGrpSpPr>
            <p:grpSpPr>
              <a:xfrm>
                <a:off x="3521232" y="1373960"/>
                <a:ext cx="152301" cy="421160"/>
                <a:chOff x="3521232" y="1373960"/>
                <a:chExt cx="152301" cy="421160"/>
              </a:xfrm>
              <a:solidFill>
                <a:schemeClr val="bg1">
                  <a:lumMod val="75000"/>
                </a:schemeClr>
              </a:solidFill>
            </p:grpSpPr>
            <p:sp>
              <p:nvSpPr>
                <p:cNvPr id="204" name="Freeform 62"/>
                <p:cNvSpPr>
                  <a:spLocks/>
                </p:cNvSpPr>
                <p:nvPr/>
              </p:nvSpPr>
              <p:spPr bwMode="auto">
                <a:xfrm>
                  <a:off x="3521232" y="1373960"/>
                  <a:ext cx="46623" cy="101017"/>
                </a:xfrm>
                <a:custGeom>
                  <a:avLst/>
                  <a:gdLst>
                    <a:gd name="T0" fmla="*/ 11 w 11"/>
                    <a:gd name="T1" fmla="*/ 12 h 24"/>
                    <a:gd name="T2" fmla="*/ 0 w 11"/>
                    <a:gd name="T3" fmla="*/ 0 h 24"/>
                    <a:gd name="T4" fmla="*/ 0 w 11"/>
                    <a:gd name="T5" fmla="*/ 24 h 24"/>
                    <a:gd name="T6" fmla="*/ 11 w 11"/>
                    <a:gd name="T7" fmla="*/ 12 h 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1" h="24">
                      <a:moveTo>
                        <a:pt x="11" y="12"/>
                      </a:moveTo>
                      <a:cubicBezTo>
                        <a:pt x="11" y="6"/>
                        <a:pt x="6" y="0"/>
                        <a:pt x="0" y="0"/>
                      </a:cubicBezTo>
                      <a:cubicBezTo>
                        <a:pt x="0" y="24"/>
                        <a:pt x="0" y="24"/>
                        <a:pt x="0" y="24"/>
                      </a:cubicBezTo>
                      <a:cubicBezTo>
                        <a:pt x="6" y="24"/>
                        <a:pt x="11" y="19"/>
                        <a:pt x="11" y="12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205" name="Freeform 63"/>
                <p:cNvSpPr>
                  <a:spLocks/>
                </p:cNvSpPr>
                <p:nvPr/>
              </p:nvSpPr>
              <p:spPr bwMode="auto">
                <a:xfrm>
                  <a:off x="3521232" y="1492071"/>
                  <a:ext cx="152301" cy="303049"/>
                </a:xfrm>
                <a:custGeom>
                  <a:avLst/>
                  <a:gdLst>
                    <a:gd name="T0" fmla="*/ 34 w 36"/>
                    <a:gd name="T1" fmla="*/ 23 h 72"/>
                    <a:gd name="T2" fmla="*/ 16 w 36"/>
                    <a:gd name="T3" fmla="*/ 1 h 72"/>
                    <a:gd name="T4" fmla="*/ 14 w 36"/>
                    <a:gd name="T5" fmla="*/ 0 h 72"/>
                    <a:gd name="T6" fmla="*/ 14 w 36"/>
                    <a:gd name="T7" fmla="*/ 0 h 72"/>
                    <a:gd name="T8" fmla="*/ 0 w 36"/>
                    <a:gd name="T9" fmla="*/ 0 h 72"/>
                    <a:gd name="T10" fmla="*/ 0 w 36"/>
                    <a:gd name="T11" fmla="*/ 40 h 72"/>
                    <a:gd name="T12" fmla="*/ 1 w 36"/>
                    <a:gd name="T13" fmla="*/ 40 h 72"/>
                    <a:gd name="T14" fmla="*/ 1 w 36"/>
                    <a:gd name="T15" fmla="*/ 72 h 72"/>
                    <a:gd name="T16" fmla="*/ 14 w 36"/>
                    <a:gd name="T17" fmla="*/ 72 h 72"/>
                    <a:gd name="T18" fmla="*/ 14 w 36"/>
                    <a:gd name="T19" fmla="*/ 14 h 72"/>
                    <a:gd name="T20" fmla="*/ 27 w 36"/>
                    <a:gd name="T21" fmla="*/ 30 h 72"/>
                    <a:gd name="T22" fmla="*/ 31 w 36"/>
                    <a:gd name="T23" fmla="*/ 30 h 72"/>
                    <a:gd name="T24" fmla="*/ 34 w 36"/>
                    <a:gd name="T25" fmla="*/ 28 h 72"/>
                    <a:gd name="T26" fmla="*/ 34 w 36"/>
                    <a:gd name="T27" fmla="*/ 23 h 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36" h="72">
                      <a:moveTo>
                        <a:pt x="34" y="23"/>
                      </a:moveTo>
                      <a:cubicBezTo>
                        <a:pt x="16" y="1"/>
                        <a:pt x="16" y="1"/>
                        <a:pt x="16" y="1"/>
                      </a:cubicBezTo>
                      <a:cubicBezTo>
                        <a:pt x="15" y="1"/>
                        <a:pt x="14" y="0"/>
                        <a:pt x="14" y="0"/>
                      </a:cubicBezTo>
                      <a:cubicBezTo>
                        <a:pt x="14" y="0"/>
                        <a:pt x="14" y="0"/>
                        <a:pt x="14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40"/>
                        <a:pt x="0" y="40"/>
                        <a:pt x="0" y="40"/>
                      </a:cubicBezTo>
                      <a:cubicBezTo>
                        <a:pt x="1" y="40"/>
                        <a:pt x="1" y="40"/>
                        <a:pt x="1" y="40"/>
                      </a:cubicBezTo>
                      <a:cubicBezTo>
                        <a:pt x="1" y="72"/>
                        <a:pt x="1" y="72"/>
                        <a:pt x="1" y="72"/>
                      </a:cubicBezTo>
                      <a:cubicBezTo>
                        <a:pt x="14" y="72"/>
                        <a:pt x="14" y="72"/>
                        <a:pt x="14" y="72"/>
                      </a:cubicBezTo>
                      <a:cubicBezTo>
                        <a:pt x="14" y="14"/>
                        <a:pt x="14" y="14"/>
                        <a:pt x="14" y="14"/>
                      </a:cubicBezTo>
                      <a:cubicBezTo>
                        <a:pt x="27" y="30"/>
                        <a:pt x="27" y="30"/>
                        <a:pt x="27" y="30"/>
                      </a:cubicBezTo>
                      <a:cubicBezTo>
                        <a:pt x="28" y="31"/>
                        <a:pt x="30" y="31"/>
                        <a:pt x="31" y="30"/>
                      </a:cubicBezTo>
                      <a:cubicBezTo>
                        <a:pt x="34" y="28"/>
                        <a:pt x="34" y="28"/>
                        <a:pt x="34" y="28"/>
                      </a:cubicBezTo>
                      <a:cubicBezTo>
                        <a:pt x="35" y="27"/>
                        <a:pt x="36" y="25"/>
                        <a:pt x="34" y="23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</p:grpSp>
          <p:grpSp>
            <p:nvGrpSpPr>
              <p:cNvPr id="19" name="Group 18"/>
              <p:cNvGrpSpPr/>
              <p:nvPr/>
            </p:nvGrpSpPr>
            <p:grpSpPr>
              <a:xfrm>
                <a:off x="3370487" y="1373960"/>
                <a:ext cx="150746" cy="421160"/>
                <a:chOff x="3370487" y="1373960"/>
                <a:chExt cx="150746" cy="421160"/>
              </a:xfrm>
              <a:solidFill>
                <a:schemeClr val="bg1">
                  <a:lumMod val="85000"/>
                </a:schemeClr>
              </a:solidFill>
            </p:grpSpPr>
            <p:sp>
              <p:nvSpPr>
                <p:cNvPr id="206" name="Freeform 64"/>
                <p:cNvSpPr>
                  <a:spLocks/>
                </p:cNvSpPr>
                <p:nvPr/>
              </p:nvSpPr>
              <p:spPr bwMode="auto">
                <a:xfrm>
                  <a:off x="3466839" y="1373960"/>
                  <a:ext cx="54393" cy="101017"/>
                </a:xfrm>
                <a:custGeom>
                  <a:avLst/>
                  <a:gdLst>
                    <a:gd name="T0" fmla="*/ 12 w 13"/>
                    <a:gd name="T1" fmla="*/ 0 h 24"/>
                    <a:gd name="T2" fmla="*/ 0 w 13"/>
                    <a:gd name="T3" fmla="*/ 12 h 24"/>
                    <a:gd name="T4" fmla="*/ 12 w 13"/>
                    <a:gd name="T5" fmla="*/ 24 h 24"/>
                    <a:gd name="T6" fmla="*/ 13 w 13"/>
                    <a:gd name="T7" fmla="*/ 24 h 24"/>
                    <a:gd name="T8" fmla="*/ 13 w 13"/>
                    <a:gd name="T9" fmla="*/ 0 h 24"/>
                    <a:gd name="T10" fmla="*/ 12 w 13"/>
                    <a:gd name="T11" fmla="*/ 0 h 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3" h="24">
                      <a:moveTo>
                        <a:pt x="12" y="0"/>
                      </a:moveTo>
                      <a:cubicBezTo>
                        <a:pt x="5" y="0"/>
                        <a:pt x="0" y="5"/>
                        <a:pt x="0" y="12"/>
                      </a:cubicBezTo>
                      <a:cubicBezTo>
                        <a:pt x="0" y="19"/>
                        <a:pt x="5" y="24"/>
                        <a:pt x="12" y="24"/>
                      </a:cubicBezTo>
                      <a:cubicBezTo>
                        <a:pt x="12" y="24"/>
                        <a:pt x="12" y="24"/>
                        <a:pt x="13" y="24"/>
                      </a:cubicBezTo>
                      <a:cubicBezTo>
                        <a:pt x="13" y="0"/>
                        <a:pt x="13" y="0"/>
                        <a:pt x="13" y="0"/>
                      </a:cubicBezTo>
                      <a:cubicBezTo>
                        <a:pt x="12" y="0"/>
                        <a:pt x="12" y="0"/>
                        <a:pt x="12" y="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207" name="Freeform 65"/>
                <p:cNvSpPr>
                  <a:spLocks/>
                </p:cNvSpPr>
                <p:nvPr/>
              </p:nvSpPr>
              <p:spPr bwMode="auto">
                <a:xfrm>
                  <a:off x="3370487" y="1492071"/>
                  <a:ext cx="150746" cy="303049"/>
                </a:xfrm>
                <a:custGeom>
                  <a:avLst/>
                  <a:gdLst>
                    <a:gd name="T0" fmla="*/ 21 w 36"/>
                    <a:gd name="T1" fmla="*/ 0 h 72"/>
                    <a:gd name="T2" fmla="*/ 19 w 36"/>
                    <a:gd name="T3" fmla="*/ 1 h 72"/>
                    <a:gd name="T4" fmla="*/ 1 w 36"/>
                    <a:gd name="T5" fmla="*/ 23 h 72"/>
                    <a:gd name="T6" fmla="*/ 1 w 36"/>
                    <a:gd name="T7" fmla="*/ 28 h 72"/>
                    <a:gd name="T8" fmla="*/ 4 w 36"/>
                    <a:gd name="T9" fmla="*/ 30 h 72"/>
                    <a:gd name="T10" fmla="*/ 8 w 36"/>
                    <a:gd name="T11" fmla="*/ 30 h 72"/>
                    <a:gd name="T12" fmla="*/ 21 w 36"/>
                    <a:gd name="T13" fmla="*/ 14 h 72"/>
                    <a:gd name="T14" fmla="*/ 21 w 36"/>
                    <a:gd name="T15" fmla="*/ 72 h 72"/>
                    <a:gd name="T16" fmla="*/ 34 w 36"/>
                    <a:gd name="T17" fmla="*/ 72 h 72"/>
                    <a:gd name="T18" fmla="*/ 34 w 36"/>
                    <a:gd name="T19" fmla="*/ 40 h 72"/>
                    <a:gd name="T20" fmla="*/ 36 w 36"/>
                    <a:gd name="T21" fmla="*/ 40 h 72"/>
                    <a:gd name="T22" fmla="*/ 36 w 36"/>
                    <a:gd name="T23" fmla="*/ 0 h 72"/>
                    <a:gd name="T24" fmla="*/ 21 w 36"/>
                    <a:gd name="T25" fmla="*/ 0 h 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36" h="72">
                      <a:moveTo>
                        <a:pt x="21" y="0"/>
                      </a:moveTo>
                      <a:cubicBezTo>
                        <a:pt x="21" y="0"/>
                        <a:pt x="20" y="1"/>
                        <a:pt x="19" y="1"/>
                      </a:cubicBezTo>
                      <a:cubicBezTo>
                        <a:pt x="1" y="23"/>
                        <a:pt x="1" y="23"/>
                        <a:pt x="1" y="23"/>
                      </a:cubicBezTo>
                      <a:cubicBezTo>
                        <a:pt x="0" y="25"/>
                        <a:pt x="0" y="27"/>
                        <a:pt x="1" y="28"/>
                      </a:cubicBezTo>
                      <a:cubicBezTo>
                        <a:pt x="4" y="30"/>
                        <a:pt x="4" y="30"/>
                        <a:pt x="4" y="30"/>
                      </a:cubicBezTo>
                      <a:cubicBezTo>
                        <a:pt x="5" y="31"/>
                        <a:pt x="7" y="31"/>
                        <a:pt x="8" y="30"/>
                      </a:cubicBezTo>
                      <a:cubicBezTo>
                        <a:pt x="21" y="14"/>
                        <a:pt x="21" y="14"/>
                        <a:pt x="21" y="14"/>
                      </a:cubicBezTo>
                      <a:cubicBezTo>
                        <a:pt x="21" y="72"/>
                        <a:pt x="21" y="72"/>
                        <a:pt x="21" y="72"/>
                      </a:cubicBezTo>
                      <a:cubicBezTo>
                        <a:pt x="34" y="72"/>
                        <a:pt x="34" y="72"/>
                        <a:pt x="34" y="72"/>
                      </a:cubicBezTo>
                      <a:cubicBezTo>
                        <a:pt x="34" y="40"/>
                        <a:pt x="34" y="40"/>
                        <a:pt x="34" y="40"/>
                      </a:cubicBezTo>
                      <a:cubicBezTo>
                        <a:pt x="36" y="40"/>
                        <a:pt x="36" y="40"/>
                        <a:pt x="36" y="40"/>
                      </a:cubicBezTo>
                      <a:cubicBezTo>
                        <a:pt x="36" y="0"/>
                        <a:pt x="36" y="0"/>
                        <a:pt x="36" y="0"/>
                      </a:cubicBezTo>
                      <a:cubicBezTo>
                        <a:pt x="21" y="0"/>
                        <a:pt x="21" y="0"/>
                        <a:pt x="21" y="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</p:grpSp>
        </p:grp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01073AC2-2FCE-45F6-8548-662E856DDEC9}"/>
              </a:ext>
            </a:extLst>
          </p:cNvPr>
          <p:cNvGrpSpPr/>
          <p:nvPr/>
        </p:nvGrpSpPr>
        <p:grpSpPr>
          <a:xfrm>
            <a:off x="1278885" y="1904715"/>
            <a:ext cx="2657796" cy="451319"/>
            <a:chOff x="1278885" y="1904715"/>
            <a:chExt cx="2657796" cy="451319"/>
          </a:xfrm>
        </p:grpSpPr>
        <p:grpSp>
          <p:nvGrpSpPr>
            <p:cNvPr id="101" name="Group 100"/>
            <p:cNvGrpSpPr/>
            <p:nvPr/>
          </p:nvGrpSpPr>
          <p:grpSpPr>
            <a:xfrm>
              <a:off x="2278739" y="1904715"/>
              <a:ext cx="322265" cy="447869"/>
              <a:chOff x="2278739" y="1904715"/>
              <a:chExt cx="322265" cy="447869"/>
            </a:xfrm>
          </p:grpSpPr>
          <p:grpSp>
            <p:nvGrpSpPr>
              <p:cNvPr id="234" name="Group 233"/>
              <p:cNvGrpSpPr/>
              <p:nvPr/>
            </p:nvGrpSpPr>
            <p:grpSpPr>
              <a:xfrm>
                <a:off x="2440698" y="1904715"/>
                <a:ext cx="160306" cy="447869"/>
                <a:chOff x="2577902" y="1373960"/>
                <a:chExt cx="150746" cy="421159"/>
              </a:xfrm>
              <a:solidFill>
                <a:schemeClr val="accent1">
                  <a:lumMod val="75000"/>
                </a:schemeClr>
              </a:solidFill>
            </p:grpSpPr>
            <p:sp>
              <p:nvSpPr>
                <p:cNvPr id="274" name="Freeform 50"/>
                <p:cNvSpPr>
                  <a:spLocks/>
                </p:cNvSpPr>
                <p:nvPr/>
              </p:nvSpPr>
              <p:spPr bwMode="auto">
                <a:xfrm>
                  <a:off x="2577902" y="1373960"/>
                  <a:ext cx="49731" cy="101017"/>
                </a:xfrm>
                <a:custGeom>
                  <a:avLst/>
                  <a:gdLst>
                    <a:gd name="T0" fmla="*/ 12 w 12"/>
                    <a:gd name="T1" fmla="*/ 12 h 24"/>
                    <a:gd name="T2" fmla="*/ 0 w 12"/>
                    <a:gd name="T3" fmla="*/ 0 h 24"/>
                    <a:gd name="T4" fmla="*/ 0 w 12"/>
                    <a:gd name="T5" fmla="*/ 24 h 24"/>
                    <a:gd name="T6" fmla="*/ 12 w 12"/>
                    <a:gd name="T7" fmla="*/ 12 h 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" h="24">
                      <a:moveTo>
                        <a:pt x="12" y="12"/>
                      </a:moveTo>
                      <a:cubicBezTo>
                        <a:pt x="12" y="6"/>
                        <a:pt x="7" y="0"/>
                        <a:pt x="0" y="0"/>
                      </a:cubicBezTo>
                      <a:cubicBezTo>
                        <a:pt x="0" y="24"/>
                        <a:pt x="0" y="24"/>
                        <a:pt x="0" y="24"/>
                      </a:cubicBezTo>
                      <a:cubicBezTo>
                        <a:pt x="7" y="24"/>
                        <a:pt x="12" y="19"/>
                        <a:pt x="12" y="12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275" name="Freeform 51"/>
                <p:cNvSpPr>
                  <a:spLocks/>
                </p:cNvSpPr>
                <p:nvPr/>
              </p:nvSpPr>
              <p:spPr bwMode="auto">
                <a:xfrm>
                  <a:off x="2577902" y="1492071"/>
                  <a:ext cx="150746" cy="303048"/>
                </a:xfrm>
                <a:custGeom>
                  <a:avLst/>
                  <a:gdLst>
                    <a:gd name="T0" fmla="*/ 35 w 36"/>
                    <a:gd name="T1" fmla="*/ 23 h 72"/>
                    <a:gd name="T2" fmla="*/ 16 w 36"/>
                    <a:gd name="T3" fmla="*/ 1 h 72"/>
                    <a:gd name="T4" fmla="*/ 14 w 36"/>
                    <a:gd name="T5" fmla="*/ 0 h 72"/>
                    <a:gd name="T6" fmla="*/ 14 w 36"/>
                    <a:gd name="T7" fmla="*/ 0 h 72"/>
                    <a:gd name="T8" fmla="*/ 0 w 36"/>
                    <a:gd name="T9" fmla="*/ 0 h 72"/>
                    <a:gd name="T10" fmla="*/ 0 w 36"/>
                    <a:gd name="T11" fmla="*/ 40 h 72"/>
                    <a:gd name="T12" fmla="*/ 2 w 36"/>
                    <a:gd name="T13" fmla="*/ 40 h 72"/>
                    <a:gd name="T14" fmla="*/ 2 w 36"/>
                    <a:gd name="T15" fmla="*/ 72 h 72"/>
                    <a:gd name="T16" fmla="*/ 14 w 36"/>
                    <a:gd name="T17" fmla="*/ 72 h 72"/>
                    <a:gd name="T18" fmla="*/ 14 w 36"/>
                    <a:gd name="T19" fmla="*/ 14 h 72"/>
                    <a:gd name="T20" fmla="*/ 28 w 36"/>
                    <a:gd name="T21" fmla="*/ 30 h 72"/>
                    <a:gd name="T22" fmla="*/ 32 w 36"/>
                    <a:gd name="T23" fmla="*/ 30 h 72"/>
                    <a:gd name="T24" fmla="*/ 35 w 36"/>
                    <a:gd name="T25" fmla="*/ 28 h 72"/>
                    <a:gd name="T26" fmla="*/ 35 w 36"/>
                    <a:gd name="T27" fmla="*/ 23 h 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36" h="72">
                      <a:moveTo>
                        <a:pt x="35" y="23"/>
                      </a:moveTo>
                      <a:cubicBezTo>
                        <a:pt x="16" y="1"/>
                        <a:pt x="16" y="1"/>
                        <a:pt x="16" y="1"/>
                      </a:cubicBezTo>
                      <a:cubicBezTo>
                        <a:pt x="16" y="1"/>
                        <a:pt x="15" y="0"/>
                        <a:pt x="14" y="0"/>
                      </a:cubicBezTo>
                      <a:cubicBezTo>
                        <a:pt x="14" y="0"/>
                        <a:pt x="14" y="0"/>
                        <a:pt x="14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40"/>
                        <a:pt x="0" y="40"/>
                        <a:pt x="0" y="40"/>
                      </a:cubicBezTo>
                      <a:cubicBezTo>
                        <a:pt x="2" y="40"/>
                        <a:pt x="2" y="40"/>
                        <a:pt x="2" y="40"/>
                      </a:cubicBezTo>
                      <a:cubicBezTo>
                        <a:pt x="2" y="72"/>
                        <a:pt x="2" y="72"/>
                        <a:pt x="2" y="72"/>
                      </a:cubicBezTo>
                      <a:cubicBezTo>
                        <a:pt x="14" y="72"/>
                        <a:pt x="14" y="72"/>
                        <a:pt x="14" y="72"/>
                      </a:cubicBezTo>
                      <a:cubicBezTo>
                        <a:pt x="14" y="14"/>
                        <a:pt x="14" y="14"/>
                        <a:pt x="14" y="14"/>
                      </a:cubicBezTo>
                      <a:cubicBezTo>
                        <a:pt x="28" y="30"/>
                        <a:pt x="28" y="30"/>
                        <a:pt x="28" y="30"/>
                      </a:cubicBezTo>
                      <a:cubicBezTo>
                        <a:pt x="29" y="31"/>
                        <a:pt x="31" y="31"/>
                        <a:pt x="32" y="30"/>
                      </a:cubicBezTo>
                      <a:cubicBezTo>
                        <a:pt x="35" y="28"/>
                        <a:pt x="35" y="28"/>
                        <a:pt x="35" y="28"/>
                      </a:cubicBezTo>
                      <a:cubicBezTo>
                        <a:pt x="36" y="27"/>
                        <a:pt x="36" y="25"/>
                        <a:pt x="35" y="23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</p:grpSp>
          <p:grpSp>
            <p:nvGrpSpPr>
              <p:cNvPr id="235" name="Group 234"/>
              <p:cNvGrpSpPr/>
              <p:nvPr/>
            </p:nvGrpSpPr>
            <p:grpSpPr>
              <a:xfrm>
                <a:off x="2278739" y="1904715"/>
                <a:ext cx="161959" cy="447869"/>
                <a:chOff x="2425602" y="1373960"/>
                <a:chExt cx="152300" cy="421159"/>
              </a:xfrm>
              <a:solidFill>
                <a:schemeClr val="accent1"/>
              </a:solidFill>
            </p:grpSpPr>
            <p:sp>
              <p:nvSpPr>
                <p:cNvPr id="272" name="Freeform 52"/>
                <p:cNvSpPr>
                  <a:spLocks/>
                </p:cNvSpPr>
                <p:nvPr/>
              </p:nvSpPr>
              <p:spPr bwMode="auto">
                <a:xfrm>
                  <a:off x="2526616" y="1373960"/>
                  <a:ext cx="51284" cy="101017"/>
                </a:xfrm>
                <a:custGeom>
                  <a:avLst/>
                  <a:gdLst>
                    <a:gd name="T0" fmla="*/ 12 w 12"/>
                    <a:gd name="T1" fmla="*/ 0 h 24"/>
                    <a:gd name="T2" fmla="*/ 0 w 12"/>
                    <a:gd name="T3" fmla="*/ 12 h 24"/>
                    <a:gd name="T4" fmla="*/ 12 w 12"/>
                    <a:gd name="T5" fmla="*/ 24 h 24"/>
                    <a:gd name="T6" fmla="*/ 12 w 12"/>
                    <a:gd name="T7" fmla="*/ 24 h 24"/>
                    <a:gd name="T8" fmla="*/ 12 w 12"/>
                    <a:gd name="T9" fmla="*/ 0 h 24"/>
                    <a:gd name="T10" fmla="*/ 12 w 12"/>
                    <a:gd name="T11" fmla="*/ 0 h 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2" h="24">
                      <a:moveTo>
                        <a:pt x="12" y="0"/>
                      </a:moveTo>
                      <a:cubicBezTo>
                        <a:pt x="5" y="0"/>
                        <a:pt x="0" y="5"/>
                        <a:pt x="0" y="12"/>
                      </a:cubicBezTo>
                      <a:cubicBezTo>
                        <a:pt x="0" y="19"/>
                        <a:pt x="5" y="24"/>
                        <a:pt x="12" y="24"/>
                      </a:cubicBezTo>
                      <a:cubicBezTo>
                        <a:pt x="12" y="24"/>
                        <a:pt x="12" y="24"/>
                        <a:pt x="12" y="24"/>
                      </a:cubicBezTo>
                      <a:cubicBezTo>
                        <a:pt x="12" y="0"/>
                        <a:pt x="12" y="0"/>
                        <a:pt x="12" y="0"/>
                      </a:cubicBezTo>
                      <a:cubicBezTo>
                        <a:pt x="12" y="0"/>
                        <a:pt x="12" y="0"/>
                        <a:pt x="12" y="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273" name="Freeform 53"/>
                <p:cNvSpPr>
                  <a:spLocks/>
                </p:cNvSpPr>
                <p:nvPr/>
              </p:nvSpPr>
              <p:spPr bwMode="auto">
                <a:xfrm>
                  <a:off x="2425602" y="1492071"/>
                  <a:ext cx="152300" cy="303048"/>
                </a:xfrm>
                <a:custGeom>
                  <a:avLst/>
                  <a:gdLst>
                    <a:gd name="T0" fmla="*/ 22 w 36"/>
                    <a:gd name="T1" fmla="*/ 0 h 72"/>
                    <a:gd name="T2" fmla="*/ 20 w 36"/>
                    <a:gd name="T3" fmla="*/ 1 h 72"/>
                    <a:gd name="T4" fmla="*/ 1 w 36"/>
                    <a:gd name="T5" fmla="*/ 23 h 72"/>
                    <a:gd name="T6" fmla="*/ 1 w 36"/>
                    <a:gd name="T7" fmla="*/ 28 h 72"/>
                    <a:gd name="T8" fmla="*/ 4 w 36"/>
                    <a:gd name="T9" fmla="*/ 30 h 72"/>
                    <a:gd name="T10" fmla="*/ 9 w 36"/>
                    <a:gd name="T11" fmla="*/ 30 h 72"/>
                    <a:gd name="T12" fmla="*/ 22 w 36"/>
                    <a:gd name="T13" fmla="*/ 14 h 72"/>
                    <a:gd name="T14" fmla="*/ 22 w 36"/>
                    <a:gd name="T15" fmla="*/ 72 h 72"/>
                    <a:gd name="T16" fmla="*/ 34 w 36"/>
                    <a:gd name="T17" fmla="*/ 72 h 72"/>
                    <a:gd name="T18" fmla="*/ 34 w 36"/>
                    <a:gd name="T19" fmla="*/ 40 h 72"/>
                    <a:gd name="T20" fmla="*/ 36 w 36"/>
                    <a:gd name="T21" fmla="*/ 40 h 72"/>
                    <a:gd name="T22" fmla="*/ 36 w 36"/>
                    <a:gd name="T23" fmla="*/ 0 h 72"/>
                    <a:gd name="T24" fmla="*/ 22 w 36"/>
                    <a:gd name="T25" fmla="*/ 0 h 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36" h="72">
                      <a:moveTo>
                        <a:pt x="22" y="0"/>
                      </a:moveTo>
                      <a:cubicBezTo>
                        <a:pt x="21" y="0"/>
                        <a:pt x="20" y="1"/>
                        <a:pt x="20" y="1"/>
                      </a:cubicBezTo>
                      <a:cubicBezTo>
                        <a:pt x="1" y="23"/>
                        <a:pt x="1" y="23"/>
                        <a:pt x="1" y="23"/>
                      </a:cubicBezTo>
                      <a:cubicBezTo>
                        <a:pt x="0" y="25"/>
                        <a:pt x="0" y="27"/>
                        <a:pt x="1" y="28"/>
                      </a:cubicBezTo>
                      <a:cubicBezTo>
                        <a:pt x="4" y="30"/>
                        <a:pt x="4" y="30"/>
                        <a:pt x="4" y="30"/>
                      </a:cubicBezTo>
                      <a:cubicBezTo>
                        <a:pt x="6" y="31"/>
                        <a:pt x="7" y="31"/>
                        <a:pt x="9" y="30"/>
                      </a:cubicBezTo>
                      <a:cubicBezTo>
                        <a:pt x="22" y="14"/>
                        <a:pt x="22" y="14"/>
                        <a:pt x="22" y="14"/>
                      </a:cubicBezTo>
                      <a:cubicBezTo>
                        <a:pt x="22" y="72"/>
                        <a:pt x="22" y="72"/>
                        <a:pt x="22" y="72"/>
                      </a:cubicBezTo>
                      <a:cubicBezTo>
                        <a:pt x="34" y="72"/>
                        <a:pt x="34" y="72"/>
                        <a:pt x="34" y="72"/>
                      </a:cubicBezTo>
                      <a:cubicBezTo>
                        <a:pt x="34" y="40"/>
                        <a:pt x="34" y="40"/>
                        <a:pt x="34" y="40"/>
                      </a:cubicBezTo>
                      <a:cubicBezTo>
                        <a:pt x="36" y="40"/>
                        <a:pt x="36" y="40"/>
                        <a:pt x="36" y="40"/>
                      </a:cubicBezTo>
                      <a:cubicBezTo>
                        <a:pt x="36" y="0"/>
                        <a:pt x="36" y="0"/>
                        <a:pt x="36" y="0"/>
                      </a:cubicBezTo>
                      <a:cubicBezTo>
                        <a:pt x="22" y="0"/>
                        <a:pt x="22" y="0"/>
                        <a:pt x="22" y="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</p:grpSp>
        </p:grpSp>
        <p:grpSp>
          <p:nvGrpSpPr>
            <p:cNvPr id="97" name="Group 96"/>
            <p:cNvGrpSpPr/>
            <p:nvPr/>
          </p:nvGrpSpPr>
          <p:grpSpPr>
            <a:xfrm>
              <a:off x="1278885" y="1904715"/>
              <a:ext cx="323920" cy="447869"/>
              <a:chOff x="1278885" y="1904715"/>
              <a:chExt cx="323920" cy="447869"/>
            </a:xfrm>
          </p:grpSpPr>
          <p:grpSp>
            <p:nvGrpSpPr>
              <p:cNvPr id="236" name="Group 235"/>
              <p:cNvGrpSpPr/>
              <p:nvPr/>
            </p:nvGrpSpPr>
            <p:grpSpPr>
              <a:xfrm>
                <a:off x="1440845" y="1904715"/>
                <a:ext cx="161960" cy="447869"/>
                <a:chOff x="1637678" y="1373960"/>
                <a:chExt cx="152301" cy="421159"/>
              </a:xfrm>
              <a:solidFill>
                <a:schemeClr val="accent2">
                  <a:lumMod val="75000"/>
                </a:schemeClr>
              </a:solidFill>
            </p:grpSpPr>
            <p:sp>
              <p:nvSpPr>
                <p:cNvPr id="270" name="Freeform 38"/>
                <p:cNvSpPr>
                  <a:spLocks/>
                </p:cNvSpPr>
                <p:nvPr/>
              </p:nvSpPr>
              <p:spPr bwMode="auto">
                <a:xfrm>
                  <a:off x="1637678" y="1373960"/>
                  <a:ext cx="46623" cy="101017"/>
                </a:xfrm>
                <a:custGeom>
                  <a:avLst/>
                  <a:gdLst>
                    <a:gd name="T0" fmla="*/ 11 w 11"/>
                    <a:gd name="T1" fmla="*/ 12 h 24"/>
                    <a:gd name="T2" fmla="*/ 0 w 11"/>
                    <a:gd name="T3" fmla="*/ 0 h 24"/>
                    <a:gd name="T4" fmla="*/ 0 w 11"/>
                    <a:gd name="T5" fmla="*/ 24 h 24"/>
                    <a:gd name="T6" fmla="*/ 11 w 11"/>
                    <a:gd name="T7" fmla="*/ 12 h 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1" h="24">
                      <a:moveTo>
                        <a:pt x="11" y="12"/>
                      </a:moveTo>
                      <a:cubicBezTo>
                        <a:pt x="11" y="6"/>
                        <a:pt x="6" y="0"/>
                        <a:pt x="0" y="0"/>
                      </a:cubicBezTo>
                      <a:cubicBezTo>
                        <a:pt x="0" y="24"/>
                        <a:pt x="0" y="24"/>
                        <a:pt x="0" y="24"/>
                      </a:cubicBezTo>
                      <a:cubicBezTo>
                        <a:pt x="6" y="24"/>
                        <a:pt x="11" y="19"/>
                        <a:pt x="11" y="12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271" name="Freeform 39"/>
                <p:cNvSpPr>
                  <a:spLocks/>
                </p:cNvSpPr>
                <p:nvPr/>
              </p:nvSpPr>
              <p:spPr bwMode="auto">
                <a:xfrm>
                  <a:off x="1637678" y="1492071"/>
                  <a:ext cx="152301" cy="303048"/>
                </a:xfrm>
                <a:custGeom>
                  <a:avLst/>
                  <a:gdLst>
                    <a:gd name="T0" fmla="*/ 34 w 36"/>
                    <a:gd name="T1" fmla="*/ 23 h 72"/>
                    <a:gd name="T2" fmla="*/ 16 w 36"/>
                    <a:gd name="T3" fmla="*/ 1 h 72"/>
                    <a:gd name="T4" fmla="*/ 14 w 36"/>
                    <a:gd name="T5" fmla="*/ 0 h 72"/>
                    <a:gd name="T6" fmla="*/ 14 w 36"/>
                    <a:gd name="T7" fmla="*/ 0 h 72"/>
                    <a:gd name="T8" fmla="*/ 0 w 36"/>
                    <a:gd name="T9" fmla="*/ 0 h 72"/>
                    <a:gd name="T10" fmla="*/ 0 w 36"/>
                    <a:gd name="T11" fmla="*/ 40 h 72"/>
                    <a:gd name="T12" fmla="*/ 1 w 36"/>
                    <a:gd name="T13" fmla="*/ 40 h 72"/>
                    <a:gd name="T14" fmla="*/ 1 w 36"/>
                    <a:gd name="T15" fmla="*/ 72 h 72"/>
                    <a:gd name="T16" fmla="*/ 14 w 36"/>
                    <a:gd name="T17" fmla="*/ 72 h 72"/>
                    <a:gd name="T18" fmla="*/ 14 w 36"/>
                    <a:gd name="T19" fmla="*/ 14 h 72"/>
                    <a:gd name="T20" fmla="*/ 27 w 36"/>
                    <a:gd name="T21" fmla="*/ 30 h 72"/>
                    <a:gd name="T22" fmla="*/ 31 w 36"/>
                    <a:gd name="T23" fmla="*/ 30 h 72"/>
                    <a:gd name="T24" fmla="*/ 34 w 36"/>
                    <a:gd name="T25" fmla="*/ 28 h 72"/>
                    <a:gd name="T26" fmla="*/ 34 w 36"/>
                    <a:gd name="T27" fmla="*/ 23 h 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36" h="72">
                      <a:moveTo>
                        <a:pt x="34" y="23"/>
                      </a:moveTo>
                      <a:cubicBezTo>
                        <a:pt x="16" y="1"/>
                        <a:pt x="16" y="1"/>
                        <a:pt x="16" y="1"/>
                      </a:cubicBezTo>
                      <a:cubicBezTo>
                        <a:pt x="15" y="1"/>
                        <a:pt x="14" y="0"/>
                        <a:pt x="14" y="0"/>
                      </a:cubicBezTo>
                      <a:cubicBezTo>
                        <a:pt x="14" y="0"/>
                        <a:pt x="14" y="0"/>
                        <a:pt x="14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40"/>
                        <a:pt x="0" y="40"/>
                        <a:pt x="0" y="40"/>
                      </a:cubicBezTo>
                      <a:cubicBezTo>
                        <a:pt x="1" y="40"/>
                        <a:pt x="1" y="40"/>
                        <a:pt x="1" y="40"/>
                      </a:cubicBezTo>
                      <a:cubicBezTo>
                        <a:pt x="1" y="72"/>
                        <a:pt x="1" y="72"/>
                        <a:pt x="1" y="72"/>
                      </a:cubicBezTo>
                      <a:cubicBezTo>
                        <a:pt x="14" y="72"/>
                        <a:pt x="14" y="72"/>
                        <a:pt x="14" y="72"/>
                      </a:cubicBezTo>
                      <a:cubicBezTo>
                        <a:pt x="14" y="14"/>
                        <a:pt x="14" y="14"/>
                        <a:pt x="14" y="14"/>
                      </a:cubicBezTo>
                      <a:cubicBezTo>
                        <a:pt x="27" y="30"/>
                        <a:pt x="27" y="30"/>
                        <a:pt x="27" y="30"/>
                      </a:cubicBezTo>
                      <a:cubicBezTo>
                        <a:pt x="28" y="31"/>
                        <a:pt x="30" y="31"/>
                        <a:pt x="31" y="30"/>
                      </a:cubicBezTo>
                      <a:cubicBezTo>
                        <a:pt x="34" y="28"/>
                        <a:pt x="34" y="28"/>
                        <a:pt x="34" y="28"/>
                      </a:cubicBezTo>
                      <a:cubicBezTo>
                        <a:pt x="35" y="27"/>
                        <a:pt x="36" y="25"/>
                        <a:pt x="34" y="23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</p:grpSp>
          <p:grpSp>
            <p:nvGrpSpPr>
              <p:cNvPr id="237" name="Group 236"/>
              <p:cNvGrpSpPr/>
              <p:nvPr/>
            </p:nvGrpSpPr>
            <p:grpSpPr>
              <a:xfrm>
                <a:off x="1278885" y="1904715"/>
                <a:ext cx="161960" cy="447869"/>
                <a:chOff x="1485377" y="1373960"/>
                <a:chExt cx="152301" cy="421159"/>
              </a:xfrm>
              <a:solidFill>
                <a:schemeClr val="accent2"/>
              </a:solidFill>
            </p:grpSpPr>
            <p:sp>
              <p:nvSpPr>
                <p:cNvPr id="268" name="Freeform 40"/>
                <p:cNvSpPr>
                  <a:spLocks/>
                </p:cNvSpPr>
                <p:nvPr/>
              </p:nvSpPr>
              <p:spPr bwMode="auto">
                <a:xfrm>
                  <a:off x="1583285" y="1373960"/>
                  <a:ext cx="54393" cy="101017"/>
                </a:xfrm>
                <a:custGeom>
                  <a:avLst/>
                  <a:gdLst>
                    <a:gd name="T0" fmla="*/ 12 w 13"/>
                    <a:gd name="T1" fmla="*/ 0 h 24"/>
                    <a:gd name="T2" fmla="*/ 0 w 13"/>
                    <a:gd name="T3" fmla="*/ 12 h 24"/>
                    <a:gd name="T4" fmla="*/ 12 w 13"/>
                    <a:gd name="T5" fmla="*/ 24 h 24"/>
                    <a:gd name="T6" fmla="*/ 13 w 13"/>
                    <a:gd name="T7" fmla="*/ 24 h 24"/>
                    <a:gd name="T8" fmla="*/ 13 w 13"/>
                    <a:gd name="T9" fmla="*/ 0 h 24"/>
                    <a:gd name="T10" fmla="*/ 12 w 13"/>
                    <a:gd name="T11" fmla="*/ 0 h 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3" h="24">
                      <a:moveTo>
                        <a:pt x="12" y="0"/>
                      </a:moveTo>
                      <a:cubicBezTo>
                        <a:pt x="6" y="0"/>
                        <a:pt x="0" y="5"/>
                        <a:pt x="0" y="12"/>
                      </a:cubicBezTo>
                      <a:cubicBezTo>
                        <a:pt x="0" y="19"/>
                        <a:pt x="6" y="24"/>
                        <a:pt x="12" y="24"/>
                      </a:cubicBezTo>
                      <a:cubicBezTo>
                        <a:pt x="12" y="24"/>
                        <a:pt x="12" y="24"/>
                        <a:pt x="13" y="24"/>
                      </a:cubicBezTo>
                      <a:cubicBezTo>
                        <a:pt x="13" y="0"/>
                        <a:pt x="13" y="0"/>
                        <a:pt x="13" y="0"/>
                      </a:cubicBezTo>
                      <a:cubicBezTo>
                        <a:pt x="12" y="0"/>
                        <a:pt x="12" y="0"/>
                        <a:pt x="12" y="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269" name="Freeform 41"/>
                <p:cNvSpPr>
                  <a:spLocks/>
                </p:cNvSpPr>
                <p:nvPr/>
              </p:nvSpPr>
              <p:spPr bwMode="auto">
                <a:xfrm>
                  <a:off x="1485377" y="1492071"/>
                  <a:ext cx="152301" cy="303048"/>
                </a:xfrm>
                <a:custGeom>
                  <a:avLst/>
                  <a:gdLst>
                    <a:gd name="T0" fmla="*/ 21 w 36"/>
                    <a:gd name="T1" fmla="*/ 0 h 72"/>
                    <a:gd name="T2" fmla="*/ 19 w 36"/>
                    <a:gd name="T3" fmla="*/ 1 h 72"/>
                    <a:gd name="T4" fmla="*/ 1 w 36"/>
                    <a:gd name="T5" fmla="*/ 23 h 72"/>
                    <a:gd name="T6" fmla="*/ 1 w 36"/>
                    <a:gd name="T7" fmla="*/ 28 h 72"/>
                    <a:gd name="T8" fmla="*/ 4 w 36"/>
                    <a:gd name="T9" fmla="*/ 30 h 72"/>
                    <a:gd name="T10" fmla="*/ 8 w 36"/>
                    <a:gd name="T11" fmla="*/ 30 h 72"/>
                    <a:gd name="T12" fmla="*/ 21 w 36"/>
                    <a:gd name="T13" fmla="*/ 14 h 72"/>
                    <a:gd name="T14" fmla="*/ 21 w 36"/>
                    <a:gd name="T15" fmla="*/ 72 h 72"/>
                    <a:gd name="T16" fmla="*/ 34 w 36"/>
                    <a:gd name="T17" fmla="*/ 72 h 72"/>
                    <a:gd name="T18" fmla="*/ 34 w 36"/>
                    <a:gd name="T19" fmla="*/ 40 h 72"/>
                    <a:gd name="T20" fmla="*/ 36 w 36"/>
                    <a:gd name="T21" fmla="*/ 40 h 72"/>
                    <a:gd name="T22" fmla="*/ 36 w 36"/>
                    <a:gd name="T23" fmla="*/ 0 h 72"/>
                    <a:gd name="T24" fmla="*/ 21 w 36"/>
                    <a:gd name="T25" fmla="*/ 0 h 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36" h="72">
                      <a:moveTo>
                        <a:pt x="21" y="0"/>
                      </a:moveTo>
                      <a:cubicBezTo>
                        <a:pt x="21" y="0"/>
                        <a:pt x="20" y="1"/>
                        <a:pt x="19" y="1"/>
                      </a:cubicBezTo>
                      <a:cubicBezTo>
                        <a:pt x="1" y="23"/>
                        <a:pt x="1" y="23"/>
                        <a:pt x="1" y="23"/>
                      </a:cubicBezTo>
                      <a:cubicBezTo>
                        <a:pt x="0" y="25"/>
                        <a:pt x="0" y="27"/>
                        <a:pt x="1" y="28"/>
                      </a:cubicBezTo>
                      <a:cubicBezTo>
                        <a:pt x="4" y="30"/>
                        <a:pt x="4" y="30"/>
                        <a:pt x="4" y="30"/>
                      </a:cubicBezTo>
                      <a:cubicBezTo>
                        <a:pt x="5" y="31"/>
                        <a:pt x="7" y="31"/>
                        <a:pt x="8" y="30"/>
                      </a:cubicBezTo>
                      <a:cubicBezTo>
                        <a:pt x="21" y="14"/>
                        <a:pt x="21" y="14"/>
                        <a:pt x="21" y="14"/>
                      </a:cubicBezTo>
                      <a:cubicBezTo>
                        <a:pt x="21" y="72"/>
                        <a:pt x="21" y="72"/>
                        <a:pt x="21" y="72"/>
                      </a:cubicBezTo>
                      <a:cubicBezTo>
                        <a:pt x="34" y="72"/>
                        <a:pt x="34" y="72"/>
                        <a:pt x="34" y="72"/>
                      </a:cubicBezTo>
                      <a:cubicBezTo>
                        <a:pt x="34" y="40"/>
                        <a:pt x="34" y="40"/>
                        <a:pt x="34" y="40"/>
                      </a:cubicBezTo>
                      <a:cubicBezTo>
                        <a:pt x="36" y="40"/>
                        <a:pt x="36" y="40"/>
                        <a:pt x="36" y="40"/>
                      </a:cubicBezTo>
                      <a:cubicBezTo>
                        <a:pt x="36" y="0"/>
                        <a:pt x="36" y="0"/>
                        <a:pt x="36" y="0"/>
                      </a:cubicBezTo>
                      <a:cubicBezTo>
                        <a:pt x="21" y="0"/>
                        <a:pt x="21" y="0"/>
                        <a:pt x="21" y="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</p:grpSp>
        </p:grpSp>
        <p:grpSp>
          <p:nvGrpSpPr>
            <p:cNvPr id="98" name="Group 97"/>
            <p:cNvGrpSpPr/>
            <p:nvPr/>
          </p:nvGrpSpPr>
          <p:grpSpPr>
            <a:xfrm>
              <a:off x="1611069" y="1904715"/>
              <a:ext cx="322266" cy="447869"/>
              <a:chOff x="1611069" y="1904715"/>
              <a:chExt cx="322266" cy="447869"/>
            </a:xfrm>
          </p:grpSpPr>
          <p:grpSp>
            <p:nvGrpSpPr>
              <p:cNvPr id="238" name="Group 237"/>
              <p:cNvGrpSpPr/>
              <p:nvPr/>
            </p:nvGrpSpPr>
            <p:grpSpPr>
              <a:xfrm>
                <a:off x="1773029" y="1904715"/>
                <a:ext cx="160306" cy="447869"/>
                <a:chOff x="1950051" y="1373960"/>
                <a:chExt cx="150746" cy="421159"/>
              </a:xfrm>
              <a:solidFill>
                <a:schemeClr val="accent1">
                  <a:lumMod val="75000"/>
                </a:schemeClr>
              </a:solidFill>
            </p:grpSpPr>
            <p:sp>
              <p:nvSpPr>
                <p:cNvPr id="266" name="Freeform 42"/>
                <p:cNvSpPr>
                  <a:spLocks/>
                </p:cNvSpPr>
                <p:nvPr/>
              </p:nvSpPr>
              <p:spPr bwMode="auto">
                <a:xfrm>
                  <a:off x="1950051" y="1373960"/>
                  <a:ext cx="49731" cy="101017"/>
                </a:xfrm>
                <a:custGeom>
                  <a:avLst/>
                  <a:gdLst>
                    <a:gd name="T0" fmla="*/ 12 w 12"/>
                    <a:gd name="T1" fmla="*/ 12 h 24"/>
                    <a:gd name="T2" fmla="*/ 0 w 12"/>
                    <a:gd name="T3" fmla="*/ 0 h 24"/>
                    <a:gd name="T4" fmla="*/ 0 w 12"/>
                    <a:gd name="T5" fmla="*/ 24 h 24"/>
                    <a:gd name="T6" fmla="*/ 12 w 12"/>
                    <a:gd name="T7" fmla="*/ 12 h 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" h="24">
                      <a:moveTo>
                        <a:pt x="12" y="12"/>
                      </a:moveTo>
                      <a:cubicBezTo>
                        <a:pt x="12" y="6"/>
                        <a:pt x="7" y="0"/>
                        <a:pt x="0" y="0"/>
                      </a:cubicBezTo>
                      <a:cubicBezTo>
                        <a:pt x="0" y="24"/>
                        <a:pt x="0" y="24"/>
                        <a:pt x="0" y="24"/>
                      </a:cubicBezTo>
                      <a:cubicBezTo>
                        <a:pt x="7" y="24"/>
                        <a:pt x="12" y="19"/>
                        <a:pt x="12" y="12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267" name="Freeform 43"/>
                <p:cNvSpPr>
                  <a:spLocks/>
                </p:cNvSpPr>
                <p:nvPr/>
              </p:nvSpPr>
              <p:spPr bwMode="auto">
                <a:xfrm>
                  <a:off x="1950051" y="1492071"/>
                  <a:ext cx="150746" cy="303048"/>
                </a:xfrm>
                <a:custGeom>
                  <a:avLst/>
                  <a:gdLst>
                    <a:gd name="T0" fmla="*/ 35 w 36"/>
                    <a:gd name="T1" fmla="*/ 23 h 72"/>
                    <a:gd name="T2" fmla="*/ 16 w 36"/>
                    <a:gd name="T3" fmla="*/ 1 h 72"/>
                    <a:gd name="T4" fmla="*/ 14 w 36"/>
                    <a:gd name="T5" fmla="*/ 0 h 72"/>
                    <a:gd name="T6" fmla="*/ 14 w 36"/>
                    <a:gd name="T7" fmla="*/ 0 h 72"/>
                    <a:gd name="T8" fmla="*/ 0 w 36"/>
                    <a:gd name="T9" fmla="*/ 0 h 72"/>
                    <a:gd name="T10" fmla="*/ 0 w 36"/>
                    <a:gd name="T11" fmla="*/ 40 h 72"/>
                    <a:gd name="T12" fmla="*/ 2 w 36"/>
                    <a:gd name="T13" fmla="*/ 40 h 72"/>
                    <a:gd name="T14" fmla="*/ 2 w 36"/>
                    <a:gd name="T15" fmla="*/ 72 h 72"/>
                    <a:gd name="T16" fmla="*/ 14 w 36"/>
                    <a:gd name="T17" fmla="*/ 72 h 72"/>
                    <a:gd name="T18" fmla="*/ 14 w 36"/>
                    <a:gd name="T19" fmla="*/ 14 h 72"/>
                    <a:gd name="T20" fmla="*/ 28 w 36"/>
                    <a:gd name="T21" fmla="*/ 30 h 72"/>
                    <a:gd name="T22" fmla="*/ 32 w 36"/>
                    <a:gd name="T23" fmla="*/ 30 h 72"/>
                    <a:gd name="T24" fmla="*/ 35 w 36"/>
                    <a:gd name="T25" fmla="*/ 28 h 72"/>
                    <a:gd name="T26" fmla="*/ 35 w 36"/>
                    <a:gd name="T27" fmla="*/ 23 h 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36" h="72">
                      <a:moveTo>
                        <a:pt x="35" y="23"/>
                      </a:moveTo>
                      <a:cubicBezTo>
                        <a:pt x="16" y="1"/>
                        <a:pt x="16" y="1"/>
                        <a:pt x="16" y="1"/>
                      </a:cubicBezTo>
                      <a:cubicBezTo>
                        <a:pt x="16" y="1"/>
                        <a:pt x="15" y="0"/>
                        <a:pt x="14" y="0"/>
                      </a:cubicBezTo>
                      <a:cubicBezTo>
                        <a:pt x="14" y="0"/>
                        <a:pt x="14" y="0"/>
                        <a:pt x="14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40"/>
                        <a:pt x="0" y="40"/>
                        <a:pt x="0" y="40"/>
                      </a:cubicBezTo>
                      <a:cubicBezTo>
                        <a:pt x="2" y="40"/>
                        <a:pt x="2" y="40"/>
                        <a:pt x="2" y="40"/>
                      </a:cubicBezTo>
                      <a:cubicBezTo>
                        <a:pt x="2" y="72"/>
                        <a:pt x="2" y="72"/>
                        <a:pt x="2" y="72"/>
                      </a:cubicBezTo>
                      <a:cubicBezTo>
                        <a:pt x="14" y="72"/>
                        <a:pt x="14" y="72"/>
                        <a:pt x="14" y="72"/>
                      </a:cubicBezTo>
                      <a:cubicBezTo>
                        <a:pt x="14" y="14"/>
                        <a:pt x="14" y="14"/>
                        <a:pt x="14" y="14"/>
                      </a:cubicBezTo>
                      <a:cubicBezTo>
                        <a:pt x="28" y="30"/>
                        <a:pt x="28" y="30"/>
                        <a:pt x="28" y="30"/>
                      </a:cubicBezTo>
                      <a:cubicBezTo>
                        <a:pt x="29" y="31"/>
                        <a:pt x="31" y="31"/>
                        <a:pt x="32" y="30"/>
                      </a:cubicBezTo>
                      <a:cubicBezTo>
                        <a:pt x="35" y="28"/>
                        <a:pt x="35" y="28"/>
                        <a:pt x="35" y="28"/>
                      </a:cubicBezTo>
                      <a:cubicBezTo>
                        <a:pt x="36" y="27"/>
                        <a:pt x="36" y="25"/>
                        <a:pt x="35" y="23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</p:grpSp>
          <p:grpSp>
            <p:nvGrpSpPr>
              <p:cNvPr id="239" name="Group 238"/>
              <p:cNvGrpSpPr/>
              <p:nvPr/>
            </p:nvGrpSpPr>
            <p:grpSpPr>
              <a:xfrm>
                <a:off x="1611069" y="1904715"/>
                <a:ext cx="161960" cy="447869"/>
                <a:chOff x="1797750" y="1373960"/>
                <a:chExt cx="152301" cy="421159"/>
              </a:xfrm>
              <a:solidFill>
                <a:schemeClr val="accent1"/>
              </a:solidFill>
            </p:grpSpPr>
            <p:sp>
              <p:nvSpPr>
                <p:cNvPr id="264" name="Freeform 44"/>
                <p:cNvSpPr>
                  <a:spLocks/>
                </p:cNvSpPr>
                <p:nvPr/>
              </p:nvSpPr>
              <p:spPr bwMode="auto">
                <a:xfrm>
                  <a:off x="1898766" y="1373960"/>
                  <a:ext cx="51284" cy="101017"/>
                </a:xfrm>
                <a:custGeom>
                  <a:avLst/>
                  <a:gdLst>
                    <a:gd name="T0" fmla="*/ 12 w 12"/>
                    <a:gd name="T1" fmla="*/ 0 h 24"/>
                    <a:gd name="T2" fmla="*/ 0 w 12"/>
                    <a:gd name="T3" fmla="*/ 12 h 24"/>
                    <a:gd name="T4" fmla="*/ 12 w 12"/>
                    <a:gd name="T5" fmla="*/ 24 h 24"/>
                    <a:gd name="T6" fmla="*/ 12 w 12"/>
                    <a:gd name="T7" fmla="*/ 24 h 24"/>
                    <a:gd name="T8" fmla="*/ 12 w 12"/>
                    <a:gd name="T9" fmla="*/ 0 h 24"/>
                    <a:gd name="T10" fmla="*/ 12 w 12"/>
                    <a:gd name="T11" fmla="*/ 0 h 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2" h="24">
                      <a:moveTo>
                        <a:pt x="12" y="0"/>
                      </a:moveTo>
                      <a:cubicBezTo>
                        <a:pt x="5" y="0"/>
                        <a:pt x="0" y="5"/>
                        <a:pt x="0" y="12"/>
                      </a:cubicBezTo>
                      <a:cubicBezTo>
                        <a:pt x="0" y="19"/>
                        <a:pt x="5" y="24"/>
                        <a:pt x="12" y="24"/>
                      </a:cubicBezTo>
                      <a:cubicBezTo>
                        <a:pt x="12" y="24"/>
                        <a:pt x="12" y="24"/>
                        <a:pt x="12" y="24"/>
                      </a:cubicBezTo>
                      <a:cubicBezTo>
                        <a:pt x="12" y="0"/>
                        <a:pt x="12" y="0"/>
                        <a:pt x="12" y="0"/>
                      </a:cubicBezTo>
                      <a:cubicBezTo>
                        <a:pt x="12" y="0"/>
                        <a:pt x="12" y="0"/>
                        <a:pt x="12" y="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265" name="Freeform 45"/>
                <p:cNvSpPr>
                  <a:spLocks/>
                </p:cNvSpPr>
                <p:nvPr/>
              </p:nvSpPr>
              <p:spPr bwMode="auto">
                <a:xfrm>
                  <a:off x="1797750" y="1492071"/>
                  <a:ext cx="152301" cy="303048"/>
                </a:xfrm>
                <a:custGeom>
                  <a:avLst/>
                  <a:gdLst>
                    <a:gd name="T0" fmla="*/ 22 w 36"/>
                    <a:gd name="T1" fmla="*/ 0 h 72"/>
                    <a:gd name="T2" fmla="*/ 20 w 36"/>
                    <a:gd name="T3" fmla="*/ 1 h 72"/>
                    <a:gd name="T4" fmla="*/ 1 w 36"/>
                    <a:gd name="T5" fmla="*/ 23 h 72"/>
                    <a:gd name="T6" fmla="*/ 1 w 36"/>
                    <a:gd name="T7" fmla="*/ 28 h 72"/>
                    <a:gd name="T8" fmla="*/ 4 w 36"/>
                    <a:gd name="T9" fmla="*/ 30 h 72"/>
                    <a:gd name="T10" fmla="*/ 9 w 36"/>
                    <a:gd name="T11" fmla="*/ 30 h 72"/>
                    <a:gd name="T12" fmla="*/ 22 w 36"/>
                    <a:gd name="T13" fmla="*/ 14 h 72"/>
                    <a:gd name="T14" fmla="*/ 22 w 36"/>
                    <a:gd name="T15" fmla="*/ 72 h 72"/>
                    <a:gd name="T16" fmla="*/ 34 w 36"/>
                    <a:gd name="T17" fmla="*/ 72 h 72"/>
                    <a:gd name="T18" fmla="*/ 34 w 36"/>
                    <a:gd name="T19" fmla="*/ 40 h 72"/>
                    <a:gd name="T20" fmla="*/ 36 w 36"/>
                    <a:gd name="T21" fmla="*/ 40 h 72"/>
                    <a:gd name="T22" fmla="*/ 36 w 36"/>
                    <a:gd name="T23" fmla="*/ 0 h 72"/>
                    <a:gd name="T24" fmla="*/ 22 w 36"/>
                    <a:gd name="T25" fmla="*/ 0 h 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36" h="72">
                      <a:moveTo>
                        <a:pt x="22" y="0"/>
                      </a:moveTo>
                      <a:cubicBezTo>
                        <a:pt x="21" y="0"/>
                        <a:pt x="20" y="1"/>
                        <a:pt x="20" y="1"/>
                      </a:cubicBezTo>
                      <a:cubicBezTo>
                        <a:pt x="1" y="23"/>
                        <a:pt x="1" y="23"/>
                        <a:pt x="1" y="23"/>
                      </a:cubicBezTo>
                      <a:cubicBezTo>
                        <a:pt x="0" y="25"/>
                        <a:pt x="0" y="27"/>
                        <a:pt x="1" y="28"/>
                      </a:cubicBezTo>
                      <a:cubicBezTo>
                        <a:pt x="4" y="30"/>
                        <a:pt x="4" y="30"/>
                        <a:pt x="4" y="30"/>
                      </a:cubicBezTo>
                      <a:cubicBezTo>
                        <a:pt x="6" y="31"/>
                        <a:pt x="7" y="31"/>
                        <a:pt x="9" y="30"/>
                      </a:cubicBezTo>
                      <a:cubicBezTo>
                        <a:pt x="22" y="14"/>
                        <a:pt x="22" y="14"/>
                        <a:pt x="22" y="14"/>
                      </a:cubicBezTo>
                      <a:cubicBezTo>
                        <a:pt x="22" y="72"/>
                        <a:pt x="22" y="72"/>
                        <a:pt x="22" y="72"/>
                      </a:cubicBezTo>
                      <a:cubicBezTo>
                        <a:pt x="34" y="72"/>
                        <a:pt x="34" y="72"/>
                        <a:pt x="34" y="72"/>
                      </a:cubicBezTo>
                      <a:cubicBezTo>
                        <a:pt x="34" y="40"/>
                        <a:pt x="34" y="40"/>
                        <a:pt x="34" y="40"/>
                      </a:cubicBezTo>
                      <a:cubicBezTo>
                        <a:pt x="36" y="40"/>
                        <a:pt x="36" y="40"/>
                        <a:pt x="36" y="40"/>
                      </a:cubicBezTo>
                      <a:cubicBezTo>
                        <a:pt x="36" y="0"/>
                        <a:pt x="36" y="0"/>
                        <a:pt x="36" y="0"/>
                      </a:cubicBezTo>
                      <a:cubicBezTo>
                        <a:pt x="22" y="0"/>
                        <a:pt x="22" y="0"/>
                        <a:pt x="22" y="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</p:grpSp>
        </p:grpSp>
        <p:grpSp>
          <p:nvGrpSpPr>
            <p:cNvPr id="100" name="Group 99"/>
            <p:cNvGrpSpPr/>
            <p:nvPr/>
          </p:nvGrpSpPr>
          <p:grpSpPr>
            <a:xfrm>
              <a:off x="1946554" y="1904715"/>
              <a:ext cx="323920" cy="447869"/>
              <a:chOff x="1946554" y="1904715"/>
              <a:chExt cx="323920" cy="447869"/>
            </a:xfrm>
          </p:grpSpPr>
          <p:grpSp>
            <p:nvGrpSpPr>
              <p:cNvPr id="21" name="Group 20"/>
              <p:cNvGrpSpPr/>
              <p:nvPr/>
            </p:nvGrpSpPr>
            <p:grpSpPr>
              <a:xfrm>
                <a:off x="2108514" y="1904715"/>
                <a:ext cx="161960" cy="447869"/>
                <a:chOff x="2108514" y="1904715"/>
                <a:chExt cx="161960" cy="447869"/>
              </a:xfrm>
              <a:solidFill>
                <a:schemeClr val="accent3">
                  <a:lumMod val="75000"/>
                </a:schemeClr>
              </a:solidFill>
            </p:grpSpPr>
            <p:sp>
              <p:nvSpPr>
                <p:cNvPr id="262" name="Freeform 46"/>
                <p:cNvSpPr>
                  <a:spLocks/>
                </p:cNvSpPr>
                <p:nvPr/>
              </p:nvSpPr>
              <p:spPr bwMode="auto">
                <a:xfrm>
                  <a:off x="2108514" y="1904715"/>
                  <a:ext cx="49580" cy="107424"/>
                </a:xfrm>
                <a:custGeom>
                  <a:avLst/>
                  <a:gdLst>
                    <a:gd name="T0" fmla="*/ 11 w 11"/>
                    <a:gd name="T1" fmla="*/ 12 h 24"/>
                    <a:gd name="T2" fmla="*/ 0 w 11"/>
                    <a:gd name="T3" fmla="*/ 0 h 24"/>
                    <a:gd name="T4" fmla="*/ 0 w 11"/>
                    <a:gd name="T5" fmla="*/ 24 h 24"/>
                    <a:gd name="T6" fmla="*/ 11 w 11"/>
                    <a:gd name="T7" fmla="*/ 12 h 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1" h="24">
                      <a:moveTo>
                        <a:pt x="11" y="12"/>
                      </a:moveTo>
                      <a:cubicBezTo>
                        <a:pt x="11" y="6"/>
                        <a:pt x="6" y="0"/>
                        <a:pt x="0" y="0"/>
                      </a:cubicBezTo>
                      <a:cubicBezTo>
                        <a:pt x="0" y="24"/>
                        <a:pt x="0" y="24"/>
                        <a:pt x="0" y="24"/>
                      </a:cubicBezTo>
                      <a:cubicBezTo>
                        <a:pt x="6" y="24"/>
                        <a:pt x="11" y="19"/>
                        <a:pt x="11" y="12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263" name="Freeform 47"/>
                <p:cNvSpPr>
                  <a:spLocks/>
                </p:cNvSpPr>
                <p:nvPr/>
              </p:nvSpPr>
              <p:spPr bwMode="auto">
                <a:xfrm>
                  <a:off x="2108514" y="2030317"/>
                  <a:ext cx="161960" cy="322267"/>
                </a:xfrm>
                <a:custGeom>
                  <a:avLst/>
                  <a:gdLst>
                    <a:gd name="T0" fmla="*/ 34 w 36"/>
                    <a:gd name="T1" fmla="*/ 23 h 72"/>
                    <a:gd name="T2" fmla="*/ 16 w 36"/>
                    <a:gd name="T3" fmla="*/ 1 h 72"/>
                    <a:gd name="T4" fmla="*/ 14 w 36"/>
                    <a:gd name="T5" fmla="*/ 0 h 72"/>
                    <a:gd name="T6" fmla="*/ 14 w 36"/>
                    <a:gd name="T7" fmla="*/ 0 h 72"/>
                    <a:gd name="T8" fmla="*/ 0 w 36"/>
                    <a:gd name="T9" fmla="*/ 0 h 72"/>
                    <a:gd name="T10" fmla="*/ 0 w 36"/>
                    <a:gd name="T11" fmla="*/ 40 h 72"/>
                    <a:gd name="T12" fmla="*/ 1 w 36"/>
                    <a:gd name="T13" fmla="*/ 40 h 72"/>
                    <a:gd name="T14" fmla="*/ 1 w 36"/>
                    <a:gd name="T15" fmla="*/ 72 h 72"/>
                    <a:gd name="T16" fmla="*/ 14 w 36"/>
                    <a:gd name="T17" fmla="*/ 72 h 72"/>
                    <a:gd name="T18" fmla="*/ 14 w 36"/>
                    <a:gd name="T19" fmla="*/ 14 h 72"/>
                    <a:gd name="T20" fmla="*/ 27 w 36"/>
                    <a:gd name="T21" fmla="*/ 30 h 72"/>
                    <a:gd name="T22" fmla="*/ 31 w 36"/>
                    <a:gd name="T23" fmla="*/ 30 h 72"/>
                    <a:gd name="T24" fmla="*/ 34 w 36"/>
                    <a:gd name="T25" fmla="*/ 28 h 72"/>
                    <a:gd name="T26" fmla="*/ 34 w 36"/>
                    <a:gd name="T27" fmla="*/ 23 h 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36" h="72">
                      <a:moveTo>
                        <a:pt x="34" y="23"/>
                      </a:moveTo>
                      <a:cubicBezTo>
                        <a:pt x="16" y="1"/>
                        <a:pt x="16" y="1"/>
                        <a:pt x="16" y="1"/>
                      </a:cubicBezTo>
                      <a:cubicBezTo>
                        <a:pt x="15" y="1"/>
                        <a:pt x="14" y="0"/>
                        <a:pt x="14" y="0"/>
                      </a:cubicBezTo>
                      <a:cubicBezTo>
                        <a:pt x="14" y="0"/>
                        <a:pt x="14" y="0"/>
                        <a:pt x="14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40"/>
                        <a:pt x="0" y="40"/>
                        <a:pt x="0" y="40"/>
                      </a:cubicBezTo>
                      <a:cubicBezTo>
                        <a:pt x="1" y="40"/>
                        <a:pt x="1" y="40"/>
                        <a:pt x="1" y="40"/>
                      </a:cubicBezTo>
                      <a:cubicBezTo>
                        <a:pt x="1" y="72"/>
                        <a:pt x="1" y="72"/>
                        <a:pt x="1" y="72"/>
                      </a:cubicBezTo>
                      <a:cubicBezTo>
                        <a:pt x="14" y="72"/>
                        <a:pt x="14" y="72"/>
                        <a:pt x="14" y="72"/>
                      </a:cubicBezTo>
                      <a:cubicBezTo>
                        <a:pt x="14" y="14"/>
                        <a:pt x="14" y="14"/>
                        <a:pt x="14" y="14"/>
                      </a:cubicBezTo>
                      <a:cubicBezTo>
                        <a:pt x="27" y="30"/>
                        <a:pt x="27" y="30"/>
                        <a:pt x="27" y="30"/>
                      </a:cubicBezTo>
                      <a:cubicBezTo>
                        <a:pt x="28" y="31"/>
                        <a:pt x="30" y="31"/>
                        <a:pt x="31" y="30"/>
                      </a:cubicBezTo>
                      <a:cubicBezTo>
                        <a:pt x="34" y="28"/>
                        <a:pt x="34" y="28"/>
                        <a:pt x="34" y="28"/>
                      </a:cubicBezTo>
                      <a:cubicBezTo>
                        <a:pt x="35" y="27"/>
                        <a:pt x="36" y="25"/>
                        <a:pt x="34" y="23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</p:grpSp>
          <p:grpSp>
            <p:nvGrpSpPr>
              <p:cNvPr id="99" name="Group 98"/>
              <p:cNvGrpSpPr/>
              <p:nvPr/>
            </p:nvGrpSpPr>
            <p:grpSpPr>
              <a:xfrm>
                <a:off x="1946554" y="1904715"/>
                <a:ext cx="161960" cy="447869"/>
                <a:chOff x="1946554" y="1904715"/>
                <a:chExt cx="161960" cy="447869"/>
              </a:xfrm>
            </p:grpSpPr>
            <p:sp>
              <p:nvSpPr>
                <p:cNvPr id="260" name="Freeform 48"/>
                <p:cNvSpPr>
                  <a:spLocks/>
                </p:cNvSpPr>
                <p:nvPr/>
              </p:nvSpPr>
              <p:spPr bwMode="auto">
                <a:xfrm>
                  <a:off x="2050671" y="1904715"/>
                  <a:ext cx="57843" cy="107424"/>
                </a:xfrm>
                <a:custGeom>
                  <a:avLst/>
                  <a:gdLst>
                    <a:gd name="T0" fmla="*/ 12 w 13"/>
                    <a:gd name="T1" fmla="*/ 0 h 24"/>
                    <a:gd name="T2" fmla="*/ 0 w 13"/>
                    <a:gd name="T3" fmla="*/ 12 h 24"/>
                    <a:gd name="T4" fmla="*/ 12 w 13"/>
                    <a:gd name="T5" fmla="*/ 24 h 24"/>
                    <a:gd name="T6" fmla="*/ 13 w 13"/>
                    <a:gd name="T7" fmla="*/ 24 h 24"/>
                    <a:gd name="T8" fmla="*/ 13 w 13"/>
                    <a:gd name="T9" fmla="*/ 0 h 24"/>
                    <a:gd name="T10" fmla="*/ 12 w 13"/>
                    <a:gd name="T11" fmla="*/ 0 h 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3" h="24">
                      <a:moveTo>
                        <a:pt x="12" y="0"/>
                      </a:moveTo>
                      <a:cubicBezTo>
                        <a:pt x="6" y="0"/>
                        <a:pt x="0" y="5"/>
                        <a:pt x="0" y="12"/>
                      </a:cubicBezTo>
                      <a:cubicBezTo>
                        <a:pt x="0" y="19"/>
                        <a:pt x="6" y="24"/>
                        <a:pt x="12" y="24"/>
                      </a:cubicBezTo>
                      <a:cubicBezTo>
                        <a:pt x="12" y="24"/>
                        <a:pt x="12" y="24"/>
                        <a:pt x="13" y="24"/>
                      </a:cubicBezTo>
                      <a:cubicBezTo>
                        <a:pt x="13" y="0"/>
                        <a:pt x="13" y="0"/>
                        <a:pt x="13" y="0"/>
                      </a:cubicBezTo>
                      <a:cubicBezTo>
                        <a:pt x="12" y="0"/>
                        <a:pt x="12" y="0"/>
                        <a:pt x="12" y="0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261" name="Freeform 49"/>
                <p:cNvSpPr>
                  <a:spLocks/>
                </p:cNvSpPr>
                <p:nvPr/>
              </p:nvSpPr>
              <p:spPr bwMode="auto">
                <a:xfrm>
                  <a:off x="1946554" y="2030317"/>
                  <a:ext cx="161960" cy="322267"/>
                </a:xfrm>
                <a:custGeom>
                  <a:avLst/>
                  <a:gdLst>
                    <a:gd name="T0" fmla="*/ 21 w 36"/>
                    <a:gd name="T1" fmla="*/ 0 h 72"/>
                    <a:gd name="T2" fmla="*/ 19 w 36"/>
                    <a:gd name="T3" fmla="*/ 1 h 72"/>
                    <a:gd name="T4" fmla="*/ 1 w 36"/>
                    <a:gd name="T5" fmla="*/ 23 h 72"/>
                    <a:gd name="T6" fmla="*/ 1 w 36"/>
                    <a:gd name="T7" fmla="*/ 28 h 72"/>
                    <a:gd name="T8" fmla="*/ 4 w 36"/>
                    <a:gd name="T9" fmla="*/ 30 h 72"/>
                    <a:gd name="T10" fmla="*/ 8 w 36"/>
                    <a:gd name="T11" fmla="*/ 30 h 72"/>
                    <a:gd name="T12" fmla="*/ 21 w 36"/>
                    <a:gd name="T13" fmla="*/ 14 h 72"/>
                    <a:gd name="T14" fmla="*/ 21 w 36"/>
                    <a:gd name="T15" fmla="*/ 72 h 72"/>
                    <a:gd name="T16" fmla="*/ 34 w 36"/>
                    <a:gd name="T17" fmla="*/ 72 h 72"/>
                    <a:gd name="T18" fmla="*/ 34 w 36"/>
                    <a:gd name="T19" fmla="*/ 40 h 72"/>
                    <a:gd name="T20" fmla="*/ 36 w 36"/>
                    <a:gd name="T21" fmla="*/ 40 h 72"/>
                    <a:gd name="T22" fmla="*/ 36 w 36"/>
                    <a:gd name="T23" fmla="*/ 0 h 72"/>
                    <a:gd name="T24" fmla="*/ 21 w 36"/>
                    <a:gd name="T25" fmla="*/ 0 h 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36" h="72">
                      <a:moveTo>
                        <a:pt x="21" y="0"/>
                      </a:moveTo>
                      <a:cubicBezTo>
                        <a:pt x="21" y="0"/>
                        <a:pt x="20" y="1"/>
                        <a:pt x="19" y="1"/>
                      </a:cubicBezTo>
                      <a:cubicBezTo>
                        <a:pt x="1" y="23"/>
                        <a:pt x="1" y="23"/>
                        <a:pt x="1" y="23"/>
                      </a:cubicBezTo>
                      <a:cubicBezTo>
                        <a:pt x="0" y="25"/>
                        <a:pt x="0" y="27"/>
                        <a:pt x="1" y="28"/>
                      </a:cubicBezTo>
                      <a:cubicBezTo>
                        <a:pt x="4" y="30"/>
                        <a:pt x="4" y="30"/>
                        <a:pt x="4" y="30"/>
                      </a:cubicBezTo>
                      <a:cubicBezTo>
                        <a:pt x="5" y="31"/>
                        <a:pt x="7" y="31"/>
                        <a:pt x="8" y="30"/>
                      </a:cubicBezTo>
                      <a:cubicBezTo>
                        <a:pt x="21" y="14"/>
                        <a:pt x="21" y="14"/>
                        <a:pt x="21" y="14"/>
                      </a:cubicBezTo>
                      <a:cubicBezTo>
                        <a:pt x="21" y="72"/>
                        <a:pt x="21" y="72"/>
                        <a:pt x="21" y="72"/>
                      </a:cubicBezTo>
                      <a:cubicBezTo>
                        <a:pt x="34" y="72"/>
                        <a:pt x="34" y="72"/>
                        <a:pt x="34" y="72"/>
                      </a:cubicBezTo>
                      <a:cubicBezTo>
                        <a:pt x="34" y="40"/>
                        <a:pt x="34" y="40"/>
                        <a:pt x="34" y="40"/>
                      </a:cubicBezTo>
                      <a:cubicBezTo>
                        <a:pt x="36" y="40"/>
                        <a:pt x="36" y="40"/>
                        <a:pt x="36" y="40"/>
                      </a:cubicBezTo>
                      <a:cubicBezTo>
                        <a:pt x="36" y="0"/>
                        <a:pt x="36" y="0"/>
                        <a:pt x="36" y="0"/>
                      </a:cubicBezTo>
                      <a:cubicBezTo>
                        <a:pt x="21" y="0"/>
                        <a:pt x="21" y="0"/>
                        <a:pt x="21" y="0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</p:grpSp>
        </p:grpSp>
        <p:grpSp>
          <p:nvGrpSpPr>
            <p:cNvPr id="102" name="Group 101"/>
            <p:cNvGrpSpPr/>
            <p:nvPr/>
          </p:nvGrpSpPr>
          <p:grpSpPr>
            <a:xfrm>
              <a:off x="2615878" y="1904715"/>
              <a:ext cx="322266" cy="447869"/>
              <a:chOff x="2615878" y="1904715"/>
              <a:chExt cx="322266" cy="447869"/>
            </a:xfrm>
          </p:grpSpPr>
          <p:grpSp>
            <p:nvGrpSpPr>
              <p:cNvPr id="242" name="Group 241"/>
              <p:cNvGrpSpPr/>
              <p:nvPr/>
            </p:nvGrpSpPr>
            <p:grpSpPr>
              <a:xfrm>
                <a:off x="2776184" y="1904715"/>
                <a:ext cx="161960" cy="447869"/>
                <a:chOff x="2893381" y="1373960"/>
                <a:chExt cx="152301" cy="421159"/>
              </a:xfrm>
              <a:solidFill>
                <a:schemeClr val="bg1">
                  <a:lumMod val="75000"/>
                </a:schemeClr>
              </a:solidFill>
            </p:grpSpPr>
            <p:sp>
              <p:nvSpPr>
                <p:cNvPr id="258" name="Freeform 54"/>
                <p:cNvSpPr>
                  <a:spLocks/>
                </p:cNvSpPr>
                <p:nvPr/>
              </p:nvSpPr>
              <p:spPr bwMode="auto">
                <a:xfrm>
                  <a:off x="2893381" y="1373960"/>
                  <a:ext cx="46623" cy="101017"/>
                </a:xfrm>
                <a:custGeom>
                  <a:avLst/>
                  <a:gdLst>
                    <a:gd name="T0" fmla="*/ 11 w 11"/>
                    <a:gd name="T1" fmla="*/ 12 h 24"/>
                    <a:gd name="T2" fmla="*/ 0 w 11"/>
                    <a:gd name="T3" fmla="*/ 0 h 24"/>
                    <a:gd name="T4" fmla="*/ 0 w 11"/>
                    <a:gd name="T5" fmla="*/ 24 h 24"/>
                    <a:gd name="T6" fmla="*/ 11 w 11"/>
                    <a:gd name="T7" fmla="*/ 12 h 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1" h="24">
                      <a:moveTo>
                        <a:pt x="11" y="12"/>
                      </a:moveTo>
                      <a:cubicBezTo>
                        <a:pt x="11" y="6"/>
                        <a:pt x="6" y="0"/>
                        <a:pt x="0" y="0"/>
                      </a:cubicBezTo>
                      <a:cubicBezTo>
                        <a:pt x="0" y="24"/>
                        <a:pt x="0" y="24"/>
                        <a:pt x="0" y="24"/>
                      </a:cubicBezTo>
                      <a:cubicBezTo>
                        <a:pt x="6" y="24"/>
                        <a:pt x="11" y="19"/>
                        <a:pt x="11" y="12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259" name="Freeform 55"/>
                <p:cNvSpPr>
                  <a:spLocks/>
                </p:cNvSpPr>
                <p:nvPr/>
              </p:nvSpPr>
              <p:spPr bwMode="auto">
                <a:xfrm>
                  <a:off x="2893381" y="1492071"/>
                  <a:ext cx="152301" cy="303048"/>
                </a:xfrm>
                <a:custGeom>
                  <a:avLst/>
                  <a:gdLst>
                    <a:gd name="T0" fmla="*/ 34 w 36"/>
                    <a:gd name="T1" fmla="*/ 23 h 72"/>
                    <a:gd name="T2" fmla="*/ 16 w 36"/>
                    <a:gd name="T3" fmla="*/ 1 h 72"/>
                    <a:gd name="T4" fmla="*/ 14 w 36"/>
                    <a:gd name="T5" fmla="*/ 0 h 72"/>
                    <a:gd name="T6" fmla="*/ 14 w 36"/>
                    <a:gd name="T7" fmla="*/ 0 h 72"/>
                    <a:gd name="T8" fmla="*/ 0 w 36"/>
                    <a:gd name="T9" fmla="*/ 0 h 72"/>
                    <a:gd name="T10" fmla="*/ 0 w 36"/>
                    <a:gd name="T11" fmla="*/ 40 h 72"/>
                    <a:gd name="T12" fmla="*/ 1 w 36"/>
                    <a:gd name="T13" fmla="*/ 40 h 72"/>
                    <a:gd name="T14" fmla="*/ 1 w 36"/>
                    <a:gd name="T15" fmla="*/ 72 h 72"/>
                    <a:gd name="T16" fmla="*/ 14 w 36"/>
                    <a:gd name="T17" fmla="*/ 72 h 72"/>
                    <a:gd name="T18" fmla="*/ 14 w 36"/>
                    <a:gd name="T19" fmla="*/ 14 h 72"/>
                    <a:gd name="T20" fmla="*/ 27 w 36"/>
                    <a:gd name="T21" fmla="*/ 30 h 72"/>
                    <a:gd name="T22" fmla="*/ 31 w 36"/>
                    <a:gd name="T23" fmla="*/ 30 h 72"/>
                    <a:gd name="T24" fmla="*/ 34 w 36"/>
                    <a:gd name="T25" fmla="*/ 28 h 72"/>
                    <a:gd name="T26" fmla="*/ 34 w 36"/>
                    <a:gd name="T27" fmla="*/ 23 h 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36" h="72">
                      <a:moveTo>
                        <a:pt x="34" y="23"/>
                      </a:moveTo>
                      <a:cubicBezTo>
                        <a:pt x="16" y="1"/>
                        <a:pt x="16" y="1"/>
                        <a:pt x="16" y="1"/>
                      </a:cubicBezTo>
                      <a:cubicBezTo>
                        <a:pt x="15" y="1"/>
                        <a:pt x="14" y="0"/>
                        <a:pt x="14" y="0"/>
                      </a:cubicBezTo>
                      <a:cubicBezTo>
                        <a:pt x="14" y="0"/>
                        <a:pt x="14" y="0"/>
                        <a:pt x="14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40"/>
                        <a:pt x="0" y="40"/>
                        <a:pt x="0" y="40"/>
                      </a:cubicBezTo>
                      <a:cubicBezTo>
                        <a:pt x="1" y="40"/>
                        <a:pt x="1" y="40"/>
                        <a:pt x="1" y="40"/>
                      </a:cubicBezTo>
                      <a:cubicBezTo>
                        <a:pt x="1" y="72"/>
                        <a:pt x="1" y="72"/>
                        <a:pt x="1" y="72"/>
                      </a:cubicBezTo>
                      <a:cubicBezTo>
                        <a:pt x="14" y="72"/>
                        <a:pt x="14" y="72"/>
                        <a:pt x="14" y="72"/>
                      </a:cubicBezTo>
                      <a:cubicBezTo>
                        <a:pt x="14" y="14"/>
                        <a:pt x="14" y="14"/>
                        <a:pt x="14" y="14"/>
                      </a:cubicBezTo>
                      <a:cubicBezTo>
                        <a:pt x="27" y="30"/>
                        <a:pt x="27" y="30"/>
                        <a:pt x="27" y="30"/>
                      </a:cubicBezTo>
                      <a:cubicBezTo>
                        <a:pt x="28" y="31"/>
                        <a:pt x="30" y="31"/>
                        <a:pt x="31" y="30"/>
                      </a:cubicBezTo>
                      <a:cubicBezTo>
                        <a:pt x="34" y="28"/>
                        <a:pt x="34" y="28"/>
                        <a:pt x="34" y="28"/>
                      </a:cubicBezTo>
                      <a:cubicBezTo>
                        <a:pt x="35" y="27"/>
                        <a:pt x="36" y="25"/>
                        <a:pt x="34" y="23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</p:grpSp>
          <p:grpSp>
            <p:nvGrpSpPr>
              <p:cNvPr id="243" name="Group 242"/>
              <p:cNvGrpSpPr/>
              <p:nvPr/>
            </p:nvGrpSpPr>
            <p:grpSpPr>
              <a:xfrm>
                <a:off x="2615878" y="1904715"/>
                <a:ext cx="160307" cy="447869"/>
                <a:chOff x="2742635" y="1373960"/>
                <a:chExt cx="150747" cy="421159"/>
              </a:xfrm>
              <a:solidFill>
                <a:schemeClr val="bg1">
                  <a:lumMod val="85000"/>
                </a:schemeClr>
              </a:solidFill>
            </p:grpSpPr>
            <p:sp>
              <p:nvSpPr>
                <p:cNvPr id="256" name="Freeform 56"/>
                <p:cNvSpPr>
                  <a:spLocks/>
                </p:cNvSpPr>
                <p:nvPr/>
              </p:nvSpPr>
              <p:spPr bwMode="auto">
                <a:xfrm>
                  <a:off x="2838989" y="1373960"/>
                  <a:ext cx="54393" cy="101017"/>
                </a:xfrm>
                <a:custGeom>
                  <a:avLst/>
                  <a:gdLst>
                    <a:gd name="T0" fmla="*/ 12 w 13"/>
                    <a:gd name="T1" fmla="*/ 0 h 24"/>
                    <a:gd name="T2" fmla="*/ 0 w 13"/>
                    <a:gd name="T3" fmla="*/ 12 h 24"/>
                    <a:gd name="T4" fmla="*/ 12 w 13"/>
                    <a:gd name="T5" fmla="*/ 24 h 24"/>
                    <a:gd name="T6" fmla="*/ 13 w 13"/>
                    <a:gd name="T7" fmla="*/ 24 h 24"/>
                    <a:gd name="T8" fmla="*/ 13 w 13"/>
                    <a:gd name="T9" fmla="*/ 0 h 24"/>
                    <a:gd name="T10" fmla="*/ 12 w 13"/>
                    <a:gd name="T11" fmla="*/ 0 h 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3" h="24">
                      <a:moveTo>
                        <a:pt x="12" y="0"/>
                      </a:moveTo>
                      <a:cubicBezTo>
                        <a:pt x="5" y="0"/>
                        <a:pt x="0" y="5"/>
                        <a:pt x="0" y="12"/>
                      </a:cubicBezTo>
                      <a:cubicBezTo>
                        <a:pt x="0" y="19"/>
                        <a:pt x="5" y="24"/>
                        <a:pt x="12" y="24"/>
                      </a:cubicBezTo>
                      <a:cubicBezTo>
                        <a:pt x="12" y="24"/>
                        <a:pt x="12" y="24"/>
                        <a:pt x="13" y="24"/>
                      </a:cubicBezTo>
                      <a:cubicBezTo>
                        <a:pt x="13" y="0"/>
                        <a:pt x="13" y="0"/>
                        <a:pt x="13" y="0"/>
                      </a:cubicBezTo>
                      <a:cubicBezTo>
                        <a:pt x="12" y="0"/>
                        <a:pt x="12" y="0"/>
                        <a:pt x="12" y="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257" name="Freeform 57"/>
                <p:cNvSpPr>
                  <a:spLocks/>
                </p:cNvSpPr>
                <p:nvPr/>
              </p:nvSpPr>
              <p:spPr bwMode="auto">
                <a:xfrm>
                  <a:off x="2742635" y="1492071"/>
                  <a:ext cx="150746" cy="303048"/>
                </a:xfrm>
                <a:custGeom>
                  <a:avLst/>
                  <a:gdLst>
                    <a:gd name="T0" fmla="*/ 21 w 36"/>
                    <a:gd name="T1" fmla="*/ 0 h 72"/>
                    <a:gd name="T2" fmla="*/ 19 w 36"/>
                    <a:gd name="T3" fmla="*/ 1 h 72"/>
                    <a:gd name="T4" fmla="*/ 1 w 36"/>
                    <a:gd name="T5" fmla="*/ 23 h 72"/>
                    <a:gd name="T6" fmla="*/ 1 w 36"/>
                    <a:gd name="T7" fmla="*/ 28 h 72"/>
                    <a:gd name="T8" fmla="*/ 4 w 36"/>
                    <a:gd name="T9" fmla="*/ 30 h 72"/>
                    <a:gd name="T10" fmla="*/ 8 w 36"/>
                    <a:gd name="T11" fmla="*/ 30 h 72"/>
                    <a:gd name="T12" fmla="*/ 21 w 36"/>
                    <a:gd name="T13" fmla="*/ 14 h 72"/>
                    <a:gd name="T14" fmla="*/ 21 w 36"/>
                    <a:gd name="T15" fmla="*/ 72 h 72"/>
                    <a:gd name="T16" fmla="*/ 34 w 36"/>
                    <a:gd name="T17" fmla="*/ 72 h 72"/>
                    <a:gd name="T18" fmla="*/ 34 w 36"/>
                    <a:gd name="T19" fmla="*/ 40 h 72"/>
                    <a:gd name="T20" fmla="*/ 36 w 36"/>
                    <a:gd name="T21" fmla="*/ 40 h 72"/>
                    <a:gd name="T22" fmla="*/ 36 w 36"/>
                    <a:gd name="T23" fmla="*/ 0 h 72"/>
                    <a:gd name="T24" fmla="*/ 21 w 36"/>
                    <a:gd name="T25" fmla="*/ 0 h 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36" h="72">
                      <a:moveTo>
                        <a:pt x="21" y="0"/>
                      </a:moveTo>
                      <a:cubicBezTo>
                        <a:pt x="21" y="0"/>
                        <a:pt x="20" y="1"/>
                        <a:pt x="19" y="1"/>
                      </a:cubicBezTo>
                      <a:cubicBezTo>
                        <a:pt x="1" y="23"/>
                        <a:pt x="1" y="23"/>
                        <a:pt x="1" y="23"/>
                      </a:cubicBezTo>
                      <a:cubicBezTo>
                        <a:pt x="0" y="25"/>
                        <a:pt x="0" y="27"/>
                        <a:pt x="1" y="28"/>
                      </a:cubicBezTo>
                      <a:cubicBezTo>
                        <a:pt x="4" y="30"/>
                        <a:pt x="4" y="30"/>
                        <a:pt x="4" y="30"/>
                      </a:cubicBezTo>
                      <a:cubicBezTo>
                        <a:pt x="5" y="31"/>
                        <a:pt x="7" y="31"/>
                        <a:pt x="8" y="30"/>
                      </a:cubicBezTo>
                      <a:cubicBezTo>
                        <a:pt x="21" y="14"/>
                        <a:pt x="21" y="14"/>
                        <a:pt x="21" y="14"/>
                      </a:cubicBezTo>
                      <a:cubicBezTo>
                        <a:pt x="21" y="72"/>
                        <a:pt x="21" y="72"/>
                        <a:pt x="21" y="72"/>
                      </a:cubicBezTo>
                      <a:cubicBezTo>
                        <a:pt x="34" y="72"/>
                        <a:pt x="34" y="72"/>
                        <a:pt x="34" y="72"/>
                      </a:cubicBezTo>
                      <a:cubicBezTo>
                        <a:pt x="34" y="40"/>
                        <a:pt x="34" y="40"/>
                        <a:pt x="34" y="40"/>
                      </a:cubicBezTo>
                      <a:cubicBezTo>
                        <a:pt x="36" y="40"/>
                        <a:pt x="36" y="40"/>
                        <a:pt x="36" y="40"/>
                      </a:cubicBezTo>
                      <a:cubicBezTo>
                        <a:pt x="36" y="0"/>
                        <a:pt x="36" y="0"/>
                        <a:pt x="36" y="0"/>
                      </a:cubicBezTo>
                      <a:cubicBezTo>
                        <a:pt x="21" y="0"/>
                        <a:pt x="21" y="0"/>
                        <a:pt x="21" y="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</p:grpSp>
        </p:grpSp>
        <p:grpSp>
          <p:nvGrpSpPr>
            <p:cNvPr id="103" name="Group 102"/>
            <p:cNvGrpSpPr/>
            <p:nvPr/>
          </p:nvGrpSpPr>
          <p:grpSpPr>
            <a:xfrm>
              <a:off x="2946408" y="1904715"/>
              <a:ext cx="323920" cy="447869"/>
              <a:chOff x="2946408" y="1904715"/>
              <a:chExt cx="323920" cy="447869"/>
            </a:xfrm>
          </p:grpSpPr>
          <p:grpSp>
            <p:nvGrpSpPr>
              <p:cNvPr id="244" name="Group 243"/>
              <p:cNvGrpSpPr/>
              <p:nvPr/>
            </p:nvGrpSpPr>
            <p:grpSpPr>
              <a:xfrm>
                <a:off x="3108368" y="1904715"/>
                <a:ext cx="161960" cy="447869"/>
                <a:chOff x="3205754" y="1373960"/>
                <a:chExt cx="152301" cy="421159"/>
              </a:xfrm>
              <a:solidFill>
                <a:schemeClr val="bg1">
                  <a:lumMod val="75000"/>
                </a:schemeClr>
              </a:solidFill>
            </p:grpSpPr>
            <p:sp>
              <p:nvSpPr>
                <p:cNvPr id="254" name="Freeform 58"/>
                <p:cNvSpPr>
                  <a:spLocks/>
                </p:cNvSpPr>
                <p:nvPr/>
              </p:nvSpPr>
              <p:spPr bwMode="auto">
                <a:xfrm>
                  <a:off x="3205754" y="1373960"/>
                  <a:ext cx="51284" cy="101017"/>
                </a:xfrm>
                <a:custGeom>
                  <a:avLst/>
                  <a:gdLst>
                    <a:gd name="T0" fmla="*/ 12 w 12"/>
                    <a:gd name="T1" fmla="*/ 12 h 24"/>
                    <a:gd name="T2" fmla="*/ 0 w 12"/>
                    <a:gd name="T3" fmla="*/ 0 h 24"/>
                    <a:gd name="T4" fmla="*/ 0 w 12"/>
                    <a:gd name="T5" fmla="*/ 24 h 24"/>
                    <a:gd name="T6" fmla="*/ 12 w 12"/>
                    <a:gd name="T7" fmla="*/ 12 h 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" h="24">
                      <a:moveTo>
                        <a:pt x="12" y="12"/>
                      </a:moveTo>
                      <a:cubicBezTo>
                        <a:pt x="12" y="6"/>
                        <a:pt x="7" y="0"/>
                        <a:pt x="0" y="0"/>
                      </a:cubicBezTo>
                      <a:cubicBezTo>
                        <a:pt x="0" y="24"/>
                        <a:pt x="0" y="24"/>
                        <a:pt x="0" y="24"/>
                      </a:cubicBezTo>
                      <a:cubicBezTo>
                        <a:pt x="7" y="24"/>
                        <a:pt x="12" y="19"/>
                        <a:pt x="12" y="12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255" name="Freeform 59"/>
                <p:cNvSpPr>
                  <a:spLocks/>
                </p:cNvSpPr>
                <p:nvPr/>
              </p:nvSpPr>
              <p:spPr bwMode="auto">
                <a:xfrm>
                  <a:off x="3205754" y="1492071"/>
                  <a:ext cx="152301" cy="303048"/>
                </a:xfrm>
                <a:custGeom>
                  <a:avLst/>
                  <a:gdLst>
                    <a:gd name="T0" fmla="*/ 35 w 36"/>
                    <a:gd name="T1" fmla="*/ 23 h 72"/>
                    <a:gd name="T2" fmla="*/ 16 w 36"/>
                    <a:gd name="T3" fmla="*/ 1 h 72"/>
                    <a:gd name="T4" fmla="*/ 14 w 36"/>
                    <a:gd name="T5" fmla="*/ 0 h 72"/>
                    <a:gd name="T6" fmla="*/ 14 w 36"/>
                    <a:gd name="T7" fmla="*/ 0 h 72"/>
                    <a:gd name="T8" fmla="*/ 0 w 36"/>
                    <a:gd name="T9" fmla="*/ 0 h 72"/>
                    <a:gd name="T10" fmla="*/ 0 w 36"/>
                    <a:gd name="T11" fmla="*/ 40 h 72"/>
                    <a:gd name="T12" fmla="*/ 2 w 36"/>
                    <a:gd name="T13" fmla="*/ 40 h 72"/>
                    <a:gd name="T14" fmla="*/ 2 w 36"/>
                    <a:gd name="T15" fmla="*/ 72 h 72"/>
                    <a:gd name="T16" fmla="*/ 14 w 36"/>
                    <a:gd name="T17" fmla="*/ 72 h 72"/>
                    <a:gd name="T18" fmla="*/ 14 w 36"/>
                    <a:gd name="T19" fmla="*/ 14 h 72"/>
                    <a:gd name="T20" fmla="*/ 28 w 36"/>
                    <a:gd name="T21" fmla="*/ 30 h 72"/>
                    <a:gd name="T22" fmla="*/ 32 w 36"/>
                    <a:gd name="T23" fmla="*/ 30 h 72"/>
                    <a:gd name="T24" fmla="*/ 35 w 36"/>
                    <a:gd name="T25" fmla="*/ 28 h 72"/>
                    <a:gd name="T26" fmla="*/ 35 w 36"/>
                    <a:gd name="T27" fmla="*/ 23 h 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36" h="72">
                      <a:moveTo>
                        <a:pt x="35" y="23"/>
                      </a:moveTo>
                      <a:cubicBezTo>
                        <a:pt x="16" y="1"/>
                        <a:pt x="16" y="1"/>
                        <a:pt x="16" y="1"/>
                      </a:cubicBezTo>
                      <a:cubicBezTo>
                        <a:pt x="16" y="1"/>
                        <a:pt x="15" y="0"/>
                        <a:pt x="14" y="0"/>
                      </a:cubicBezTo>
                      <a:cubicBezTo>
                        <a:pt x="14" y="0"/>
                        <a:pt x="14" y="0"/>
                        <a:pt x="14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40"/>
                        <a:pt x="0" y="40"/>
                        <a:pt x="0" y="40"/>
                      </a:cubicBezTo>
                      <a:cubicBezTo>
                        <a:pt x="2" y="40"/>
                        <a:pt x="2" y="40"/>
                        <a:pt x="2" y="40"/>
                      </a:cubicBezTo>
                      <a:cubicBezTo>
                        <a:pt x="2" y="72"/>
                        <a:pt x="2" y="72"/>
                        <a:pt x="2" y="72"/>
                      </a:cubicBezTo>
                      <a:cubicBezTo>
                        <a:pt x="14" y="72"/>
                        <a:pt x="14" y="72"/>
                        <a:pt x="14" y="72"/>
                      </a:cubicBezTo>
                      <a:cubicBezTo>
                        <a:pt x="14" y="14"/>
                        <a:pt x="14" y="14"/>
                        <a:pt x="14" y="14"/>
                      </a:cubicBezTo>
                      <a:cubicBezTo>
                        <a:pt x="28" y="30"/>
                        <a:pt x="28" y="30"/>
                        <a:pt x="28" y="30"/>
                      </a:cubicBezTo>
                      <a:cubicBezTo>
                        <a:pt x="29" y="31"/>
                        <a:pt x="31" y="31"/>
                        <a:pt x="32" y="30"/>
                      </a:cubicBezTo>
                      <a:cubicBezTo>
                        <a:pt x="35" y="28"/>
                        <a:pt x="35" y="28"/>
                        <a:pt x="35" y="28"/>
                      </a:cubicBezTo>
                      <a:cubicBezTo>
                        <a:pt x="36" y="27"/>
                        <a:pt x="36" y="25"/>
                        <a:pt x="35" y="23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</p:grpSp>
          <p:grpSp>
            <p:nvGrpSpPr>
              <p:cNvPr id="245" name="Group 244"/>
              <p:cNvGrpSpPr/>
              <p:nvPr/>
            </p:nvGrpSpPr>
            <p:grpSpPr>
              <a:xfrm>
                <a:off x="2946408" y="1904715"/>
                <a:ext cx="161960" cy="447869"/>
                <a:chOff x="3053453" y="1373960"/>
                <a:chExt cx="152301" cy="421159"/>
              </a:xfrm>
              <a:solidFill>
                <a:schemeClr val="bg1">
                  <a:lumMod val="85000"/>
                </a:schemeClr>
              </a:solidFill>
            </p:grpSpPr>
            <p:sp>
              <p:nvSpPr>
                <p:cNvPr id="252" name="Freeform 60"/>
                <p:cNvSpPr>
                  <a:spLocks/>
                </p:cNvSpPr>
                <p:nvPr/>
              </p:nvSpPr>
              <p:spPr bwMode="auto">
                <a:xfrm>
                  <a:off x="3154469" y="1373960"/>
                  <a:ext cx="51284" cy="101017"/>
                </a:xfrm>
                <a:custGeom>
                  <a:avLst/>
                  <a:gdLst>
                    <a:gd name="T0" fmla="*/ 12 w 12"/>
                    <a:gd name="T1" fmla="*/ 0 h 24"/>
                    <a:gd name="T2" fmla="*/ 0 w 12"/>
                    <a:gd name="T3" fmla="*/ 12 h 24"/>
                    <a:gd name="T4" fmla="*/ 12 w 12"/>
                    <a:gd name="T5" fmla="*/ 24 h 24"/>
                    <a:gd name="T6" fmla="*/ 12 w 12"/>
                    <a:gd name="T7" fmla="*/ 24 h 24"/>
                    <a:gd name="T8" fmla="*/ 12 w 12"/>
                    <a:gd name="T9" fmla="*/ 0 h 24"/>
                    <a:gd name="T10" fmla="*/ 12 w 12"/>
                    <a:gd name="T11" fmla="*/ 0 h 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2" h="24">
                      <a:moveTo>
                        <a:pt x="12" y="0"/>
                      </a:moveTo>
                      <a:cubicBezTo>
                        <a:pt x="5" y="0"/>
                        <a:pt x="0" y="5"/>
                        <a:pt x="0" y="12"/>
                      </a:cubicBezTo>
                      <a:cubicBezTo>
                        <a:pt x="0" y="19"/>
                        <a:pt x="5" y="24"/>
                        <a:pt x="12" y="24"/>
                      </a:cubicBezTo>
                      <a:cubicBezTo>
                        <a:pt x="12" y="24"/>
                        <a:pt x="12" y="24"/>
                        <a:pt x="12" y="24"/>
                      </a:cubicBezTo>
                      <a:cubicBezTo>
                        <a:pt x="12" y="0"/>
                        <a:pt x="12" y="0"/>
                        <a:pt x="12" y="0"/>
                      </a:cubicBezTo>
                      <a:cubicBezTo>
                        <a:pt x="12" y="0"/>
                        <a:pt x="12" y="0"/>
                        <a:pt x="12" y="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253" name="Freeform 61"/>
                <p:cNvSpPr>
                  <a:spLocks/>
                </p:cNvSpPr>
                <p:nvPr/>
              </p:nvSpPr>
              <p:spPr bwMode="auto">
                <a:xfrm>
                  <a:off x="3053453" y="1492071"/>
                  <a:ext cx="152301" cy="303048"/>
                </a:xfrm>
                <a:custGeom>
                  <a:avLst/>
                  <a:gdLst>
                    <a:gd name="T0" fmla="*/ 22 w 36"/>
                    <a:gd name="T1" fmla="*/ 0 h 72"/>
                    <a:gd name="T2" fmla="*/ 20 w 36"/>
                    <a:gd name="T3" fmla="*/ 1 h 72"/>
                    <a:gd name="T4" fmla="*/ 1 w 36"/>
                    <a:gd name="T5" fmla="*/ 23 h 72"/>
                    <a:gd name="T6" fmla="*/ 1 w 36"/>
                    <a:gd name="T7" fmla="*/ 28 h 72"/>
                    <a:gd name="T8" fmla="*/ 4 w 36"/>
                    <a:gd name="T9" fmla="*/ 30 h 72"/>
                    <a:gd name="T10" fmla="*/ 9 w 36"/>
                    <a:gd name="T11" fmla="*/ 30 h 72"/>
                    <a:gd name="T12" fmla="*/ 22 w 36"/>
                    <a:gd name="T13" fmla="*/ 14 h 72"/>
                    <a:gd name="T14" fmla="*/ 22 w 36"/>
                    <a:gd name="T15" fmla="*/ 72 h 72"/>
                    <a:gd name="T16" fmla="*/ 34 w 36"/>
                    <a:gd name="T17" fmla="*/ 72 h 72"/>
                    <a:gd name="T18" fmla="*/ 34 w 36"/>
                    <a:gd name="T19" fmla="*/ 40 h 72"/>
                    <a:gd name="T20" fmla="*/ 36 w 36"/>
                    <a:gd name="T21" fmla="*/ 40 h 72"/>
                    <a:gd name="T22" fmla="*/ 36 w 36"/>
                    <a:gd name="T23" fmla="*/ 0 h 72"/>
                    <a:gd name="T24" fmla="*/ 22 w 36"/>
                    <a:gd name="T25" fmla="*/ 0 h 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36" h="72">
                      <a:moveTo>
                        <a:pt x="22" y="0"/>
                      </a:moveTo>
                      <a:cubicBezTo>
                        <a:pt x="21" y="0"/>
                        <a:pt x="20" y="1"/>
                        <a:pt x="20" y="1"/>
                      </a:cubicBezTo>
                      <a:cubicBezTo>
                        <a:pt x="1" y="23"/>
                        <a:pt x="1" y="23"/>
                        <a:pt x="1" y="23"/>
                      </a:cubicBezTo>
                      <a:cubicBezTo>
                        <a:pt x="0" y="25"/>
                        <a:pt x="0" y="27"/>
                        <a:pt x="1" y="28"/>
                      </a:cubicBezTo>
                      <a:cubicBezTo>
                        <a:pt x="4" y="30"/>
                        <a:pt x="4" y="30"/>
                        <a:pt x="4" y="30"/>
                      </a:cubicBezTo>
                      <a:cubicBezTo>
                        <a:pt x="6" y="31"/>
                        <a:pt x="7" y="31"/>
                        <a:pt x="9" y="30"/>
                      </a:cubicBezTo>
                      <a:cubicBezTo>
                        <a:pt x="22" y="14"/>
                        <a:pt x="22" y="14"/>
                        <a:pt x="22" y="14"/>
                      </a:cubicBezTo>
                      <a:cubicBezTo>
                        <a:pt x="22" y="72"/>
                        <a:pt x="22" y="72"/>
                        <a:pt x="22" y="72"/>
                      </a:cubicBezTo>
                      <a:cubicBezTo>
                        <a:pt x="34" y="72"/>
                        <a:pt x="34" y="72"/>
                        <a:pt x="34" y="72"/>
                      </a:cubicBezTo>
                      <a:cubicBezTo>
                        <a:pt x="34" y="40"/>
                        <a:pt x="34" y="40"/>
                        <a:pt x="34" y="40"/>
                      </a:cubicBezTo>
                      <a:cubicBezTo>
                        <a:pt x="36" y="40"/>
                        <a:pt x="36" y="40"/>
                        <a:pt x="36" y="40"/>
                      </a:cubicBezTo>
                      <a:cubicBezTo>
                        <a:pt x="36" y="0"/>
                        <a:pt x="36" y="0"/>
                        <a:pt x="36" y="0"/>
                      </a:cubicBezTo>
                      <a:cubicBezTo>
                        <a:pt x="22" y="0"/>
                        <a:pt x="22" y="0"/>
                        <a:pt x="22" y="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</p:grpSp>
        </p:grpSp>
        <p:grpSp>
          <p:nvGrpSpPr>
            <p:cNvPr id="30" name="Group 29"/>
            <p:cNvGrpSpPr/>
            <p:nvPr/>
          </p:nvGrpSpPr>
          <p:grpSpPr>
            <a:xfrm>
              <a:off x="3283549" y="1904715"/>
              <a:ext cx="322265" cy="447870"/>
              <a:chOff x="3214762" y="1897550"/>
              <a:chExt cx="303046" cy="421160"/>
            </a:xfrm>
          </p:grpSpPr>
          <p:grpSp>
            <p:nvGrpSpPr>
              <p:cNvPr id="246" name="Group 245"/>
              <p:cNvGrpSpPr/>
              <p:nvPr/>
            </p:nvGrpSpPr>
            <p:grpSpPr>
              <a:xfrm>
                <a:off x="3365507" y="1897550"/>
                <a:ext cx="152301" cy="421160"/>
                <a:chOff x="3521232" y="1373960"/>
                <a:chExt cx="152301" cy="421160"/>
              </a:xfrm>
              <a:solidFill>
                <a:schemeClr val="bg1">
                  <a:lumMod val="75000"/>
                </a:schemeClr>
              </a:solidFill>
            </p:grpSpPr>
            <p:sp>
              <p:nvSpPr>
                <p:cNvPr id="250" name="Freeform 62"/>
                <p:cNvSpPr>
                  <a:spLocks/>
                </p:cNvSpPr>
                <p:nvPr/>
              </p:nvSpPr>
              <p:spPr bwMode="auto">
                <a:xfrm>
                  <a:off x="3521232" y="1373960"/>
                  <a:ext cx="46623" cy="101017"/>
                </a:xfrm>
                <a:custGeom>
                  <a:avLst/>
                  <a:gdLst>
                    <a:gd name="T0" fmla="*/ 11 w 11"/>
                    <a:gd name="T1" fmla="*/ 12 h 24"/>
                    <a:gd name="T2" fmla="*/ 0 w 11"/>
                    <a:gd name="T3" fmla="*/ 0 h 24"/>
                    <a:gd name="T4" fmla="*/ 0 w 11"/>
                    <a:gd name="T5" fmla="*/ 24 h 24"/>
                    <a:gd name="T6" fmla="*/ 11 w 11"/>
                    <a:gd name="T7" fmla="*/ 12 h 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1" h="24">
                      <a:moveTo>
                        <a:pt x="11" y="12"/>
                      </a:moveTo>
                      <a:cubicBezTo>
                        <a:pt x="11" y="6"/>
                        <a:pt x="6" y="0"/>
                        <a:pt x="0" y="0"/>
                      </a:cubicBezTo>
                      <a:cubicBezTo>
                        <a:pt x="0" y="24"/>
                        <a:pt x="0" y="24"/>
                        <a:pt x="0" y="24"/>
                      </a:cubicBezTo>
                      <a:cubicBezTo>
                        <a:pt x="6" y="24"/>
                        <a:pt x="11" y="19"/>
                        <a:pt x="11" y="12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251" name="Freeform 63"/>
                <p:cNvSpPr>
                  <a:spLocks/>
                </p:cNvSpPr>
                <p:nvPr/>
              </p:nvSpPr>
              <p:spPr bwMode="auto">
                <a:xfrm>
                  <a:off x="3521232" y="1492071"/>
                  <a:ext cx="152301" cy="303049"/>
                </a:xfrm>
                <a:custGeom>
                  <a:avLst/>
                  <a:gdLst>
                    <a:gd name="T0" fmla="*/ 34 w 36"/>
                    <a:gd name="T1" fmla="*/ 23 h 72"/>
                    <a:gd name="T2" fmla="*/ 16 w 36"/>
                    <a:gd name="T3" fmla="*/ 1 h 72"/>
                    <a:gd name="T4" fmla="*/ 14 w 36"/>
                    <a:gd name="T5" fmla="*/ 0 h 72"/>
                    <a:gd name="T6" fmla="*/ 14 w 36"/>
                    <a:gd name="T7" fmla="*/ 0 h 72"/>
                    <a:gd name="T8" fmla="*/ 0 w 36"/>
                    <a:gd name="T9" fmla="*/ 0 h 72"/>
                    <a:gd name="T10" fmla="*/ 0 w 36"/>
                    <a:gd name="T11" fmla="*/ 40 h 72"/>
                    <a:gd name="T12" fmla="*/ 1 w 36"/>
                    <a:gd name="T13" fmla="*/ 40 h 72"/>
                    <a:gd name="T14" fmla="*/ 1 w 36"/>
                    <a:gd name="T15" fmla="*/ 72 h 72"/>
                    <a:gd name="T16" fmla="*/ 14 w 36"/>
                    <a:gd name="T17" fmla="*/ 72 h 72"/>
                    <a:gd name="T18" fmla="*/ 14 w 36"/>
                    <a:gd name="T19" fmla="*/ 14 h 72"/>
                    <a:gd name="T20" fmla="*/ 27 w 36"/>
                    <a:gd name="T21" fmla="*/ 30 h 72"/>
                    <a:gd name="T22" fmla="*/ 31 w 36"/>
                    <a:gd name="T23" fmla="*/ 30 h 72"/>
                    <a:gd name="T24" fmla="*/ 34 w 36"/>
                    <a:gd name="T25" fmla="*/ 28 h 72"/>
                    <a:gd name="T26" fmla="*/ 34 w 36"/>
                    <a:gd name="T27" fmla="*/ 23 h 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36" h="72">
                      <a:moveTo>
                        <a:pt x="34" y="23"/>
                      </a:moveTo>
                      <a:cubicBezTo>
                        <a:pt x="16" y="1"/>
                        <a:pt x="16" y="1"/>
                        <a:pt x="16" y="1"/>
                      </a:cubicBezTo>
                      <a:cubicBezTo>
                        <a:pt x="15" y="1"/>
                        <a:pt x="14" y="0"/>
                        <a:pt x="14" y="0"/>
                      </a:cubicBezTo>
                      <a:cubicBezTo>
                        <a:pt x="14" y="0"/>
                        <a:pt x="14" y="0"/>
                        <a:pt x="14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40"/>
                        <a:pt x="0" y="40"/>
                        <a:pt x="0" y="40"/>
                      </a:cubicBezTo>
                      <a:cubicBezTo>
                        <a:pt x="1" y="40"/>
                        <a:pt x="1" y="40"/>
                        <a:pt x="1" y="40"/>
                      </a:cubicBezTo>
                      <a:cubicBezTo>
                        <a:pt x="1" y="72"/>
                        <a:pt x="1" y="72"/>
                        <a:pt x="1" y="72"/>
                      </a:cubicBezTo>
                      <a:cubicBezTo>
                        <a:pt x="14" y="72"/>
                        <a:pt x="14" y="72"/>
                        <a:pt x="14" y="72"/>
                      </a:cubicBezTo>
                      <a:cubicBezTo>
                        <a:pt x="14" y="14"/>
                        <a:pt x="14" y="14"/>
                        <a:pt x="14" y="14"/>
                      </a:cubicBezTo>
                      <a:cubicBezTo>
                        <a:pt x="27" y="30"/>
                        <a:pt x="27" y="30"/>
                        <a:pt x="27" y="30"/>
                      </a:cubicBezTo>
                      <a:cubicBezTo>
                        <a:pt x="28" y="31"/>
                        <a:pt x="30" y="31"/>
                        <a:pt x="31" y="30"/>
                      </a:cubicBezTo>
                      <a:cubicBezTo>
                        <a:pt x="34" y="28"/>
                        <a:pt x="34" y="28"/>
                        <a:pt x="34" y="28"/>
                      </a:cubicBezTo>
                      <a:cubicBezTo>
                        <a:pt x="35" y="27"/>
                        <a:pt x="36" y="25"/>
                        <a:pt x="34" y="23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</p:grpSp>
          <p:grpSp>
            <p:nvGrpSpPr>
              <p:cNvPr id="247" name="Group 246"/>
              <p:cNvGrpSpPr/>
              <p:nvPr/>
            </p:nvGrpSpPr>
            <p:grpSpPr>
              <a:xfrm>
                <a:off x="3214762" y="1897550"/>
                <a:ext cx="150746" cy="421160"/>
                <a:chOff x="3370487" y="1373960"/>
                <a:chExt cx="150746" cy="421160"/>
              </a:xfrm>
              <a:solidFill>
                <a:schemeClr val="bg1">
                  <a:lumMod val="85000"/>
                </a:schemeClr>
              </a:solidFill>
            </p:grpSpPr>
            <p:sp>
              <p:nvSpPr>
                <p:cNvPr id="248" name="Freeform 64"/>
                <p:cNvSpPr>
                  <a:spLocks/>
                </p:cNvSpPr>
                <p:nvPr/>
              </p:nvSpPr>
              <p:spPr bwMode="auto">
                <a:xfrm>
                  <a:off x="3466839" y="1373960"/>
                  <a:ext cx="54393" cy="101017"/>
                </a:xfrm>
                <a:custGeom>
                  <a:avLst/>
                  <a:gdLst>
                    <a:gd name="T0" fmla="*/ 12 w 13"/>
                    <a:gd name="T1" fmla="*/ 0 h 24"/>
                    <a:gd name="T2" fmla="*/ 0 w 13"/>
                    <a:gd name="T3" fmla="*/ 12 h 24"/>
                    <a:gd name="T4" fmla="*/ 12 w 13"/>
                    <a:gd name="T5" fmla="*/ 24 h 24"/>
                    <a:gd name="T6" fmla="*/ 13 w 13"/>
                    <a:gd name="T7" fmla="*/ 24 h 24"/>
                    <a:gd name="T8" fmla="*/ 13 w 13"/>
                    <a:gd name="T9" fmla="*/ 0 h 24"/>
                    <a:gd name="T10" fmla="*/ 12 w 13"/>
                    <a:gd name="T11" fmla="*/ 0 h 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3" h="24">
                      <a:moveTo>
                        <a:pt x="12" y="0"/>
                      </a:moveTo>
                      <a:cubicBezTo>
                        <a:pt x="5" y="0"/>
                        <a:pt x="0" y="5"/>
                        <a:pt x="0" y="12"/>
                      </a:cubicBezTo>
                      <a:cubicBezTo>
                        <a:pt x="0" y="19"/>
                        <a:pt x="5" y="24"/>
                        <a:pt x="12" y="24"/>
                      </a:cubicBezTo>
                      <a:cubicBezTo>
                        <a:pt x="12" y="24"/>
                        <a:pt x="12" y="24"/>
                        <a:pt x="13" y="24"/>
                      </a:cubicBezTo>
                      <a:cubicBezTo>
                        <a:pt x="13" y="0"/>
                        <a:pt x="13" y="0"/>
                        <a:pt x="13" y="0"/>
                      </a:cubicBezTo>
                      <a:cubicBezTo>
                        <a:pt x="12" y="0"/>
                        <a:pt x="12" y="0"/>
                        <a:pt x="12" y="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249" name="Freeform 65"/>
                <p:cNvSpPr>
                  <a:spLocks/>
                </p:cNvSpPr>
                <p:nvPr/>
              </p:nvSpPr>
              <p:spPr bwMode="auto">
                <a:xfrm>
                  <a:off x="3370487" y="1492071"/>
                  <a:ext cx="150746" cy="303049"/>
                </a:xfrm>
                <a:custGeom>
                  <a:avLst/>
                  <a:gdLst>
                    <a:gd name="T0" fmla="*/ 21 w 36"/>
                    <a:gd name="T1" fmla="*/ 0 h 72"/>
                    <a:gd name="T2" fmla="*/ 19 w 36"/>
                    <a:gd name="T3" fmla="*/ 1 h 72"/>
                    <a:gd name="T4" fmla="*/ 1 w 36"/>
                    <a:gd name="T5" fmla="*/ 23 h 72"/>
                    <a:gd name="T6" fmla="*/ 1 w 36"/>
                    <a:gd name="T7" fmla="*/ 28 h 72"/>
                    <a:gd name="T8" fmla="*/ 4 w 36"/>
                    <a:gd name="T9" fmla="*/ 30 h 72"/>
                    <a:gd name="T10" fmla="*/ 8 w 36"/>
                    <a:gd name="T11" fmla="*/ 30 h 72"/>
                    <a:gd name="T12" fmla="*/ 21 w 36"/>
                    <a:gd name="T13" fmla="*/ 14 h 72"/>
                    <a:gd name="T14" fmla="*/ 21 w 36"/>
                    <a:gd name="T15" fmla="*/ 72 h 72"/>
                    <a:gd name="T16" fmla="*/ 34 w 36"/>
                    <a:gd name="T17" fmla="*/ 72 h 72"/>
                    <a:gd name="T18" fmla="*/ 34 w 36"/>
                    <a:gd name="T19" fmla="*/ 40 h 72"/>
                    <a:gd name="T20" fmla="*/ 36 w 36"/>
                    <a:gd name="T21" fmla="*/ 40 h 72"/>
                    <a:gd name="T22" fmla="*/ 36 w 36"/>
                    <a:gd name="T23" fmla="*/ 0 h 72"/>
                    <a:gd name="T24" fmla="*/ 21 w 36"/>
                    <a:gd name="T25" fmla="*/ 0 h 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36" h="72">
                      <a:moveTo>
                        <a:pt x="21" y="0"/>
                      </a:moveTo>
                      <a:cubicBezTo>
                        <a:pt x="21" y="0"/>
                        <a:pt x="20" y="1"/>
                        <a:pt x="19" y="1"/>
                      </a:cubicBezTo>
                      <a:cubicBezTo>
                        <a:pt x="1" y="23"/>
                        <a:pt x="1" y="23"/>
                        <a:pt x="1" y="23"/>
                      </a:cubicBezTo>
                      <a:cubicBezTo>
                        <a:pt x="0" y="25"/>
                        <a:pt x="0" y="27"/>
                        <a:pt x="1" y="28"/>
                      </a:cubicBezTo>
                      <a:cubicBezTo>
                        <a:pt x="4" y="30"/>
                        <a:pt x="4" y="30"/>
                        <a:pt x="4" y="30"/>
                      </a:cubicBezTo>
                      <a:cubicBezTo>
                        <a:pt x="5" y="31"/>
                        <a:pt x="7" y="31"/>
                        <a:pt x="8" y="30"/>
                      </a:cubicBezTo>
                      <a:cubicBezTo>
                        <a:pt x="21" y="14"/>
                        <a:pt x="21" y="14"/>
                        <a:pt x="21" y="14"/>
                      </a:cubicBezTo>
                      <a:cubicBezTo>
                        <a:pt x="21" y="72"/>
                        <a:pt x="21" y="72"/>
                        <a:pt x="21" y="72"/>
                      </a:cubicBezTo>
                      <a:cubicBezTo>
                        <a:pt x="34" y="72"/>
                        <a:pt x="34" y="72"/>
                        <a:pt x="34" y="72"/>
                      </a:cubicBezTo>
                      <a:cubicBezTo>
                        <a:pt x="34" y="40"/>
                        <a:pt x="34" y="40"/>
                        <a:pt x="34" y="40"/>
                      </a:cubicBezTo>
                      <a:cubicBezTo>
                        <a:pt x="36" y="40"/>
                        <a:pt x="36" y="40"/>
                        <a:pt x="36" y="40"/>
                      </a:cubicBezTo>
                      <a:cubicBezTo>
                        <a:pt x="36" y="0"/>
                        <a:pt x="36" y="0"/>
                        <a:pt x="36" y="0"/>
                      </a:cubicBezTo>
                      <a:cubicBezTo>
                        <a:pt x="21" y="0"/>
                        <a:pt x="21" y="0"/>
                        <a:pt x="21" y="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</p:grpSp>
        </p:grpSp>
        <p:grpSp>
          <p:nvGrpSpPr>
            <p:cNvPr id="31" name="Group 30"/>
            <p:cNvGrpSpPr/>
            <p:nvPr/>
          </p:nvGrpSpPr>
          <p:grpSpPr>
            <a:xfrm>
              <a:off x="3614415" y="1908166"/>
              <a:ext cx="322266" cy="447868"/>
              <a:chOff x="3525896" y="1900795"/>
              <a:chExt cx="303047" cy="421158"/>
            </a:xfrm>
          </p:grpSpPr>
          <p:grpSp>
            <p:nvGrpSpPr>
              <p:cNvPr id="23" name="Group 22"/>
              <p:cNvGrpSpPr/>
              <p:nvPr/>
            </p:nvGrpSpPr>
            <p:grpSpPr>
              <a:xfrm>
                <a:off x="3678197" y="1900795"/>
                <a:ext cx="150746" cy="421158"/>
                <a:chOff x="3678197" y="1900795"/>
                <a:chExt cx="150746" cy="421158"/>
              </a:xfrm>
              <a:solidFill>
                <a:schemeClr val="bg1">
                  <a:lumMod val="75000"/>
                </a:schemeClr>
              </a:solidFill>
            </p:grpSpPr>
            <p:sp>
              <p:nvSpPr>
                <p:cNvPr id="175" name="Freeform 90"/>
                <p:cNvSpPr>
                  <a:spLocks/>
                </p:cNvSpPr>
                <p:nvPr/>
              </p:nvSpPr>
              <p:spPr bwMode="auto">
                <a:xfrm>
                  <a:off x="3678197" y="1900795"/>
                  <a:ext cx="46623" cy="101016"/>
                </a:xfrm>
                <a:custGeom>
                  <a:avLst/>
                  <a:gdLst>
                    <a:gd name="T0" fmla="*/ 11 w 11"/>
                    <a:gd name="T1" fmla="*/ 12 h 24"/>
                    <a:gd name="T2" fmla="*/ 0 w 11"/>
                    <a:gd name="T3" fmla="*/ 0 h 24"/>
                    <a:gd name="T4" fmla="*/ 0 w 11"/>
                    <a:gd name="T5" fmla="*/ 24 h 24"/>
                    <a:gd name="T6" fmla="*/ 11 w 11"/>
                    <a:gd name="T7" fmla="*/ 12 h 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1" h="24">
                      <a:moveTo>
                        <a:pt x="11" y="12"/>
                      </a:moveTo>
                      <a:cubicBezTo>
                        <a:pt x="11" y="6"/>
                        <a:pt x="6" y="1"/>
                        <a:pt x="0" y="0"/>
                      </a:cubicBezTo>
                      <a:cubicBezTo>
                        <a:pt x="0" y="24"/>
                        <a:pt x="0" y="24"/>
                        <a:pt x="0" y="24"/>
                      </a:cubicBezTo>
                      <a:cubicBezTo>
                        <a:pt x="6" y="24"/>
                        <a:pt x="11" y="19"/>
                        <a:pt x="11" y="12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176" name="Freeform 91"/>
                <p:cNvSpPr>
                  <a:spLocks/>
                </p:cNvSpPr>
                <p:nvPr/>
              </p:nvSpPr>
              <p:spPr bwMode="auto">
                <a:xfrm>
                  <a:off x="3678197" y="2018906"/>
                  <a:ext cx="150746" cy="303047"/>
                </a:xfrm>
                <a:custGeom>
                  <a:avLst/>
                  <a:gdLst>
                    <a:gd name="T0" fmla="*/ 35 w 36"/>
                    <a:gd name="T1" fmla="*/ 24 h 72"/>
                    <a:gd name="T2" fmla="*/ 16 w 36"/>
                    <a:gd name="T3" fmla="*/ 2 h 72"/>
                    <a:gd name="T4" fmla="*/ 14 w 36"/>
                    <a:gd name="T5" fmla="*/ 1 h 72"/>
                    <a:gd name="T6" fmla="*/ 14 w 36"/>
                    <a:gd name="T7" fmla="*/ 0 h 72"/>
                    <a:gd name="T8" fmla="*/ 0 w 36"/>
                    <a:gd name="T9" fmla="*/ 0 h 72"/>
                    <a:gd name="T10" fmla="*/ 0 w 36"/>
                    <a:gd name="T11" fmla="*/ 40 h 72"/>
                    <a:gd name="T12" fmla="*/ 1 w 36"/>
                    <a:gd name="T13" fmla="*/ 40 h 72"/>
                    <a:gd name="T14" fmla="*/ 1 w 36"/>
                    <a:gd name="T15" fmla="*/ 72 h 72"/>
                    <a:gd name="T16" fmla="*/ 14 w 36"/>
                    <a:gd name="T17" fmla="*/ 72 h 72"/>
                    <a:gd name="T18" fmla="*/ 14 w 36"/>
                    <a:gd name="T19" fmla="*/ 14 h 72"/>
                    <a:gd name="T20" fmla="*/ 27 w 36"/>
                    <a:gd name="T21" fmla="*/ 30 h 72"/>
                    <a:gd name="T22" fmla="*/ 31 w 36"/>
                    <a:gd name="T23" fmla="*/ 30 h 72"/>
                    <a:gd name="T24" fmla="*/ 34 w 36"/>
                    <a:gd name="T25" fmla="*/ 28 h 72"/>
                    <a:gd name="T26" fmla="*/ 35 w 36"/>
                    <a:gd name="T27" fmla="*/ 24 h 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36" h="72">
                      <a:moveTo>
                        <a:pt x="35" y="24"/>
                      </a:moveTo>
                      <a:cubicBezTo>
                        <a:pt x="16" y="2"/>
                        <a:pt x="16" y="2"/>
                        <a:pt x="16" y="2"/>
                      </a:cubicBezTo>
                      <a:cubicBezTo>
                        <a:pt x="15" y="1"/>
                        <a:pt x="15" y="1"/>
                        <a:pt x="14" y="1"/>
                      </a:cubicBezTo>
                      <a:cubicBezTo>
                        <a:pt x="14" y="0"/>
                        <a:pt x="14" y="0"/>
                        <a:pt x="14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40"/>
                        <a:pt x="0" y="40"/>
                        <a:pt x="0" y="40"/>
                      </a:cubicBezTo>
                      <a:cubicBezTo>
                        <a:pt x="1" y="40"/>
                        <a:pt x="1" y="40"/>
                        <a:pt x="1" y="40"/>
                      </a:cubicBezTo>
                      <a:cubicBezTo>
                        <a:pt x="1" y="72"/>
                        <a:pt x="1" y="72"/>
                        <a:pt x="1" y="72"/>
                      </a:cubicBezTo>
                      <a:cubicBezTo>
                        <a:pt x="14" y="72"/>
                        <a:pt x="14" y="72"/>
                        <a:pt x="14" y="72"/>
                      </a:cubicBezTo>
                      <a:cubicBezTo>
                        <a:pt x="14" y="14"/>
                        <a:pt x="14" y="14"/>
                        <a:pt x="14" y="14"/>
                      </a:cubicBezTo>
                      <a:cubicBezTo>
                        <a:pt x="27" y="30"/>
                        <a:pt x="27" y="30"/>
                        <a:pt x="27" y="30"/>
                      </a:cubicBezTo>
                      <a:cubicBezTo>
                        <a:pt x="28" y="31"/>
                        <a:pt x="30" y="31"/>
                        <a:pt x="31" y="30"/>
                      </a:cubicBezTo>
                      <a:cubicBezTo>
                        <a:pt x="34" y="28"/>
                        <a:pt x="34" y="28"/>
                        <a:pt x="34" y="28"/>
                      </a:cubicBezTo>
                      <a:cubicBezTo>
                        <a:pt x="36" y="27"/>
                        <a:pt x="36" y="25"/>
                        <a:pt x="35" y="24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</p:grpSp>
          <p:grpSp>
            <p:nvGrpSpPr>
              <p:cNvPr id="22" name="Group 21"/>
              <p:cNvGrpSpPr/>
              <p:nvPr/>
            </p:nvGrpSpPr>
            <p:grpSpPr>
              <a:xfrm>
                <a:off x="3525896" y="1900795"/>
                <a:ext cx="152301" cy="421158"/>
                <a:chOff x="3525896" y="1900795"/>
                <a:chExt cx="152301" cy="421158"/>
              </a:xfrm>
              <a:solidFill>
                <a:schemeClr val="bg1">
                  <a:lumMod val="85000"/>
                </a:schemeClr>
              </a:solidFill>
            </p:grpSpPr>
            <p:sp>
              <p:nvSpPr>
                <p:cNvPr id="177" name="Freeform 92"/>
                <p:cNvSpPr>
                  <a:spLocks/>
                </p:cNvSpPr>
                <p:nvPr/>
              </p:nvSpPr>
              <p:spPr bwMode="auto">
                <a:xfrm>
                  <a:off x="3623803" y="1900795"/>
                  <a:ext cx="54393" cy="101016"/>
                </a:xfrm>
                <a:custGeom>
                  <a:avLst/>
                  <a:gdLst>
                    <a:gd name="T0" fmla="*/ 12 w 13"/>
                    <a:gd name="T1" fmla="*/ 0 h 24"/>
                    <a:gd name="T2" fmla="*/ 0 w 13"/>
                    <a:gd name="T3" fmla="*/ 12 h 24"/>
                    <a:gd name="T4" fmla="*/ 12 w 13"/>
                    <a:gd name="T5" fmla="*/ 24 h 24"/>
                    <a:gd name="T6" fmla="*/ 13 w 13"/>
                    <a:gd name="T7" fmla="*/ 24 h 24"/>
                    <a:gd name="T8" fmla="*/ 13 w 13"/>
                    <a:gd name="T9" fmla="*/ 0 h 24"/>
                    <a:gd name="T10" fmla="*/ 12 w 13"/>
                    <a:gd name="T11" fmla="*/ 0 h 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3" h="24">
                      <a:moveTo>
                        <a:pt x="12" y="0"/>
                      </a:moveTo>
                      <a:cubicBezTo>
                        <a:pt x="6" y="0"/>
                        <a:pt x="0" y="6"/>
                        <a:pt x="0" y="12"/>
                      </a:cubicBezTo>
                      <a:cubicBezTo>
                        <a:pt x="0" y="19"/>
                        <a:pt x="6" y="24"/>
                        <a:pt x="12" y="24"/>
                      </a:cubicBezTo>
                      <a:cubicBezTo>
                        <a:pt x="12" y="24"/>
                        <a:pt x="13" y="24"/>
                        <a:pt x="13" y="24"/>
                      </a:cubicBezTo>
                      <a:cubicBezTo>
                        <a:pt x="13" y="0"/>
                        <a:pt x="13" y="0"/>
                        <a:pt x="13" y="0"/>
                      </a:cubicBezTo>
                      <a:cubicBezTo>
                        <a:pt x="13" y="0"/>
                        <a:pt x="12" y="0"/>
                        <a:pt x="12" y="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178" name="Freeform 93"/>
                <p:cNvSpPr>
                  <a:spLocks/>
                </p:cNvSpPr>
                <p:nvPr/>
              </p:nvSpPr>
              <p:spPr bwMode="auto">
                <a:xfrm>
                  <a:off x="3525896" y="2018906"/>
                  <a:ext cx="152301" cy="303047"/>
                </a:xfrm>
                <a:custGeom>
                  <a:avLst/>
                  <a:gdLst>
                    <a:gd name="T0" fmla="*/ 21 w 36"/>
                    <a:gd name="T1" fmla="*/ 1 h 72"/>
                    <a:gd name="T2" fmla="*/ 19 w 36"/>
                    <a:gd name="T3" fmla="*/ 2 h 72"/>
                    <a:gd name="T4" fmla="*/ 1 w 36"/>
                    <a:gd name="T5" fmla="*/ 24 h 72"/>
                    <a:gd name="T6" fmla="*/ 1 w 36"/>
                    <a:gd name="T7" fmla="*/ 28 h 72"/>
                    <a:gd name="T8" fmla="*/ 4 w 36"/>
                    <a:gd name="T9" fmla="*/ 30 h 72"/>
                    <a:gd name="T10" fmla="*/ 8 w 36"/>
                    <a:gd name="T11" fmla="*/ 30 h 72"/>
                    <a:gd name="T12" fmla="*/ 21 w 36"/>
                    <a:gd name="T13" fmla="*/ 14 h 72"/>
                    <a:gd name="T14" fmla="*/ 21 w 36"/>
                    <a:gd name="T15" fmla="*/ 72 h 72"/>
                    <a:gd name="T16" fmla="*/ 34 w 36"/>
                    <a:gd name="T17" fmla="*/ 72 h 72"/>
                    <a:gd name="T18" fmla="*/ 34 w 36"/>
                    <a:gd name="T19" fmla="*/ 40 h 72"/>
                    <a:gd name="T20" fmla="*/ 36 w 36"/>
                    <a:gd name="T21" fmla="*/ 40 h 72"/>
                    <a:gd name="T22" fmla="*/ 36 w 36"/>
                    <a:gd name="T23" fmla="*/ 0 h 72"/>
                    <a:gd name="T24" fmla="*/ 21 w 36"/>
                    <a:gd name="T25" fmla="*/ 0 h 72"/>
                    <a:gd name="T26" fmla="*/ 21 w 36"/>
                    <a:gd name="T27" fmla="*/ 1 h 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36" h="72">
                      <a:moveTo>
                        <a:pt x="21" y="1"/>
                      </a:moveTo>
                      <a:cubicBezTo>
                        <a:pt x="21" y="1"/>
                        <a:pt x="20" y="1"/>
                        <a:pt x="19" y="2"/>
                      </a:cubicBezTo>
                      <a:cubicBezTo>
                        <a:pt x="1" y="24"/>
                        <a:pt x="1" y="24"/>
                        <a:pt x="1" y="24"/>
                      </a:cubicBezTo>
                      <a:cubicBezTo>
                        <a:pt x="0" y="25"/>
                        <a:pt x="0" y="27"/>
                        <a:pt x="1" y="28"/>
                      </a:cubicBezTo>
                      <a:cubicBezTo>
                        <a:pt x="4" y="30"/>
                        <a:pt x="4" y="30"/>
                        <a:pt x="4" y="30"/>
                      </a:cubicBezTo>
                      <a:cubicBezTo>
                        <a:pt x="5" y="31"/>
                        <a:pt x="7" y="31"/>
                        <a:pt x="8" y="30"/>
                      </a:cubicBezTo>
                      <a:cubicBezTo>
                        <a:pt x="21" y="14"/>
                        <a:pt x="21" y="14"/>
                        <a:pt x="21" y="14"/>
                      </a:cubicBezTo>
                      <a:cubicBezTo>
                        <a:pt x="21" y="72"/>
                        <a:pt x="21" y="72"/>
                        <a:pt x="21" y="72"/>
                      </a:cubicBezTo>
                      <a:cubicBezTo>
                        <a:pt x="34" y="72"/>
                        <a:pt x="34" y="72"/>
                        <a:pt x="34" y="72"/>
                      </a:cubicBezTo>
                      <a:cubicBezTo>
                        <a:pt x="34" y="40"/>
                        <a:pt x="34" y="40"/>
                        <a:pt x="34" y="40"/>
                      </a:cubicBezTo>
                      <a:cubicBezTo>
                        <a:pt x="36" y="40"/>
                        <a:pt x="36" y="40"/>
                        <a:pt x="36" y="40"/>
                      </a:cubicBezTo>
                      <a:cubicBezTo>
                        <a:pt x="36" y="0"/>
                        <a:pt x="36" y="0"/>
                        <a:pt x="36" y="0"/>
                      </a:cubicBezTo>
                      <a:cubicBezTo>
                        <a:pt x="21" y="0"/>
                        <a:pt x="21" y="0"/>
                        <a:pt x="21" y="0"/>
                      </a:cubicBezTo>
                      <a:lnTo>
                        <a:pt x="21" y="1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</p:grpSp>
        </p:grpSp>
      </p:grpSp>
      <p:sp>
        <p:nvSpPr>
          <p:cNvPr id="355" name="TextBox 354">
            <a:extLst>
              <a:ext uri="{FF2B5EF4-FFF2-40B4-BE49-F238E27FC236}">
                <a16:creationId xmlns:a16="http://schemas.microsoft.com/office/drawing/2014/main" id="{D5FE032B-8584-4D7D-BB4D-13D4FC0422D6}"/>
              </a:ext>
            </a:extLst>
          </p:cNvPr>
          <p:cNvSpPr txBox="1"/>
          <p:nvPr/>
        </p:nvSpPr>
        <p:spPr>
          <a:xfrm>
            <a:off x="5193977" y="1823590"/>
            <a:ext cx="205199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latin typeface="+mj-lt"/>
              </a:rPr>
              <a:t>Description</a:t>
            </a:r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6F95653C-FF4E-4A42-B68C-758413DE94F1}"/>
              </a:ext>
            </a:extLst>
          </p:cNvPr>
          <p:cNvGrpSpPr/>
          <p:nvPr/>
        </p:nvGrpSpPr>
        <p:grpSpPr>
          <a:xfrm>
            <a:off x="5254529" y="2199669"/>
            <a:ext cx="4893712" cy="658800"/>
            <a:chOff x="5254529" y="2199669"/>
            <a:chExt cx="4893712" cy="658800"/>
          </a:xfrm>
        </p:grpSpPr>
        <p:grpSp>
          <p:nvGrpSpPr>
            <p:cNvPr id="742" name="Group 741"/>
            <p:cNvGrpSpPr/>
            <p:nvPr/>
          </p:nvGrpSpPr>
          <p:grpSpPr>
            <a:xfrm>
              <a:off x="5254529" y="2200437"/>
              <a:ext cx="475366" cy="657265"/>
              <a:chOff x="1485377" y="1373960"/>
              <a:chExt cx="304602" cy="421159"/>
            </a:xfrm>
          </p:grpSpPr>
          <p:grpSp>
            <p:nvGrpSpPr>
              <p:cNvPr id="778" name="Group 777"/>
              <p:cNvGrpSpPr/>
              <p:nvPr/>
            </p:nvGrpSpPr>
            <p:grpSpPr>
              <a:xfrm>
                <a:off x="1637678" y="1373960"/>
                <a:ext cx="152301" cy="421159"/>
                <a:chOff x="1637678" y="1373960"/>
                <a:chExt cx="152301" cy="421159"/>
              </a:xfrm>
              <a:solidFill>
                <a:schemeClr val="accent1">
                  <a:lumMod val="75000"/>
                </a:schemeClr>
              </a:solidFill>
            </p:grpSpPr>
            <p:sp>
              <p:nvSpPr>
                <p:cNvPr id="782" name="Freeform 38"/>
                <p:cNvSpPr>
                  <a:spLocks/>
                </p:cNvSpPr>
                <p:nvPr/>
              </p:nvSpPr>
              <p:spPr bwMode="auto">
                <a:xfrm>
                  <a:off x="1637678" y="1373960"/>
                  <a:ext cx="46623" cy="101017"/>
                </a:xfrm>
                <a:custGeom>
                  <a:avLst/>
                  <a:gdLst>
                    <a:gd name="T0" fmla="*/ 11 w 11"/>
                    <a:gd name="T1" fmla="*/ 12 h 24"/>
                    <a:gd name="T2" fmla="*/ 0 w 11"/>
                    <a:gd name="T3" fmla="*/ 0 h 24"/>
                    <a:gd name="T4" fmla="*/ 0 w 11"/>
                    <a:gd name="T5" fmla="*/ 24 h 24"/>
                    <a:gd name="T6" fmla="*/ 11 w 11"/>
                    <a:gd name="T7" fmla="*/ 12 h 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1" h="24">
                      <a:moveTo>
                        <a:pt x="11" y="12"/>
                      </a:moveTo>
                      <a:cubicBezTo>
                        <a:pt x="11" y="6"/>
                        <a:pt x="6" y="0"/>
                        <a:pt x="0" y="0"/>
                      </a:cubicBezTo>
                      <a:cubicBezTo>
                        <a:pt x="0" y="24"/>
                        <a:pt x="0" y="24"/>
                        <a:pt x="0" y="24"/>
                      </a:cubicBezTo>
                      <a:cubicBezTo>
                        <a:pt x="6" y="24"/>
                        <a:pt x="11" y="19"/>
                        <a:pt x="11" y="12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783" name="Freeform 39"/>
                <p:cNvSpPr>
                  <a:spLocks/>
                </p:cNvSpPr>
                <p:nvPr/>
              </p:nvSpPr>
              <p:spPr bwMode="auto">
                <a:xfrm>
                  <a:off x="1637678" y="1492071"/>
                  <a:ext cx="152301" cy="303048"/>
                </a:xfrm>
                <a:custGeom>
                  <a:avLst/>
                  <a:gdLst>
                    <a:gd name="T0" fmla="*/ 34 w 36"/>
                    <a:gd name="T1" fmla="*/ 23 h 72"/>
                    <a:gd name="T2" fmla="*/ 16 w 36"/>
                    <a:gd name="T3" fmla="*/ 1 h 72"/>
                    <a:gd name="T4" fmla="*/ 14 w 36"/>
                    <a:gd name="T5" fmla="*/ 0 h 72"/>
                    <a:gd name="T6" fmla="*/ 14 w 36"/>
                    <a:gd name="T7" fmla="*/ 0 h 72"/>
                    <a:gd name="T8" fmla="*/ 0 w 36"/>
                    <a:gd name="T9" fmla="*/ 0 h 72"/>
                    <a:gd name="T10" fmla="*/ 0 w 36"/>
                    <a:gd name="T11" fmla="*/ 40 h 72"/>
                    <a:gd name="T12" fmla="*/ 1 w 36"/>
                    <a:gd name="T13" fmla="*/ 40 h 72"/>
                    <a:gd name="T14" fmla="*/ 1 w 36"/>
                    <a:gd name="T15" fmla="*/ 72 h 72"/>
                    <a:gd name="T16" fmla="*/ 14 w 36"/>
                    <a:gd name="T17" fmla="*/ 72 h 72"/>
                    <a:gd name="T18" fmla="*/ 14 w 36"/>
                    <a:gd name="T19" fmla="*/ 14 h 72"/>
                    <a:gd name="T20" fmla="*/ 27 w 36"/>
                    <a:gd name="T21" fmla="*/ 30 h 72"/>
                    <a:gd name="T22" fmla="*/ 31 w 36"/>
                    <a:gd name="T23" fmla="*/ 30 h 72"/>
                    <a:gd name="T24" fmla="*/ 34 w 36"/>
                    <a:gd name="T25" fmla="*/ 28 h 72"/>
                    <a:gd name="T26" fmla="*/ 34 w 36"/>
                    <a:gd name="T27" fmla="*/ 23 h 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36" h="72">
                      <a:moveTo>
                        <a:pt x="34" y="23"/>
                      </a:moveTo>
                      <a:cubicBezTo>
                        <a:pt x="16" y="1"/>
                        <a:pt x="16" y="1"/>
                        <a:pt x="16" y="1"/>
                      </a:cubicBezTo>
                      <a:cubicBezTo>
                        <a:pt x="15" y="1"/>
                        <a:pt x="14" y="0"/>
                        <a:pt x="14" y="0"/>
                      </a:cubicBezTo>
                      <a:cubicBezTo>
                        <a:pt x="14" y="0"/>
                        <a:pt x="14" y="0"/>
                        <a:pt x="14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40"/>
                        <a:pt x="0" y="40"/>
                        <a:pt x="0" y="40"/>
                      </a:cubicBezTo>
                      <a:cubicBezTo>
                        <a:pt x="1" y="40"/>
                        <a:pt x="1" y="40"/>
                        <a:pt x="1" y="40"/>
                      </a:cubicBezTo>
                      <a:cubicBezTo>
                        <a:pt x="1" y="72"/>
                        <a:pt x="1" y="72"/>
                        <a:pt x="1" y="72"/>
                      </a:cubicBezTo>
                      <a:cubicBezTo>
                        <a:pt x="14" y="72"/>
                        <a:pt x="14" y="72"/>
                        <a:pt x="14" y="72"/>
                      </a:cubicBezTo>
                      <a:cubicBezTo>
                        <a:pt x="14" y="14"/>
                        <a:pt x="14" y="14"/>
                        <a:pt x="14" y="14"/>
                      </a:cubicBezTo>
                      <a:cubicBezTo>
                        <a:pt x="27" y="30"/>
                        <a:pt x="27" y="30"/>
                        <a:pt x="27" y="30"/>
                      </a:cubicBezTo>
                      <a:cubicBezTo>
                        <a:pt x="28" y="31"/>
                        <a:pt x="30" y="31"/>
                        <a:pt x="31" y="30"/>
                      </a:cubicBezTo>
                      <a:cubicBezTo>
                        <a:pt x="34" y="28"/>
                        <a:pt x="34" y="28"/>
                        <a:pt x="34" y="28"/>
                      </a:cubicBezTo>
                      <a:cubicBezTo>
                        <a:pt x="35" y="27"/>
                        <a:pt x="36" y="25"/>
                        <a:pt x="34" y="23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</p:grpSp>
          <p:grpSp>
            <p:nvGrpSpPr>
              <p:cNvPr id="779" name="Group 778"/>
              <p:cNvGrpSpPr/>
              <p:nvPr/>
            </p:nvGrpSpPr>
            <p:grpSpPr>
              <a:xfrm>
                <a:off x="1485377" y="1373960"/>
                <a:ext cx="152301" cy="421159"/>
                <a:chOff x="1485377" y="1373960"/>
                <a:chExt cx="152301" cy="421159"/>
              </a:xfrm>
              <a:solidFill>
                <a:schemeClr val="accent1"/>
              </a:solidFill>
            </p:grpSpPr>
            <p:sp>
              <p:nvSpPr>
                <p:cNvPr id="780" name="Freeform 40"/>
                <p:cNvSpPr>
                  <a:spLocks/>
                </p:cNvSpPr>
                <p:nvPr/>
              </p:nvSpPr>
              <p:spPr bwMode="auto">
                <a:xfrm>
                  <a:off x="1583285" y="1373960"/>
                  <a:ext cx="54393" cy="101017"/>
                </a:xfrm>
                <a:custGeom>
                  <a:avLst/>
                  <a:gdLst>
                    <a:gd name="T0" fmla="*/ 12 w 13"/>
                    <a:gd name="T1" fmla="*/ 0 h 24"/>
                    <a:gd name="T2" fmla="*/ 0 w 13"/>
                    <a:gd name="T3" fmla="*/ 12 h 24"/>
                    <a:gd name="T4" fmla="*/ 12 w 13"/>
                    <a:gd name="T5" fmla="*/ 24 h 24"/>
                    <a:gd name="T6" fmla="*/ 13 w 13"/>
                    <a:gd name="T7" fmla="*/ 24 h 24"/>
                    <a:gd name="T8" fmla="*/ 13 w 13"/>
                    <a:gd name="T9" fmla="*/ 0 h 24"/>
                    <a:gd name="T10" fmla="*/ 12 w 13"/>
                    <a:gd name="T11" fmla="*/ 0 h 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3" h="24">
                      <a:moveTo>
                        <a:pt x="12" y="0"/>
                      </a:moveTo>
                      <a:cubicBezTo>
                        <a:pt x="6" y="0"/>
                        <a:pt x="0" y="5"/>
                        <a:pt x="0" y="12"/>
                      </a:cubicBezTo>
                      <a:cubicBezTo>
                        <a:pt x="0" y="19"/>
                        <a:pt x="6" y="24"/>
                        <a:pt x="12" y="24"/>
                      </a:cubicBezTo>
                      <a:cubicBezTo>
                        <a:pt x="12" y="24"/>
                        <a:pt x="12" y="24"/>
                        <a:pt x="13" y="24"/>
                      </a:cubicBezTo>
                      <a:cubicBezTo>
                        <a:pt x="13" y="0"/>
                        <a:pt x="13" y="0"/>
                        <a:pt x="13" y="0"/>
                      </a:cubicBezTo>
                      <a:cubicBezTo>
                        <a:pt x="12" y="0"/>
                        <a:pt x="12" y="0"/>
                        <a:pt x="12" y="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781" name="Freeform 41"/>
                <p:cNvSpPr>
                  <a:spLocks/>
                </p:cNvSpPr>
                <p:nvPr/>
              </p:nvSpPr>
              <p:spPr bwMode="auto">
                <a:xfrm>
                  <a:off x="1485377" y="1492071"/>
                  <a:ext cx="152301" cy="303048"/>
                </a:xfrm>
                <a:custGeom>
                  <a:avLst/>
                  <a:gdLst>
                    <a:gd name="T0" fmla="*/ 21 w 36"/>
                    <a:gd name="T1" fmla="*/ 0 h 72"/>
                    <a:gd name="T2" fmla="*/ 19 w 36"/>
                    <a:gd name="T3" fmla="*/ 1 h 72"/>
                    <a:gd name="T4" fmla="*/ 1 w 36"/>
                    <a:gd name="T5" fmla="*/ 23 h 72"/>
                    <a:gd name="T6" fmla="*/ 1 w 36"/>
                    <a:gd name="T7" fmla="*/ 28 h 72"/>
                    <a:gd name="T8" fmla="*/ 4 w 36"/>
                    <a:gd name="T9" fmla="*/ 30 h 72"/>
                    <a:gd name="T10" fmla="*/ 8 w 36"/>
                    <a:gd name="T11" fmla="*/ 30 h 72"/>
                    <a:gd name="T12" fmla="*/ 21 w 36"/>
                    <a:gd name="T13" fmla="*/ 14 h 72"/>
                    <a:gd name="T14" fmla="*/ 21 w 36"/>
                    <a:gd name="T15" fmla="*/ 72 h 72"/>
                    <a:gd name="T16" fmla="*/ 34 w 36"/>
                    <a:gd name="T17" fmla="*/ 72 h 72"/>
                    <a:gd name="T18" fmla="*/ 34 w 36"/>
                    <a:gd name="T19" fmla="*/ 40 h 72"/>
                    <a:gd name="T20" fmla="*/ 36 w 36"/>
                    <a:gd name="T21" fmla="*/ 40 h 72"/>
                    <a:gd name="T22" fmla="*/ 36 w 36"/>
                    <a:gd name="T23" fmla="*/ 0 h 72"/>
                    <a:gd name="T24" fmla="*/ 21 w 36"/>
                    <a:gd name="T25" fmla="*/ 0 h 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36" h="72">
                      <a:moveTo>
                        <a:pt x="21" y="0"/>
                      </a:moveTo>
                      <a:cubicBezTo>
                        <a:pt x="21" y="0"/>
                        <a:pt x="20" y="1"/>
                        <a:pt x="19" y="1"/>
                      </a:cubicBezTo>
                      <a:cubicBezTo>
                        <a:pt x="1" y="23"/>
                        <a:pt x="1" y="23"/>
                        <a:pt x="1" y="23"/>
                      </a:cubicBezTo>
                      <a:cubicBezTo>
                        <a:pt x="0" y="25"/>
                        <a:pt x="0" y="27"/>
                        <a:pt x="1" y="28"/>
                      </a:cubicBezTo>
                      <a:cubicBezTo>
                        <a:pt x="4" y="30"/>
                        <a:pt x="4" y="30"/>
                        <a:pt x="4" y="30"/>
                      </a:cubicBezTo>
                      <a:cubicBezTo>
                        <a:pt x="5" y="31"/>
                        <a:pt x="7" y="31"/>
                        <a:pt x="8" y="30"/>
                      </a:cubicBezTo>
                      <a:cubicBezTo>
                        <a:pt x="21" y="14"/>
                        <a:pt x="21" y="14"/>
                        <a:pt x="21" y="14"/>
                      </a:cubicBezTo>
                      <a:cubicBezTo>
                        <a:pt x="21" y="72"/>
                        <a:pt x="21" y="72"/>
                        <a:pt x="21" y="72"/>
                      </a:cubicBezTo>
                      <a:cubicBezTo>
                        <a:pt x="34" y="72"/>
                        <a:pt x="34" y="72"/>
                        <a:pt x="34" y="72"/>
                      </a:cubicBezTo>
                      <a:cubicBezTo>
                        <a:pt x="34" y="40"/>
                        <a:pt x="34" y="40"/>
                        <a:pt x="34" y="40"/>
                      </a:cubicBezTo>
                      <a:cubicBezTo>
                        <a:pt x="36" y="40"/>
                        <a:pt x="36" y="40"/>
                        <a:pt x="36" y="40"/>
                      </a:cubicBezTo>
                      <a:cubicBezTo>
                        <a:pt x="36" y="0"/>
                        <a:pt x="36" y="0"/>
                        <a:pt x="36" y="0"/>
                      </a:cubicBezTo>
                      <a:cubicBezTo>
                        <a:pt x="21" y="0"/>
                        <a:pt x="21" y="0"/>
                        <a:pt x="21" y="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</p:grpSp>
        </p:grpSp>
        <p:grpSp>
          <p:nvGrpSpPr>
            <p:cNvPr id="743" name="Group 742"/>
            <p:cNvGrpSpPr/>
            <p:nvPr/>
          </p:nvGrpSpPr>
          <p:grpSpPr>
            <a:xfrm>
              <a:off x="5742021" y="2200437"/>
              <a:ext cx="472939" cy="657265"/>
              <a:chOff x="1797750" y="1373960"/>
              <a:chExt cx="303047" cy="421159"/>
            </a:xfrm>
          </p:grpSpPr>
          <p:grpSp>
            <p:nvGrpSpPr>
              <p:cNvPr id="772" name="Group 771"/>
              <p:cNvGrpSpPr/>
              <p:nvPr/>
            </p:nvGrpSpPr>
            <p:grpSpPr>
              <a:xfrm>
                <a:off x="1950051" y="1373960"/>
                <a:ext cx="150746" cy="421159"/>
                <a:chOff x="1950051" y="1373960"/>
                <a:chExt cx="150746" cy="421159"/>
              </a:xfrm>
              <a:solidFill>
                <a:schemeClr val="accent1">
                  <a:lumMod val="75000"/>
                </a:schemeClr>
              </a:solidFill>
            </p:grpSpPr>
            <p:sp>
              <p:nvSpPr>
                <p:cNvPr id="776" name="Freeform 42"/>
                <p:cNvSpPr>
                  <a:spLocks/>
                </p:cNvSpPr>
                <p:nvPr/>
              </p:nvSpPr>
              <p:spPr bwMode="auto">
                <a:xfrm>
                  <a:off x="1950051" y="1373960"/>
                  <a:ext cx="49731" cy="101017"/>
                </a:xfrm>
                <a:custGeom>
                  <a:avLst/>
                  <a:gdLst>
                    <a:gd name="T0" fmla="*/ 12 w 12"/>
                    <a:gd name="T1" fmla="*/ 12 h 24"/>
                    <a:gd name="T2" fmla="*/ 0 w 12"/>
                    <a:gd name="T3" fmla="*/ 0 h 24"/>
                    <a:gd name="T4" fmla="*/ 0 w 12"/>
                    <a:gd name="T5" fmla="*/ 24 h 24"/>
                    <a:gd name="T6" fmla="*/ 12 w 12"/>
                    <a:gd name="T7" fmla="*/ 12 h 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" h="24">
                      <a:moveTo>
                        <a:pt x="12" y="12"/>
                      </a:moveTo>
                      <a:cubicBezTo>
                        <a:pt x="12" y="6"/>
                        <a:pt x="7" y="0"/>
                        <a:pt x="0" y="0"/>
                      </a:cubicBezTo>
                      <a:cubicBezTo>
                        <a:pt x="0" y="24"/>
                        <a:pt x="0" y="24"/>
                        <a:pt x="0" y="24"/>
                      </a:cubicBezTo>
                      <a:cubicBezTo>
                        <a:pt x="7" y="24"/>
                        <a:pt x="12" y="19"/>
                        <a:pt x="12" y="12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777" name="Freeform 43"/>
                <p:cNvSpPr>
                  <a:spLocks/>
                </p:cNvSpPr>
                <p:nvPr/>
              </p:nvSpPr>
              <p:spPr bwMode="auto">
                <a:xfrm>
                  <a:off x="1950051" y="1492071"/>
                  <a:ext cx="150746" cy="303048"/>
                </a:xfrm>
                <a:custGeom>
                  <a:avLst/>
                  <a:gdLst>
                    <a:gd name="T0" fmla="*/ 35 w 36"/>
                    <a:gd name="T1" fmla="*/ 23 h 72"/>
                    <a:gd name="T2" fmla="*/ 16 w 36"/>
                    <a:gd name="T3" fmla="*/ 1 h 72"/>
                    <a:gd name="T4" fmla="*/ 14 w 36"/>
                    <a:gd name="T5" fmla="*/ 0 h 72"/>
                    <a:gd name="T6" fmla="*/ 14 w 36"/>
                    <a:gd name="T7" fmla="*/ 0 h 72"/>
                    <a:gd name="T8" fmla="*/ 0 w 36"/>
                    <a:gd name="T9" fmla="*/ 0 h 72"/>
                    <a:gd name="T10" fmla="*/ 0 w 36"/>
                    <a:gd name="T11" fmla="*/ 40 h 72"/>
                    <a:gd name="T12" fmla="*/ 2 w 36"/>
                    <a:gd name="T13" fmla="*/ 40 h 72"/>
                    <a:gd name="T14" fmla="*/ 2 w 36"/>
                    <a:gd name="T15" fmla="*/ 72 h 72"/>
                    <a:gd name="T16" fmla="*/ 14 w 36"/>
                    <a:gd name="T17" fmla="*/ 72 h 72"/>
                    <a:gd name="T18" fmla="*/ 14 w 36"/>
                    <a:gd name="T19" fmla="*/ 14 h 72"/>
                    <a:gd name="T20" fmla="*/ 28 w 36"/>
                    <a:gd name="T21" fmla="*/ 30 h 72"/>
                    <a:gd name="T22" fmla="*/ 32 w 36"/>
                    <a:gd name="T23" fmla="*/ 30 h 72"/>
                    <a:gd name="T24" fmla="*/ 35 w 36"/>
                    <a:gd name="T25" fmla="*/ 28 h 72"/>
                    <a:gd name="T26" fmla="*/ 35 w 36"/>
                    <a:gd name="T27" fmla="*/ 23 h 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36" h="72">
                      <a:moveTo>
                        <a:pt x="35" y="23"/>
                      </a:moveTo>
                      <a:cubicBezTo>
                        <a:pt x="16" y="1"/>
                        <a:pt x="16" y="1"/>
                        <a:pt x="16" y="1"/>
                      </a:cubicBezTo>
                      <a:cubicBezTo>
                        <a:pt x="16" y="1"/>
                        <a:pt x="15" y="0"/>
                        <a:pt x="14" y="0"/>
                      </a:cubicBezTo>
                      <a:cubicBezTo>
                        <a:pt x="14" y="0"/>
                        <a:pt x="14" y="0"/>
                        <a:pt x="14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40"/>
                        <a:pt x="0" y="40"/>
                        <a:pt x="0" y="40"/>
                      </a:cubicBezTo>
                      <a:cubicBezTo>
                        <a:pt x="2" y="40"/>
                        <a:pt x="2" y="40"/>
                        <a:pt x="2" y="40"/>
                      </a:cubicBezTo>
                      <a:cubicBezTo>
                        <a:pt x="2" y="72"/>
                        <a:pt x="2" y="72"/>
                        <a:pt x="2" y="72"/>
                      </a:cubicBezTo>
                      <a:cubicBezTo>
                        <a:pt x="14" y="72"/>
                        <a:pt x="14" y="72"/>
                        <a:pt x="14" y="72"/>
                      </a:cubicBezTo>
                      <a:cubicBezTo>
                        <a:pt x="14" y="14"/>
                        <a:pt x="14" y="14"/>
                        <a:pt x="14" y="14"/>
                      </a:cubicBezTo>
                      <a:cubicBezTo>
                        <a:pt x="28" y="30"/>
                        <a:pt x="28" y="30"/>
                        <a:pt x="28" y="30"/>
                      </a:cubicBezTo>
                      <a:cubicBezTo>
                        <a:pt x="29" y="31"/>
                        <a:pt x="31" y="31"/>
                        <a:pt x="32" y="30"/>
                      </a:cubicBezTo>
                      <a:cubicBezTo>
                        <a:pt x="35" y="28"/>
                        <a:pt x="35" y="28"/>
                        <a:pt x="35" y="28"/>
                      </a:cubicBezTo>
                      <a:cubicBezTo>
                        <a:pt x="36" y="27"/>
                        <a:pt x="36" y="25"/>
                        <a:pt x="35" y="23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</p:grpSp>
          <p:grpSp>
            <p:nvGrpSpPr>
              <p:cNvPr id="773" name="Group 772"/>
              <p:cNvGrpSpPr/>
              <p:nvPr/>
            </p:nvGrpSpPr>
            <p:grpSpPr>
              <a:xfrm>
                <a:off x="1797750" y="1373960"/>
                <a:ext cx="152301" cy="421159"/>
                <a:chOff x="1797750" y="1373960"/>
                <a:chExt cx="152301" cy="421159"/>
              </a:xfrm>
              <a:solidFill>
                <a:schemeClr val="accent1"/>
              </a:solidFill>
            </p:grpSpPr>
            <p:sp>
              <p:nvSpPr>
                <p:cNvPr id="774" name="Freeform 44"/>
                <p:cNvSpPr>
                  <a:spLocks/>
                </p:cNvSpPr>
                <p:nvPr/>
              </p:nvSpPr>
              <p:spPr bwMode="auto">
                <a:xfrm>
                  <a:off x="1898766" y="1373960"/>
                  <a:ext cx="51284" cy="101017"/>
                </a:xfrm>
                <a:custGeom>
                  <a:avLst/>
                  <a:gdLst>
                    <a:gd name="T0" fmla="*/ 12 w 12"/>
                    <a:gd name="T1" fmla="*/ 0 h 24"/>
                    <a:gd name="T2" fmla="*/ 0 w 12"/>
                    <a:gd name="T3" fmla="*/ 12 h 24"/>
                    <a:gd name="T4" fmla="*/ 12 w 12"/>
                    <a:gd name="T5" fmla="*/ 24 h 24"/>
                    <a:gd name="T6" fmla="*/ 12 w 12"/>
                    <a:gd name="T7" fmla="*/ 24 h 24"/>
                    <a:gd name="T8" fmla="*/ 12 w 12"/>
                    <a:gd name="T9" fmla="*/ 0 h 24"/>
                    <a:gd name="T10" fmla="*/ 12 w 12"/>
                    <a:gd name="T11" fmla="*/ 0 h 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2" h="24">
                      <a:moveTo>
                        <a:pt x="12" y="0"/>
                      </a:moveTo>
                      <a:cubicBezTo>
                        <a:pt x="5" y="0"/>
                        <a:pt x="0" y="5"/>
                        <a:pt x="0" y="12"/>
                      </a:cubicBezTo>
                      <a:cubicBezTo>
                        <a:pt x="0" y="19"/>
                        <a:pt x="5" y="24"/>
                        <a:pt x="12" y="24"/>
                      </a:cubicBezTo>
                      <a:cubicBezTo>
                        <a:pt x="12" y="24"/>
                        <a:pt x="12" y="24"/>
                        <a:pt x="12" y="24"/>
                      </a:cubicBezTo>
                      <a:cubicBezTo>
                        <a:pt x="12" y="0"/>
                        <a:pt x="12" y="0"/>
                        <a:pt x="12" y="0"/>
                      </a:cubicBezTo>
                      <a:cubicBezTo>
                        <a:pt x="12" y="0"/>
                        <a:pt x="12" y="0"/>
                        <a:pt x="12" y="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775" name="Freeform 45"/>
                <p:cNvSpPr>
                  <a:spLocks/>
                </p:cNvSpPr>
                <p:nvPr/>
              </p:nvSpPr>
              <p:spPr bwMode="auto">
                <a:xfrm>
                  <a:off x="1797750" y="1492071"/>
                  <a:ext cx="152301" cy="303048"/>
                </a:xfrm>
                <a:custGeom>
                  <a:avLst/>
                  <a:gdLst>
                    <a:gd name="T0" fmla="*/ 22 w 36"/>
                    <a:gd name="T1" fmla="*/ 0 h 72"/>
                    <a:gd name="T2" fmla="*/ 20 w 36"/>
                    <a:gd name="T3" fmla="*/ 1 h 72"/>
                    <a:gd name="T4" fmla="*/ 1 w 36"/>
                    <a:gd name="T5" fmla="*/ 23 h 72"/>
                    <a:gd name="T6" fmla="*/ 1 w 36"/>
                    <a:gd name="T7" fmla="*/ 28 h 72"/>
                    <a:gd name="T8" fmla="*/ 4 w 36"/>
                    <a:gd name="T9" fmla="*/ 30 h 72"/>
                    <a:gd name="T10" fmla="*/ 9 w 36"/>
                    <a:gd name="T11" fmla="*/ 30 h 72"/>
                    <a:gd name="T12" fmla="*/ 22 w 36"/>
                    <a:gd name="T13" fmla="*/ 14 h 72"/>
                    <a:gd name="T14" fmla="*/ 22 w 36"/>
                    <a:gd name="T15" fmla="*/ 72 h 72"/>
                    <a:gd name="T16" fmla="*/ 34 w 36"/>
                    <a:gd name="T17" fmla="*/ 72 h 72"/>
                    <a:gd name="T18" fmla="*/ 34 w 36"/>
                    <a:gd name="T19" fmla="*/ 40 h 72"/>
                    <a:gd name="T20" fmla="*/ 36 w 36"/>
                    <a:gd name="T21" fmla="*/ 40 h 72"/>
                    <a:gd name="T22" fmla="*/ 36 w 36"/>
                    <a:gd name="T23" fmla="*/ 0 h 72"/>
                    <a:gd name="T24" fmla="*/ 22 w 36"/>
                    <a:gd name="T25" fmla="*/ 0 h 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36" h="72">
                      <a:moveTo>
                        <a:pt x="22" y="0"/>
                      </a:moveTo>
                      <a:cubicBezTo>
                        <a:pt x="21" y="0"/>
                        <a:pt x="20" y="1"/>
                        <a:pt x="20" y="1"/>
                      </a:cubicBezTo>
                      <a:cubicBezTo>
                        <a:pt x="1" y="23"/>
                        <a:pt x="1" y="23"/>
                        <a:pt x="1" y="23"/>
                      </a:cubicBezTo>
                      <a:cubicBezTo>
                        <a:pt x="0" y="25"/>
                        <a:pt x="0" y="27"/>
                        <a:pt x="1" y="28"/>
                      </a:cubicBezTo>
                      <a:cubicBezTo>
                        <a:pt x="4" y="30"/>
                        <a:pt x="4" y="30"/>
                        <a:pt x="4" y="30"/>
                      </a:cubicBezTo>
                      <a:cubicBezTo>
                        <a:pt x="6" y="31"/>
                        <a:pt x="7" y="31"/>
                        <a:pt x="9" y="30"/>
                      </a:cubicBezTo>
                      <a:cubicBezTo>
                        <a:pt x="22" y="14"/>
                        <a:pt x="22" y="14"/>
                        <a:pt x="22" y="14"/>
                      </a:cubicBezTo>
                      <a:cubicBezTo>
                        <a:pt x="22" y="72"/>
                        <a:pt x="22" y="72"/>
                        <a:pt x="22" y="72"/>
                      </a:cubicBezTo>
                      <a:cubicBezTo>
                        <a:pt x="34" y="72"/>
                        <a:pt x="34" y="72"/>
                        <a:pt x="34" y="72"/>
                      </a:cubicBezTo>
                      <a:cubicBezTo>
                        <a:pt x="34" y="40"/>
                        <a:pt x="34" y="40"/>
                        <a:pt x="34" y="40"/>
                      </a:cubicBezTo>
                      <a:cubicBezTo>
                        <a:pt x="36" y="40"/>
                        <a:pt x="36" y="40"/>
                        <a:pt x="36" y="40"/>
                      </a:cubicBezTo>
                      <a:cubicBezTo>
                        <a:pt x="36" y="0"/>
                        <a:pt x="36" y="0"/>
                        <a:pt x="36" y="0"/>
                      </a:cubicBezTo>
                      <a:cubicBezTo>
                        <a:pt x="22" y="0"/>
                        <a:pt x="22" y="0"/>
                        <a:pt x="22" y="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</p:grpSp>
        </p:grpSp>
        <p:grpSp>
          <p:nvGrpSpPr>
            <p:cNvPr id="284" name="Group 283">
              <a:extLst>
                <a:ext uri="{FF2B5EF4-FFF2-40B4-BE49-F238E27FC236}">
                  <a16:creationId xmlns:a16="http://schemas.microsoft.com/office/drawing/2014/main" id="{518A53CA-AD7D-4CD1-927F-807B61202F35}"/>
                </a:ext>
              </a:extLst>
            </p:cNvPr>
            <p:cNvGrpSpPr/>
            <p:nvPr/>
          </p:nvGrpSpPr>
          <p:grpSpPr>
            <a:xfrm>
              <a:off x="6242832" y="2200437"/>
              <a:ext cx="475366" cy="657265"/>
              <a:chOff x="1485377" y="1373960"/>
              <a:chExt cx="304602" cy="421159"/>
            </a:xfrm>
          </p:grpSpPr>
          <p:grpSp>
            <p:nvGrpSpPr>
              <p:cNvPr id="285" name="Group 284">
                <a:extLst>
                  <a:ext uri="{FF2B5EF4-FFF2-40B4-BE49-F238E27FC236}">
                    <a16:creationId xmlns:a16="http://schemas.microsoft.com/office/drawing/2014/main" id="{B1B74ACB-5296-44DA-B9C1-44A05124C091}"/>
                  </a:ext>
                </a:extLst>
              </p:cNvPr>
              <p:cNvGrpSpPr/>
              <p:nvPr/>
            </p:nvGrpSpPr>
            <p:grpSpPr>
              <a:xfrm>
                <a:off x="1637678" y="1373960"/>
                <a:ext cx="152301" cy="421159"/>
                <a:chOff x="1637678" y="1373960"/>
                <a:chExt cx="152301" cy="421159"/>
              </a:xfrm>
              <a:solidFill>
                <a:schemeClr val="accent1">
                  <a:lumMod val="75000"/>
                </a:schemeClr>
              </a:solidFill>
            </p:grpSpPr>
            <p:sp>
              <p:nvSpPr>
                <p:cNvPr id="289" name="Freeform 38">
                  <a:extLst>
                    <a:ext uri="{FF2B5EF4-FFF2-40B4-BE49-F238E27FC236}">
                      <a16:creationId xmlns:a16="http://schemas.microsoft.com/office/drawing/2014/main" id="{E28EFBD1-D5F9-45D1-ABDA-DDA80E48A0D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637678" y="1373960"/>
                  <a:ext cx="46623" cy="101017"/>
                </a:xfrm>
                <a:custGeom>
                  <a:avLst/>
                  <a:gdLst>
                    <a:gd name="T0" fmla="*/ 11 w 11"/>
                    <a:gd name="T1" fmla="*/ 12 h 24"/>
                    <a:gd name="T2" fmla="*/ 0 w 11"/>
                    <a:gd name="T3" fmla="*/ 0 h 24"/>
                    <a:gd name="T4" fmla="*/ 0 w 11"/>
                    <a:gd name="T5" fmla="*/ 24 h 24"/>
                    <a:gd name="T6" fmla="*/ 11 w 11"/>
                    <a:gd name="T7" fmla="*/ 12 h 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1" h="24">
                      <a:moveTo>
                        <a:pt x="11" y="12"/>
                      </a:moveTo>
                      <a:cubicBezTo>
                        <a:pt x="11" y="6"/>
                        <a:pt x="6" y="0"/>
                        <a:pt x="0" y="0"/>
                      </a:cubicBezTo>
                      <a:cubicBezTo>
                        <a:pt x="0" y="24"/>
                        <a:pt x="0" y="24"/>
                        <a:pt x="0" y="24"/>
                      </a:cubicBezTo>
                      <a:cubicBezTo>
                        <a:pt x="6" y="24"/>
                        <a:pt x="11" y="19"/>
                        <a:pt x="11" y="12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290" name="Freeform 39">
                  <a:extLst>
                    <a:ext uri="{FF2B5EF4-FFF2-40B4-BE49-F238E27FC236}">
                      <a16:creationId xmlns:a16="http://schemas.microsoft.com/office/drawing/2014/main" id="{C3A5F409-22CD-414F-8594-5883290F1B0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637678" y="1492071"/>
                  <a:ext cx="152301" cy="303048"/>
                </a:xfrm>
                <a:custGeom>
                  <a:avLst/>
                  <a:gdLst>
                    <a:gd name="T0" fmla="*/ 34 w 36"/>
                    <a:gd name="T1" fmla="*/ 23 h 72"/>
                    <a:gd name="T2" fmla="*/ 16 w 36"/>
                    <a:gd name="T3" fmla="*/ 1 h 72"/>
                    <a:gd name="T4" fmla="*/ 14 w 36"/>
                    <a:gd name="T5" fmla="*/ 0 h 72"/>
                    <a:gd name="T6" fmla="*/ 14 w 36"/>
                    <a:gd name="T7" fmla="*/ 0 h 72"/>
                    <a:gd name="T8" fmla="*/ 0 w 36"/>
                    <a:gd name="T9" fmla="*/ 0 h 72"/>
                    <a:gd name="T10" fmla="*/ 0 w 36"/>
                    <a:gd name="T11" fmla="*/ 40 h 72"/>
                    <a:gd name="T12" fmla="*/ 1 w 36"/>
                    <a:gd name="T13" fmla="*/ 40 h 72"/>
                    <a:gd name="T14" fmla="*/ 1 w 36"/>
                    <a:gd name="T15" fmla="*/ 72 h 72"/>
                    <a:gd name="T16" fmla="*/ 14 w 36"/>
                    <a:gd name="T17" fmla="*/ 72 h 72"/>
                    <a:gd name="T18" fmla="*/ 14 w 36"/>
                    <a:gd name="T19" fmla="*/ 14 h 72"/>
                    <a:gd name="T20" fmla="*/ 27 w 36"/>
                    <a:gd name="T21" fmla="*/ 30 h 72"/>
                    <a:gd name="T22" fmla="*/ 31 w 36"/>
                    <a:gd name="T23" fmla="*/ 30 h 72"/>
                    <a:gd name="T24" fmla="*/ 34 w 36"/>
                    <a:gd name="T25" fmla="*/ 28 h 72"/>
                    <a:gd name="T26" fmla="*/ 34 w 36"/>
                    <a:gd name="T27" fmla="*/ 23 h 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36" h="72">
                      <a:moveTo>
                        <a:pt x="34" y="23"/>
                      </a:moveTo>
                      <a:cubicBezTo>
                        <a:pt x="16" y="1"/>
                        <a:pt x="16" y="1"/>
                        <a:pt x="16" y="1"/>
                      </a:cubicBezTo>
                      <a:cubicBezTo>
                        <a:pt x="15" y="1"/>
                        <a:pt x="14" y="0"/>
                        <a:pt x="14" y="0"/>
                      </a:cubicBezTo>
                      <a:cubicBezTo>
                        <a:pt x="14" y="0"/>
                        <a:pt x="14" y="0"/>
                        <a:pt x="14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40"/>
                        <a:pt x="0" y="40"/>
                        <a:pt x="0" y="40"/>
                      </a:cubicBezTo>
                      <a:cubicBezTo>
                        <a:pt x="1" y="40"/>
                        <a:pt x="1" y="40"/>
                        <a:pt x="1" y="40"/>
                      </a:cubicBezTo>
                      <a:cubicBezTo>
                        <a:pt x="1" y="72"/>
                        <a:pt x="1" y="72"/>
                        <a:pt x="1" y="72"/>
                      </a:cubicBezTo>
                      <a:cubicBezTo>
                        <a:pt x="14" y="72"/>
                        <a:pt x="14" y="72"/>
                        <a:pt x="14" y="72"/>
                      </a:cubicBezTo>
                      <a:cubicBezTo>
                        <a:pt x="14" y="14"/>
                        <a:pt x="14" y="14"/>
                        <a:pt x="14" y="14"/>
                      </a:cubicBezTo>
                      <a:cubicBezTo>
                        <a:pt x="27" y="30"/>
                        <a:pt x="27" y="30"/>
                        <a:pt x="27" y="30"/>
                      </a:cubicBezTo>
                      <a:cubicBezTo>
                        <a:pt x="28" y="31"/>
                        <a:pt x="30" y="31"/>
                        <a:pt x="31" y="30"/>
                      </a:cubicBezTo>
                      <a:cubicBezTo>
                        <a:pt x="34" y="28"/>
                        <a:pt x="34" y="28"/>
                        <a:pt x="34" y="28"/>
                      </a:cubicBezTo>
                      <a:cubicBezTo>
                        <a:pt x="35" y="27"/>
                        <a:pt x="36" y="25"/>
                        <a:pt x="34" y="23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</p:grpSp>
          <p:grpSp>
            <p:nvGrpSpPr>
              <p:cNvPr id="286" name="Group 285">
                <a:extLst>
                  <a:ext uri="{FF2B5EF4-FFF2-40B4-BE49-F238E27FC236}">
                    <a16:creationId xmlns:a16="http://schemas.microsoft.com/office/drawing/2014/main" id="{A7544B72-6AF7-486C-9D27-1BC408512C45}"/>
                  </a:ext>
                </a:extLst>
              </p:cNvPr>
              <p:cNvGrpSpPr/>
              <p:nvPr/>
            </p:nvGrpSpPr>
            <p:grpSpPr>
              <a:xfrm>
                <a:off x="1485377" y="1373960"/>
                <a:ext cx="152301" cy="421159"/>
                <a:chOff x="1485377" y="1373960"/>
                <a:chExt cx="152301" cy="421159"/>
              </a:xfrm>
              <a:solidFill>
                <a:schemeClr val="accent1"/>
              </a:solidFill>
            </p:grpSpPr>
            <p:sp>
              <p:nvSpPr>
                <p:cNvPr id="287" name="Freeform 40">
                  <a:extLst>
                    <a:ext uri="{FF2B5EF4-FFF2-40B4-BE49-F238E27FC236}">
                      <a16:creationId xmlns:a16="http://schemas.microsoft.com/office/drawing/2014/main" id="{49FED203-62D3-4BCF-A83E-8AA5C55C7A2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583285" y="1373960"/>
                  <a:ext cx="54393" cy="101017"/>
                </a:xfrm>
                <a:custGeom>
                  <a:avLst/>
                  <a:gdLst>
                    <a:gd name="T0" fmla="*/ 12 w 13"/>
                    <a:gd name="T1" fmla="*/ 0 h 24"/>
                    <a:gd name="T2" fmla="*/ 0 w 13"/>
                    <a:gd name="T3" fmla="*/ 12 h 24"/>
                    <a:gd name="T4" fmla="*/ 12 w 13"/>
                    <a:gd name="T5" fmla="*/ 24 h 24"/>
                    <a:gd name="T6" fmla="*/ 13 w 13"/>
                    <a:gd name="T7" fmla="*/ 24 h 24"/>
                    <a:gd name="T8" fmla="*/ 13 w 13"/>
                    <a:gd name="T9" fmla="*/ 0 h 24"/>
                    <a:gd name="T10" fmla="*/ 12 w 13"/>
                    <a:gd name="T11" fmla="*/ 0 h 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3" h="24">
                      <a:moveTo>
                        <a:pt x="12" y="0"/>
                      </a:moveTo>
                      <a:cubicBezTo>
                        <a:pt x="6" y="0"/>
                        <a:pt x="0" y="5"/>
                        <a:pt x="0" y="12"/>
                      </a:cubicBezTo>
                      <a:cubicBezTo>
                        <a:pt x="0" y="19"/>
                        <a:pt x="6" y="24"/>
                        <a:pt x="12" y="24"/>
                      </a:cubicBezTo>
                      <a:cubicBezTo>
                        <a:pt x="12" y="24"/>
                        <a:pt x="12" y="24"/>
                        <a:pt x="13" y="24"/>
                      </a:cubicBezTo>
                      <a:cubicBezTo>
                        <a:pt x="13" y="0"/>
                        <a:pt x="13" y="0"/>
                        <a:pt x="13" y="0"/>
                      </a:cubicBezTo>
                      <a:cubicBezTo>
                        <a:pt x="12" y="0"/>
                        <a:pt x="12" y="0"/>
                        <a:pt x="12" y="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288" name="Freeform 41">
                  <a:extLst>
                    <a:ext uri="{FF2B5EF4-FFF2-40B4-BE49-F238E27FC236}">
                      <a16:creationId xmlns:a16="http://schemas.microsoft.com/office/drawing/2014/main" id="{16515469-CD41-41C0-86EC-F6B2A4269CD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485377" y="1492071"/>
                  <a:ext cx="152301" cy="303048"/>
                </a:xfrm>
                <a:custGeom>
                  <a:avLst/>
                  <a:gdLst>
                    <a:gd name="T0" fmla="*/ 21 w 36"/>
                    <a:gd name="T1" fmla="*/ 0 h 72"/>
                    <a:gd name="T2" fmla="*/ 19 w 36"/>
                    <a:gd name="T3" fmla="*/ 1 h 72"/>
                    <a:gd name="T4" fmla="*/ 1 w 36"/>
                    <a:gd name="T5" fmla="*/ 23 h 72"/>
                    <a:gd name="T6" fmla="*/ 1 w 36"/>
                    <a:gd name="T7" fmla="*/ 28 h 72"/>
                    <a:gd name="T8" fmla="*/ 4 w 36"/>
                    <a:gd name="T9" fmla="*/ 30 h 72"/>
                    <a:gd name="T10" fmla="*/ 8 w 36"/>
                    <a:gd name="T11" fmla="*/ 30 h 72"/>
                    <a:gd name="T12" fmla="*/ 21 w 36"/>
                    <a:gd name="T13" fmla="*/ 14 h 72"/>
                    <a:gd name="T14" fmla="*/ 21 w 36"/>
                    <a:gd name="T15" fmla="*/ 72 h 72"/>
                    <a:gd name="T16" fmla="*/ 34 w 36"/>
                    <a:gd name="T17" fmla="*/ 72 h 72"/>
                    <a:gd name="T18" fmla="*/ 34 w 36"/>
                    <a:gd name="T19" fmla="*/ 40 h 72"/>
                    <a:gd name="T20" fmla="*/ 36 w 36"/>
                    <a:gd name="T21" fmla="*/ 40 h 72"/>
                    <a:gd name="T22" fmla="*/ 36 w 36"/>
                    <a:gd name="T23" fmla="*/ 0 h 72"/>
                    <a:gd name="T24" fmla="*/ 21 w 36"/>
                    <a:gd name="T25" fmla="*/ 0 h 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36" h="72">
                      <a:moveTo>
                        <a:pt x="21" y="0"/>
                      </a:moveTo>
                      <a:cubicBezTo>
                        <a:pt x="21" y="0"/>
                        <a:pt x="20" y="1"/>
                        <a:pt x="19" y="1"/>
                      </a:cubicBezTo>
                      <a:cubicBezTo>
                        <a:pt x="1" y="23"/>
                        <a:pt x="1" y="23"/>
                        <a:pt x="1" y="23"/>
                      </a:cubicBezTo>
                      <a:cubicBezTo>
                        <a:pt x="0" y="25"/>
                        <a:pt x="0" y="27"/>
                        <a:pt x="1" y="28"/>
                      </a:cubicBezTo>
                      <a:cubicBezTo>
                        <a:pt x="4" y="30"/>
                        <a:pt x="4" y="30"/>
                        <a:pt x="4" y="30"/>
                      </a:cubicBezTo>
                      <a:cubicBezTo>
                        <a:pt x="5" y="31"/>
                        <a:pt x="7" y="31"/>
                        <a:pt x="8" y="30"/>
                      </a:cubicBezTo>
                      <a:cubicBezTo>
                        <a:pt x="21" y="14"/>
                        <a:pt x="21" y="14"/>
                        <a:pt x="21" y="14"/>
                      </a:cubicBezTo>
                      <a:cubicBezTo>
                        <a:pt x="21" y="72"/>
                        <a:pt x="21" y="72"/>
                        <a:pt x="21" y="72"/>
                      </a:cubicBezTo>
                      <a:cubicBezTo>
                        <a:pt x="34" y="72"/>
                        <a:pt x="34" y="72"/>
                        <a:pt x="34" y="72"/>
                      </a:cubicBezTo>
                      <a:cubicBezTo>
                        <a:pt x="34" y="40"/>
                        <a:pt x="34" y="40"/>
                        <a:pt x="34" y="40"/>
                      </a:cubicBezTo>
                      <a:cubicBezTo>
                        <a:pt x="36" y="40"/>
                        <a:pt x="36" y="40"/>
                        <a:pt x="36" y="40"/>
                      </a:cubicBezTo>
                      <a:cubicBezTo>
                        <a:pt x="36" y="0"/>
                        <a:pt x="36" y="0"/>
                        <a:pt x="36" y="0"/>
                      </a:cubicBezTo>
                      <a:cubicBezTo>
                        <a:pt x="21" y="0"/>
                        <a:pt x="21" y="0"/>
                        <a:pt x="21" y="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</p:grpSp>
        </p:grpSp>
        <p:grpSp>
          <p:nvGrpSpPr>
            <p:cNvPr id="291" name="Group 290">
              <a:extLst>
                <a:ext uri="{FF2B5EF4-FFF2-40B4-BE49-F238E27FC236}">
                  <a16:creationId xmlns:a16="http://schemas.microsoft.com/office/drawing/2014/main" id="{6CDC18A5-BE97-4C93-91E0-08D7C54A824C}"/>
                </a:ext>
              </a:extLst>
            </p:cNvPr>
            <p:cNvGrpSpPr/>
            <p:nvPr/>
          </p:nvGrpSpPr>
          <p:grpSpPr>
            <a:xfrm>
              <a:off x="6730324" y="2200437"/>
              <a:ext cx="472939" cy="657265"/>
              <a:chOff x="1797750" y="1373960"/>
              <a:chExt cx="303047" cy="421159"/>
            </a:xfrm>
          </p:grpSpPr>
          <p:grpSp>
            <p:nvGrpSpPr>
              <p:cNvPr id="292" name="Group 291">
                <a:extLst>
                  <a:ext uri="{FF2B5EF4-FFF2-40B4-BE49-F238E27FC236}">
                    <a16:creationId xmlns:a16="http://schemas.microsoft.com/office/drawing/2014/main" id="{C81EEFB0-58D8-408A-AEA4-FA4DF59417FD}"/>
                  </a:ext>
                </a:extLst>
              </p:cNvPr>
              <p:cNvGrpSpPr/>
              <p:nvPr/>
            </p:nvGrpSpPr>
            <p:grpSpPr>
              <a:xfrm>
                <a:off x="1950051" y="1373960"/>
                <a:ext cx="150746" cy="421159"/>
                <a:chOff x="1950051" y="1373960"/>
                <a:chExt cx="150746" cy="421159"/>
              </a:xfrm>
              <a:solidFill>
                <a:schemeClr val="accent1">
                  <a:lumMod val="75000"/>
                </a:schemeClr>
              </a:solidFill>
            </p:grpSpPr>
            <p:sp>
              <p:nvSpPr>
                <p:cNvPr id="296" name="Freeform 42">
                  <a:extLst>
                    <a:ext uri="{FF2B5EF4-FFF2-40B4-BE49-F238E27FC236}">
                      <a16:creationId xmlns:a16="http://schemas.microsoft.com/office/drawing/2014/main" id="{5E6E65A5-0D68-4755-AA56-740838E3FE0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950051" y="1373960"/>
                  <a:ext cx="49731" cy="101017"/>
                </a:xfrm>
                <a:custGeom>
                  <a:avLst/>
                  <a:gdLst>
                    <a:gd name="T0" fmla="*/ 12 w 12"/>
                    <a:gd name="T1" fmla="*/ 12 h 24"/>
                    <a:gd name="T2" fmla="*/ 0 w 12"/>
                    <a:gd name="T3" fmla="*/ 0 h 24"/>
                    <a:gd name="T4" fmla="*/ 0 w 12"/>
                    <a:gd name="T5" fmla="*/ 24 h 24"/>
                    <a:gd name="T6" fmla="*/ 12 w 12"/>
                    <a:gd name="T7" fmla="*/ 12 h 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" h="24">
                      <a:moveTo>
                        <a:pt x="12" y="12"/>
                      </a:moveTo>
                      <a:cubicBezTo>
                        <a:pt x="12" y="6"/>
                        <a:pt x="7" y="0"/>
                        <a:pt x="0" y="0"/>
                      </a:cubicBezTo>
                      <a:cubicBezTo>
                        <a:pt x="0" y="24"/>
                        <a:pt x="0" y="24"/>
                        <a:pt x="0" y="24"/>
                      </a:cubicBezTo>
                      <a:cubicBezTo>
                        <a:pt x="7" y="24"/>
                        <a:pt x="12" y="19"/>
                        <a:pt x="12" y="12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297" name="Freeform 43">
                  <a:extLst>
                    <a:ext uri="{FF2B5EF4-FFF2-40B4-BE49-F238E27FC236}">
                      <a16:creationId xmlns:a16="http://schemas.microsoft.com/office/drawing/2014/main" id="{B089735B-072B-4879-8183-4D511AABCD6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950051" y="1492071"/>
                  <a:ext cx="150746" cy="303048"/>
                </a:xfrm>
                <a:custGeom>
                  <a:avLst/>
                  <a:gdLst>
                    <a:gd name="T0" fmla="*/ 35 w 36"/>
                    <a:gd name="T1" fmla="*/ 23 h 72"/>
                    <a:gd name="T2" fmla="*/ 16 w 36"/>
                    <a:gd name="T3" fmla="*/ 1 h 72"/>
                    <a:gd name="T4" fmla="*/ 14 w 36"/>
                    <a:gd name="T5" fmla="*/ 0 h 72"/>
                    <a:gd name="T6" fmla="*/ 14 w 36"/>
                    <a:gd name="T7" fmla="*/ 0 h 72"/>
                    <a:gd name="T8" fmla="*/ 0 w 36"/>
                    <a:gd name="T9" fmla="*/ 0 h 72"/>
                    <a:gd name="T10" fmla="*/ 0 w 36"/>
                    <a:gd name="T11" fmla="*/ 40 h 72"/>
                    <a:gd name="T12" fmla="*/ 2 w 36"/>
                    <a:gd name="T13" fmla="*/ 40 h 72"/>
                    <a:gd name="T14" fmla="*/ 2 w 36"/>
                    <a:gd name="T15" fmla="*/ 72 h 72"/>
                    <a:gd name="T16" fmla="*/ 14 w 36"/>
                    <a:gd name="T17" fmla="*/ 72 h 72"/>
                    <a:gd name="T18" fmla="*/ 14 w 36"/>
                    <a:gd name="T19" fmla="*/ 14 h 72"/>
                    <a:gd name="T20" fmla="*/ 28 w 36"/>
                    <a:gd name="T21" fmla="*/ 30 h 72"/>
                    <a:gd name="T22" fmla="*/ 32 w 36"/>
                    <a:gd name="T23" fmla="*/ 30 h 72"/>
                    <a:gd name="T24" fmla="*/ 35 w 36"/>
                    <a:gd name="T25" fmla="*/ 28 h 72"/>
                    <a:gd name="T26" fmla="*/ 35 w 36"/>
                    <a:gd name="T27" fmla="*/ 23 h 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36" h="72">
                      <a:moveTo>
                        <a:pt x="35" y="23"/>
                      </a:moveTo>
                      <a:cubicBezTo>
                        <a:pt x="16" y="1"/>
                        <a:pt x="16" y="1"/>
                        <a:pt x="16" y="1"/>
                      </a:cubicBezTo>
                      <a:cubicBezTo>
                        <a:pt x="16" y="1"/>
                        <a:pt x="15" y="0"/>
                        <a:pt x="14" y="0"/>
                      </a:cubicBezTo>
                      <a:cubicBezTo>
                        <a:pt x="14" y="0"/>
                        <a:pt x="14" y="0"/>
                        <a:pt x="14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40"/>
                        <a:pt x="0" y="40"/>
                        <a:pt x="0" y="40"/>
                      </a:cubicBezTo>
                      <a:cubicBezTo>
                        <a:pt x="2" y="40"/>
                        <a:pt x="2" y="40"/>
                        <a:pt x="2" y="40"/>
                      </a:cubicBezTo>
                      <a:cubicBezTo>
                        <a:pt x="2" y="72"/>
                        <a:pt x="2" y="72"/>
                        <a:pt x="2" y="72"/>
                      </a:cubicBezTo>
                      <a:cubicBezTo>
                        <a:pt x="14" y="72"/>
                        <a:pt x="14" y="72"/>
                        <a:pt x="14" y="72"/>
                      </a:cubicBezTo>
                      <a:cubicBezTo>
                        <a:pt x="14" y="14"/>
                        <a:pt x="14" y="14"/>
                        <a:pt x="14" y="14"/>
                      </a:cubicBezTo>
                      <a:cubicBezTo>
                        <a:pt x="28" y="30"/>
                        <a:pt x="28" y="30"/>
                        <a:pt x="28" y="30"/>
                      </a:cubicBezTo>
                      <a:cubicBezTo>
                        <a:pt x="29" y="31"/>
                        <a:pt x="31" y="31"/>
                        <a:pt x="32" y="30"/>
                      </a:cubicBezTo>
                      <a:cubicBezTo>
                        <a:pt x="35" y="28"/>
                        <a:pt x="35" y="28"/>
                        <a:pt x="35" y="28"/>
                      </a:cubicBezTo>
                      <a:cubicBezTo>
                        <a:pt x="36" y="27"/>
                        <a:pt x="36" y="25"/>
                        <a:pt x="35" y="23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</p:grpSp>
          <p:grpSp>
            <p:nvGrpSpPr>
              <p:cNvPr id="293" name="Group 292">
                <a:extLst>
                  <a:ext uri="{FF2B5EF4-FFF2-40B4-BE49-F238E27FC236}">
                    <a16:creationId xmlns:a16="http://schemas.microsoft.com/office/drawing/2014/main" id="{04880954-4C6D-4A85-B29D-D14C6713A927}"/>
                  </a:ext>
                </a:extLst>
              </p:cNvPr>
              <p:cNvGrpSpPr/>
              <p:nvPr/>
            </p:nvGrpSpPr>
            <p:grpSpPr>
              <a:xfrm>
                <a:off x="1797750" y="1373960"/>
                <a:ext cx="152301" cy="421159"/>
                <a:chOff x="1797750" y="1373960"/>
                <a:chExt cx="152301" cy="421159"/>
              </a:xfrm>
              <a:solidFill>
                <a:schemeClr val="accent1"/>
              </a:solidFill>
            </p:grpSpPr>
            <p:sp>
              <p:nvSpPr>
                <p:cNvPr id="294" name="Freeform 44">
                  <a:extLst>
                    <a:ext uri="{FF2B5EF4-FFF2-40B4-BE49-F238E27FC236}">
                      <a16:creationId xmlns:a16="http://schemas.microsoft.com/office/drawing/2014/main" id="{8F221798-2576-470B-8C0B-79C6FBFEE25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898766" y="1373960"/>
                  <a:ext cx="51284" cy="101017"/>
                </a:xfrm>
                <a:custGeom>
                  <a:avLst/>
                  <a:gdLst>
                    <a:gd name="T0" fmla="*/ 12 w 12"/>
                    <a:gd name="T1" fmla="*/ 0 h 24"/>
                    <a:gd name="T2" fmla="*/ 0 w 12"/>
                    <a:gd name="T3" fmla="*/ 12 h 24"/>
                    <a:gd name="T4" fmla="*/ 12 w 12"/>
                    <a:gd name="T5" fmla="*/ 24 h 24"/>
                    <a:gd name="T6" fmla="*/ 12 w 12"/>
                    <a:gd name="T7" fmla="*/ 24 h 24"/>
                    <a:gd name="T8" fmla="*/ 12 w 12"/>
                    <a:gd name="T9" fmla="*/ 0 h 24"/>
                    <a:gd name="T10" fmla="*/ 12 w 12"/>
                    <a:gd name="T11" fmla="*/ 0 h 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2" h="24">
                      <a:moveTo>
                        <a:pt x="12" y="0"/>
                      </a:moveTo>
                      <a:cubicBezTo>
                        <a:pt x="5" y="0"/>
                        <a:pt x="0" y="5"/>
                        <a:pt x="0" y="12"/>
                      </a:cubicBezTo>
                      <a:cubicBezTo>
                        <a:pt x="0" y="19"/>
                        <a:pt x="5" y="24"/>
                        <a:pt x="12" y="24"/>
                      </a:cubicBezTo>
                      <a:cubicBezTo>
                        <a:pt x="12" y="24"/>
                        <a:pt x="12" y="24"/>
                        <a:pt x="12" y="24"/>
                      </a:cubicBezTo>
                      <a:cubicBezTo>
                        <a:pt x="12" y="0"/>
                        <a:pt x="12" y="0"/>
                        <a:pt x="12" y="0"/>
                      </a:cubicBezTo>
                      <a:cubicBezTo>
                        <a:pt x="12" y="0"/>
                        <a:pt x="12" y="0"/>
                        <a:pt x="12" y="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295" name="Freeform 45">
                  <a:extLst>
                    <a:ext uri="{FF2B5EF4-FFF2-40B4-BE49-F238E27FC236}">
                      <a16:creationId xmlns:a16="http://schemas.microsoft.com/office/drawing/2014/main" id="{075E3F10-AFEC-48B7-9739-61C1CB24CD1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97750" y="1492071"/>
                  <a:ext cx="152301" cy="303048"/>
                </a:xfrm>
                <a:custGeom>
                  <a:avLst/>
                  <a:gdLst>
                    <a:gd name="T0" fmla="*/ 22 w 36"/>
                    <a:gd name="T1" fmla="*/ 0 h 72"/>
                    <a:gd name="T2" fmla="*/ 20 w 36"/>
                    <a:gd name="T3" fmla="*/ 1 h 72"/>
                    <a:gd name="T4" fmla="*/ 1 w 36"/>
                    <a:gd name="T5" fmla="*/ 23 h 72"/>
                    <a:gd name="T6" fmla="*/ 1 w 36"/>
                    <a:gd name="T7" fmla="*/ 28 h 72"/>
                    <a:gd name="T8" fmla="*/ 4 w 36"/>
                    <a:gd name="T9" fmla="*/ 30 h 72"/>
                    <a:gd name="T10" fmla="*/ 9 w 36"/>
                    <a:gd name="T11" fmla="*/ 30 h 72"/>
                    <a:gd name="T12" fmla="*/ 22 w 36"/>
                    <a:gd name="T13" fmla="*/ 14 h 72"/>
                    <a:gd name="T14" fmla="*/ 22 w 36"/>
                    <a:gd name="T15" fmla="*/ 72 h 72"/>
                    <a:gd name="T16" fmla="*/ 34 w 36"/>
                    <a:gd name="T17" fmla="*/ 72 h 72"/>
                    <a:gd name="T18" fmla="*/ 34 w 36"/>
                    <a:gd name="T19" fmla="*/ 40 h 72"/>
                    <a:gd name="T20" fmla="*/ 36 w 36"/>
                    <a:gd name="T21" fmla="*/ 40 h 72"/>
                    <a:gd name="T22" fmla="*/ 36 w 36"/>
                    <a:gd name="T23" fmla="*/ 0 h 72"/>
                    <a:gd name="T24" fmla="*/ 22 w 36"/>
                    <a:gd name="T25" fmla="*/ 0 h 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36" h="72">
                      <a:moveTo>
                        <a:pt x="22" y="0"/>
                      </a:moveTo>
                      <a:cubicBezTo>
                        <a:pt x="21" y="0"/>
                        <a:pt x="20" y="1"/>
                        <a:pt x="20" y="1"/>
                      </a:cubicBezTo>
                      <a:cubicBezTo>
                        <a:pt x="1" y="23"/>
                        <a:pt x="1" y="23"/>
                        <a:pt x="1" y="23"/>
                      </a:cubicBezTo>
                      <a:cubicBezTo>
                        <a:pt x="0" y="25"/>
                        <a:pt x="0" y="27"/>
                        <a:pt x="1" y="28"/>
                      </a:cubicBezTo>
                      <a:cubicBezTo>
                        <a:pt x="4" y="30"/>
                        <a:pt x="4" y="30"/>
                        <a:pt x="4" y="30"/>
                      </a:cubicBezTo>
                      <a:cubicBezTo>
                        <a:pt x="6" y="31"/>
                        <a:pt x="7" y="31"/>
                        <a:pt x="9" y="30"/>
                      </a:cubicBezTo>
                      <a:cubicBezTo>
                        <a:pt x="22" y="14"/>
                        <a:pt x="22" y="14"/>
                        <a:pt x="22" y="14"/>
                      </a:cubicBezTo>
                      <a:cubicBezTo>
                        <a:pt x="22" y="72"/>
                        <a:pt x="22" y="72"/>
                        <a:pt x="22" y="72"/>
                      </a:cubicBezTo>
                      <a:cubicBezTo>
                        <a:pt x="34" y="72"/>
                        <a:pt x="34" y="72"/>
                        <a:pt x="34" y="72"/>
                      </a:cubicBezTo>
                      <a:cubicBezTo>
                        <a:pt x="34" y="40"/>
                        <a:pt x="34" y="40"/>
                        <a:pt x="34" y="40"/>
                      </a:cubicBezTo>
                      <a:cubicBezTo>
                        <a:pt x="36" y="40"/>
                        <a:pt x="36" y="40"/>
                        <a:pt x="36" y="40"/>
                      </a:cubicBezTo>
                      <a:cubicBezTo>
                        <a:pt x="36" y="0"/>
                        <a:pt x="36" y="0"/>
                        <a:pt x="36" y="0"/>
                      </a:cubicBezTo>
                      <a:cubicBezTo>
                        <a:pt x="22" y="0"/>
                        <a:pt x="22" y="0"/>
                        <a:pt x="22" y="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</p:grpSp>
        </p:grpSp>
        <p:grpSp>
          <p:nvGrpSpPr>
            <p:cNvPr id="299" name="Group 298">
              <a:extLst>
                <a:ext uri="{FF2B5EF4-FFF2-40B4-BE49-F238E27FC236}">
                  <a16:creationId xmlns:a16="http://schemas.microsoft.com/office/drawing/2014/main" id="{0C84378A-9AA3-4115-9B84-6691AD65972A}"/>
                </a:ext>
              </a:extLst>
            </p:cNvPr>
            <p:cNvGrpSpPr/>
            <p:nvPr/>
          </p:nvGrpSpPr>
          <p:grpSpPr>
            <a:xfrm>
              <a:off x="7217884" y="2200437"/>
              <a:ext cx="475366" cy="657265"/>
              <a:chOff x="1485377" y="1373960"/>
              <a:chExt cx="304602" cy="421159"/>
            </a:xfrm>
          </p:grpSpPr>
          <p:grpSp>
            <p:nvGrpSpPr>
              <p:cNvPr id="321" name="Group 320">
                <a:extLst>
                  <a:ext uri="{FF2B5EF4-FFF2-40B4-BE49-F238E27FC236}">
                    <a16:creationId xmlns:a16="http://schemas.microsoft.com/office/drawing/2014/main" id="{0E106DDC-040E-46DA-8786-51B042CFFEDB}"/>
                  </a:ext>
                </a:extLst>
              </p:cNvPr>
              <p:cNvGrpSpPr/>
              <p:nvPr/>
            </p:nvGrpSpPr>
            <p:grpSpPr>
              <a:xfrm>
                <a:off x="1637678" y="1373960"/>
                <a:ext cx="152301" cy="421159"/>
                <a:chOff x="1637678" y="1373960"/>
                <a:chExt cx="152301" cy="421159"/>
              </a:xfrm>
              <a:solidFill>
                <a:schemeClr val="accent1">
                  <a:lumMod val="75000"/>
                </a:schemeClr>
              </a:solidFill>
            </p:grpSpPr>
            <p:sp>
              <p:nvSpPr>
                <p:cNvPr id="325" name="Freeform 38">
                  <a:extLst>
                    <a:ext uri="{FF2B5EF4-FFF2-40B4-BE49-F238E27FC236}">
                      <a16:creationId xmlns:a16="http://schemas.microsoft.com/office/drawing/2014/main" id="{BB537B29-F160-4583-B97C-F6DC0D53CAE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637678" y="1373960"/>
                  <a:ext cx="46623" cy="101017"/>
                </a:xfrm>
                <a:custGeom>
                  <a:avLst/>
                  <a:gdLst>
                    <a:gd name="T0" fmla="*/ 11 w 11"/>
                    <a:gd name="T1" fmla="*/ 12 h 24"/>
                    <a:gd name="T2" fmla="*/ 0 w 11"/>
                    <a:gd name="T3" fmla="*/ 0 h 24"/>
                    <a:gd name="T4" fmla="*/ 0 w 11"/>
                    <a:gd name="T5" fmla="*/ 24 h 24"/>
                    <a:gd name="T6" fmla="*/ 11 w 11"/>
                    <a:gd name="T7" fmla="*/ 12 h 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1" h="24">
                      <a:moveTo>
                        <a:pt x="11" y="12"/>
                      </a:moveTo>
                      <a:cubicBezTo>
                        <a:pt x="11" y="6"/>
                        <a:pt x="6" y="0"/>
                        <a:pt x="0" y="0"/>
                      </a:cubicBezTo>
                      <a:cubicBezTo>
                        <a:pt x="0" y="24"/>
                        <a:pt x="0" y="24"/>
                        <a:pt x="0" y="24"/>
                      </a:cubicBezTo>
                      <a:cubicBezTo>
                        <a:pt x="6" y="24"/>
                        <a:pt x="11" y="19"/>
                        <a:pt x="11" y="12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326" name="Freeform 39">
                  <a:extLst>
                    <a:ext uri="{FF2B5EF4-FFF2-40B4-BE49-F238E27FC236}">
                      <a16:creationId xmlns:a16="http://schemas.microsoft.com/office/drawing/2014/main" id="{C6AEAD83-0BF8-4195-92F9-BDBEE1F3380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637678" y="1492071"/>
                  <a:ext cx="152301" cy="303048"/>
                </a:xfrm>
                <a:custGeom>
                  <a:avLst/>
                  <a:gdLst>
                    <a:gd name="T0" fmla="*/ 34 w 36"/>
                    <a:gd name="T1" fmla="*/ 23 h 72"/>
                    <a:gd name="T2" fmla="*/ 16 w 36"/>
                    <a:gd name="T3" fmla="*/ 1 h 72"/>
                    <a:gd name="T4" fmla="*/ 14 w 36"/>
                    <a:gd name="T5" fmla="*/ 0 h 72"/>
                    <a:gd name="T6" fmla="*/ 14 w 36"/>
                    <a:gd name="T7" fmla="*/ 0 h 72"/>
                    <a:gd name="T8" fmla="*/ 0 w 36"/>
                    <a:gd name="T9" fmla="*/ 0 h 72"/>
                    <a:gd name="T10" fmla="*/ 0 w 36"/>
                    <a:gd name="T11" fmla="*/ 40 h 72"/>
                    <a:gd name="T12" fmla="*/ 1 w 36"/>
                    <a:gd name="T13" fmla="*/ 40 h 72"/>
                    <a:gd name="T14" fmla="*/ 1 w 36"/>
                    <a:gd name="T15" fmla="*/ 72 h 72"/>
                    <a:gd name="T16" fmla="*/ 14 w 36"/>
                    <a:gd name="T17" fmla="*/ 72 h 72"/>
                    <a:gd name="T18" fmla="*/ 14 w 36"/>
                    <a:gd name="T19" fmla="*/ 14 h 72"/>
                    <a:gd name="T20" fmla="*/ 27 w 36"/>
                    <a:gd name="T21" fmla="*/ 30 h 72"/>
                    <a:gd name="T22" fmla="*/ 31 w 36"/>
                    <a:gd name="T23" fmla="*/ 30 h 72"/>
                    <a:gd name="T24" fmla="*/ 34 w 36"/>
                    <a:gd name="T25" fmla="*/ 28 h 72"/>
                    <a:gd name="T26" fmla="*/ 34 w 36"/>
                    <a:gd name="T27" fmla="*/ 23 h 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36" h="72">
                      <a:moveTo>
                        <a:pt x="34" y="23"/>
                      </a:moveTo>
                      <a:cubicBezTo>
                        <a:pt x="16" y="1"/>
                        <a:pt x="16" y="1"/>
                        <a:pt x="16" y="1"/>
                      </a:cubicBezTo>
                      <a:cubicBezTo>
                        <a:pt x="15" y="1"/>
                        <a:pt x="14" y="0"/>
                        <a:pt x="14" y="0"/>
                      </a:cubicBezTo>
                      <a:cubicBezTo>
                        <a:pt x="14" y="0"/>
                        <a:pt x="14" y="0"/>
                        <a:pt x="14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40"/>
                        <a:pt x="0" y="40"/>
                        <a:pt x="0" y="40"/>
                      </a:cubicBezTo>
                      <a:cubicBezTo>
                        <a:pt x="1" y="40"/>
                        <a:pt x="1" y="40"/>
                        <a:pt x="1" y="40"/>
                      </a:cubicBezTo>
                      <a:cubicBezTo>
                        <a:pt x="1" y="72"/>
                        <a:pt x="1" y="72"/>
                        <a:pt x="1" y="72"/>
                      </a:cubicBezTo>
                      <a:cubicBezTo>
                        <a:pt x="14" y="72"/>
                        <a:pt x="14" y="72"/>
                        <a:pt x="14" y="72"/>
                      </a:cubicBezTo>
                      <a:cubicBezTo>
                        <a:pt x="14" y="14"/>
                        <a:pt x="14" y="14"/>
                        <a:pt x="14" y="14"/>
                      </a:cubicBezTo>
                      <a:cubicBezTo>
                        <a:pt x="27" y="30"/>
                        <a:pt x="27" y="30"/>
                        <a:pt x="27" y="30"/>
                      </a:cubicBezTo>
                      <a:cubicBezTo>
                        <a:pt x="28" y="31"/>
                        <a:pt x="30" y="31"/>
                        <a:pt x="31" y="30"/>
                      </a:cubicBezTo>
                      <a:cubicBezTo>
                        <a:pt x="34" y="28"/>
                        <a:pt x="34" y="28"/>
                        <a:pt x="34" y="28"/>
                      </a:cubicBezTo>
                      <a:cubicBezTo>
                        <a:pt x="35" y="27"/>
                        <a:pt x="36" y="25"/>
                        <a:pt x="34" y="23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</p:grpSp>
          <p:grpSp>
            <p:nvGrpSpPr>
              <p:cNvPr id="322" name="Group 321">
                <a:extLst>
                  <a:ext uri="{FF2B5EF4-FFF2-40B4-BE49-F238E27FC236}">
                    <a16:creationId xmlns:a16="http://schemas.microsoft.com/office/drawing/2014/main" id="{5CF51A3D-7206-4DC5-9AA2-34C2547EF8FE}"/>
                  </a:ext>
                </a:extLst>
              </p:cNvPr>
              <p:cNvGrpSpPr/>
              <p:nvPr/>
            </p:nvGrpSpPr>
            <p:grpSpPr>
              <a:xfrm>
                <a:off x="1485377" y="1373960"/>
                <a:ext cx="152301" cy="421159"/>
                <a:chOff x="1485377" y="1373960"/>
                <a:chExt cx="152301" cy="421159"/>
              </a:xfrm>
              <a:solidFill>
                <a:schemeClr val="accent1"/>
              </a:solidFill>
            </p:grpSpPr>
            <p:sp>
              <p:nvSpPr>
                <p:cNvPr id="323" name="Freeform 40">
                  <a:extLst>
                    <a:ext uri="{FF2B5EF4-FFF2-40B4-BE49-F238E27FC236}">
                      <a16:creationId xmlns:a16="http://schemas.microsoft.com/office/drawing/2014/main" id="{52F1CFA9-6DF7-4A30-88BC-243BB002816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583285" y="1373960"/>
                  <a:ext cx="54393" cy="101017"/>
                </a:xfrm>
                <a:custGeom>
                  <a:avLst/>
                  <a:gdLst>
                    <a:gd name="T0" fmla="*/ 12 w 13"/>
                    <a:gd name="T1" fmla="*/ 0 h 24"/>
                    <a:gd name="T2" fmla="*/ 0 w 13"/>
                    <a:gd name="T3" fmla="*/ 12 h 24"/>
                    <a:gd name="T4" fmla="*/ 12 w 13"/>
                    <a:gd name="T5" fmla="*/ 24 h 24"/>
                    <a:gd name="T6" fmla="*/ 13 w 13"/>
                    <a:gd name="T7" fmla="*/ 24 h 24"/>
                    <a:gd name="T8" fmla="*/ 13 w 13"/>
                    <a:gd name="T9" fmla="*/ 0 h 24"/>
                    <a:gd name="T10" fmla="*/ 12 w 13"/>
                    <a:gd name="T11" fmla="*/ 0 h 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3" h="24">
                      <a:moveTo>
                        <a:pt x="12" y="0"/>
                      </a:moveTo>
                      <a:cubicBezTo>
                        <a:pt x="6" y="0"/>
                        <a:pt x="0" y="5"/>
                        <a:pt x="0" y="12"/>
                      </a:cubicBezTo>
                      <a:cubicBezTo>
                        <a:pt x="0" y="19"/>
                        <a:pt x="6" y="24"/>
                        <a:pt x="12" y="24"/>
                      </a:cubicBezTo>
                      <a:cubicBezTo>
                        <a:pt x="12" y="24"/>
                        <a:pt x="12" y="24"/>
                        <a:pt x="13" y="24"/>
                      </a:cubicBezTo>
                      <a:cubicBezTo>
                        <a:pt x="13" y="0"/>
                        <a:pt x="13" y="0"/>
                        <a:pt x="13" y="0"/>
                      </a:cubicBezTo>
                      <a:cubicBezTo>
                        <a:pt x="12" y="0"/>
                        <a:pt x="12" y="0"/>
                        <a:pt x="12" y="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324" name="Freeform 41">
                  <a:extLst>
                    <a:ext uri="{FF2B5EF4-FFF2-40B4-BE49-F238E27FC236}">
                      <a16:creationId xmlns:a16="http://schemas.microsoft.com/office/drawing/2014/main" id="{F442F230-2250-440A-8183-5AF9DE61BB4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485377" y="1492071"/>
                  <a:ext cx="152301" cy="303048"/>
                </a:xfrm>
                <a:custGeom>
                  <a:avLst/>
                  <a:gdLst>
                    <a:gd name="T0" fmla="*/ 21 w 36"/>
                    <a:gd name="T1" fmla="*/ 0 h 72"/>
                    <a:gd name="T2" fmla="*/ 19 w 36"/>
                    <a:gd name="T3" fmla="*/ 1 h 72"/>
                    <a:gd name="T4" fmla="*/ 1 w 36"/>
                    <a:gd name="T5" fmla="*/ 23 h 72"/>
                    <a:gd name="T6" fmla="*/ 1 w 36"/>
                    <a:gd name="T7" fmla="*/ 28 h 72"/>
                    <a:gd name="T8" fmla="*/ 4 w 36"/>
                    <a:gd name="T9" fmla="*/ 30 h 72"/>
                    <a:gd name="T10" fmla="*/ 8 w 36"/>
                    <a:gd name="T11" fmla="*/ 30 h 72"/>
                    <a:gd name="T12" fmla="*/ 21 w 36"/>
                    <a:gd name="T13" fmla="*/ 14 h 72"/>
                    <a:gd name="T14" fmla="*/ 21 w 36"/>
                    <a:gd name="T15" fmla="*/ 72 h 72"/>
                    <a:gd name="T16" fmla="*/ 34 w 36"/>
                    <a:gd name="T17" fmla="*/ 72 h 72"/>
                    <a:gd name="T18" fmla="*/ 34 w 36"/>
                    <a:gd name="T19" fmla="*/ 40 h 72"/>
                    <a:gd name="T20" fmla="*/ 36 w 36"/>
                    <a:gd name="T21" fmla="*/ 40 h 72"/>
                    <a:gd name="T22" fmla="*/ 36 w 36"/>
                    <a:gd name="T23" fmla="*/ 0 h 72"/>
                    <a:gd name="T24" fmla="*/ 21 w 36"/>
                    <a:gd name="T25" fmla="*/ 0 h 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36" h="72">
                      <a:moveTo>
                        <a:pt x="21" y="0"/>
                      </a:moveTo>
                      <a:cubicBezTo>
                        <a:pt x="21" y="0"/>
                        <a:pt x="20" y="1"/>
                        <a:pt x="19" y="1"/>
                      </a:cubicBezTo>
                      <a:cubicBezTo>
                        <a:pt x="1" y="23"/>
                        <a:pt x="1" y="23"/>
                        <a:pt x="1" y="23"/>
                      </a:cubicBezTo>
                      <a:cubicBezTo>
                        <a:pt x="0" y="25"/>
                        <a:pt x="0" y="27"/>
                        <a:pt x="1" y="28"/>
                      </a:cubicBezTo>
                      <a:cubicBezTo>
                        <a:pt x="4" y="30"/>
                        <a:pt x="4" y="30"/>
                        <a:pt x="4" y="30"/>
                      </a:cubicBezTo>
                      <a:cubicBezTo>
                        <a:pt x="5" y="31"/>
                        <a:pt x="7" y="31"/>
                        <a:pt x="8" y="30"/>
                      </a:cubicBezTo>
                      <a:cubicBezTo>
                        <a:pt x="21" y="14"/>
                        <a:pt x="21" y="14"/>
                        <a:pt x="21" y="14"/>
                      </a:cubicBezTo>
                      <a:cubicBezTo>
                        <a:pt x="21" y="72"/>
                        <a:pt x="21" y="72"/>
                        <a:pt x="21" y="72"/>
                      </a:cubicBezTo>
                      <a:cubicBezTo>
                        <a:pt x="34" y="72"/>
                        <a:pt x="34" y="72"/>
                        <a:pt x="34" y="72"/>
                      </a:cubicBezTo>
                      <a:cubicBezTo>
                        <a:pt x="34" y="40"/>
                        <a:pt x="34" y="40"/>
                        <a:pt x="34" y="40"/>
                      </a:cubicBezTo>
                      <a:cubicBezTo>
                        <a:pt x="36" y="40"/>
                        <a:pt x="36" y="40"/>
                        <a:pt x="36" y="40"/>
                      </a:cubicBezTo>
                      <a:cubicBezTo>
                        <a:pt x="36" y="0"/>
                        <a:pt x="36" y="0"/>
                        <a:pt x="36" y="0"/>
                      </a:cubicBezTo>
                      <a:cubicBezTo>
                        <a:pt x="21" y="0"/>
                        <a:pt x="21" y="0"/>
                        <a:pt x="21" y="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</p:grpSp>
        </p:grpSp>
        <p:grpSp>
          <p:nvGrpSpPr>
            <p:cNvPr id="300" name="Group 299">
              <a:extLst>
                <a:ext uri="{FF2B5EF4-FFF2-40B4-BE49-F238E27FC236}">
                  <a16:creationId xmlns:a16="http://schemas.microsoft.com/office/drawing/2014/main" id="{EE833632-4659-4243-A1DB-198068696341}"/>
                </a:ext>
              </a:extLst>
            </p:cNvPr>
            <p:cNvGrpSpPr/>
            <p:nvPr/>
          </p:nvGrpSpPr>
          <p:grpSpPr>
            <a:xfrm>
              <a:off x="7705376" y="2200437"/>
              <a:ext cx="472939" cy="657265"/>
              <a:chOff x="1797750" y="1373960"/>
              <a:chExt cx="303047" cy="421159"/>
            </a:xfrm>
          </p:grpSpPr>
          <p:grpSp>
            <p:nvGrpSpPr>
              <p:cNvPr id="315" name="Group 314">
                <a:extLst>
                  <a:ext uri="{FF2B5EF4-FFF2-40B4-BE49-F238E27FC236}">
                    <a16:creationId xmlns:a16="http://schemas.microsoft.com/office/drawing/2014/main" id="{E42FF5F2-A6CB-4958-A648-2301D27A3809}"/>
                  </a:ext>
                </a:extLst>
              </p:cNvPr>
              <p:cNvGrpSpPr/>
              <p:nvPr/>
            </p:nvGrpSpPr>
            <p:grpSpPr>
              <a:xfrm>
                <a:off x="1950051" y="1373960"/>
                <a:ext cx="150746" cy="421159"/>
                <a:chOff x="1950051" y="1373960"/>
                <a:chExt cx="150746" cy="421159"/>
              </a:xfrm>
              <a:solidFill>
                <a:schemeClr val="accent1">
                  <a:lumMod val="75000"/>
                </a:schemeClr>
              </a:solidFill>
            </p:grpSpPr>
            <p:sp>
              <p:nvSpPr>
                <p:cNvPr id="319" name="Freeform 42">
                  <a:extLst>
                    <a:ext uri="{FF2B5EF4-FFF2-40B4-BE49-F238E27FC236}">
                      <a16:creationId xmlns:a16="http://schemas.microsoft.com/office/drawing/2014/main" id="{57A661F1-8627-435B-906E-ECA816A1547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950051" y="1373960"/>
                  <a:ext cx="49731" cy="101017"/>
                </a:xfrm>
                <a:custGeom>
                  <a:avLst/>
                  <a:gdLst>
                    <a:gd name="T0" fmla="*/ 12 w 12"/>
                    <a:gd name="T1" fmla="*/ 12 h 24"/>
                    <a:gd name="T2" fmla="*/ 0 w 12"/>
                    <a:gd name="T3" fmla="*/ 0 h 24"/>
                    <a:gd name="T4" fmla="*/ 0 w 12"/>
                    <a:gd name="T5" fmla="*/ 24 h 24"/>
                    <a:gd name="T6" fmla="*/ 12 w 12"/>
                    <a:gd name="T7" fmla="*/ 12 h 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" h="24">
                      <a:moveTo>
                        <a:pt x="12" y="12"/>
                      </a:moveTo>
                      <a:cubicBezTo>
                        <a:pt x="12" y="6"/>
                        <a:pt x="7" y="0"/>
                        <a:pt x="0" y="0"/>
                      </a:cubicBezTo>
                      <a:cubicBezTo>
                        <a:pt x="0" y="24"/>
                        <a:pt x="0" y="24"/>
                        <a:pt x="0" y="24"/>
                      </a:cubicBezTo>
                      <a:cubicBezTo>
                        <a:pt x="7" y="24"/>
                        <a:pt x="12" y="19"/>
                        <a:pt x="12" y="12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320" name="Freeform 43">
                  <a:extLst>
                    <a:ext uri="{FF2B5EF4-FFF2-40B4-BE49-F238E27FC236}">
                      <a16:creationId xmlns:a16="http://schemas.microsoft.com/office/drawing/2014/main" id="{94EF2C07-6C9B-446A-B973-AB19F9DC52C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950051" y="1492071"/>
                  <a:ext cx="150746" cy="303048"/>
                </a:xfrm>
                <a:custGeom>
                  <a:avLst/>
                  <a:gdLst>
                    <a:gd name="T0" fmla="*/ 35 w 36"/>
                    <a:gd name="T1" fmla="*/ 23 h 72"/>
                    <a:gd name="T2" fmla="*/ 16 w 36"/>
                    <a:gd name="T3" fmla="*/ 1 h 72"/>
                    <a:gd name="T4" fmla="*/ 14 w 36"/>
                    <a:gd name="T5" fmla="*/ 0 h 72"/>
                    <a:gd name="T6" fmla="*/ 14 w 36"/>
                    <a:gd name="T7" fmla="*/ 0 h 72"/>
                    <a:gd name="T8" fmla="*/ 0 w 36"/>
                    <a:gd name="T9" fmla="*/ 0 h 72"/>
                    <a:gd name="T10" fmla="*/ 0 w 36"/>
                    <a:gd name="T11" fmla="*/ 40 h 72"/>
                    <a:gd name="T12" fmla="*/ 2 w 36"/>
                    <a:gd name="T13" fmla="*/ 40 h 72"/>
                    <a:gd name="T14" fmla="*/ 2 w 36"/>
                    <a:gd name="T15" fmla="*/ 72 h 72"/>
                    <a:gd name="T16" fmla="*/ 14 w 36"/>
                    <a:gd name="T17" fmla="*/ 72 h 72"/>
                    <a:gd name="T18" fmla="*/ 14 w 36"/>
                    <a:gd name="T19" fmla="*/ 14 h 72"/>
                    <a:gd name="T20" fmla="*/ 28 w 36"/>
                    <a:gd name="T21" fmla="*/ 30 h 72"/>
                    <a:gd name="T22" fmla="*/ 32 w 36"/>
                    <a:gd name="T23" fmla="*/ 30 h 72"/>
                    <a:gd name="T24" fmla="*/ 35 w 36"/>
                    <a:gd name="T25" fmla="*/ 28 h 72"/>
                    <a:gd name="T26" fmla="*/ 35 w 36"/>
                    <a:gd name="T27" fmla="*/ 23 h 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36" h="72">
                      <a:moveTo>
                        <a:pt x="35" y="23"/>
                      </a:moveTo>
                      <a:cubicBezTo>
                        <a:pt x="16" y="1"/>
                        <a:pt x="16" y="1"/>
                        <a:pt x="16" y="1"/>
                      </a:cubicBezTo>
                      <a:cubicBezTo>
                        <a:pt x="16" y="1"/>
                        <a:pt x="15" y="0"/>
                        <a:pt x="14" y="0"/>
                      </a:cubicBezTo>
                      <a:cubicBezTo>
                        <a:pt x="14" y="0"/>
                        <a:pt x="14" y="0"/>
                        <a:pt x="14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40"/>
                        <a:pt x="0" y="40"/>
                        <a:pt x="0" y="40"/>
                      </a:cubicBezTo>
                      <a:cubicBezTo>
                        <a:pt x="2" y="40"/>
                        <a:pt x="2" y="40"/>
                        <a:pt x="2" y="40"/>
                      </a:cubicBezTo>
                      <a:cubicBezTo>
                        <a:pt x="2" y="72"/>
                        <a:pt x="2" y="72"/>
                        <a:pt x="2" y="72"/>
                      </a:cubicBezTo>
                      <a:cubicBezTo>
                        <a:pt x="14" y="72"/>
                        <a:pt x="14" y="72"/>
                        <a:pt x="14" y="72"/>
                      </a:cubicBezTo>
                      <a:cubicBezTo>
                        <a:pt x="14" y="14"/>
                        <a:pt x="14" y="14"/>
                        <a:pt x="14" y="14"/>
                      </a:cubicBezTo>
                      <a:cubicBezTo>
                        <a:pt x="28" y="30"/>
                        <a:pt x="28" y="30"/>
                        <a:pt x="28" y="30"/>
                      </a:cubicBezTo>
                      <a:cubicBezTo>
                        <a:pt x="29" y="31"/>
                        <a:pt x="31" y="31"/>
                        <a:pt x="32" y="30"/>
                      </a:cubicBezTo>
                      <a:cubicBezTo>
                        <a:pt x="35" y="28"/>
                        <a:pt x="35" y="28"/>
                        <a:pt x="35" y="28"/>
                      </a:cubicBezTo>
                      <a:cubicBezTo>
                        <a:pt x="36" y="27"/>
                        <a:pt x="36" y="25"/>
                        <a:pt x="35" y="23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</p:grpSp>
          <p:grpSp>
            <p:nvGrpSpPr>
              <p:cNvPr id="316" name="Group 315">
                <a:extLst>
                  <a:ext uri="{FF2B5EF4-FFF2-40B4-BE49-F238E27FC236}">
                    <a16:creationId xmlns:a16="http://schemas.microsoft.com/office/drawing/2014/main" id="{88CFADDA-2DE8-495B-95B9-A9657499FDBF}"/>
                  </a:ext>
                </a:extLst>
              </p:cNvPr>
              <p:cNvGrpSpPr/>
              <p:nvPr/>
            </p:nvGrpSpPr>
            <p:grpSpPr>
              <a:xfrm>
                <a:off x="1797750" y="1373960"/>
                <a:ext cx="152301" cy="421159"/>
                <a:chOff x="1797750" y="1373960"/>
                <a:chExt cx="152301" cy="421159"/>
              </a:xfrm>
              <a:solidFill>
                <a:schemeClr val="accent1"/>
              </a:solidFill>
            </p:grpSpPr>
            <p:sp>
              <p:nvSpPr>
                <p:cNvPr id="317" name="Freeform 44">
                  <a:extLst>
                    <a:ext uri="{FF2B5EF4-FFF2-40B4-BE49-F238E27FC236}">
                      <a16:creationId xmlns:a16="http://schemas.microsoft.com/office/drawing/2014/main" id="{0FD6AA96-3725-4393-AEAA-72438EEC8E1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898766" y="1373960"/>
                  <a:ext cx="51284" cy="101017"/>
                </a:xfrm>
                <a:custGeom>
                  <a:avLst/>
                  <a:gdLst>
                    <a:gd name="T0" fmla="*/ 12 w 12"/>
                    <a:gd name="T1" fmla="*/ 0 h 24"/>
                    <a:gd name="T2" fmla="*/ 0 w 12"/>
                    <a:gd name="T3" fmla="*/ 12 h 24"/>
                    <a:gd name="T4" fmla="*/ 12 w 12"/>
                    <a:gd name="T5" fmla="*/ 24 h 24"/>
                    <a:gd name="T6" fmla="*/ 12 w 12"/>
                    <a:gd name="T7" fmla="*/ 24 h 24"/>
                    <a:gd name="T8" fmla="*/ 12 w 12"/>
                    <a:gd name="T9" fmla="*/ 0 h 24"/>
                    <a:gd name="T10" fmla="*/ 12 w 12"/>
                    <a:gd name="T11" fmla="*/ 0 h 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2" h="24">
                      <a:moveTo>
                        <a:pt x="12" y="0"/>
                      </a:moveTo>
                      <a:cubicBezTo>
                        <a:pt x="5" y="0"/>
                        <a:pt x="0" y="5"/>
                        <a:pt x="0" y="12"/>
                      </a:cubicBezTo>
                      <a:cubicBezTo>
                        <a:pt x="0" y="19"/>
                        <a:pt x="5" y="24"/>
                        <a:pt x="12" y="24"/>
                      </a:cubicBezTo>
                      <a:cubicBezTo>
                        <a:pt x="12" y="24"/>
                        <a:pt x="12" y="24"/>
                        <a:pt x="12" y="24"/>
                      </a:cubicBezTo>
                      <a:cubicBezTo>
                        <a:pt x="12" y="0"/>
                        <a:pt x="12" y="0"/>
                        <a:pt x="12" y="0"/>
                      </a:cubicBezTo>
                      <a:cubicBezTo>
                        <a:pt x="12" y="0"/>
                        <a:pt x="12" y="0"/>
                        <a:pt x="12" y="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318" name="Freeform 45">
                  <a:extLst>
                    <a:ext uri="{FF2B5EF4-FFF2-40B4-BE49-F238E27FC236}">
                      <a16:creationId xmlns:a16="http://schemas.microsoft.com/office/drawing/2014/main" id="{03F42928-DCE6-49B2-A803-A202DD73DAC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97750" y="1492071"/>
                  <a:ext cx="152301" cy="303048"/>
                </a:xfrm>
                <a:custGeom>
                  <a:avLst/>
                  <a:gdLst>
                    <a:gd name="T0" fmla="*/ 22 w 36"/>
                    <a:gd name="T1" fmla="*/ 0 h 72"/>
                    <a:gd name="T2" fmla="*/ 20 w 36"/>
                    <a:gd name="T3" fmla="*/ 1 h 72"/>
                    <a:gd name="T4" fmla="*/ 1 w 36"/>
                    <a:gd name="T5" fmla="*/ 23 h 72"/>
                    <a:gd name="T6" fmla="*/ 1 w 36"/>
                    <a:gd name="T7" fmla="*/ 28 h 72"/>
                    <a:gd name="T8" fmla="*/ 4 w 36"/>
                    <a:gd name="T9" fmla="*/ 30 h 72"/>
                    <a:gd name="T10" fmla="*/ 9 w 36"/>
                    <a:gd name="T11" fmla="*/ 30 h 72"/>
                    <a:gd name="T12" fmla="*/ 22 w 36"/>
                    <a:gd name="T13" fmla="*/ 14 h 72"/>
                    <a:gd name="T14" fmla="*/ 22 w 36"/>
                    <a:gd name="T15" fmla="*/ 72 h 72"/>
                    <a:gd name="T16" fmla="*/ 34 w 36"/>
                    <a:gd name="T17" fmla="*/ 72 h 72"/>
                    <a:gd name="T18" fmla="*/ 34 w 36"/>
                    <a:gd name="T19" fmla="*/ 40 h 72"/>
                    <a:gd name="T20" fmla="*/ 36 w 36"/>
                    <a:gd name="T21" fmla="*/ 40 h 72"/>
                    <a:gd name="T22" fmla="*/ 36 w 36"/>
                    <a:gd name="T23" fmla="*/ 0 h 72"/>
                    <a:gd name="T24" fmla="*/ 22 w 36"/>
                    <a:gd name="T25" fmla="*/ 0 h 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36" h="72">
                      <a:moveTo>
                        <a:pt x="22" y="0"/>
                      </a:moveTo>
                      <a:cubicBezTo>
                        <a:pt x="21" y="0"/>
                        <a:pt x="20" y="1"/>
                        <a:pt x="20" y="1"/>
                      </a:cubicBezTo>
                      <a:cubicBezTo>
                        <a:pt x="1" y="23"/>
                        <a:pt x="1" y="23"/>
                        <a:pt x="1" y="23"/>
                      </a:cubicBezTo>
                      <a:cubicBezTo>
                        <a:pt x="0" y="25"/>
                        <a:pt x="0" y="27"/>
                        <a:pt x="1" y="28"/>
                      </a:cubicBezTo>
                      <a:cubicBezTo>
                        <a:pt x="4" y="30"/>
                        <a:pt x="4" y="30"/>
                        <a:pt x="4" y="30"/>
                      </a:cubicBezTo>
                      <a:cubicBezTo>
                        <a:pt x="6" y="31"/>
                        <a:pt x="7" y="31"/>
                        <a:pt x="9" y="30"/>
                      </a:cubicBezTo>
                      <a:cubicBezTo>
                        <a:pt x="22" y="14"/>
                        <a:pt x="22" y="14"/>
                        <a:pt x="22" y="14"/>
                      </a:cubicBezTo>
                      <a:cubicBezTo>
                        <a:pt x="22" y="72"/>
                        <a:pt x="22" y="72"/>
                        <a:pt x="22" y="72"/>
                      </a:cubicBezTo>
                      <a:cubicBezTo>
                        <a:pt x="34" y="72"/>
                        <a:pt x="34" y="72"/>
                        <a:pt x="34" y="72"/>
                      </a:cubicBezTo>
                      <a:cubicBezTo>
                        <a:pt x="34" y="40"/>
                        <a:pt x="34" y="40"/>
                        <a:pt x="34" y="40"/>
                      </a:cubicBezTo>
                      <a:cubicBezTo>
                        <a:pt x="36" y="40"/>
                        <a:pt x="36" y="40"/>
                        <a:pt x="36" y="40"/>
                      </a:cubicBezTo>
                      <a:cubicBezTo>
                        <a:pt x="36" y="0"/>
                        <a:pt x="36" y="0"/>
                        <a:pt x="36" y="0"/>
                      </a:cubicBezTo>
                      <a:cubicBezTo>
                        <a:pt x="22" y="0"/>
                        <a:pt x="22" y="0"/>
                        <a:pt x="22" y="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</p:grpSp>
        </p:grpSp>
        <p:grpSp>
          <p:nvGrpSpPr>
            <p:cNvPr id="301" name="Group 300">
              <a:extLst>
                <a:ext uri="{FF2B5EF4-FFF2-40B4-BE49-F238E27FC236}">
                  <a16:creationId xmlns:a16="http://schemas.microsoft.com/office/drawing/2014/main" id="{AC09FE6A-EEC6-41D4-9C3C-F0A89273DB28}"/>
                </a:ext>
              </a:extLst>
            </p:cNvPr>
            <p:cNvGrpSpPr/>
            <p:nvPr/>
          </p:nvGrpSpPr>
          <p:grpSpPr>
            <a:xfrm>
              <a:off x="8206187" y="2200437"/>
              <a:ext cx="475366" cy="657265"/>
              <a:chOff x="1485377" y="1373960"/>
              <a:chExt cx="304602" cy="421159"/>
            </a:xfrm>
          </p:grpSpPr>
          <p:grpSp>
            <p:nvGrpSpPr>
              <p:cNvPr id="309" name="Group 308">
                <a:extLst>
                  <a:ext uri="{FF2B5EF4-FFF2-40B4-BE49-F238E27FC236}">
                    <a16:creationId xmlns:a16="http://schemas.microsoft.com/office/drawing/2014/main" id="{8C8ACC84-531B-42FD-A74E-2AD023594091}"/>
                  </a:ext>
                </a:extLst>
              </p:cNvPr>
              <p:cNvGrpSpPr/>
              <p:nvPr/>
            </p:nvGrpSpPr>
            <p:grpSpPr>
              <a:xfrm>
                <a:off x="1637678" y="1373960"/>
                <a:ext cx="152301" cy="421159"/>
                <a:chOff x="1637678" y="1373960"/>
                <a:chExt cx="152301" cy="421159"/>
              </a:xfrm>
              <a:solidFill>
                <a:schemeClr val="accent1">
                  <a:lumMod val="75000"/>
                </a:schemeClr>
              </a:solidFill>
            </p:grpSpPr>
            <p:sp>
              <p:nvSpPr>
                <p:cNvPr id="313" name="Freeform 38">
                  <a:extLst>
                    <a:ext uri="{FF2B5EF4-FFF2-40B4-BE49-F238E27FC236}">
                      <a16:creationId xmlns:a16="http://schemas.microsoft.com/office/drawing/2014/main" id="{167E1CBC-F3B6-470F-8E3D-F104285F551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637678" y="1373960"/>
                  <a:ext cx="46623" cy="101017"/>
                </a:xfrm>
                <a:custGeom>
                  <a:avLst/>
                  <a:gdLst>
                    <a:gd name="T0" fmla="*/ 11 w 11"/>
                    <a:gd name="T1" fmla="*/ 12 h 24"/>
                    <a:gd name="T2" fmla="*/ 0 w 11"/>
                    <a:gd name="T3" fmla="*/ 0 h 24"/>
                    <a:gd name="T4" fmla="*/ 0 w 11"/>
                    <a:gd name="T5" fmla="*/ 24 h 24"/>
                    <a:gd name="T6" fmla="*/ 11 w 11"/>
                    <a:gd name="T7" fmla="*/ 12 h 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1" h="24">
                      <a:moveTo>
                        <a:pt x="11" y="12"/>
                      </a:moveTo>
                      <a:cubicBezTo>
                        <a:pt x="11" y="6"/>
                        <a:pt x="6" y="0"/>
                        <a:pt x="0" y="0"/>
                      </a:cubicBezTo>
                      <a:cubicBezTo>
                        <a:pt x="0" y="24"/>
                        <a:pt x="0" y="24"/>
                        <a:pt x="0" y="24"/>
                      </a:cubicBezTo>
                      <a:cubicBezTo>
                        <a:pt x="6" y="24"/>
                        <a:pt x="11" y="19"/>
                        <a:pt x="11" y="12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314" name="Freeform 39">
                  <a:extLst>
                    <a:ext uri="{FF2B5EF4-FFF2-40B4-BE49-F238E27FC236}">
                      <a16:creationId xmlns:a16="http://schemas.microsoft.com/office/drawing/2014/main" id="{AB00CF98-9361-4D18-BC86-5B55FC6FAC7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637678" y="1492071"/>
                  <a:ext cx="152301" cy="303048"/>
                </a:xfrm>
                <a:custGeom>
                  <a:avLst/>
                  <a:gdLst>
                    <a:gd name="T0" fmla="*/ 34 w 36"/>
                    <a:gd name="T1" fmla="*/ 23 h 72"/>
                    <a:gd name="T2" fmla="*/ 16 w 36"/>
                    <a:gd name="T3" fmla="*/ 1 h 72"/>
                    <a:gd name="T4" fmla="*/ 14 w 36"/>
                    <a:gd name="T5" fmla="*/ 0 h 72"/>
                    <a:gd name="T6" fmla="*/ 14 w 36"/>
                    <a:gd name="T7" fmla="*/ 0 h 72"/>
                    <a:gd name="T8" fmla="*/ 0 w 36"/>
                    <a:gd name="T9" fmla="*/ 0 h 72"/>
                    <a:gd name="T10" fmla="*/ 0 w 36"/>
                    <a:gd name="T11" fmla="*/ 40 h 72"/>
                    <a:gd name="T12" fmla="*/ 1 w 36"/>
                    <a:gd name="T13" fmla="*/ 40 h 72"/>
                    <a:gd name="T14" fmla="*/ 1 w 36"/>
                    <a:gd name="T15" fmla="*/ 72 h 72"/>
                    <a:gd name="T16" fmla="*/ 14 w 36"/>
                    <a:gd name="T17" fmla="*/ 72 h 72"/>
                    <a:gd name="T18" fmla="*/ 14 w 36"/>
                    <a:gd name="T19" fmla="*/ 14 h 72"/>
                    <a:gd name="T20" fmla="*/ 27 w 36"/>
                    <a:gd name="T21" fmla="*/ 30 h 72"/>
                    <a:gd name="T22" fmla="*/ 31 w 36"/>
                    <a:gd name="T23" fmla="*/ 30 h 72"/>
                    <a:gd name="T24" fmla="*/ 34 w 36"/>
                    <a:gd name="T25" fmla="*/ 28 h 72"/>
                    <a:gd name="T26" fmla="*/ 34 w 36"/>
                    <a:gd name="T27" fmla="*/ 23 h 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36" h="72">
                      <a:moveTo>
                        <a:pt x="34" y="23"/>
                      </a:moveTo>
                      <a:cubicBezTo>
                        <a:pt x="16" y="1"/>
                        <a:pt x="16" y="1"/>
                        <a:pt x="16" y="1"/>
                      </a:cubicBezTo>
                      <a:cubicBezTo>
                        <a:pt x="15" y="1"/>
                        <a:pt x="14" y="0"/>
                        <a:pt x="14" y="0"/>
                      </a:cubicBezTo>
                      <a:cubicBezTo>
                        <a:pt x="14" y="0"/>
                        <a:pt x="14" y="0"/>
                        <a:pt x="14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40"/>
                        <a:pt x="0" y="40"/>
                        <a:pt x="0" y="40"/>
                      </a:cubicBezTo>
                      <a:cubicBezTo>
                        <a:pt x="1" y="40"/>
                        <a:pt x="1" y="40"/>
                        <a:pt x="1" y="40"/>
                      </a:cubicBezTo>
                      <a:cubicBezTo>
                        <a:pt x="1" y="72"/>
                        <a:pt x="1" y="72"/>
                        <a:pt x="1" y="72"/>
                      </a:cubicBezTo>
                      <a:cubicBezTo>
                        <a:pt x="14" y="72"/>
                        <a:pt x="14" y="72"/>
                        <a:pt x="14" y="72"/>
                      </a:cubicBezTo>
                      <a:cubicBezTo>
                        <a:pt x="14" y="14"/>
                        <a:pt x="14" y="14"/>
                        <a:pt x="14" y="14"/>
                      </a:cubicBezTo>
                      <a:cubicBezTo>
                        <a:pt x="27" y="30"/>
                        <a:pt x="27" y="30"/>
                        <a:pt x="27" y="30"/>
                      </a:cubicBezTo>
                      <a:cubicBezTo>
                        <a:pt x="28" y="31"/>
                        <a:pt x="30" y="31"/>
                        <a:pt x="31" y="30"/>
                      </a:cubicBezTo>
                      <a:cubicBezTo>
                        <a:pt x="34" y="28"/>
                        <a:pt x="34" y="28"/>
                        <a:pt x="34" y="28"/>
                      </a:cubicBezTo>
                      <a:cubicBezTo>
                        <a:pt x="35" y="27"/>
                        <a:pt x="36" y="25"/>
                        <a:pt x="34" y="23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</p:grpSp>
          <p:grpSp>
            <p:nvGrpSpPr>
              <p:cNvPr id="310" name="Group 309">
                <a:extLst>
                  <a:ext uri="{FF2B5EF4-FFF2-40B4-BE49-F238E27FC236}">
                    <a16:creationId xmlns:a16="http://schemas.microsoft.com/office/drawing/2014/main" id="{17573A42-458A-4AE4-908B-6E3BF663463F}"/>
                  </a:ext>
                </a:extLst>
              </p:cNvPr>
              <p:cNvGrpSpPr/>
              <p:nvPr/>
            </p:nvGrpSpPr>
            <p:grpSpPr>
              <a:xfrm>
                <a:off x="1485377" y="1373960"/>
                <a:ext cx="152301" cy="421159"/>
                <a:chOff x="1485377" y="1373960"/>
                <a:chExt cx="152301" cy="421159"/>
              </a:xfrm>
              <a:solidFill>
                <a:schemeClr val="accent1"/>
              </a:solidFill>
            </p:grpSpPr>
            <p:sp>
              <p:nvSpPr>
                <p:cNvPr id="311" name="Freeform 40">
                  <a:extLst>
                    <a:ext uri="{FF2B5EF4-FFF2-40B4-BE49-F238E27FC236}">
                      <a16:creationId xmlns:a16="http://schemas.microsoft.com/office/drawing/2014/main" id="{08CD03F1-3E5D-4A61-92C8-3DF0ECCA82B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583285" y="1373960"/>
                  <a:ext cx="54393" cy="101017"/>
                </a:xfrm>
                <a:custGeom>
                  <a:avLst/>
                  <a:gdLst>
                    <a:gd name="T0" fmla="*/ 12 w 13"/>
                    <a:gd name="T1" fmla="*/ 0 h 24"/>
                    <a:gd name="T2" fmla="*/ 0 w 13"/>
                    <a:gd name="T3" fmla="*/ 12 h 24"/>
                    <a:gd name="T4" fmla="*/ 12 w 13"/>
                    <a:gd name="T5" fmla="*/ 24 h 24"/>
                    <a:gd name="T6" fmla="*/ 13 w 13"/>
                    <a:gd name="T7" fmla="*/ 24 h 24"/>
                    <a:gd name="T8" fmla="*/ 13 w 13"/>
                    <a:gd name="T9" fmla="*/ 0 h 24"/>
                    <a:gd name="T10" fmla="*/ 12 w 13"/>
                    <a:gd name="T11" fmla="*/ 0 h 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3" h="24">
                      <a:moveTo>
                        <a:pt x="12" y="0"/>
                      </a:moveTo>
                      <a:cubicBezTo>
                        <a:pt x="6" y="0"/>
                        <a:pt x="0" y="5"/>
                        <a:pt x="0" y="12"/>
                      </a:cubicBezTo>
                      <a:cubicBezTo>
                        <a:pt x="0" y="19"/>
                        <a:pt x="6" y="24"/>
                        <a:pt x="12" y="24"/>
                      </a:cubicBezTo>
                      <a:cubicBezTo>
                        <a:pt x="12" y="24"/>
                        <a:pt x="12" y="24"/>
                        <a:pt x="13" y="24"/>
                      </a:cubicBezTo>
                      <a:cubicBezTo>
                        <a:pt x="13" y="0"/>
                        <a:pt x="13" y="0"/>
                        <a:pt x="13" y="0"/>
                      </a:cubicBezTo>
                      <a:cubicBezTo>
                        <a:pt x="12" y="0"/>
                        <a:pt x="12" y="0"/>
                        <a:pt x="12" y="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312" name="Freeform 41">
                  <a:extLst>
                    <a:ext uri="{FF2B5EF4-FFF2-40B4-BE49-F238E27FC236}">
                      <a16:creationId xmlns:a16="http://schemas.microsoft.com/office/drawing/2014/main" id="{3271E5C2-CA1D-4B67-BD21-934D0CF3751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485377" y="1492071"/>
                  <a:ext cx="152301" cy="303048"/>
                </a:xfrm>
                <a:custGeom>
                  <a:avLst/>
                  <a:gdLst>
                    <a:gd name="T0" fmla="*/ 21 w 36"/>
                    <a:gd name="T1" fmla="*/ 0 h 72"/>
                    <a:gd name="T2" fmla="*/ 19 w 36"/>
                    <a:gd name="T3" fmla="*/ 1 h 72"/>
                    <a:gd name="T4" fmla="*/ 1 w 36"/>
                    <a:gd name="T5" fmla="*/ 23 h 72"/>
                    <a:gd name="T6" fmla="*/ 1 w 36"/>
                    <a:gd name="T7" fmla="*/ 28 h 72"/>
                    <a:gd name="T8" fmla="*/ 4 w 36"/>
                    <a:gd name="T9" fmla="*/ 30 h 72"/>
                    <a:gd name="T10" fmla="*/ 8 w 36"/>
                    <a:gd name="T11" fmla="*/ 30 h 72"/>
                    <a:gd name="T12" fmla="*/ 21 w 36"/>
                    <a:gd name="T13" fmla="*/ 14 h 72"/>
                    <a:gd name="T14" fmla="*/ 21 w 36"/>
                    <a:gd name="T15" fmla="*/ 72 h 72"/>
                    <a:gd name="T16" fmla="*/ 34 w 36"/>
                    <a:gd name="T17" fmla="*/ 72 h 72"/>
                    <a:gd name="T18" fmla="*/ 34 w 36"/>
                    <a:gd name="T19" fmla="*/ 40 h 72"/>
                    <a:gd name="T20" fmla="*/ 36 w 36"/>
                    <a:gd name="T21" fmla="*/ 40 h 72"/>
                    <a:gd name="T22" fmla="*/ 36 w 36"/>
                    <a:gd name="T23" fmla="*/ 0 h 72"/>
                    <a:gd name="T24" fmla="*/ 21 w 36"/>
                    <a:gd name="T25" fmla="*/ 0 h 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36" h="72">
                      <a:moveTo>
                        <a:pt x="21" y="0"/>
                      </a:moveTo>
                      <a:cubicBezTo>
                        <a:pt x="21" y="0"/>
                        <a:pt x="20" y="1"/>
                        <a:pt x="19" y="1"/>
                      </a:cubicBezTo>
                      <a:cubicBezTo>
                        <a:pt x="1" y="23"/>
                        <a:pt x="1" y="23"/>
                        <a:pt x="1" y="23"/>
                      </a:cubicBezTo>
                      <a:cubicBezTo>
                        <a:pt x="0" y="25"/>
                        <a:pt x="0" y="27"/>
                        <a:pt x="1" y="28"/>
                      </a:cubicBezTo>
                      <a:cubicBezTo>
                        <a:pt x="4" y="30"/>
                        <a:pt x="4" y="30"/>
                        <a:pt x="4" y="30"/>
                      </a:cubicBezTo>
                      <a:cubicBezTo>
                        <a:pt x="5" y="31"/>
                        <a:pt x="7" y="31"/>
                        <a:pt x="8" y="30"/>
                      </a:cubicBezTo>
                      <a:cubicBezTo>
                        <a:pt x="21" y="14"/>
                        <a:pt x="21" y="14"/>
                        <a:pt x="21" y="14"/>
                      </a:cubicBezTo>
                      <a:cubicBezTo>
                        <a:pt x="21" y="72"/>
                        <a:pt x="21" y="72"/>
                        <a:pt x="21" y="72"/>
                      </a:cubicBezTo>
                      <a:cubicBezTo>
                        <a:pt x="34" y="72"/>
                        <a:pt x="34" y="72"/>
                        <a:pt x="34" y="72"/>
                      </a:cubicBezTo>
                      <a:cubicBezTo>
                        <a:pt x="34" y="40"/>
                        <a:pt x="34" y="40"/>
                        <a:pt x="34" y="40"/>
                      </a:cubicBezTo>
                      <a:cubicBezTo>
                        <a:pt x="36" y="40"/>
                        <a:pt x="36" y="40"/>
                        <a:pt x="36" y="40"/>
                      </a:cubicBezTo>
                      <a:cubicBezTo>
                        <a:pt x="36" y="0"/>
                        <a:pt x="36" y="0"/>
                        <a:pt x="36" y="0"/>
                      </a:cubicBezTo>
                      <a:cubicBezTo>
                        <a:pt x="21" y="0"/>
                        <a:pt x="21" y="0"/>
                        <a:pt x="21" y="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</p:grpSp>
        </p:grpSp>
        <p:grpSp>
          <p:nvGrpSpPr>
            <p:cNvPr id="303" name="Group 302">
              <a:extLst>
                <a:ext uri="{FF2B5EF4-FFF2-40B4-BE49-F238E27FC236}">
                  <a16:creationId xmlns:a16="http://schemas.microsoft.com/office/drawing/2014/main" id="{C6E61311-494A-4650-AC7B-DF22C5B9CCD9}"/>
                </a:ext>
              </a:extLst>
            </p:cNvPr>
            <p:cNvGrpSpPr/>
            <p:nvPr/>
          </p:nvGrpSpPr>
          <p:grpSpPr>
            <a:xfrm>
              <a:off x="8931362" y="2200437"/>
              <a:ext cx="235256" cy="657265"/>
              <a:chOff x="1950051" y="1373960"/>
              <a:chExt cx="150746" cy="421159"/>
            </a:xfrm>
            <a:solidFill>
              <a:schemeClr val="accent1">
                <a:lumMod val="75000"/>
              </a:schemeClr>
            </a:solidFill>
          </p:grpSpPr>
          <p:sp>
            <p:nvSpPr>
              <p:cNvPr id="307" name="Freeform 42">
                <a:extLst>
                  <a:ext uri="{FF2B5EF4-FFF2-40B4-BE49-F238E27FC236}">
                    <a16:creationId xmlns:a16="http://schemas.microsoft.com/office/drawing/2014/main" id="{389F9AF9-65A4-42EB-9CC2-86273D6A180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50051" y="1373960"/>
                <a:ext cx="49731" cy="101017"/>
              </a:xfrm>
              <a:custGeom>
                <a:avLst/>
                <a:gdLst>
                  <a:gd name="T0" fmla="*/ 12 w 12"/>
                  <a:gd name="T1" fmla="*/ 12 h 24"/>
                  <a:gd name="T2" fmla="*/ 0 w 12"/>
                  <a:gd name="T3" fmla="*/ 0 h 24"/>
                  <a:gd name="T4" fmla="*/ 0 w 12"/>
                  <a:gd name="T5" fmla="*/ 24 h 24"/>
                  <a:gd name="T6" fmla="*/ 12 w 12"/>
                  <a:gd name="T7" fmla="*/ 12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2" h="24">
                    <a:moveTo>
                      <a:pt x="12" y="12"/>
                    </a:moveTo>
                    <a:cubicBezTo>
                      <a:pt x="12" y="6"/>
                      <a:pt x="7" y="0"/>
                      <a:pt x="0" y="0"/>
                    </a:cubicBezTo>
                    <a:cubicBezTo>
                      <a:pt x="0" y="24"/>
                      <a:pt x="0" y="24"/>
                      <a:pt x="0" y="24"/>
                    </a:cubicBezTo>
                    <a:cubicBezTo>
                      <a:pt x="7" y="24"/>
                      <a:pt x="12" y="19"/>
                      <a:pt x="12" y="12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308" name="Freeform 43">
                <a:extLst>
                  <a:ext uri="{FF2B5EF4-FFF2-40B4-BE49-F238E27FC236}">
                    <a16:creationId xmlns:a16="http://schemas.microsoft.com/office/drawing/2014/main" id="{20969EF7-5A17-4446-B653-26381AD0643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50051" y="1492071"/>
                <a:ext cx="150746" cy="303048"/>
              </a:xfrm>
              <a:custGeom>
                <a:avLst/>
                <a:gdLst>
                  <a:gd name="T0" fmla="*/ 35 w 36"/>
                  <a:gd name="T1" fmla="*/ 23 h 72"/>
                  <a:gd name="T2" fmla="*/ 16 w 36"/>
                  <a:gd name="T3" fmla="*/ 1 h 72"/>
                  <a:gd name="T4" fmla="*/ 14 w 36"/>
                  <a:gd name="T5" fmla="*/ 0 h 72"/>
                  <a:gd name="T6" fmla="*/ 14 w 36"/>
                  <a:gd name="T7" fmla="*/ 0 h 72"/>
                  <a:gd name="T8" fmla="*/ 0 w 36"/>
                  <a:gd name="T9" fmla="*/ 0 h 72"/>
                  <a:gd name="T10" fmla="*/ 0 w 36"/>
                  <a:gd name="T11" fmla="*/ 40 h 72"/>
                  <a:gd name="T12" fmla="*/ 2 w 36"/>
                  <a:gd name="T13" fmla="*/ 40 h 72"/>
                  <a:gd name="T14" fmla="*/ 2 w 36"/>
                  <a:gd name="T15" fmla="*/ 72 h 72"/>
                  <a:gd name="T16" fmla="*/ 14 w 36"/>
                  <a:gd name="T17" fmla="*/ 72 h 72"/>
                  <a:gd name="T18" fmla="*/ 14 w 36"/>
                  <a:gd name="T19" fmla="*/ 14 h 72"/>
                  <a:gd name="T20" fmla="*/ 28 w 36"/>
                  <a:gd name="T21" fmla="*/ 30 h 72"/>
                  <a:gd name="T22" fmla="*/ 32 w 36"/>
                  <a:gd name="T23" fmla="*/ 30 h 72"/>
                  <a:gd name="T24" fmla="*/ 35 w 36"/>
                  <a:gd name="T25" fmla="*/ 28 h 72"/>
                  <a:gd name="T26" fmla="*/ 35 w 36"/>
                  <a:gd name="T27" fmla="*/ 23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6" h="72">
                    <a:moveTo>
                      <a:pt x="35" y="23"/>
                    </a:moveTo>
                    <a:cubicBezTo>
                      <a:pt x="16" y="1"/>
                      <a:pt x="16" y="1"/>
                      <a:pt x="16" y="1"/>
                    </a:cubicBezTo>
                    <a:cubicBezTo>
                      <a:pt x="16" y="1"/>
                      <a:pt x="15" y="0"/>
                      <a:pt x="14" y="0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40"/>
                      <a:pt x="0" y="40"/>
                      <a:pt x="0" y="40"/>
                    </a:cubicBezTo>
                    <a:cubicBezTo>
                      <a:pt x="2" y="40"/>
                      <a:pt x="2" y="40"/>
                      <a:pt x="2" y="40"/>
                    </a:cubicBezTo>
                    <a:cubicBezTo>
                      <a:pt x="2" y="72"/>
                      <a:pt x="2" y="72"/>
                      <a:pt x="2" y="72"/>
                    </a:cubicBezTo>
                    <a:cubicBezTo>
                      <a:pt x="14" y="72"/>
                      <a:pt x="14" y="72"/>
                      <a:pt x="14" y="72"/>
                    </a:cubicBezTo>
                    <a:cubicBezTo>
                      <a:pt x="14" y="14"/>
                      <a:pt x="14" y="14"/>
                      <a:pt x="14" y="14"/>
                    </a:cubicBezTo>
                    <a:cubicBezTo>
                      <a:pt x="28" y="30"/>
                      <a:pt x="28" y="30"/>
                      <a:pt x="28" y="30"/>
                    </a:cubicBezTo>
                    <a:cubicBezTo>
                      <a:pt x="29" y="31"/>
                      <a:pt x="31" y="31"/>
                      <a:pt x="32" y="30"/>
                    </a:cubicBezTo>
                    <a:cubicBezTo>
                      <a:pt x="35" y="28"/>
                      <a:pt x="35" y="28"/>
                      <a:pt x="35" y="28"/>
                    </a:cubicBezTo>
                    <a:cubicBezTo>
                      <a:pt x="36" y="27"/>
                      <a:pt x="36" y="25"/>
                      <a:pt x="35" y="23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dirty="0"/>
              </a:p>
            </p:txBody>
          </p:sp>
        </p:grpSp>
        <p:grpSp>
          <p:nvGrpSpPr>
            <p:cNvPr id="304" name="Group 303">
              <a:extLst>
                <a:ext uri="{FF2B5EF4-FFF2-40B4-BE49-F238E27FC236}">
                  <a16:creationId xmlns:a16="http://schemas.microsoft.com/office/drawing/2014/main" id="{98A7B00B-422C-42E5-BA8B-2C6BECA6548E}"/>
                </a:ext>
              </a:extLst>
            </p:cNvPr>
            <p:cNvGrpSpPr/>
            <p:nvPr/>
          </p:nvGrpSpPr>
          <p:grpSpPr>
            <a:xfrm>
              <a:off x="8693679" y="2200437"/>
              <a:ext cx="237683" cy="657265"/>
              <a:chOff x="1797750" y="1373960"/>
              <a:chExt cx="152301" cy="421159"/>
            </a:xfrm>
            <a:solidFill>
              <a:schemeClr val="bg1">
                <a:lumMod val="85000"/>
              </a:schemeClr>
            </a:solidFill>
          </p:grpSpPr>
          <p:sp>
            <p:nvSpPr>
              <p:cNvPr id="305" name="Freeform 44">
                <a:extLst>
                  <a:ext uri="{FF2B5EF4-FFF2-40B4-BE49-F238E27FC236}">
                    <a16:creationId xmlns:a16="http://schemas.microsoft.com/office/drawing/2014/main" id="{0D562FF8-C228-4F25-9E7D-97224B3BC09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98766" y="1373960"/>
                <a:ext cx="51284" cy="101017"/>
              </a:xfrm>
              <a:custGeom>
                <a:avLst/>
                <a:gdLst>
                  <a:gd name="T0" fmla="*/ 12 w 12"/>
                  <a:gd name="T1" fmla="*/ 0 h 24"/>
                  <a:gd name="T2" fmla="*/ 0 w 12"/>
                  <a:gd name="T3" fmla="*/ 12 h 24"/>
                  <a:gd name="T4" fmla="*/ 12 w 12"/>
                  <a:gd name="T5" fmla="*/ 24 h 24"/>
                  <a:gd name="T6" fmla="*/ 12 w 12"/>
                  <a:gd name="T7" fmla="*/ 24 h 24"/>
                  <a:gd name="T8" fmla="*/ 12 w 12"/>
                  <a:gd name="T9" fmla="*/ 0 h 24"/>
                  <a:gd name="T10" fmla="*/ 12 w 12"/>
                  <a:gd name="T11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2" h="24">
                    <a:moveTo>
                      <a:pt x="12" y="0"/>
                    </a:moveTo>
                    <a:cubicBezTo>
                      <a:pt x="5" y="0"/>
                      <a:pt x="0" y="5"/>
                      <a:pt x="0" y="12"/>
                    </a:cubicBezTo>
                    <a:cubicBezTo>
                      <a:pt x="0" y="19"/>
                      <a:pt x="5" y="24"/>
                      <a:pt x="12" y="24"/>
                    </a:cubicBezTo>
                    <a:cubicBezTo>
                      <a:pt x="12" y="24"/>
                      <a:pt x="12" y="24"/>
                      <a:pt x="12" y="24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12" y="0"/>
                      <a:pt x="12" y="0"/>
                      <a:pt x="12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306" name="Freeform 45">
                <a:extLst>
                  <a:ext uri="{FF2B5EF4-FFF2-40B4-BE49-F238E27FC236}">
                    <a16:creationId xmlns:a16="http://schemas.microsoft.com/office/drawing/2014/main" id="{8ABC5701-BF9C-4346-85EC-6C6F84CAF0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97750" y="1492071"/>
                <a:ext cx="152301" cy="303048"/>
              </a:xfrm>
              <a:custGeom>
                <a:avLst/>
                <a:gdLst>
                  <a:gd name="T0" fmla="*/ 22 w 36"/>
                  <a:gd name="T1" fmla="*/ 0 h 72"/>
                  <a:gd name="T2" fmla="*/ 20 w 36"/>
                  <a:gd name="T3" fmla="*/ 1 h 72"/>
                  <a:gd name="T4" fmla="*/ 1 w 36"/>
                  <a:gd name="T5" fmla="*/ 23 h 72"/>
                  <a:gd name="T6" fmla="*/ 1 w 36"/>
                  <a:gd name="T7" fmla="*/ 28 h 72"/>
                  <a:gd name="T8" fmla="*/ 4 w 36"/>
                  <a:gd name="T9" fmla="*/ 30 h 72"/>
                  <a:gd name="T10" fmla="*/ 9 w 36"/>
                  <a:gd name="T11" fmla="*/ 30 h 72"/>
                  <a:gd name="T12" fmla="*/ 22 w 36"/>
                  <a:gd name="T13" fmla="*/ 14 h 72"/>
                  <a:gd name="T14" fmla="*/ 22 w 36"/>
                  <a:gd name="T15" fmla="*/ 72 h 72"/>
                  <a:gd name="T16" fmla="*/ 34 w 36"/>
                  <a:gd name="T17" fmla="*/ 72 h 72"/>
                  <a:gd name="T18" fmla="*/ 34 w 36"/>
                  <a:gd name="T19" fmla="*/ 40 h 72"/>
                  <a:gd name="T20" fmla="*/ 36 w 36"/>
                  <a:gd name="T21" fmla="*/ 40 h 72"/>
                  <a:gd name="T22" fmla="*/ 36 w 36"/>
                  <a:gd name="T23" fmla="*/ 0 h 72"/>
                  <a:gd name="T24" fmla="*/ 22 w 36"/>
                  <a:gd name="T25" fmla="*/ 0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6" h="72">
                    <a:moveTo>
                      <a:pt x="22" y="0"/>
                    </a:moveTo>
                    <a:cubicBezTo>
                      <a:pt x="21" y="0"/>
                      <a:pt x="20" y="1"/>
                      <a:pt x="20" y="1"/>
                    </a:cubicBezTo>
                    <a:cubicBezTo>
                      <a:pt x="1" y="23"/>
                      <a:pt x="1" y="23"/>
                      <a:pt x="1" y="23"/>
                    </a:cubicBezTo>
                    <a:cubicBezTo>
                      <a:pt x="0" y="25"/>
                      <a:pt x="0" y="27"/>
                      <a:pt x="1" y="28"/>
                    </a:cubicBezTo>
                    <a:cubicBezTo>
                      <a:pt x="4" y="30"/>
                      <a:pt x="4" y="30"/>
                      <a:pt x="4" y="30"/>
                    </a:cubicBezTo>
                    <a:cubicBezTo>
                      <a:pt x="6" y="31"/>
                      <a:pt x="7" y="31"/>
                      <a:pt x="9" y="30"/>
                    </a:cubicBezTo>
                    <a:cubicBezTo>
                      <a:pt x="22" y="14"/>
                      <a:pt x="22" y="14"/>
                      <a:pt x="22" y="14"/>
                    </a:cubicBezTo>
                    <a:cubicBezTo>
                      <a:pt x="22" y="72"/>
                      <a:pt x="22" y="72"/>
                      <a:pt x="22" y="72"/>
                    </a:cubicBezTo>
                    <a:cubicBezTo>
                      <a:pt x="34" y="72"/>
                      <a:pt x="34" y="72"/>
                      <a:pt x="34" y="72"/>
                    </a:cubicBezTo>
                    <a:cubicBezTo>
                      <a:pt x="34" y="40"/>
                      <a:pt x="34" y="40"/>
                      <a:pt x="34" y="40"/>
                    </a:cubicBezTo>
                    <a:cubicBezTo>
                      <a:pt x="36" y="40"/>
                      <a:pt x="36" y="40"/>
                      <a:pt x="36" y="40"/>
                    </a:cubicBezTo>
                    <a:cubicBezTo>
                      <a:pt x="36" y="0"/>
                      <a:pt x="36" y="0"/>
                      <a:pt x="36" y="0"/>
                    </a:cubicBezTo>
                    <a:cubicBezTo>
                      <a:pt x="22" y="0"/>
                      <a:pt x="22" y="0"/>
                      <a:pt x="22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  <p:grpSp>
          <p:nvGrpSpPr>
            <p:cNvPr id="341" name="Group 340">
              <a:extLst>
                <a:ext uri="{FF2B5EF4-FFF2-40B4-BE49-F238E27FC236}">
                  <a16:creationId xmlns:a16="http://schemas.microsoft.com/office/drawing/2014/main" id="{E87BF8F0-4BE9-4A94-B356-AC232F5625C4}"/>
                </a:ext>
              </a:extLst>
            </p:cNvPr>
            <p:cNvGrpSpPr/>
            <p:nvPr/>
          </p:nvGrpSpPr>
          <p:grpSpPr>
            <a:xfrm>
              <a:off x="9195425" y="2199669"/>
              <a:ext cx="471599" cy="658800"/>
              <a:chOff x="3525896" y="1900795"/>
              <a:chExt cx="303046" cy="421158"/>
            </a:xfrm>
          </p:grpSpPr>
          <p:grpSp>
            <p:nvGrpSpPr>
              <p:cNvPr id="342" name="Group 341">
                <a:extLst>
                  <a:ext uri="{FF2B5EF4-FFF2-40B4-BE49-F238E27FC236}">
                    <a16:creationId xmlns:a16="http://schemas.microsoft.com/office/drawing/2014/main" id="{CF0A4B3A-1847-425E-B2B4-4BD29765AAB0}"/>
                  </a:ext>
                </a:extLst>
              </p:cNvPr>
              <p:cNvGrpSpPr/>
              <p:nvPr/>
            </p:nvGrpSpPr>
            <p:grpSpPr>
              <a:xfrm>
                <a:off x="3678196" y="1900795"/>
                <a:ext cx="150746" cy="421158"/>
                <a:chOff x="3678197" y="1900795"/>
                <a:chExt cx="150746" cy="421158"/>
              </a:xfrm>
              <a:solidFill>
                <a:schemeClr val="bg1">
                  <a:lumMod val="75000"/>
                </a:schemeClr>
              </a:solidFill>
            </p:grpSpPr>
            <p:sp>
              <p:nvSpPr>
                <p:cNvPr id="346" name="Freeform 90">
                  <a:extLst>
                    <a:ext uri="{FF2B5EF4-FFF2-40B4-BE49-F238E27FC236}">
                      <a16:creationId xmlns:a16="http://schemas.microsoft.com/office/drawing/2014/main" id="{5BE4287A-579F-4FE5-AF05-FF09FCC5992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678197" y="1900795"/>
                  <a:ext cx="46623" cy="101016"/>
                </a:xfrm>
                <a:custGeom>
                  <a:avLst/>
                  <a:gdLst>
                    <a:gd name="T0" fmla="*/ 11 w 11"/>
                    <a:gd name="T1" fmla="*/ 12 h 24"/>
                    <a:gd name="T2" fmla="*/ 0 w 11"/>
                    <a:gd name="T3" fmla="*/ 0 h 24"/>
                    <a:gd name="T4" fmla="*/ 0 w 11"/>
                    <a:gd name="T5" fmla="*/ 24 h 24"/>
                    <a:gd name="T6" fmla="*/ 11 w 11"/>
                    <a:gd name="T7" fmla="*/ 12 h 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1" h="24">
                      <a:moveTo>
                        <a:pt x="11" y="12"/>
                      </a:moveTo>
                      <a:cubicBezTo>
                        <a:pt x="11" y="6"/>
                        <a:pt x="6" y="1"/>
                        <a:pt x="0" y="0"/>
                      </a:cubicBezTo>
                      <a:cubicBezTo>
                        <a:pt x="0" y="24"/>
                        <a:pt x="0" y="24"/>
                        <a:pt x="0" y="24"/>
                      </a:cubicBezTo>
                      <a:cubicBezTo>
                        <a:pt x="6" y="24"/>
                        <a:pt x="11" y="19"/>
                        <a:pt x="11" y="12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347" name="Freeform 91">
                  <a:extLst>
                    <a:ext uri="{FF2B5EF4-FFF2-40B4-BE49-F238E27FC236}">
                      <a16:creationId xmlns:a16="http://schemas.microsoft.com/office/drawing/2014/main" id="{7757102B-B860-493A-A85E-65B9223D73D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678197" y="2018906"/>
                  <a:ext cx="150746" cy="303047"/>
                </a:xfrm>
                <a:custGeom>
                  <a:avLst/>
                  <a:gdLst>
                    <a:gd name="T0" fmla="*/ 35 w 36"/>
                    <a:gd name="T1" fmla="*/ 24 h 72"/>
                    <a:gd name="T2" fmla="*/ 16 w 36"/>
                    <a:gd name="T3" fmla="*/ 2 h 72"/>
                    <a:gd name="T4" fmla="*/ 14 w 36"/>
                    <a:gd name="T5" fmla="*/ 1 h 72"/>
                    <a:gd name="T6" fmla="*/ 14 w 36"/>
                    <a:gd name="T7" fmla="*/ 0 h 72"/>
                    <a:gd name="T8" fmla="*/ 0 w 36"/>
                    <a:gd name="T9" fmla="*/ 0 h 72"/>
                    <a:gd name="T10" fmla="*/ 0 w 36"/>
                    <a:gd name="T11" fmla="*/ 40 h 72"/>
                    <a:gd name="T12" fmla="*/ 1 w 36"/>
                    <a:gd name="T13" fmla="*/ 40 h 72"/>
                    <a:gd name="T14" fmla="*/ 1 w 36"/>
                    <a:gd name="T15" fmla="*/ 72 h 72"/>
                    <a:gd name="T16" fmla="*/ 14 w 36"/>
                    <a:gd name="T17" fmla="*/ 72 h 72"/>
                    <a:gd name="T18" fmla="*/ 14 w 36"/>
                    <a:gd name="T19" fmla="*/ 14 h 72"/>
                    <a:gd name="T20" fmla="*/ 27 w 36"/>
                    <a:gd name="T21" fmla="*/ 30 h 72"/>
                    <a:gd name="T22" fmla="*/ 31 w 36"/>
                    <a:gd name="T23" fmla="*/ 30 h 72"/>
                    <a:gd name="T24" fmla="*/ 34 w 36"/>
                    <a:gd name="T25" fmla="*/ 28 h 72"/>
                    <a:gd name="T26" fmla="*/ 35 w 36"/>
                    <a:gd name="T27" fmla="*/ 24 h 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36" h="72">
                      <a:moveTo>
                        <a:pt x="35" y="24"/>
                      </a:moveTo>
                      <a:cubicBezTo>
                        <a:pt x="16" y="2"/>
                        <a:pt x="16" y="2"/>
                        <a:pt x="16" y="2"/>
                      </a:cubicBezTo>
                      <a:cubicBezTo>
                        <a:pt x="15" y="1"/>
                        <a:pt x="15" y="1"/>
                        <a:pt x="14" y="1"/>
                      </a:cubicBezTo>
                      <a:cubicBezTo>
                        <a:pt x="14" y="0"/>
                        <a:pt x="14" y="0"/>
                        <a:pt x="14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40"/>
                        <a:pt x="0" y="40"/>
                        <a:pt x="0" y="40"/>
                      </a:cubicBezTo>
                      <a:cubicBezTo>
                        <a:pt x="1" y="40"/>
                        <a:pt x="1" y="40"/>
                        <a:pt x="1" y="40"/>
                      </a:cubicBezTo>
                      <a:cubicBezTo>
                        <a:pt x="1" y="72"/>
                        <a:pt x="1" y="72"/>
                        <a:pt x="1" y="72"/>
                      </a:cubicBezTo>
                      <a:cubicBezTo>
                        <a:pt x="14" y="72"/>
                        <a:pt x="14" y="72"/>
                        <a:pt x="14" y="72"/>
                      </a:cubicBezTo>
                      <a:cubicBezTo>
                        <a:pt x="14" y="14"/>
                        <a:pt x="14" y="14"/>
                        <a:pt x="14" y="14"/>
                      </a:cubicBezTo>
                      <a:cubicBezTo>
                        <a:pt x="27" y="30"/>
                        <a:pt x="27" y="30"/>
                        <a:pt x="27" y="30"/>
                      </a:cubicBezTo>
                      <a:cubicBezTo>
                        <a:pt x="28" y="31"/>
                        <a:pt x="30" y="31"/>
                        <a:pt x="31" y="30"/>
                      </a:cubicBezTo>
                      <a:cubicBezTo>
                        <a:pt x="34" y="28"/>
                        <a:pt x="34" y="28"/>
                        <a:pt x="34" y="28"/>
                      </a:cubicBezTo>
                      <a:cubicBezTo>
                        <a:pt x="36" y="27"/>
                        <a:pt x="36" y="25"/>
                        <a:pt x="35" y="24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 dirty="0"/>
                </a:p>
              </p:txBody>
            </p:sp>
          </p:grpSp>
          <p:grpSp>
            <p:nvGrpSpPr>
              <p:cNvPr id="343" name="Group 342">
                <a:extLst>
                  <a:ext uri="{FF2B5EF4-FFF2-40B4-BE49-F238E27FC236}">
                    <a16:creationId xmlns:a16="http://schemas.microsoft.com/office/drawing/2014/main" id="{4F41E5B9-3D2F-4D44-ADDA-4F1E0AAEA37B}"/>
                  </a:ext>
                </a:extLst>
              </p:cNvPr>
              <p:cNvGrpSpPr/>
              <p:nvPr/>
            </p:nvGrpSpPr>
            <p:grpSpPr>
              <a:xfrm>
                <a:off x="3525896" y="1900795"/>
                <a:ext cx="152301" cy="421158"/>
                <a:chOff x="3525896" y="1900795"/>
                <a:chExt cx="152301" cy="421158"/>
              </a:xfrm>
              <a:solidFill>
                <a:schemeClr val="bg1">
                  <a:lumMod val="85000"/>
                </a:schemeClr>
              </a:solidFill>
            </p:grpSpPr>
            <p:sp>
              <p:nvSpPr>
                <p:cNvPr id="344" name="Freeform 92">
                  <a:extLst>
                    <a:ext uri="{FF2B5EF4-FFF2-40B4-BE49-F238E27FC236}">
                      <a16:creationId xmlns:a16="http://schemas.microsoft.com/office/drawing/2014/main" id="{8FA15ECF-E180-4FAA-8B7D-E1A7390465D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623803" y="1900795"/>
                  <a:ext cx="54393" cy="101016"/>
                </a:xfrm>
                <a:custGeom>
                  <a:avLst/>
                  <a:gdLst>
                    <a:gd name="T0" fmla="*/ 12 w 13"/>
                    <a:gd name="T1" fmla="*/ 0 h 24"/>
                    <a:gd name="T2" fmla="*/ 0 w 13"/>
                    <a:gd name="T3" fmla="*/ 12 h 24"/>
                    <a:gd name="T4" fmla="*/ 12 w 13"/>
                    <a:gd name="T5" fmla="*/ 24 h 24"/>
                    <a:gd name="T6" fmla="*/ 13 w 13"/>
                    <a:gd name="T7" fmla="*/ 24 h 24"/>
                    <a:gd name="T8" fmla="*/ 13 w 13"/>
                    <a:gd name="T9" fmla="*/ 0 h 24"/>
                    <a:gd name="T10" fmla="*/ 12 w 13"/>
                    <a:gd name="T11" fmla="*/ 0 h 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3" h="24">
                      <a:moveTo>
                        <a:pt x="12" y="0"/>
                      </a:moveTo>
                      <a:cubicBezTo>
                        <a:pt x="6" y="0"/>
                        <a:pt x="0" y="6"/>
                        <a:pt x="0" y="12"/>
                      </a:cubicBezTo>
                      <a:cubicBezTo>
                        <a:pt x="0" y="19"/>
                        <a:pt x="6" y="24"/>
                        <a:pt x="12" y="24"/>
                      </a:cubicBezTo>
                      <a:cubicBezTo>
                        <a:pt x="12" y="24"/>
                        <a:pt x="13" y="24"/>
                        <a:pt x="13" y="24"/>
                      </a:cubicBezTo>
                      <a:cubicBezTo>
                        <a:pt x="13" y="0"/>
                        <a:pt x="13" y="0"/>
                        <a:pt x="13" y="0"/>
                      </a:cubicBezTo>
                      <a:cubicBezTo>
                        <a:pt x="13" y="0"/>
                        <a:pt x="12" y="0"/>
                        <a:pt x="12" y="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345" name="Freeform 93">
                  <a:extLst>
                    <a:ext uri="{FF2B5EF4-FFF2-40B4-BE49-F238E27FC236}">
                      <a16:creationId xmlns:a16="http://schemas.microsoft.com/office/drawing/2014/main" id="{E6BC3F85-46C7-4357-8683-8CB65A3A6D1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525896" y="2018906"/>
                  <a:ext cx="152301" cy="303047"/>
                </a:xfrm>
                <a:custGeom>
                  <a:avLst/>
                  <a:gdLst>
                    <a:gd name="T0" fmla="*/ 21 w 36"/>
                    <a:gd name="T1" fmla="*/ 1 h 72"/>
                    <a:gd name="T2" fmla="*/ 19 w 36"/>
                    <a:gd name="T3" fmla="*/ 2 h 72"/>
                    <a:gd name="T4" fmla="*/ 1 w 36"/>
                    <a:gd name="T5" fmla="*/ 24 h 72"/>
                    <a:gd name="T6" fmla="*/ 1 w 36"/>
                    <a:gd name="T7" fmla="*/ 28 h 72"/>
                    <a:gd name="T8" fmla="*/ 4 w 36"/>
                    <a:gd name="T9" fmla="*/ 30 h 72"/>
                    <a:gd name="T10" fmla="*/ 8 w 36"/>
                    <a:gd name="T11" fmla="*/ 30 h 72"/>
                    <a:gd name="T12" fmla="*/ 21 w 36"/>
                    <a:gd name="T13" fmla="*/ 14 h 72"/>
                    <a:gd name="T14" fmla="*/ 21 w 36"/>
                    <a:gd name="T15" fmla="*/ 72 h 72"/>
                    <a:gd name="T16" fmla="*/ 34 w 36"/>
                    <a:gd name="T17" fmla="*/ 72 h 72"/>
                    <a:gd name="T18" fmla="*/ 34 w 36"/>
                    <a:gd name="T19" fmla="*/ 40 h 72"/>
                    <a:gd name="T20" fmla="*/ 36 w 36"/>
                    <a:gd name="T21" fmla="*/ 40 h 72"/>
                    <a:gd name="T22" fmla="*/ 36 w 36"/>
                    <a:gd name="T23" fmla="*/ 0 h 72"/>
                    <a:gd name="T24" fmla="*/ 21 w 36"/>
                    <a:gd name="T25" fmla="*/ 0 h 72"/>
                    <a:gd name="T26" fmla="*/ 21 w 36"/>
                    <a:gd name="T27" fmla="*/ 1 h 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36" h="72">
                      <a:moveTo>
                        <a:pt x="21" y="1"/>
                      </a:moveTo>
                      <a:cubicBezTo>
                        <a:pt x="21" y="1"/>
                        <a:pt x="20" y="1"/>
                        <a:pt x="19" y="2"/>
                      </a:cubicBezTo>
                      <a:cubicBezTo>
                        <a:pt x="1" y="24"/>
                        <a:pt x="1" y="24"/>
                        <a:pt x="1" y="24"/>
                      </a:cubicBezTo>
                      <a:cubicBezTo>
                        <a:pt x="0" y="25"/>
                        <a:pt x="0" y="27"/>
                        <a:pt x="1" y="28"/>
                      </a:cubicBezTo>
                      <a:cubicBezTo>
                        <a:pt x="4" y="30"/>
                        <a:pt x="4" y="30"/>
                        <a:pt x="4" y="30"/>
                      </a:cubicBezTo>
                      <a:cubicBezTo>
                        <a:pt x="5" y="31"/>
                        <a:pt x="7" y="31"/>
                        <a:pt x="8" y="30"/>
                      </a:cubicBezTo>
                      <a:cubicBezTo>
                        <a:pt x="21" y="14"/>
                        <a:pt x="21" y="14"/>
                        <a:pt x="21" y="14"/>
                      </a:cubicBezTo>
                      <a:cubicBezTo>
                        <a:pt x="21" y="72"/>
                        <a:pt x="21" y="72"/>
                        <a:pt x="21" y="72"/>
                      </a:cubicBezTo>
                      <a:cubicBezTo>
                        <a:pt x="34" y="72"/>
                        <a:pt x="34" y="72"/>
                        <a:pt x="34" y="72"/>
                      </a:cubicBezTo>
                      <a:cubicBezTo>
                        <a:pt x="34" y="40"/>
                        <a:pt x="34" y="40"/>
                        <a:pt x="34" y="40"/>
                      </a:cubicBezTo>
                      <a:cubicBezTo>
                        <a:pt x="36" y="40"/>
                        <a:pt x="36" y="40"/>
                        <a:pt x="36" y="40"/>
                      </a:cubicBezTo>
                      <a:cubicBezTo>
                        <a:pt x="36" y="0"/>
                        <a:pt x="36" y="0"/>
                        <a:pt x="36" y="0"/>
                      </a:cubicBezTo>
                      <a:cubicBezTo>
                        <a:pt x="21" y="0"/>
                        <a:pt x="21" y="0"/>
                        <a:pt x="21" y="0"/>
                      </a:cubicBezTo>
                      <a:lnTo>
                        <a:pt x="21" y="1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</p:grpSp>
        </p:grpSp>
        <p:grpSp>
          <p:nvGrpSpPr>
            <p:cNvPr id="348" name="Group 347">
              <a:extLst>
                <a:ext uri="{FF2B5EF4-FFF2-40B4-BE49-F238E27FC236}">
                  <a16:creationId xmlns:a16="http://schemas.microsoft.com/office/drawing/2014/main" id="{C10B3C87-B76C-4BBE-B173-BB6C61753DEC}"/>
                </a:ext>
              </a:extLst>
            </p:cNvPr>
            <p:cNvGrpSpPr/>
            <p:nvPr/>
          </p:nvGrpSpPr>
          <p:grpSpPr>
            <a:xfrm>
              <a:off x="9676641" y="2199669"/>
              <a:ext cx="471600" cy="658800"/>
              <a:chOff x="3525896" y="1900795"/>
              <a:chExt cx="303047" cy="421158"/>
            </a:xfrm>
          </p:grpSpPr>
          <p:grpSp>
            <p:nvGrpSpPr>
              <p:cNvPr id="349" name="Group 348">
                <a:extLst>
                  <a:ext uri="{FF2B5EF4-FFF2-40B4-BE49-F238E27FC236}">
                    <a16:creationId xmlns:a16="http://schemas.microsoft.com/office/drawing/2014/main" id="{9647ECBA-3C1B-4C4D-9491-8471CFF3B0B4}"/>
                  </a:ext>
                </a:extLst>
              </p:cNvPr>
              <p:cNvGrpSpPr/>
              <p:nvPr/>
            </p:nvGrpSpPr>
            <p:grpSpPr>
              <a:xfrm>
                <a:off x="3678197" y="1900795"/>
                <a:ext cx="150746" cy="421158"/>
                <a:chOff x="3678197" y="1900795"/>
                <a:chExt cx="150746" cy="421158"/>
              </a:xfrm>
              <a:solidFill>
                <a:schemeClr val="bg1">
                  <a:lumMod val="75000"/>
                </a:schemeClr>
              </a:solidFill>
            </p:grpSpPr>
            <p:sp>
              <p:nvSpPr>
                <p:cNvPr id="353" name="Freeform 90">
                  <a:extLst>
                    <a:ext uri="{FF2B5EF4-FFF2-40B4-BE49-F238E27FC236}">
                      <a16:creationId xmlns:a16="http://schemas.microsoft.com/office/drawing/2014/main" id="{7AA04F27-927B-47CA-B521-E9286CA3ED9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678197" y="1900795"/>
                  <a:ext cx="46623" cy="101016"/>
                </a:xfrm>
                <a:custGeom>
                  <a:avLst/>
                  <a:gdLst>
                    <a:gd name="T0" fmla="*/ 11 w 11"/>
                    <a:gd name="T1" fmla="*/ 12 h 24"/>
                    <a:gd name="T2" fmla="*/ 0 w 11"/>
                    <a:gd name="T3" fmla="*/ 0 h 24"/>
                    <a:gd name="T4" fmla="*/ 0 w 11"/>
                    <a:gd name="T5" fmla="*/ 24 h 24"/>
                    <a:gd name="T6" fmla="*/ 11 w 11"/>
                    <a:gd name="T7" fmla="*/ 12 h 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1" h="24">
                      <a:moveTo>
                        <a:pt x="11" y="12"/>
                      </a:moveTo>
                      <a:cubicBezTo>
                        <a:pt x="11" y="6"/>
                        <a:pt x="6" y="1"/>
                        <a:pt x="0" y="0"/>
                      </a:cubicBezTo>
                      <a:cubicBezTo>
                        <a:pt x="0" y="24"/>
                        <a:pt x="0" y="24"/>
                        <a:pt x="0" y="24"/>
                      </a:cubicBezTo>
                      <a:cubicBezTo>
                        <a:pt x="6" y="24"/>
                        <a:pt x="11" y="19"/>
                        <a:pt x="11" y="12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354" name="Freeform 91">
                  <a:extLst>
                    <a:ext uri="{FF2B5EF4-FFF2-40B4-BE49-F238E27FC236}">
                      <a16:creationId xmlns:a16="http://schemas.microsoft.com/office/drawing/2014/main" id="{D189300E-578F-49FF-9C55-F183EC63993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678197" y="2018906"/>
                  <a:ext cx="150746" cy="303047"/>
                </a:xfrm>
                <a:custGeom>
                  <a:avLst/>
                  <a:gdLst>
                    <a:gd name="T0" fmla="*/ 35 w 36"/>
                    <a:gd name="T1" fmla="*/ 24 h 72"/>
                    <a:gd name="T2" fmla="*/ 16 w 36"/>
                    <a:gd name="T3" fmla="*/ 2 h 72"/>
                    <a:gd name="T4" fmla="*/ 14 w 36"/>
                    <a:gd name="T5" fmla="*/ 1 h 72"/>
                    <a:gd name="T6" fmla="*/ 14 w 36"/>
                    <a:gd name="T7" fmla="*/ 0 h 72"/>
                    <a:gd name="T8" fmla="*/ 0 w 36"/>
                    <a:gd name="T9" fmla="*/ 0 h 72"/>
                    <a:gd name="T10" fmla="*/ 0 w 36"/>
                    <a:gd name="T11" fmla="*/ 40 h 72"/>
                    <a:gd name="T12" fmla="*/ 1 w 36"/>
                    <a:gd name="T13" fmla="*/ 40 h 72"/>
                    <a:gd name="T14" fmla="*/ 1 w 36"/>
                    <a:gd name="T15" fmla="*/ 72 h 72"/>
                    <a:gd name="T16" fmla="*/ 14 w 36"/>
                    <a:gd name="T17" fmla="*/ 72 h 72"/>
                    <a:gd name="T18" fmla="*/ 14 w 36"/>
                    <a:gd name="T19" fmla="*/ 14 h 72"/>
                    <a:gd name="T20" fmla="*/ 27 w 36"/>
                    <a:gd name="T21" fmla="*/ 30 h 72"/>
                    <a:gd name="T22" fmla="*/ 31 w 36"/>
                    <a:gd name="T23" fmla="*/ 30 h 72"/>
                    <a:gd name="T24" fmla="*/ 34 w 36"/>
                    <a:gd name="T25" fmla="*/ 28 h 72"/>
                    <a:gd name="T26" fmla="*/ 35 w 36"/>
                    <a:gd name="T27" fmla="*/ 24 h 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36" h="72">
                      <a:moveTo>
                        <a:pt x="35" y="24"/>
                      </a:moveTo>
                      <a:cubicBezTo>
                        <a:pt x="16" y="2"/>
                        <a:pt x="16" y="2"/>
                        <a:pt x="16" y="2"/>
                      </a:cubicBezTo>
                      <a:cubicBezTo>
                        <a:pt x="15" y="1"/>
                        <a:pt x="15" y="1"/>
                        <a:pt x="14" y="1"/>
                      </a:cubicBezTo>
                      <a:cubicBezTo>
                        <a:pt x="14" y="0"/>
                        <a:pt x="14" y="0"/>
                        <a:pt x="14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40"/>
                        <a:pt x="0" y="40"/>
                        <a:pt x="0" y="40"/>
                      </a:cubicBezTo>
                      <a:cubicBezTo>
                        <a:pt x="1" y="40"/>
                        <a:pt x="1" y="40"/>
                        <a:pt x="1" y="40"/>
                      </a:cubicBezTo>
                      <a:cubicBezTo>
                        <a:pt x="1" y="72"/>
                        <a:pt x="1" y="72"/>
                        <a:pt x="1" y="72"/>
                      </a:cubicBezTo>
                      <a:cubicBezTo>
                        <a:pt x="14" y="72"/>
                        <a:pt x="14" y="72"/>
                        <a:pt x="14" y="72"/>
                      </a:cubicBezTo>
                      <a:cubicBezTo>
                        <a:pt x="14" y="14"/>
                        <a:pt x="14" y="14"/>
                        <a:pt x="14" y="14"/>
                      </a:cubicBezTo>
                      <a:cubicBezTo>
                        <a:pt x="27" y="30"/>
                        <a:pt x="27" y="30"/>
                        <a:pt x="27" y="30"/>
                      </a:cubicBezTo>
                      <a:cubicBezTo>
                        <a:pt x="28" y="31"/>
                        <a:pt x="30" y="31"/>
                        <a:pt x="31" y="30"/>
                      </a:cubicBezTo>
                      <a:cubicBezTo>
                        <a:pt x="34" y="28"/>
                        <a:pt x="34" y="28"/>
                        <a:pt x="34" y="28"/>
                      </a:cubicBezTo>
                      <a:cubicBezTo>
                        <a:pt x="36" y="27"/>
                        <a:pt x="36" y="25"/>
                        <a:pt x="35" y="24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</p:grpSp>
          <p:grpSp>
            <p:nvGrpSpPr>
              <p:cNvPr id="350" name="Group 349">
                <a:extLst>
                  <a:ext uri="{FF2B5EF4-FFF2-40B4-BE49-F238E27FC236}">
                    <a16:creationId xmlns:a16="http://schemas.microsoft.com/office/drawing/2014/main" id="{56E86284-D20B-4950-88FA-38231FA2E528}"/>
                  </a:ext>
                </a:extLst>
              </p:cNvPr>
              <p:cNvGrpSpPr/>
              <p:nvPr/>
            </p:nvGrpSpPr>
            <p:grpSpPr>
              <a:xfrm>
                <a:off x="3525896" y="1900795"/>
                <a:ext cx="152301" cy="421158"/>
                <a:chOff x="3525896" y="1900795"/>
                <a:chExt cx="152301" cy="421158"/>
              </a:xfrm>
              <a:solidFill>
                <a:schemeClr val="bg1">
                  <a:lumMod val="85000"/>
                </a:schemeClr>
              </a:solidFill>
            </p:grpSpPr>
            <p:sp>
              <p:nvSpPr>
                <p:cNvPr id="351" name="Freeform 92">
                  <a:extLst>
                    <a:ext uri="{FF2B5EF4-FFF2-40B4-BE49-F238E27FC236}">
                      <a16:creationId xmlns:a16="http://schemas.microsoft.com/office/drawing/2014/main" id="{CBBC6295-B41C-4A2C-B492-B0D8B30BDB2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623803" y="1900795"/>
                  <a:ext cx="54393" cy="101016"/>
                </a:xfrm>
                <a:custGeom>
                  <a:avLst/>
                  <a:gdLst>
                    <a:gd name="T0" fmla="*/ 12 w 13"/>
                    <a:gd name="T1" fmla="*/ 0 h 24"/>
                    <a:gd name="T2" fmla="*/ 0 w 13"/>
                    <a:gd name="T3" fmla="*/ 12 h 24"/>
                    <a:gd name="T4" fmla="*/ 12 w 13"/>
                    <a:gd name="T5" fmla="*/ 24 h 24"/>
                    <a:gd name="T6" fmla="*/ 13 w 13"/>
                    <a:gd name="T7" fmla="*/ 24 h 24"/>
                    <a:gd name="T8" fmla="*/ 13 w 13"/>
                    <a:gd name="T9" fmla="*/ 0 h 24"/>
                    <a:gd name="T10" fmla="*/ 12 w 13"/>
                    <a:gd name="T11" fmla="*/ 0 h 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3" h="24">
                      <a:moveTo>
                        <a:pt x="12" y="0"/>
                      </a:moveTo>
                      <a:cubicBezTo>
                        <a:pt x="6" y="0"/>
                        <a:pt x="0" y="6"/>
                        <a:pt x="0" y="12"/>
                      </a:cubicBezTo>
                      <a:cubicBezTo>
                        <a:pt x="0" y="19"/>
                        <a:pt x="6" y="24"/>
                        <a:pt x="12" y="24"/>
                      </a:cubicBezTo>
                      <a:cubicBezTo>
                        <a:pt x="12" y="24"/>
                        <a:pt x="13" y="24"/>
                        <a:pt x="13" y="24"/>
                      </a:cubicBezTo>
                      <a:cubicBezTo>
                        <a:pt x="13" y="0"/>
                        <a:pt x="13" y="0"/>
                        <a:pt x="13" y="0"/>
                      </a:cubicBezTo>
                      <a:cubicBezTo>
                        <a:pt x="13" y="0"/>
                        <a:pt x="12" y="0"/>
                        <a:pt x="12" y="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352" name="Freeform 93">
                  <a:extLst>
                    <a:ext uri="{FF2B5EF4-FFF2-40B4-BE49-F238E27FC236}">
                      <a16:creationId xmlns:a16="http://schemas.microsoft.com/office/drawing/2014/main" id="{F306FD7D-D990-49BC-BBC3-84BE568DCE1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525896" y="2018906"/>
                  <a:ext cx="152301" cy="303047"/>
                </a:xfrm>
                <a:custGeom>
                  <a:avLst/>
                  <a:gdLst>
                    <a:gd name="T0" fmla="*/ 21 w 36"/>
                    <a:gd name="T1" fmla="*/ 1 h 72"/>
                    <a:gd name="T2" fmla="*/ 19 w 36"/>
                    <a:gd name="T3" fmla="*/ 2 h 72"/>
                    <a:gd name="T4" fmla="*/ 1 w 36"/>
                    <a:gd name="T5" fmla="*/ 24 h 72"/>
                    <a:gd name="T6" fmla="*/ 1 w 36"/>
                    <a:gd name="T7" fmla="*/ 28 h 72"/>
                    <a:gd name="T8" fmla="*/ 4 w 36"/>
                    <a:gd name="T9" fmla="*/ 30 h 72"/>
                    <a:gd name="T10" fmla="*/ 8 w 36"/>
                    <a:gd name="T11" fmla="*/ 30 h 72"/>
                    <a:gd name="T12" fmla="*/ 21 w 36"/>
                    <a:gd name="T13" fmla="*/ 14 h 72"/>
                    <a:gd name="T14" fmla="*/ 21 w 36"/>
                    <a:gd name="T15" fmla="*/ 72 h 72"/>
                    <a:gd name="T16" fmla="*/ 34 w 36"/>
                    <a:gd name="T17" fmla="*/ 72 h 72"/>
                    <a:gd name="T18" fmla="*/ 34 w 36"/>
                    <a:gd name="T19" fmla="*/ 40 h 72"/>
                    <a:gd name="T20" fmla="*/ 36 w 36"/>
                    <a:gd name="T21" fmla="*/ 40 h 72"/>
                    <a:gd name="T22" fmla="*/ 36 w 36"/>
                    <a:gd name="T23" fmla="*/ 0 h 72"/>
                    <a:gd name="T24" fmla="*/ 21 w 36"/>
                    <a:gd name="T25" fmla="*/ 0 h 72"/>
                    <a:gd name="T26" fmla="*/ 21 w 36"/>
                    <a:gd name="T27" fmla="*/ 1 h 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36" h="72">
                      <a:moveTo>
                        <a:pt x="21" y="1"/>
                      </a:moveTo>
                      <a:cubicBezTo>
                        <a:pt x="21" y="1"/>
                        <a:pt x="20" y="1"/>
                        <a:pt x="19" y="2"/>
                      </a:cubicBezTo>
                      <a:cubicBezTo>
                        <a:pt x="1" y="24"/>
                        <a:pt x="1" y="24"/>
                        <a:pt x="1" y="24"/>
                      </a:cubicBezTo>
                      <a:cubicBezTo>
                        <a:pt x="0" y="25"/>
                        <a:pt x="0" y="27"/>
                        <a:pt x="1" y="28"/>
                      </a:cubicBezTo>
                      <a:cubicBezTo>
                        <a:pt x="4" y="30"/>
                        <a:pt x="4" y="30"/>
                        <a:pt x="4" y="30"/>
                      </a:cubicBezTo>
                      <a:cubicBezTo>
                        <a:pt x="5" y="31"/>
                        <a:pt x="7" y="31"/>
                        <a:pt x="8" y="30"/>
                      </a:cubicBezTo>
                      <a:cubicBezTo>
                        <a:pt x="21" y="14"/>
                        <a:pt x="21" y="14"/>
                        <a:pt x="21" y="14"/>
                      </a:cubicBezTo>
                      <a:cubicBezTo>
                        <a:pt x="21" y="72"/>
                        <a:pt x="21" y="72"/>
                        <a:pt x="21" y="72"/>
                      </a:cubicBezTo>
                      <a:cubicBezTo>
                        <a:pt x="34" y="72"/>
                        <a:pt x="34" y="72"/>
                        <a:pt x="34" y="72"/>
                      </a:cubicBezTo>
                      <a:cubicBezTo>
                        <a:pt x="34" y="40"/>
                        <a:pt x="34" y="40"/>
                        <a:pt x="34" y="40"/>
                      </a:cubicBezTo>
                      <a:cubicBezTo>
                        <a:pt x="36" y="40"/>
                        <a:pt x="36" y="40"/>
                        <a:pt x="36" y="40"/>
                      </a:cubicBezTo>
                      <a:cubicBezTo>
                        <a:pt x="36" y="0"/>
                        <a:pt x="36" y="0"/>
                        <a:pt x="36" y="0"/>
                      </a:cubicBezTo>
                      <a:cubicBezTo>
                        <a:pt x="21" y="0"/>
                        <a:pt x="21" y="0"/>
                        <a:pt x="21" y="0"/>
                      </a:cubicBezTo>
                      <a:lnTo>
                        <a:pt x="21" y="1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</p:grpSp>
        </p:grpSp>
      </p:grpSp>
      <p:sp>
        <p:nvSpPr>
          <p:cNvPr id="356" name="TextBox 355">
            <a:extLst>
              <a:ext uri="{FF2B5EF4-FFF2-40B4-BE49-F238E27FC236}">
                <a16:creationId xmlns:a16="http://schemas.microsoft.com/office/drawing/2014/main" id="{4D6C7A3C-7524-427E-961E-EC9AC471E651}"/>
              </a:ext>
            </a:extLst>
          </p:cNvPr>
          <p:cNvSpPr txBox="1"/>
          <p:nvPr/>
        </p:nvSpPr>
        <p:spPr>
          <a:xfrm>
            <a:off x="10178096" y="2253009"/>
            <a:ext cx="1431802" cy="830997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ID" sz="4800" b="1" dirty="0">
                <a:solidFill>
                  <a:schemeClr val="accent1"/>
                </a:solidFill>
                <a:latin typeface="+mj-lt"/>
              </a:rPr>
              <a:t>75%</a:t>
            </a:r>
            <a:endParaRPr lang="id-ID" sz="4800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EB6B2D04-6F35-4C61-BB40-C7B5A0F90A92}"/>
              </a:ext>
            </a:extLst>
          </p:cNvPr>
          <p:cNvGrpSpPr/>
          <p:nvPr/>
        </p:nvGrpSpPr>
        <p:grpSpPr>
          <a:xfrm>
            <a:off x="5260401" y="3579322"/>
            <a:ext cx="4893712" cy="658800"/>
            <a:chOff x="5260401" y="3579322"/>
            <a:chExt cx="4893712" cy="658800"/>
          </a:xfrm>
        </p:grpSpPr>
        <p:grpSp>
          <p:nvGrpSpPr>
            <p:cNvPr id="64" name="Group 63"/>
            <p:cNvGrpSpPr/>
            <p:nvPr/>
          </p:nvGrpSpPr>
          <p:grpSpPr>
            <a:xfrm>
              <a:off x="5260401" y="3580090"/>
              <a:ext cx="475366" cy="657265"/>
              <a:chOff x="5306121" y="2970041"/>
              <a:chExt cx="475366" cy="657265"/>
            </a:xfrm>
          </p:grpSpPr>
          <p:grpSp>
            <p:nvGrpSpPr>
              <p:cNvPr id="404" name="Group 403"/>
              <p:cNvGrpSpPr/>
              <p:nvPr/>
            </p:nvGrpSpPr>
            <p:grpSpPr>
              <a:xfrm>
                <a:off x="5543804" y="2970041"/>
                <a:ext cx="237683" cy="657265"/>
                <a:chOff x="1637678" y="1373960"/>
                <a:chExt cx="152301" cy="421159"/>
              </a:xfrm>
              <a:solidFill>
                <a:schemeClr val="accent3">
                  <a:lumMod val="75000"/>
                </a:schemeClr>
              </a:solidFill>
            </p:grpSpPr>
            <p:sp>
              <p:nvSpPr>
                <p:cNvPr id="408" name="Freeform 38"/>
                <p:cNvSpPr>
                  <a:spLocks/>
                </p:cNvSpPr>
                <p:nvPr/>
              </p:nvSpPr>
              <p:spPr bwMode="auto">
                <a:xfrm>
                  <a:off x="1637678" y="1373960"/>
                  <a:ext cx="46623" cy="101017"/>
                </a:xfrm>
                <a:custGeom>
                  <a:avLst/>
                  <a:gdLst>
                    <a:gd name="T0" fmla="*/ 11 w 11"/>
                    <a:gd name="T1" fmla="*/ 12 h 24"/>
                    <a:gd name="T2" fmla="*/ 0 w 11"/>
                    <a:gd name="T3" fmla="*/ 0 h 24"/>
                    <a:gd name="T4" fmla="*/ 0 w 11"/>
                    <a:gd name="T5" fmla="*/ 24 h 24"/>
                    <a:gd name="T6" fmla="*/ 11 w 11"/>
                    <a:gd name="T7" fmla="*/ 12 h 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1" h="24">
                      <a:moveTo>
                        <a:pt x="11" y="12"/>
                      </a:moveTo>
                      <a:cubicBezTo>
                        <a:pt x="11" y="6"/>
                        <a:pt x="6" y="0"/>
                        <a:pt x="0" y="0"/>
                      </a:cubicBezTo>
                      <a:cubicBezTo>
                        <a:pt x="0" y="24"/>
                        <a:pt x="0" y="24"/>
                        <a:pt x="0" y="24"/>
                      </a:cubicBezTo>
                      <a:cubicBezTo>
                        <a:pt x="6" y="24"/>
                        <a:pt x="11" y="19"/>
                        <a:pt x="11" y="12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409" name="Freeform 39"/>
                <p:cNvSpPr>
                  <a:spLocks/>
                </p:cNvSpPr>
                <p:nvPr/>
              </p:nvSpPr>
              <p:spPr bwMode="auto">
                <a:xfrm>
                  <a:off x="1637678" y="1492071"/>
                  <a:ext cx="152301" cy="303048"/>
                </a:xfrm>
                <a:custGeom>
                  <a:avLst/>
                  <a:gdLst>
                    <a:gd name="T0" fmla="*/ 34 w 36"/>
                    <a:gd name="T1" fmla="*/ 23 h 72"/>
                    <a:gd name="T2" fmla="*/ 16 w 36"/>
                    <a:gd name="T3" fmla="*/ 1 h 72"/>
                    <a:gd name="T4" fmla="*/ 14 w 36"/>
                    <a:gd name="T5" fmla="*/ 0 h 72"/>
                    <a:gd name="T6" fmla="*/ 14 w 36"/>
                    <a:gd name="T7" fmla="*/ 0 h 72"/>
                    <a:gd name="T8" fmla="*/ 0 w 36"/>
                    <a:gd name="T9" fmla="*/ 0 h 72"/>
                    <a:gd name="T10" fmla="*/ 0 w 36"/>
                    <a:gd name="T11" fmla="*/ 40 h 72"/>
                    <a:gd name="T12" fmla="*/ 1 w 36"/>
                    <a:gd name="T13" fmla="*/ 40 h 72"/>
                    <a:gd name="T14" fmla="*/ 1 w 36"/>
                    <a:gd name="T15" fmla="*/ 72 h 72"/>
                    <a:gd name="T16" fmla="*/ 14 w 36"/>
                    <a:gd name="T17" fmla="*/ 72 h 72"/>
                    <a:gd name="T18" fmla="*/ 14 w 36"/>
                    <a:gd name="T19" fmla="*/ 14 h 72"/>
                    <a:gd name="T20" fmla="*/ 27 w 36"/>
                    <a:gd name="T21" fmla="*/ 30 h 72"/>
                    <a:gd name="T22" fmla="*/ 31 w 36"/>
                    <a:gd name="T23" fmla="*/ 30 h 72"/>
                    <a:gd name="T24" fmla="*/ 34 w 36"/>
                    <a:gd name="T25" fmla="*/ 28 h 72"/>
                    <a:gd name="T26" fmla="*/ 34 w 36"/>
                    <a:gd name="T27" fmla="*/ 23 h 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36" h="72">
                      <a:moveTo>
                        <a:pt x="34" y="23"/>
                      </a:moveTo>
                      <a:cubicBezTo>
                        <a:pt x="16" y="1"/>
                        <a:pt x="16" y="1"/>
                        <a:pt x="16" y="1"/>
                      </a:cubicBezTo>
                      <a:cubicBezTo>
                        <a:pt x="15" y="1"/>
                        <a:pt x="14" y="0"/>
                        <a:pt x="14" y="0"/>
                      </a:cubicBezTo>
                      <a:cubicBezTo>
                        <a:pt x="14" y="0"/>
                        <a:pt x="14" y="0"/>
                        <a:pt x="14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40"/>
                        <a:pt x="0" y="40"/>
                        <a:pt x="0" y="40"/>
                      </a:cubicBezTo>
                      <a:cubicBezTo>
                        <a:pt x="1" y="40"/>
                        <a:pt x="1" y="40"/>
                        <a:pt x="1" y="40"/>
                      </a:cubicBezTo>
                      <a:cubicBezTo>
                        <a:pt x="1" y="72"/>
                        <a:pt x="1" y="72"/>
                        <a:pt x="1" y="72"/>
                      </a:cubicBezTo>
                      <a:cubicBezTo>
                        <a:pt x="14" y="72"/>
                        <a:pt x="14" y="72"/>
                        <a:pt x="14" y="72"/>
                      </a:cubicBezTo>
                      <a:cubicBezTo>
                        <a:pt x="14" y="14"/>
                        <a:pt x="14" y="14"/>
                        <a:pt x="14" y="14"/>
                      </a:cubicBezTo>
                      <a:cubicBezTo>
                        <a:pt x="27" y="30"/>
                        <a:pt x="27" y="30"/>
                        <a:pt x="27" y="30"/>
                      </a:cubicBezTo>
                      <a:cubicBezTo>
                        <a:pt x="28" y="31"/>
                        <a:pt x="30" y="31"/>
                        <a:pt x="31" y="30"/>
                      </a:cubicBezTo>
                      <a:cubicBezTo>
                        <a:pt x="34" y="28"/>
                        <a:pt x="34" y="28"/>
                        <a:pt x="34" y="28"/>
                      </a:cubicBezTo>
                      <a:cubicBezTo>
                        <a:pt x="35" y="27"/>
                        <a:pt x="36" y="25"/>
                        <a:pt x="34" y="23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</p:grpSp>
          <p:grpSp>
            <p:nvGrpSpPr>
              <p:cNvPr id="405" name="Group 404"/>
              <p:cNvGrpSpPr/>
              <p:nvPr/>
            </p:nvGrpSpPr>
            <p:grpSpPr>
              <a:xfrm>
                <a:off x="5306121" y="2970041"/>
                <a:ext cx="237683" cy="657265"/>
                <a:chOff x="1485377" y="1373960"/>
                <a:chExt cx="152301" cy="421159"/>
              </a:xfrm>
              <a:solidFill>
                <a:schemeClr val="accent3"/>
              </a:solidFill>
            </p:grpSpPr>
            <p:sp>
              <p:nvSpPr>
                <p:cNvPr id="406" name="Freeform 40"/>
                <p:cNvSpPr>
                  <a:spLocks/>
                </p:cNvSpPr>
                <p:nvPr/>
              </p:nvSpPr>
              <p:spPr bwMode="auto">
                <a:xfrm>
                  <a:off x="1583285" y="1373960"/>
                  <a:ext cx="54393" cy="101017"/>
                </a:xfrm>
                <a:custGeom>
                  <a:avLst/>
                  <a:gdLst>
                    <a:gd name="T0" fmla="*/ 12 w 13"/>
                    <a:gd name="T1" fmla="*/ 0 h 24"/>
                    <a:gd name="T2" fmla="*/ 0 w 13"/>
                    <a:gd name="T3" fmla="*/ 12 h 24"/>
                    <a:gd name="T4" fmla="*/ 12 w 13"/>
                    <a:gd name="T5" fmla="*/ 24 h 24"/>
                    <a:gd name="T6" fmla="*/ 13 w 13"/>
                    <a:gd name="T7" fmla="*/ 24 h 24"/>
                    <a:gd name="T8" fmla="*/ 13 w 13"/>
                    <a:gd name="T9" fmla="*/ 0 h 24"/>
                    <a:gd name="T10" fmla="*/ 12 w 13"/>
                    <a:gd name="T11" fmla="*/ 0 h 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3" h="24">
                      <a:moveTo>
                        <a:pt x="12" y="0"/>
                      </a:moveTo>
                      <a:cubicBezTo>
                        <a:pt x="6" y="0"/>
                        <a:pt x="0" y="5"/>
                        <a:pt x="0" y="12"/>
                      </a:cubicBezTo>
                      <a:cubicBezTo>
                        <a:pt x="0" y="19"/>
                        <a:pt x="6" y="24"/>
                        <a:pt x="12" y="24"/>
                      </a:cubicBezTo>
                      <a:cubicBezTo>
                        <a:pt x="12" y="24"/>
                        <a:pt x="12" y="24"/>
                        <a:pt x="13" y="24"/>
                      </a:cubicBezTo>
                      <a:cubicBezTo>
                        <a:pt x="13" y="0"/>
                        <a:pt x="13" y="0"/>
                        <a:pt x="13" y="0"/>
                      </a:cubicBezTo>
                      <a:cubicBezTo>
                        <a:pt x="12" y="0"/>
                        <a:pt x="12" y="0"/>
                        <a:pt x="12" y="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407" name="Freeform 41"/>
                <p:cNvSpPr>
                  <a:spLocks/>
                </p:cNvSpPr>
                <p:nvPr/>
              </p:nvSpPr>
              <p:spPr bwMode="auto">
                <a:xfrm>
                  <a:off x="1485377" y="1492071"/>
                  <a:ext cx="152301" cy="303048"/>
                </a:xfrm>
                <a:custGeom>
                  <a:avLst/>
                  <a:gdLst>
                    <a:gd name="T0" fmla="*/ 21 w 36"/>
                    <a:gd name="T1" fmla="*/ 0 h 72"/>
                    <a:gd name="T2" fmla="*/ 19 w 36"/>
                    <a:gd name="T3" fmla="*/ 1 h 72"/>
                    <a:gd name="T4" fmla="*/ 1 w 36"/>
                    <a:gd name="T5" fmla="*/ 23 h 72"/>
                    <a:gd name="T6" fmla="*/ 1 w 36"/>
                    <a:gd name="T7" fmla="*/ 28 h 72"/>
                    <a:gd name="T8" fmla="*/ 4 w 36"/>
                    <a:gd name="T9" fmla="*/ 30 h 72"/>
                    <a:gd name="T10" fmla="*/ 8 w 36"/>
                    <a:gd name="T11" fmla="*/ 30 h 72"/>
                    <a:gd name="T12" fmla="*/ 21 w 36"/>
                    <a:gd name="T13" fmla="*/ 14 h 72"/>
                    <a:gd name="T14" fmla="*/ 21 w 36"/>
                    <a:gd name="T15" fmla="*/ 72 h 72"/>
                    <a:gd name="T16" fmla="*/ 34 w 36"/>
                    <a:gd name="T17" fmla="*/ 72 h 72"/>
                    <a:gd name="T18" fmla="*/ 34 w 36"/>
                    <a:gd name="T19" fmla="*/ 40 h 72"/>
                    <a:gd name="T20" fmla="*/ 36 w 36"/>
                    <a:gd name="T21" fmla="*/ 40 h 72"/>
                    <a:gd name="T22" fmla="*/ 36 w 36"/>
                    <a:gd name="T23" fmla="*/ 0 h 72"/>
                    <a:gd name="T24" fmla="*/ 21 w 36"/>
                    <a:gd name="T25" fmla="*/ 0 h 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36" h="72">
                      <a:moveTo>
                        <a:pt x="21" y="0"/>
                      </a:moveTo>
                      <a:cubicBezTo>
                        <a:pt x="21" y="0"/>
                        <a:pt x="20" y="1"/>
                        <a:pt x="19" y="1"/>
                      </a:cubicBezTo>
                      <a:cubicBezTo>
                        <a:pt x="1" y="23"/>
                        <a:pt x="1" y="23"/>
                        <a:pt x="1" y="23"/>
                      </a:cubicBezTo>
                      <a:cubicBezTo>
                        <a:pt x="0" y="25"/>
                        <a:pt x="0" y="27"/>
                        <a:pt x="1" y="28"/>
                      </a:cubicBezTo>
                      <a:cubicBezTo>
                        <a:pt x="4" y="30"/>
                        <a:pt x="4" y="30"/>
                        <a:pt x="4" y="30"/>
                      </a:cubicBezTo>
                      <a:cubicBezTo>
                        <a:pt x="5" y="31"/>
                        <a:pt x="7" y="31"/>
                        <a:pt x="8" y="30"/>
                      </a:cubicBezTo>
                      <a:cubicBezTo>
                        <a:pt x="21" y="14"/>
                        <a:pt x="21" y="14"/>
                        <a:pt x="21" y="14"/>
                      </a:cubicBezTo>
                      <a:cubicBezTo>
                        <a:pt x="21" y="72"/>
                        <a:pt x="21" y="72"/>
                        <a:pt x="21" y="72"/>
                      </a:cubicBezTo>
                      <a:cubicBezTo>
                        <a:pt x="34" y="72"/>
                        <a:pt x="34" y="72"/>
                        <a:pt x="34" y="72"/>
                      </a:cubicBezTo>
                      <a:cubicBezTo>
                        <a:pt x="34" y="40"/>
                        <a:pt x="34" y="40"/>
                        <a:pt x="34" y="40"/>
                      </a:cubicBezTo>
                      <a:cubicBezTo>
                        <a:pt x="36" y="40"/>
                        <a:pt x="36" y="40"/>
                        <a:pt x="36" y="40"/>
                      </a:cubicBezTo>
                      <a:cubicBezTo>
                        <a:pt x="36" y="0"/>
                        <a:pt x="36" y="0"/>
                        <a:pt x="36" y="0"/>
                      </a:cubicBezTo>
                      <a:cubicBezTo>
                        <a:pt x="21" y="0"/>
                        <a:pt x="21" y="0"/>
                        <a:pt x="21" y="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</p:grpSp>
        </p:grpSp>
        <p:grpSp>
          <p:nvGrpSpPr>
            <p:cNvPr id="65" name="Group 64"/>
            <p:cNvGrpSpPr/>
            <p:nvPr/>
          </p:nvGrpSpPr>
          <p:grpSpPr>
            <a:xfrm>
              <a:off x="5747893" y="3580090"/>
              <a:ext cx="472939" cy="657265"/>
              <a:chOff x="5793613" y="2970041"/>
              <a:chExt cx="472939" cy="657265"/>
            </a:xfrm>
          </p:grpSpPr>
          <p:grpSp>
            <p:nvGrpSpPr>
              <p:cNvPr id="398" name="Group 397"/>
              <p:cNvGrpSpPr/>
              <p:nvPr/>
            </p:nvGrpSpPr>
            <p:grpSpPr>
              <a:xfrm>
                <a:off x="6031296" y="2970041"/>
                <a:ext cx="235256" cy="657265"/>
                <a:chOff x="1950051" y="1373960"/>
                <a:chExt cx="150746" cy="421159"/>
              </a:xfrm>
              <a:solidFill>
                <a:schemeClr val="accent3">
                  <a:lumMod val="75000"/>
                </a:schemeClr>
              </a:solidFill>
            </p:grpSpPr>
            <p:sp>
              <p:nvSpPr>
                <p:cNvPr id="402" name="Freeform 42"/>
                <p:cNvSpPr>
                  <a:spLocks/>
                </p:cNvSpPr>
                <p:nvPr/>
              </p:nvSpPr>
              <p:spPr bwMode="auto">
                <a:xfrm>
                  <a:off x="1950051" y="1373960"/>
                  <a:ext cx="49731" cy="101017"/>
                </a:xfrm>
                <a:custGeom>
                  <a:avLst/>
                  <a:gdLst>
                    <a:gd name="T0" fmla="*/ 12 w 12"/>
                    <a:gd name="T1" fmla="*/ 12 h 24"/>
                    <a:gd name="T2" fmla="*/ 0 w 12"/>
                    <a:gd name="T3" fmla="*/ 0 h 24"/>
                    <a:gd name="T4" fmla="*/ 0 w 12"/>
                    <a:gd name="T5" fmla="*/ 24 h 24"/>
                    <a:gd name="T6" fmla="*/ 12 w 12"/>
                    <a:gd name="T7" fmla="*/ 12 h 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" h="24">
                      <a:moveTo>
                        <a:pt x="12" y="12"/>
                      </a:moveTo>
                      <a:cubicBezTo>
                        <a:pt x="12" y="6"/>
                        <a:pt x="7" y="0"/>
                        <a:pt x="0" y="0"/>
                      </a:cubicBezTo>
                      <a:cubicBezTo>
                        <a:pt x="0" y="24"/>
                        <a:pt x="0" y="24"/>
                        <a:pt x="0" y="24"/>
                      </a:cubicBezTo>
                      <a:cubicBezTo>
                        <a:pt x="7" y="24"/>
                        <a:pt x="12" y="19"/>
                        <a:pt x="12" y="12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403" name="Freeform 43"/>
                <p:cNvSpPr>
                  <a:spLocks/>
                </p:cNvSpPr>
                <p:nvPr/>
              </p:nvSpPr>
              <p:spPr bwMode="auto">
                <a:xfrm>
                  <a:off x="1950051" y="1492071"/>
                  <a:ext cx="150746" cy="303048"/>
                </a:xfrm>
                <a:custGeom>
                  <a:avLst/>
                  <a:gdLst>
                    <a:gd name="T0" fmla="*/ 35 w 36"/>
                    <a:gd name="T1" fmla="*/ 23 h 72"/>
                    <a:gd name="T2" fmla="*/ 16 w 36"/>
                    <a:gd name="T3" fmla="*/ 1 h 72"/>
                    <a:gd name="T4" fmla="*/ 14 w 36"/>
                    <a:gd name="T5" fmla="*/ 0 h 72"/>
                    <a:gd name="T6" fmla="*/ 14 w 36"/>
                    <a:gd name="T7" fmla="*/ 0 h 72"/>
                    <a:gd name="T8" fmla="*/ 0 w 36"/>
                    <a:gd name="T9" fmla="*/ 0 h 72"/>
                    <a:gd name="T10" fmla="*/ 0 w 36"/>
                    <a:gd name="T11" fmla="*/ 40 h 72"/>
                    <a:gd name="T12" fmla="*/ 2 w 36"/>
                    <a:gd name="T13" fmla="*/ 40 h 72"/>
                    <a:gd name="T14" fmla="*/ 2 w 36"/>
                    <a:gd name="T15" fmla="*/ 72 h 72"/>
                    <a:gd name="T16" fmla="*/ 14 w 36"/>
                    <a:gd name="T17" fmla="*/ 72 h 72"/>
                    <a:gd name="T18" fmla="*/ 14 w 36"/>
                    <a:gd name="T19" fmla="*/ 14 h 72"/>
                    <a:gd name="T20" fmla="*/ 28 w 36"/>
                    <a:gd name="T21" fmla="*/ 30 h 72"/>
                    <a:gd name="T22" fmla="*/ 32 w 36"/>
                    <a:gd name="T23" fmla="*/ 30 h 72"/>
                    <a:gd name="T24" fmla="*/ 35 w 36"/>
                    <a:gd name="T25" fmla="*/ 28 h 72"/>
                    <a:gd name="T26" fmla="*/ 35 w 36"/>
                    <a:gd name="T27" fmla="*/ 23 h 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36" h="72">
                      <a:moveTo>
                        <a:pt x="35" y="23"/>
                      </a:moveTo>
                      <a:cubicBezTo>
                        <a:pt x="16" y="1"/>
                        <a:pt x="16" y="1"/>
                        <a:pt x="16" y="1"/>
                      </a:cubicBezTo>
                      <a:cubicBezTo>
                        <a:pt x="16" y="1"/>
                        <a:pt x="15" y="0"/>
                        <a:pt x="14" y="0"/>
                      </a:cubicBezTo>
                      <a:cubicBezTo>
                        <a:pt x="14" y="0"/>
                        <a:pt x="14" y="0"/>
                        <a:pt x="14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40"/>
                        <a:pt x="0" y="40"/>
                        <a:pt x="0" y="40"/>
                      </a:cubicBezTo>
                      <a:cubicBezTo>
                        <a:pt x="2" y="40"/>
                        <a:pt x="2" y="40"/>
                        <a:pt x="2" y="40"/>
                      </a:cubicBezTo>
                      <a:cubicBezTo>
                        <a:pt x="2" y="72"/>
                        <a:pt x="2" y="72"/>
                        <a:pt x="2" y="72"/>
                      </a:cubicBezTo>
                      <a:cubicBezTo>
                        <a:pt x="14" y="72"/>
                        <a:pt x="14" y="72"/>
                        <a:pt x="14" y="72"/>
                      </a:cubicBezTo>
                      <a:cubicBezTo>
                        <a:pt x="14" y="14"/>
                        <a:pt x="14" y="14"/>
                        <a:pt x="14" y="14"/>
                      </a:cubicBezTo>
                      <a:cubicBezTo>
                        <a:pt x="28" y="30"/>
                        <a:pt x="28" y="30"/>
                        <a:pt x="28" y="30"/>
                      </a:cubicBezTo>
                      <a:cubicBezTo>
                        <a:pt x="29" y="31"/>
                        <a:pt x="31" y="31"/>
                        <a:pt x="32" y="30"/>
                      </a:cubicBezTo>
                      <a:cubicBezTo>
                        <a:pt x="35" y="28"/>
                        <a:pt x="35" y="28"/>
                        <a:pt x="35" y="28"/>
                      </a:cubicBezTo>
                      <a:cubicBezTo>
                        <a:pt x="36" y="27"/>
                        <a:pt x="36" y="25"/>
                        <a:pt x="35" y="23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</p:grpSp>
          <p:grpSp>
            <p:nvGrpSpPr>
              <p:cNvPr id="399" name="Group 398"/>
              <p:cNvGrpSpPr/>
              <p:nvPr/>
            </p:nvGrpSpPr>
            <p:grpSpPr>
              <a:xfrm>
                <a:off x="5793613" y="2970041"/>
                <a:ext cx="237683" cy="657265"/>
                <a:chOff x="1797750" y="1373960"/>
                <a:chExt cx="152301" cy="421159"/>
              </a:xfrm>
              <a:solidFill>
                <a:schemeClr val="accent3"/>
              </a:solidFill>
            </p:grpSpPr>
            <p:sp>
              <p:nvSpPr>
                <p:cNvPr id="400" name="Freeform 44"/>
                <p:cNvSpPr>
                  <a:spLocks/>
                </p:cNvSpPr>
                <p:nvPr/>
              </p:nvSpPr>
              <p:spPr bwMode="auto">
                <a:xfrm>
                  <a:off x="1898766" y="1373960"/>
                  <a:ext cx="51284" cy="101017"/>
                </a:xfrm>
                <a:custGeom>
                  <a:avLst/>
                  <a:gdLst>
                    <a:gd name="T0" fmla="*/ 12 w 12"/>
                    <a:gd name="T1" fmla="*/ 0 h 24"/>
                    <a:gd name="T2" fmla="*/ 0 w 12"/>
                    <a:gd name="T3" fmla="*/ 12 h 24"/>
                    <a:gd name="T4" fmla="*/ 12 w 12"/>
                    <a:gd name="T5" fmla="*/ 24 h 24"/>
                    <a:gd name="T6" fmla="*/ 12 w 12"/>
                    <a:gd name="T7" fmla="*/ 24 h 24"/>
                    <a:gd name="T8" fmla="*/ 12 w 12"/>
                    <a:gd name="T9" fmla="*/ 0 h 24"/>
                    <a:gd name="T10" fmla="*/ 12 w 12"/>
                    <a:gd name="T11" fmla="*/ 0 h 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2" h="24">
                      <a:moveTo>
                        <a:pt x="12" y="0"/>
                      </a:moveTo>
                      <a:cubicBezTo>
                        <a:pt x="5" y="0"/>
                        <a:pt x="0" y="5"/>
                        <a:pt x="0" y="12"/>
                      </a:cubicBezTo>
                      <a:cubicBezTo>
                        <a:pt x="0" y="19"/>
                        <a:pt x="5" y="24"/>
                        <a:pt x="12" y="24"/>
                      </a:cubicBezTo>
                      <a:cubicBezTo>
                        <a:pt x="12" y="24"/>
                        <a:pt x="12" y="24"/>
                        <a:pt x="12" y="24"/>
                      </a:cubicBezTo>
                      <a:cubicBezTo>
                        <a:pt x="12" y="0"/>
                        <a:pt x="12" y="0"/>
                        <a:pt x="12" y="0"/>
                      </a:cubicBezTo>
                      <a:cubicBezTo>
                        <a:pt x="12" y="0"/>
                        <a:pt x="12" y="0"/>
                        <a:pt x="12" y="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401" name="Freeform 45"/>
                <p:cNvSpPr>
                  <a:spLocks/>
                </p:cNvSpPr>
                <p:nvPr/>
              </p:nvSpPr>
              <p:spPr bwMode="auto">
                <a:xfrm>
                  <a:off x="1797750" y="1492071"/>
                  <a:ext cx="152301" cy="303048"/>
                </a:xfrm>
                <a:custGeom>
                  <a:avLst/>
                  <a:gdLst>
                    <a:gd name="T0" fmla="*/ 22 w 36"/>
                    <a:gd name="T1" fmla="*/ 0 h 72"/>
                    <a:gd name="T2" fmla="*/ 20 w 36"/>
                    <a:gd name="T3" fmla="*/ 1 h 72"/>
                    <a:gd name="T4" fmla="*/ 1 w 36"/>
                    <a:gd name="T5" fmla="*/ 23 h 72"/>
                    <a:gd name="T6" fmla="*/ 1 w 36"/>
                    <a:gd name="T7" fmla="*/ 28 h 72"/>
                    <a:gd name="T8" fmla="*/ 4 w 36"/>
                    <a:gd name="T9" fmla="*/ 30 h 72"/>
                    <a:gd name="T10" fmla="*/ 9 w 36"/>
                    <a:gd name="T11" fmla="*/ 30 h 72"/>
                    <a:gd name="T12" fmla="*/ 22 w 36"/>
                    <a:gd name="T13" fmla="*/ 14 h 72"/>
                    <a:gd name="T14" fmla="*/ 22 w 36"/>
                    <a:gd name="T15" fmla="*/ 72 h 72"/>
                    <a:gd name="T16" fmla="*/ 34 w 36"/>
                    <a:gd name="T17" fmla="*/ 72 h 72"/>
                    <a:gd name="T18" fmla="*/ 34 w 36"/>
                    <a:gd name="T19" fmla="*/ 40 h 72"/>
                    <a:gd name="T20" fmla="*/ 36 w 36"/>
                    <a:gd name="T21" fmla="*/ 40 h 72"/>
                    <a:gd name="T22" fmla="*/ 36 w 36"/>
                    <a:gd name="T23" fmla="*/ 0 h 72"/>
                    <a:gd name="T24" fmla="*/ 22 w 36"/>
                    <a:gd name="T25" fmla="*/ 0 h 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36" h="72">
                      <a:moveTo>
                        <a:pt x="22" y="0"/>
                      </a:moveTo>
                      <a:cubicBezTo>
                        <a:pt x="21" y="0"/>
                        <a:pt x="20" y="1"/>
                        <a:pt x="20" y="1"/>
                      </a:cubicBezTo>
                      <a:cubicBezTo>
                        <a:pt x="1" y="23"/>
                        <a:pt x="1" y="23"/>
                        <a:pt x="1" y="23"/>
                      </a:cubicBezTo>
                      <a:cubicBezTo>
                        <a:pt x="0" y="25"/>
                        <a:pt x="0" y="27"/>
                        <a:pt x="1" y="28"/>
                      </a:cubicBezTo>
                      <a:cubicBezTo>
                        <a:pt x="4" y="30"/>
                        <a:pt x="4" y="30"/>
                        <a:pt x="4" y="30"/>
                      </a:cubicBezTo>
                      <a:cubicBezTo>
                        <a:pt x="6" y="31"/>
                        <a:pt x="7" y="31"/>
                        <a:pt x="9" y="30"/>
                      </a:cubicBezTo>
                      <a:cubicBezTo>
                        <a:pt x="22" y="14"/>
                        <a:pt x="22" y="14"/>
                        <a:pt x="22" y="14"/>
                      </a:cubicBezTo>
                      <a:cubicBezTo>
                        <a:pt x="22" y="72"/>
                        <a:pt x="22" y="72"/>
                        <a:pt x="22" y="72"/>
                      </a:cubicBezTo>
                      <a:cubicBezTo>
                        <a:pt x="34" y="72"/>
                        <a:pt x="34" y="72"/>
                        <a:pt x="34" y="72"/>
                      </a:cubicBezTo>
                      <a:cubicBezTo>
                        <a:pt x="34" y="40"/>
                        <a:pt x="34" y="40"/>
                        <a:pt x="34" y="40"/>
                      </a:cubicBezTo>
                      <a:cubicBezTo>
                        <a:pt x="36" y="40"/>
                        <a:pt x="36" y="40"/>
                        <a:pt x="36" y="40"/>
                      </a:cubicBezTo>
                      <a:cubicBezTo>
                        <a:pt x="36" y="0"/>
                        <a:pt x="36" y="0"/>
                        <a:pt x="36" y="0"/>
                      </a:cubicBezTo>
                      <a:cubicBezTo>
                        <a:pt x="22" y="0"/>
                        <a:pt x="22" y="0"/>
                        <a:pt x="22" y="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</p:grpSp>
        </p:grpSp>
        <p:grpSp>
          <p:nvGrpSpPr>
            <p:cNvPr id="73" name="Group 72"/>
            <p:cNvGrpSpPr/>
            <p:nvPr/>
          </p:nvGrpSpPr>
          <p:grpSpPr>
            <a:xfrm>
              <a:off x="6248704" y="3580090"/>
              <a:ext cx="475366" cy="657265"/>
              <a:chOff x="6294424" y="2970041"/>
              <a:chExt cx="475366" cy="657265"/>
            </a:xfrm>
          </p:grpSpPr>
          <p:grpSp>
            <p:nvGrpSpPr>
              <p:cNvPr id="392" name="Group 391">
                <a:extLst>
                  <a:ext uri="{FF2B5EF4-FFF2-40B4-BE49-F238E27FC236}">
                    <a16:creationId xmlns:a16="http://schemas.microsoft.com/office/drawing/2014/main" id="{B1B74ACB-5296-44DA-B9C1-44A05124C091}"/>
                  </a:ext>
                </a:extLst>
              </p:cNvPr>
              <p:cNvGrpSpPr/>
              <p:nvPr/>
            </p:nvGrpSpPr>
            <p:grpSpPr>
              <a:xfrm>
                <a:off x="6532107" y="2970041"/>
                <a:ext cx="237683" cy="657265"/>
                <a:chOff x="1637678" y="1373960"/>
                <a:chExt cx="152301" cy="421159"/>
              </a:xfrm>
              <a:solidFill>
                <a:schemeClr val="accent3">
                  <a:lumMod val="75000"/>
                </a:schemeClr>
              </a:solidFill>
            </p:grpSpPr>
            <p:sp>
              <p:nvSpPr>
                <p:cNvPr id="396" name="Freeform 38">
                  <a:extLst>
                    <a:ext uri="{FF2B5EF4-FFF2-40B4-BE49-F238E27FC236}">
                      <a16:creationId xmlns:a16="http://schemas.microsoft.com/office/drawing/2014/main" id="{E28EFBD1-D5F9-45D1-ABDA-DDA80E48A0D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637678" y="1373960"/>
                  <a:ext cx="46623" cy="101017"/>
                </a:xfrm>
                <a:custGeom>
                  <a:avLst/>
                  <a:gdLst>
                    <a:gd name="T0" fmla="*/ 11 w 11"/>
                    <a:gd name="T1" fmla="*/ 12 h 24"/>
                    <a:gd name="T2" fmla="*/ 0 w 11"/>
                    <a:gd name="T3" fmla="*/ 0 h 24"/>
                    <a:gd name="T4" fmla="*/ 0 w 11"/>
                    <a:gd name="T5" fmla="*/ 24 h 24"/>
                    <a:gd name="T6" fmla="*/ 11 w 11"/>
                    <a:gd name="T7" fmla="*/ 12 h 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1" h="24">
                      <a:moveTo>
                        <a:pt x="11" y="12"/>
                      </a:moveTo>
                      <a:cubicBezTo>
                        <a:pt x="11" y="6"/>
                        <a:pt x="6" y="0"/>
                        <a:pt x="0" y="0"/>
                      </a:cubicBezTo>
                      <a:cubicBezTo>
                        <a:pt x="0" y="24"/>
                        <a:pt x="0" y="24"/>
                        <a:pt x="0" y="24"/>
                      </a:cubicBezTo>
                      <a:cubicBezTo>
                        <a:pt x="6" y="24"/>
                        <a:pt x="11" y="19"/>
                        <a:pt x="11" y="12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397" name="Freeform 39">
                  <a:extLst>
                    <a:ext uri="{FF2B5EF4-FFF2-40B4-BE49-F238E27FC236}">
                      <a16:creationId xmlns:a16="http://schemas.microsoft.com/office/drawing/2014/main" id="{C3A5F409-22CD-414F-8594-5883290F1B0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637678" y="1492071"/>
                  <a:ext cx="152301" cy="303048"/>
                </a:xfrm>
                <a:custGeom>
                  <a:avLst/>
                  <a:gdLst>
                    <a:gd name="T0" fmla="*/ 34 w 36"/>
                    <a:gd name="T1" fmla="*/ 23 h 72"/>
                    <a:gd name="T2" fmla="*/ 16 w 36"/>
                    <a:gd name="T3" fmla="*/ 1 h 72"/>
                    <a:gd name="T4" fmla="*/ 14 w 36"/>
                    <a:gd name="T5" fmla="*/ 0 h 72"/>
                    <a:gd name="T6" fmla="*/ 14 w 36"/>
                    <a:gd name="T7" fmla="*/ 0 h 72"/>
                    <a:gd name="T8" fmla="*/ 0 w 36"/>
                    <a:gd name="T9" fmla="*/ 0 h 72"/>
                    <a:gd name="T10" fmla="*/ 0 w 36"/>
                    <a:gd name="T11" fmla="*/ 40 h 72"/>
                    <a:gd name="T12" fmla="*/ 1 w 36"/>
                    <a:gd name="T13" fmla="*/ 40 h 72"/>
                    <a:gd name="T14" fmla="*/ 1 w 36"/>
                    <a:gd name="T15" fmla="*/ 72 h 72"/>
                    <a:gd name="T16" fmla="*/ 14 w 36"/>
                    <a:gd name="T17" fmla="*/ 72 h 72"/>
                    <a:gd name="T18" fmla="*/ 14 w 36"/>
                    <a:gd name="T19" fmla="*/ 14 h 72"/>
                    <a:gd name="T20" fmla="*/ 27 w 36"/>
                    <a:gd name="T21" fmla="*/ 30 h 72"/>
                    <a:gd name="T22" fmla="*/ 31 w 36"/>
                    <a:gd name="T23" fmla="*/ 30 h 72"/>
                    <a:gd name="T24" fmla="*/ 34 w 36"/>
                    <a:gd name="T25" fmla="*/ 28 h 72"/>
                    <a:gd name="T26" fmla="*/ 34 w 36"/>
                    <a:gd name="T27" fmla="*/ 23 h 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36" h="72">
                      <a:moveTo>
                        <a:pt x="34" y="23"/>
                      </a:moveTo>
                      <a:cubicBezTo>
                        <a:pt x="16" y="1"/>
                        <a:pt x="16" y="1"/>
                        <a:pt x="16" y="1"/>
                      </a:cubicBezTo>
                      <a:cubicBezTo>
                        <a:pt x="15" y="1"/>
                        <a:pt x="14" y="0"/>
                        <a:pt x="14" y="0"/>
                      </a:cubicBezTo>
                      <a:cubicBezTo>
                        <a:pt x="14" y="0"/>
                        <a:pt x="14" y="0"/>
                        <a:pt x="14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40"/>
                        <a:pt x="0" y="40"/>
                        <a:pt x="0" y="40"/>
                      </a:cubicBezTo>
                      <a:cubicBezTo>
                        <a:pt x="1" y="40"/>
                        <a:pt x="1" y="40"/>
                        <a:pt x="1" y="40"/>
                      </a:cubicBezTo>
                      <a:cubicBezTo>
                        <a:pt x="1" y="72"/>
                        <a:pt x="1" y="72"/>
                        <a:pt x="1" y="72"/>
                      </a:cubicBezTo>
                      <a:cubicBezTo>
                        <a:pt x="14" y="72"/>
                        <a:pt x="14" y="72"/>
                        <a:pt x="14" y="72"/>
                      </a:cubicBezTo>
                      <a:cubicBezTo>
                        <a:pt x="14" y="14"/>
                        <a:pt x="14" y="14"/>
                        <a:pt x="14" y="14"/>
                      </a:cubicBezTo>
                      <a:cubicBezTo>
                        <a:pt x="27" y="30"/>
                        <a:pt x="27" y="30"/>
                        <a:pt x="27" y="30"/>
                      </a:cubicBezTo>
                      <a:cubicBezTo>
                        <a:pt x="28" y="31"/>
                        <a:pt x="30" y="31"/>
                        <a:pt x="31" y="30"/>
                      </a:cubicBezTo>
                      <a:cubicBezTo>
                        <a:pt x="34" y="28"/>
                        <a:pt x="34" y="28"/>
                        <a:pt x="34" y="28"/>
                      </a:cubicBezTo>
                      <a:cubicBezTo>
                        <a:pt x="35" y="27"/>
                        <a:pt x="36" y="25"/>
                        <a:pt x="34" y="23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</p:grpSp>
          <p:grpSp>
            <p:nvGrpSpPr>
              <p:cNvPr id="393" name="Group 392">
                <a:extLst>
                  <a:ext uri="{FF2B5EF4-FFF2-40B4-BE49-F238E27FC236}">
                    <a16:creationId xmlns:a16="http://schemas.microsoft.com/office/drawing/2014/main" id="{A7544B72-6AF7-486C-9D27-1BC408512C45}"/>
                  </a:ext>
                </a:extLst>
              </p:cNvPr>
              <p:cNvGrpSpPr/>
              <p:nvPr/>
            </p:nvGrpSpPr>
            <p:grpSpPr>
              <a:xfrm>
                <a:off x="6294424" y="2970041"/>
                <a:ext cx="237683" cy="657265"/>
                <a:chOff x="1485377" y="1373960"/>
                <a:chExt cx="152301" cy="421159"/>
              </a:xfrm>
              <a:solidFill>
                <a:schemeClr val="accent3"/>
              </a:solidFill>
            </p:grpSpPr>
            <p:sp>
              <p:nvSpPr>
                <p:cNvPr id="394" name="Freeform 40">
                  <a:extLst>
                    <a:ext uri="{FF2B5EF4-FFF2-40B4-BE49-F238E27FC236}">
                      <a16:creationId xmlns:a16="http://schemas.microsoft.com/office/drawing/2014/main" id="{49FED203-62D3-4BCF-A83E-8AA5C55C7A2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583285" y="1373960"/>
                  <a:ext cx="54393" cy="101017"/>
                </a:xfrm>
                <a:custGeom>
                  <a:avLst/>
                  <a:gdLst>
                    <a:gd name="T0" fmla="*/ 12 w 13"/>
                    <a:gd name="T1" fmla="*/ 0 h 24"/>
                    <a:gd name="T2" fmla="*/ 0 w 13"/>
                    <a:gd name="T3" fmla="*/ 12 h 24"/>
                    <a:gd name="T4" fmla="*/ 12 w 13"/>
                    <a:gd name="T5" fmla="*/ 24 h 24"/>
                    <a:gd name="T6" fmla="*/ 13 w 13"/>
                    <a:gd name="T7" fmla="*/ 24 h 24"/>
                    <a:gd name="T8" fmla="*/ 13 w 13"/>
                    <a:gd name="T9" fmla="*/ 0 h 24"/>
                    <a:gd name="T10" fmla="*/ 12 w 13"/>
                    <a:gd name="T11" fmla="*/ 0 h 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3" h="24">
                      <a:moveTo>
                        <a:pt x="12" y="0"/>
                      </a:moveTo>
                      <a:cubicBezTo>
                        <a:pt x="6" y="0"/>
                        <a:pt x="0" y="5"/>
                        <a:pt x="0" y="12"/>
                      </a:cubicBezTo>
                      <a:cubicBezTo>
                        <a:pt x="0" y="19"/>
                        <a:pt x="6" y="24"/>
                        <a:pt x="12" y="24"/>
                      </a:cubicBezTo>
                      <a:cubicBezTo>
                        <a:pt x="12" y="24"/>
                        <a:pt x="12" y="24"/>
                        <a:pt x="13" y="24"/>
                      </a:cubicBezTo>
                      <a:cubicBezTo>
                        <a:pt x="13" y="0"/>
                        <a:pt x="13" y="0"/>
                        <a:pt x="13" y="0"/>
                      </a:cubicBezTo>
                      <a:cubicBezTo>
                        <a:pt x="12" y="0"/>
                        <a:pt x="12" y="0"/>
                        <a:pt x="12" y="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395" name="Freeform 41">
                  <a:extLst>
                    <a:ext uri="{FF2B5EF4-FFF2-40B4-BE49-F238E27FC236}">
                      <a16:creationId xmlns:a16="http://schemas.microsoft.com/office/drawing/2014/main" id="{16515469-CD41-41C0-86EC-F6B2A4269CD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485377" y="1492071"/>
                  <a:ext cx="152301" cy="303048"/>
                </a:xfrm>
                <a:custGeom>
                  <a:avLst/>
                  <a:gdLst>
                    <a:gd name="T0" fmla="*/ 21 w 36"/>
                    <a:gd name="T1" fmla="*/ 0 h 72"/>
                    <a:gd name="T2" fmla="*/ 19 w 36"/>
                    <a:gd name="T3" fmla="*/ 1 h 72"/>
                    <a:gd name="T4" fmla="*/ 1 w 36"/>
                    <a:gd name="T5" fmla="*/ 23 h 72"/>
                    <a:gd name="T6" fmla="*/ 1 w 36"/>
                    <a:gd name="T7" fmla="*/ 28 h 72"/>
                    <a:gd name="T8" fmla="*/ 4 w 36"/>
                    <a:gd name="T9" fmla="*/ 30 h 72"/>
                    <a:gd name="T10" fmla="*/ 8 w 36"/>
                    <a:gd name="T11" fmla="*/ 30 h 72"/>
                    <a:gd name="T12" fmla="*/ 21 w 36"/>
                    <a:gd name="T13" fmla="*/ 14 h 72"/>
                    <a:gd name="T14" fmla="*/ 21 w 36"/>
                    <a:gd name="T15" fmla="*/ 72 h 72"/>
                    <a:gd name="T16" fmla="*/ 34 w 36"/>
                    <a:gd name="T17" fmla="*/ 72 h 72"/>
                    <a:gd name="T18" fmla="*/ 34 w 36"/>
                    <a:gd name="T19" fmla="*/ 40 h 72"/>
                    <a:gd name="T20" fmla="*/ 36 w 36"/>
                    <a:gd name="T21" fmla="*/ 40 h 72"/>
                    <a:gd name="T22" fmla="*/ 36 w 36"/>
                    <a:gd name="T23" fmla="*/ 0 h 72"/>
                    <a:gd name="T24" fmla="*/ 21 w 36"/>
                    <a:gd name="T25" fmla="*/ 0 h 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36" h="72">
                      <a:moveTo>
                        <a:pt x="21" y="0"/>
                      </a:moveTo>
                      <a:cubicBezTo>
                        <a:pt x="21" y="0"/>
                        <a:pt x="20" y="1"/>
                        <a:pt x="19" y="1"/>
                      </a:cubicBezTo>
                      <a:cubicBezTo>
                        <a:pt x="1" y="23"/>
                        <a:pt x="1" y="23"/>
                        <a:pt x="1" y="23"/>
                      </a:cubicBezTo>
                      <a:cubicBezTo>
                        <a:pt x="0" y="25"/>
                        <a:pt x="0" y="27"/>
                        <a:pt x="1" y="28"/>
                      </a:cubicBezTo>
                      <a:cubicBezTo>
                        <a:pt x="4" y="30"/>
                        <a:pt x="4" y="30"/>
                        <a:pt x="4" y="30"/>
                      </a:cubicBezTo>
                      <a:cubicBezTo>
                        <a:pt x="5" y="31"/>
                        <a:pt x="7" y="31"/>
                        <a:pt x="8" y="30"/>
                      </a:cubicBezTo>
                      <a:cubicBezTo>
                        <a:pt x="21" y="14"/>
                        <a:pt x="21" y="14"/>
                        <a:pt x="21" y="14"/>
                      </a:cubicBezTo>
                      <a:cubicBezTo>
                        <a:pt x="21" y="72"/>
                        <a:pt x="21" y="72"/>
                        <a:pt x="21" y="72"/>
                      </a:cubicBezTo>
                      <a:cubicBezTo>
                        <a:pt x="34" y="72"/>
                        <a:pt x="34" y="72"/>
                        <a:pt x="34" y="72"/>
                      </a:cubicBezTo>
                      <a:cubicBezTo>
                        <a:pt x="34" y="40"/>
                        <a:pt x="34" y="40"/>
                        <a:pt x="34" y="40"/>
                      </a:cubicBezTo>
                      <a:cubicBezTo>
                        <a:pt x="36" y="40"/>
                        <a:pt x="36" y="40"/>
                        <a:pt x="36" y="40"/>
                      </a:cubicBezTo>
                      <a:cubicBezTo>
                        <a:pt x="36" y="0"/>
                        <a:pt x="36" y="0"/>
                        <a:pt x="36" y="0"/>
                      </a:cubicBezTo>
                      <a:cubicBezTo>
                        <a:pt x="21" y="0"/>
                        <a:pt x="21" y="0"/>
                        <a:pt x="21" y="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</p:grpSp>
        </p:grpSp>
        <p:grpSp>
          <p:nvGrpSpPr>
            <p:cNvPr id="74" name="Group 73"/>
            <p:cNvGrpSpPr/>
            <p:nvPr/>
          </p:nvGrpSpPr>
          <p:grpSpPr>
            <a:xfrm>
              <a:off x="6736196" y="3580090"/>
              <a:ext cx="472939" cy="657265"/>
              <a:chOff x="6781916" y="2970041"/>
              <a:chExt cx="472939" cy="657265"/>
            </a:xfrm>
          </p:grpSpPr>
          <p:grpSp>
            <p:nvGrpSpPr>
              <p:cNvPr id="386" name="Group 385">
                <a:extLst>
                  <a:ext uri="{FF2B5EF4-FFF2-40B4-BE49-F238E27FC236}">
                    <a16:creationId xmlns:a16="http://schemas.microsoft.com/office/drawing/2014/main" id="{C81EEFB0-58D8-408A-AEA4-FA4DF59417FD}"/>
                  </a:ext>
                </a:extLst>
              </p:cNvPr>
              <p:cNvGrpSpPr/>
              <p:nvPr/>
            </p:nvGrpSpPr>
            <p:grpSpPr>
              <a:xfrm>
                <a:off x="7019599" y="2970041"/>
                <a:ext cx="235256" cy="657265"/>
                <a:chOff x="1950051" y="1373960"/>
                <a:chExt cx="150746" cy="421159"/>
              </a:xfrm>
              <a:solidFill>
                <a:schemeClr val="accent3">
                  <a:lumMod val="75000"/>
                </a:schemeClr>
              </a:solidFill>
            </p:grpSpPr>
            <p:sp>
              <p:nvSpPr>
                <p:cNvPr id="390" name="Freeform 42">
                  <a:extLst>
                    <a:ext uri="{FF2B5EF4-FFF2-40B4-BE49-F238E27FC236}">
                      <a16:creationId xmlns:a16="http://schemas.microsoft.com/office/drawing/2014/main" id="{5E6E65A5-0D68-4755-AA56-740838E3FE0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950051" y="1373960"/>
                  <a:ext cx="49731" cy="101017"/>
                </a:xfrm>
                <a:custGeom>
                  <a:avLst/>
                  <a:gdLst>
                    <a:gd name="T0" fmla="*/ 12 w 12"/>
                    <a:gd name="T1" fmla="*/ 12 h 24"/>
                    <a:gd name="T2" fmla="*/ 0 w 12"/>
                    <a:gd name="T3" fmla="*/ 0 h 24"/>
                    <a:gd name="T4" fmla="*/ 0 w 12"/>
                    <a:gd name="T5" fmla="*/ 24 h 24"/>
                    <a:gd name="T6" fmla="*/ 12 w 12"/>
                    <a:gd name="T7" fmla="*/ 12 h 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" h="24">
                      <a:moveTo>
                        <a:pt x="12" y="12"/>
                      </a:moveTo>
                      <a:cubicBezTo>
                        <a:pt x="12" y="6"/>
                        <a:pt x="7" y="0"/>
                        <a:pt x="0" y="0"/>
                      </a:cubicBezTo>
                      <a:cubicBezTo>
                        <a:pt x="0" y="24"/>
                        <a:pt x="0" y="24"/>
                        <a:pt x="0" y="24"/>
                      </a:cubicBezTo>
                      <a:cubicBezTo>
                        <a:pt x="7" y="24"/>
                        <a:pt x="12" y="19"/>
                        <a:pt x="12" y="12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391" name="Freeform 43">
                  <a:extLst>
                    <a:ext uri="{FF2B5EF4-FFF2-40B4-BE49-F238E27FC236}">
                      <a16:creationId xmlns:a16="http://schemas.microsoft.com/office/drawing/2014/main" id="{B089735B-072B-4879-8183-4D511AABCD6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950051" y="1492071"/>
                  <a:ext cx="150746" cy="303048"/>
                </a:xfrm>
                <a:custGeom>
                  <a:avLst/>
                  <a:gdLst>
                    <a:gd name="T0" fmla="*/ 35 w 36"/>
                    <a:gd name="T1" fmla="*/ 23 h 72"/>
                    <a:gd name="T2" fmla="*/ 16 w 36"/>
                    <a:gd name="T3" fmla="*/ 1 h 72"/>
                    <a:gd name="T4" fmla="*/ 14 w 36"/>
                    <a:gd name="T5" fmla="*/ 0 h 72"/>
                    <a:gd name="T6" fmla="*/ 14 w 36"/>
                    <a:gd name="T7" fmla="*/ 0 h 72"/>
                    <a:gd name="T8" fmla="*/ 0 w 36"/>
                    <a:gd name="T9" fmla="*/ 0 h 72"/>
                    <a:gd name="T10" fmla="*/ 0 w 36"/>
                    <a:gd name="T11" fmla="*/ 40 h 72"/>
                    <a:gd name="T12" fmla="*/ 2 w 36"/>
                    <a:gd name="T13" fmla="*/ 40 h 72"/>
                    <a:gd name="T14" fmla="*/ 2 w 36"/>
                    <a:gd name="T15" fmla="*/ 72 h 72"/>
                    <a:gd name="T16" fmla="*/ 14 w 36"/>
                    <a:gd name="T17" fmla="*/ 72 h 72"/>
                    <a:gd name="T18" fmla="*/ 14 w 36"/>
                    <a:gd name="T19" fmla="*/ 14 h 72"/>
                    <a:gd name="T20" fmla="*/ 28 w 36"/>
                    <a:gd name="T21" fmla="*/ 30 h 72"/>
                    <a:gd name="T22" fmla="*/ 32 w 36"/>
                    <a:gd name="T23" fmla="*/ 30 h 72"/>
                    <a:gd name="T24" fmla="*/ 35 w 36"/>
                    <a:gd name="T25" fmla="*/ 28 h 72"/>
                    <a:gd name="T26" fmla="*/ 35 w 36"/>
                    <a:gd name="T27" fmla="*/ 23 h 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36" h="72">
                      <a:moveTo>
                        <a:pt x="35" y="23"/>
                      </a:moveTo>
                      <a:cubicBezTo>
                        <a:pt x="16" y="1"/>
                        <a:pt x="16" y="1"/>
                        <a:pt x="16" y="1"/>
                      </a:cubicBezTo>
                      <a:cubicBezTo>
                        <a:pt x="16" y="1"/>
                        <a:pt x="15" y="0"/>
                        <a:pt x="14" y="0"/>
                      </a:cubicBezTo>
                      <a:cubicBezTo>
                        <a:pt x="14" y="0"/>
                        <a:pt x="14" y="0"/>
                        <a:pt x="14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40"/>
                        <a:pt x="0" y="40"/>
                        <a:pt x="0" y="40"/>
                      </a:cubicBezTo>
                      <a:cubicBezTo>
                        <a:pt x="2" y="40"/>
                        <a:pt x="2" y="40"/>
                        <a:pt x="2" y="40"/>
                      </a:cubicBezTo>
                      <a:cubicBezTo>
                        <a:pt x="2" y="72"/>
                        <a:pt x="2" y="72"/>
                        <a:pt x="2" y="72"/>
                      </a:cubicBezTo>
                      <a:cubicBezTo>
                        <a:pt x="14" y="72"/>
                        <a:pt x="14" y="72"/>
                        <a:pt x="14" y="72"/>
                      </a:cubicBezTo>
                      <a:cubicBezTo>
                        <a:pt x="14" y="14"/>
                        <a:pt x="14" y="14"/>
                        <a:pt x="14" y="14"/>
                      </a:cubicBezTo>
                      <a:cubicBezTo>
                        <a:pt x="28" y="30"/>
                        <a:pt x="28" y="30"/>
                        <a:pt x="28" y="30"/>
                      </a:cubicBezTo>
                      <a:cubicBezTo>
                        <a:pt x="29" y="31"/>
                        <a:pt x="31" y="31"/>
                        <a:pt x="32" y="30"/>
                      </a:cubicBezTo>
                      <a:cubicBezTo>
                        <a:pt x="35" y="28"/>
                        <a:pt x="35" y="28"/>
                        <a:pt x="35" y="28"/>
                      </a:cubicBezTo>
                      <a:cubicBezTo>
                        <a:pt x="36" y="27"/>
                        <a:pt x="36" y="25"/>
                        <a:pt x="35" y="23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</p:grpSp>
          <p:grpSp>
            <p:nvGrpSpPr>
              <p:cNvPr id="387" name="Group 386">
                <a:extLst>
                  <a:ext uri="{FF2B5EF4-FFF2-40B4-BE49-F238E27FC236}">
                    <a16:creationId xmlns:a16="http://schemas.microsoft.com/office/drawing/2014/main" id="{04880954-4C6D-4A85-B29D-D14C6713A927}"/>
                  </a:ext>
                </a:extLst>
              </p:cNvPr>
              <p:cNvGrpSpPr/>
              <p:nvPr/>
            </p:nvGrpSpPr>
            <p:grpSpPr>
              <a:xfrm>
                <a:off x="6781916" y="2970041"/>
                <a:ext cx="237683" cy="657265"/>
                <a:chOff x="1797750" y="1373960"/>
                <a:chExt cx="152301" cy="421159"/>
              </a:xfrm>
              <a:solidFill>
                <a:schemeClr val="accent3"/>
              </a:solidFill>
            </p:grpSpPr>
            <p:sp>
              <p:nvSpPr>
                <p:cNvPr id="388" name="Freeform 44">
                  <a:extLst>
                    <a:ext uri="{FF2B5EF4-FFF2-40B4-BE49-F238E27FC236}">
                      <a16:creationId xmlns:a16="http://schemas.microsoft.com/office/drawing/2014/main" id="{8F221798-2576-470B-8C0B-79C6FBFEE25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898766" y="1373960"/>
                  <a:ext cx="51284" cy="101017"/>
                </a:xfrm>
                <a:custGeom>
                  <a:avLst/>
                  <a:gdLst>
                    <a:gd name="T0" fmla="*/ 12 w 12"/>
                    <a:gd name="T1" fmla="*/ 0 h 24"/>
                    <a:gd name="T2" fmla="*/ 0 w 12"/>
                    <a:gd name="T3" fmla="*/ 12 h 24"/>
                    <a:gd name="T4" fmla="*/ 12 w 12"/>
                    <a:gd name="T5" fmla="*/ 24 h 24"/>
                    <a:gd name="T6" fmla="*/ 12 w 12"/>
                    <a:gd name="T7" fmla="*/ 24 h 24"/>
                    <a:gd name="T8" fmla="*/ 12 w 12"/>
                    <a:gd name="T9" fmla="*/ 0 h 24"/>
                    <a:gd name="T10" fmla="*/ 12 w 12"/>
                    <a:gd name="T11" fmla="*/ 0 h 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2" h="24">
                      <a:moveTo>
                        <a:pt x="12" y="0"/>
                      </a:moveTo>
                      <a:cubicBezTo>
                        <a:pt x="5" y="0"/>
                        <a:pt x="0" y="5"/>
                        <a:pt x="0" y="12"/>
                      </a:cubicBezTo>
                      <a:cubicBezTo>
                        <a:pt x="0" y="19"/>
                        <a:pt x="5" y="24"/>
                        <a:pt x="12" y="24"/>
                      </a:cubicBezTo>
                      <a:cubicBezTo>
                        <a:pt x="12" y="24"/>
                        <a:pt x="12" y="24"/>
                        <a:pt x="12" y="24"/>
                      </a:cubicBezTo>
                      <a:cubicBezTo>
                        <a:pt x="12" y="0"/>
                        <a:pt x="12" y="0"/>
                        <a:pt x="12" y="0"/>
                      </a:cubicBezTo>
                      <a:cubicBezTo>
                        <a:pt x="12" y="0"/>
                        <a:pt x="12" y="0"/>
                        <a:pt x="12" y="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389" name="Freeform 45">
                  <a:extLst>
                    <a:ext uri="{FF2B5EF4-FFF2-40B4-BE49-F238E27FC236}">
                      <a16:creationId xmlns:a16="http://schemas.microsoft.com/office/drawing/2014/main" id="{075E3F10-AFEC-48B7-9739-61C1CB24CD1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97750" y="1492071"/>
                  <a:ext cx="152301" cy="303048"/>
                </a:xfrm>
                <a:custGeom>
                  <a:avLst/>
                  <a:gdLst>
                    <a:gd name="T0" fmla="*/ 22 w 36"/>
                    <a:gd name="T1" fmla="*/ 0 h 72"/>
                    <a:gd name="T2" fmla="*/ 20 w 36"/>
                    <a:gd name="T3" fmla="*/ 1 h 72"/>
                    <a:gd name="T4" fmla="*/ 1 w 36"/>
                    <a:gd name="T5" fmla="*/ 23 h 72"/>
                    <a:gd name="T6" fmla="*/ 1 w 36"/>
                    <a:gd name="T7" fmla="*/ 28 h 72"/>
                    <a:gd name="T8" fmla="*/ 4 w 36"/>
                    <a:gd name="T9" fmla="*/ 30 h 72"/>
                    <a:gd name="T10" fmla="*/ 9 w 36"/>
                    <a:gd name="T11" fmla="*/ 30 h 72"/>
                    <a:gd name="T12" fmla="*/ 22 w 36"/>
                    <a:gd name="T13" fmla="*/ 14 h 72"/>
                    <a:gd name="T14" fmla="*/ 22 w 36"/>
                    <a:gd name="T15" fmla="*/ 72 h 72"/>
                    <a:gd name="T16" fmla="*/ 34 w 36"/>
                    <a:gd name="T17" fmla="*/ 72 h 72"/>
                    <a:gd name="T18" fmla="*/ 34 w 36"/>
                    <a:gd name="T19" fmla="*/ 40 h 72"/>
                    <a:gd name="T20" fmla="*/ 36 w 36"/>
                    <a:gd name="T21" fmla="*/ 40 h 72"/>
                    <a:gd name="T22" fmla="*/ 36 w 36"/>
                    <a:gd name="T23" fmla="*/ 0 h 72"/>
                    <a:gd name="T24" fmla="*/ 22 w 36"/>
                    <a:gd name="T25" fmla="*/ 0 h 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36" h="72">
                      <a:moveTo>
                        <a:pt x="22" y="0"/>
                      </a:moveTo>
                      <a:cubicBezTo>
                        <a:pt x="21" y="0"/>
                        <a:pt x="20" y="1"/>
                        <a:pt x="20" y="1"/>
                      </a:cubicBezTo>
                      <a:cubicBezTo>
                        <a:pt x="1" y="23"/>
                        <a:pt x="1" y="23"/>
                        <a:pt x="1" y="23"/>
                      </a:cubicBezTo>
                      <a:cubicBezTo>
                        <a:pt x="0" y="25"/>
                        <a:pt x="0" y="27"/>
                        <a:pt x="1" y="28"/>
                      </a:cubicBezTo>
                      <a:cubicBezTo>
                        <a:pt x="4" y="30"/>
                        <a:pt x="4" y="30"/>
                        <a:pt x="4" y="30"/>
                      </a:cubicBezTo>
                      <a:cubicBezTo>
                        <a:pt x="6" y="31"/>
                        <a:pt x="7" y="31"/>
                        <a:pt x="9" y="30"/>
                      </a:cubicBezTo>
                      <a:cubicBezTo>
                        <a:pt x="22" y="14"/>
                        <a:pt x="22" y="14"/>
                        <a:pt x="22" y="14"/>
                      </a:cubicBezTo>
                      <a:cubicBezTo>
                        <a:pt x="22" y="72"/>
                        <a:pt x="22" y="72"/>
                        <a:pt x="22" y="72"/>
                      </a:cubicBezTo>
                      <a:cubicBezTo>
                        <a:pt x="34" y="72"/>
                        <a:pt x="34" y="72"/>
                        <a:pt x="34" y="72"/>
                      </a:cubicBezTo>
                      <a:cubicBezTo>
                        <a:pt x="34" y="40"/>
                        <a:pt x="34" y="40"/>
                        <a:pt x="34" y="40"/>
                      </a:cubicBezTo>
                      <a:cubicBezTo>
                        <a:pt x="36" y="40"/>
                        <a:pt x="36" y="40"/>
                        <a:pt x="36" y="40"/>
                      </a:cubicBezTo>
                      <a:cubicBezTo>
                        <a:pt x="36" y="0"/>
                        <a:pt x="36" y="0"/>
                        <a:pt x="36" y="0"/>
                      </a:cubicBezTo>
                      <a:cubicBezTo>
                        <a:pt x="22" y="0"/>
                        <a:pt x="22" y="0"/>
                        <a:pt x="22" y="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</p:grpSp>
        </p:grpSp>
        <p:grpSp>
          <p:nvGrpSpPr>
            <p:cNvPr id="75" name="Group 74"/>
            <p:cNvGrpSpPr/>
            <p:nvPr/>
          </p:nvGrpSpPr>
          <p:grpSpPr>
            <a:xfrm>
              <a:off x="7223756" y="3580090"/>
              <a:ext cx="475366" cy="657265"/>
              <a:chOff x="7269476" y="2970041"/>
              <a:chExt cx="475366" cy="657265"/>
            </a:xfrm>
          </p:grpSpPr>
          <p:grpSp>
            <p:nvGrpSpPr>
              <p:cNvPr id="380" name="Group 379">
                <a:extLst>
                  <a:ext uri="{FF2B5EF4-FFF2-40B4-BE49-F238E27FC236}">
                    <a16:creationId xmlns:a16="http://schemas.microsoft.com/office/drawing/2014/main" id="{0E106DDC-040E-46DA-8786-51B042CFFEDB}"/>
                  </a:ext>
                </a:extLst>
              </p:cNvPr>
              <p:cNvGrpSpPr/>
              <p:nvPr/>
            </p:nvGrpSpPr>
            <p:grpSpPr>
              <a:xfrm>
                <a:off x="7507159" y="2970041"/>
                <a:ext cx="237683" cy="657265"/>
                <a:chOff x="1637678" y="1373960"/>
                <a:chExt cx="152301" cy="421159"/>
              </a:xfrm>
              <a:solidFill>
                <a:schemeClr val="accent3">
                  <a:lumMod val="75000"/>
                </a:schemeClr>
              </a:solidFill>
            </p:grpSpPr>
            <p:sp>
              <p:nvSpPr>
                <p:cNvPr id="384" name="Freeform 38">
                  <a:extLst>
                    <a:ext uri="{FF2B5EF4-FFF2-40B4-BE49-F238E27FC236}">
                      <a16:creationId xmlns:a16="http://schemas.microsoft.com/office/drawing/2014/main" id="{BB537B29-F160-4583-B97C-F6DC0D53CAE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637678" y="1373960"/>
                  <a:ext cx="46623" cy="101017"/>
                </a:xfrm>
                <a:custGeom>
                  <a:avLst/>
                  <a:gdLst>
                    <a:gd name="T0" fmla="*/ 11 w 11"/>
                    <a:gd name="T1" fmla="*/ 12 h 24"/>
                    <a:gd name="T2" fmla="*/ 0 w 11"/>
                    <a:gd name="T3" fmla="*/ 0 h 24"/>
                    <a:gd name="T4" fmla="*/ 0 w 11"/>
                    <a:gd name="T5" fmla="*/ 24 h 24"/>
                    <a:gd name="T6" fmla="*/ 11 w 11"/>
                    <a:gd name="T7" fmla="*/ 12 h 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1" h="24">
                      <a:moveTo>
                        <a:pt x="11" y="12"/>
                      </a:moveTo>
                      <a:cubicBezTo>
                        <a:pt x="11" y="6"/>
                        <a:pt x="6" y="0"/>
                        <a:pt x="0" y="0"/>
                      </a:cubicBezTo>
                      <a:cubicBezTo>
                        <a:pt x="0" y="24"/>
                        <a:pt x="0" y="24"/>
                        <a:pt x="0" y="24"/>
                      </a:cubicBezTo>
                      <a:cubicBezTo>
                        <a:pt x="6" y="24"/>
                        <a:pt x="11" y="19"/>
                        <a:pt x="11" y="12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385" name="Freeform 39">
                  <a:extLst>
                    <a:ext uri="{FF2B5EF4-FFF2-40B4-BE49-F238E27FC236}">
                      <a16:creationId xmlns:a16="http://schemas.microsoft.com/office/drawing/2014/main" id="{C6AEAD83-0BF8-4195-92F9-BDBEE1F3380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637678" y="1492071"/>
                  <a:ext cx="152301" cy="303048"/>
                </a:xfrm>
                <a:custGeom>
                  <a:avLst/>
                  <a:gdLst>
                    <a:gd name="T0" fmla="*/ 34 w 36"/>
                    <a:gd name="T1" fmla="*/ 23 h 72"/>
                    <a:gd name="T2" fmla="*/ 16 w 36"/>
                    <a:gd name="T3" fmla="*/ 1 h 72"/>
                    <a:gd name="T4" fmla="*/ 14 w 36"/>
                    <a:gd name="T5" fmla="*/ 0 h 72"/>
                    <a:gd name="T6" fmla="*/ 14 w 36"/>
                    <a:gd name="T7" fmla="*/ 0 h 72"/>
                    <a:gd name="T8" fmla="*/ 0 w 36"/>
                    <a:gd name="T9" fmla="*/ 0 h 72"/>
                    <a:gd name="T10" fmla="*/ 0 w 36"/>
                    <a:gd name="T11" fmla="*/ 40 h 72"/>
                    <a:gd name="T12" fmla="*/ 1 w 36"/>
                    <a:gd name="T13" fmla="*/ 40 h 72"/>
                    <a:gd name="T14" fmla="*/ 1 w 36"/>
                    <a:gd name="T15" fmla="*/ 72 h 72"/>
                    <a:gd name="T16" fmla="*/ 14 w 36"/>
                    <a:gd name="T17" fmla="*/ 72 h 72"/>
                    <a:gd name="T18" fmla="*/ 14 w 36"/>
                    <a:gd name="T19" fmla="*/ 14 h 72"/>
                    <a:gd name="T20" fmla="*/ 27 w 36"/>
                    <a:gd name="T21" fmla="*/ 30 h 72"/>
                    <a:gd name="T22" fmla="*/ 31 w 36"/>
                    <a:gd name="T23" fmla="*/ 30 h 72"/>
                    <a:gd name="T24" fmla="*/ 34 w 36"/>
                    <a:gd name="T25" fmla="*/ 28 h 72"/>
                    <a:gd name="T26" fmla="*/ 34 w 36"/>
                    <a:gd name="T27" fmla="*/ 23 h 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36" h="72">
                      <a:moveTo>
                        <a:pt x="34" y="23"/>
                      </a:moveTo>
                      <a:cubicBezTo>
                        <a:pt x="16" y="1"/>
                        <a:pt x="16" y="1"/>
                        <a:pt x="16" y="1"/>
                      </a:cubicBezTo>
                      <a:cubicBezTo>
                        <a:pt x="15" y="1"/>
                        <a:pt x="14" y="0"/>
                        <a:pt x="14" y="0"/>
                      </a:cubicBezTo>
                      <a:cubicBezTo>
                        <a:pt x="14" y="0"/>
                        <a:pt x="14" y="0"/>
                        <a:pt x="14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40"/>
                        <a:pt x="0" y="40"/>
                        <a:pt x="0" y="40"/>
                      </a:cubicBezTo>
                      <a:cubicBezTo>
                        <a:pt x="1" y="40"/>
                        <a:pt x="1" y="40"/>
                        <a:pt x="1" y="40"/>
                      </a:cubicBezTo>
                      <a:cubicBezTo>
                        <a:pt x="1" y="72"/>
                        <a:pt x="1" y="72"/>
                        <a:pt x="1" y="72"/>
                      </a:cubicBezTo>
                      <a:cubicBezTo>
                        <a:pt x="14" y="72"/>
                        <a:pt x="14" y="72"/>
                        <a:pt x="14" y="72"/>
                      </a:cubicBezTo>
                      <a:cubicBezTo>
                        <a:pt x="14" y="14"/>
                        <a:pt x="14" y="14"/>
                        <a:pt x="14" y="14"/>
                      </a:cubicBezTo>
                      <a:cubicBezTo>
                        <a:pt x="27" y="30"/>
                        <a:pt x="27" y="30"/>
                        <a:pt x="27" y="30"/>
                      </a:cubicBezTo>
                      <a:cubicBezTo>
                        <a:pt x="28" y="31"/>
                        <a:pt x="30" y="31"/>
                        <a:pt x="31" y="30"/>
                      </a:cubicBezTo>
                      <a:cubicBezTo>
                        <a:pt x="34" y="28"/>
                        <a:pt x="34" y="28"/>
                        <a:pt x="34" y="28"/>
                      </a:cubicBezTo>
                      <a:cubicBezTo>
                        <a:pt x="35" y="27"/>
                        <a:pt x="36" y="25"/>
                        <a:pt x="34" y="23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</p:grpSp>
          <p:grpSp>
            <p:nvGrpSpPr>
              <p:cNvPr id="381" name="Group 380">
                <a:extLst>
                  <a:ext uri="{FF2B5EF4-FFF2-40B4-BE49-F238E27FC236}">
                    <a16:creationId xmlns:a16="http://schemas.microsoft.com/office/drawing/2014/main" id="{5CF51A3D-7206-4DC5-9AA2-34C2547EF8FE}"/>
                  </a:ext>
                </a:extLst>
              </p:cNvPr>
              <p:cNvGrpSpPr/>
              <p:nvPr/>
            </p:nvGrpSpPr>
            <p:grpSpPr>
              <a:xfrm>
                <a:off x="7269476" y="2970041"/>
                <a:ext cx="237683" cy="657265"/>
                <a:chOff x="1485377" y="1373960"/>
                <a:chExt cx="152301" cy="421159"/>
              </a:xfrm>
              <a:solidFill>
                <a:schemeClr val="accent3"/>
              </a:solidFill>
            </p:grpSpPr>
            <p:sp>
              <p:nvSpPr>
                <p:cNvPr id="382" name="Freeform 40">
                  <a:extLst>
                    <a:ext uri="{FF2B5EF4-FFF2-40B4-BE49-F238E27FC236}">
                      <a16:creationId xmlns:a16="http://schemas.microsoft.com/office/drawing/2014/main" id="{52F1CFA9-6DF7-4A30-88BC-243BB002816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583285" y="1373960"/>
                  <a:ext cx="54393" cy="101017"/>
                </a:xfrm>
                <a:custGeom>
                  <a:avLst/>
                  <a:gdLst>
                    <a:gd name="T0" fmla="*/ 12 w 13"/>
                    <a:gd name="T1" fmla="*/ 0 h 24"/>
                    <a:gd name="T2" fmla="*/ 0 w 13"/>
                    <a:gd name="T3" fmla="*/ 12 h 24"/>
                    <a:gd name="T4" fmla="*/ 12 w 13"/>
                    <a:gd name="T5" fmla="*/ 24 h 24"/>
                    <a:gd name="T6" fmla="*/ 13 w 13"/>
                    <a:gd name="T7" fmla="*/ 24 h 24"/>
                    <a:gd name="T8" fmla="*/ 13 w 13"/>
                    <a:gd name="T9" fmla="*/ 0 h 24"/>
                    <a:gd name="T10" fmla="*/ 12 w 13"/>
                    <a:gd name="T11" fmla="*/ 0 h 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3" h="24">
                      <a:moveTo>
                        <a:pt x="12" y="0"/>
                      </a:moveTo>
                      <a:cubicBezTo>
                        <a:pt x="6" y="0"/>
                        <a:pt x="0" y="5"/>
                        <a:pt x="0" y="12"/>
                      </a:cubicBezTo>
                      <a:cubicBezTo>
                        <a:pt x="0" y="19"/>
                        <a:pt x="6" y="24"/>
                        <a:pt x="12" y="24"/>
                      </a:cubicBezTo>
                      <a:cubicBezTo>
                        <a:pt x="12" y="24"/>
                        <a:pt x="12" y="24"/>
                        <a:pt x="13" y="24"/>
                      </a:cubicBezTo>
                      <a:cubicBezTo>
                        <a:pt x="13" y="0"/>
                        <a:pt x="13" y="0"/>
                        <a:pt x="13" y="0"/>
                      </a:cubicBezTo>
                      <a:cubicBezTo>
                        <a:pt x="12" y="0"/>
                        <a:pt x="12" y="0"/>
                        <a:pt x="12" y="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383" name="Freeform 41">
                  <a:extLst>
                    <a:ext uri="{FF2B5EF4-FFF2-40B4-BE49-F238E27FC236}">
                      <a16:creationId xmlns:a16="http://schemas.microsoft.com/office/drawing/2014/main" id="{F442F230-2250-440A-8183-5AF9DE61BB4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485377" y="1492071"/>
                  <a:ext cx="152301" cy="303048"/>
                </a:xfrm>
                <a:custGeom>
                  <a:avLst/>
                  <a:gdLst>
                    <a:gd name="T0" fmla="*/ 21 w 36"/>
                    <a:gd name="T1" fmla="*/ 0 h 72"/>
                    <a:gd name="T2" fmla="*/ 19 w 36"/>
                    <a:gd name="T3" fmla="*/ 1 h 72"/>
                    <a:gd name="T4" fmla="*/ 1 w 36"/>
                    <a:gd name="T5" fmla="*/ 23 h 72"/>
                    <a:gd name="T6" fmla="*/ 1 w 36"/>
                    <a:gd name="T7" fmla="*/ 28 h 72"/>
                    <a:gd name="T8" fmla="*/ 4 w 36"/>
                    <a:gd name="T9" fmla="*/ 30 h 72"/>
                    <a:gd name="T10" fmla="*/ 8 w 36"/>
                    <a:gd name="T11" fmla="*/ 30 h 72"/>
                    <a:gd name="T12" fmla="*/ 21 w 36"/>
                    <a:gd name="T13" fmla="*/ 14 h 72"/>
                    <a:gd name="T14" fmla="*/ 21 w 36"/>
                    <a:gd name="T15" fmla="*/ 72 h 72"/>
                    <a:gd name="T16" fmla="*/ 34 w 36"/>
                    <a:gd name="T17" fmla="*/ 72 h 72"/>
                    <a:gd name="T18" fmla="*/ 34 w 36"/>
                    <a:gd name="T19" fmla="*/ 40 h 72"/>
                    <a:gd name="T20" fmla="*/ 36 w 36"/>
                    <a:gd name="T21" fmla="*/ 40 h 72"/>
                    <a:gd name="T22" fmla="*/ 36 w 36"/>
                    <a:gd name="T23" fmla="*/ 0 h 72"/>
                    <a:gd name="T24" fmla="*/ 21 w 36"/>
                    <a:gd name="T25" fmla="*/ 0 h 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36" h="72">
                      <a:moveTo>
                        <a:pt x="21" y="0"/>
                      </a:moveTo>
                      <a:cubicBezTo>
                        <a:pt x="21" y="0"/>
                        <a:pt x="20" y="1"/>
                        <a:pt x="19" y="1"/>
                      </a:cubicBezTo>
                      <a:cubicBezTo>
                        <a:pt x="1" y="23"/>
                        <a:pt x="1" y="23"/>
                        <a:pt x="1" y="23"/>
                      </a:cubicBezTo>
                      <a:cubicBezTo>
                        <a:pt x="0" y="25"/>
                        <a:pt x="0" y="27"/>
                        <a:pt x="1" y="28"/>
                      </a:cubicBezTo>
                      <a:cubicBezTo>
                        <a:pt x="4" y="30"/>
                        <a:pt x="4" y="30"/>
                        <a:pt x="4" y="30"/>
                      </a:cubicBezTo>
                      <a:cubicBezTo>
                        <a:pt x="5" y="31"/>
                        <a:pt x="7" y="31"/>
                        <a:pt x="8" y="30"/>
                      </a:cubicBezTo>
                      <a:cubicBezTo>
                        <a:pt x="21" y="14"/>
                        <a:pt x="21" y="14"/>
                        <a:pt x="21" y="14"/>
                      </a:cubicBezTo>
                      <a:cubicBezTo>
                        <a:pt x="21" y="72"/>
                        <a:pt x="21" y="72"/>
                        <a:pt x="21" y="72"/>
                      </a:cubicBezTo>
                      <a:cubicBezTo>
                        <a:pt x="34" y="72"/>
                        <a:pt x="34" y="72"/>
                        <a:pt x="34" y="72"/>
                      </a:cubicBezTo>
                      <a:cubicBezTo>
                        <a:pt x="34" y="40"/>
                        <a:pt x="34" y="40"/>
                        <a:pt x="34" y="40"/>
                      </a:cubicBezTo>
                      <a:cubicBezTo>
                        <a:pt x="36" y="40"/>
                        <a:pt x="36" y="40"/>
                        <a:pt x="36" y="40"/>
                      </a:cubicBezTo>
                      <a:cubicBezTo>
                        <a:pt x="36" y="0"/>
                        <a:pt x="36" y="0"/>
                        <a:pt x="36" y="0"/>
                      </a:cubicBezTo>
                      <a:cubicBezTo>
                        <a:pt x="21" y="0"/>
                        <a:pt x="21" y="0"/>
                        <a:pt x="21" y="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</p:grpSp>
        </p:grpSp>
        <p:grpSp>
          <p:nvGrpSpPr>
            <p:cNvPr id="76" name="Group 75"/>
            <p:cNvGrpSpPr/>
            <p:nvPr/>
          </p:nvGrpSpPr>
          <p:grpSpPr>
            <a:xfrm>
              <a:off x="7711248" y="3580090"/>
              <a:ext cx="472939" cy="657265"/>
              <a:chOff x="7756968" y="2970041"/>
              <a:chExt cx="472939" cy="657265"/>
            </a:xfrm>
          </p:grpSpPr>
          <p:grpSp>
            <p:nvGrpSpPr>
              <p:cNvPr id="374" name="Group 373">
                <a:extLst>
                  <a:ext uri="{FF2B5EF4-FFF2-40B4-BE49-F238E27FC236}">
                    <a16:creationId xmlns:a16="http://schemas.microsoft.com/office/drawing/2014/main" id="{E42FF5F2-A6CB-4958-A648-2301D27A3809}"/>
                  </a:ext>
                </a:extLst>
              </p:cNvPr>
              <p:cNvGrpSpPr/>
              <p:nvPr/>
            </p:nvGrpSpPr>
            <p:grpSpPr>
              <a:xfrm>
                <a:off x="7994651" y="2970041"/>
                <a:ext cx="235256" cy="657265"/>
                <a:chOff x="1950051" y="1373960"/>
                <a:chExt cx="150746" cy="421159"/>
              </a:xfrm>
              <a:solidFill>
                <a:schemeClr val="accent3">
                  <a:lumMod val="75000"/>
                </a:schemeClr>
              </a:solidFill>
            </p:grpSpPr>
            <p:sp>
              <p:nvSpPr>
                <p:cNvPr id="378" name="Freeform 42">
                  <a:extLst>
                    <a:ext uri="{FF2B5EF4-FFF2-40B4-BE49-F238E27FC236}">
                      <a16:creationId xmlns:a16="http://schemas.microsoft.com/office/drawing/2014/main" id="{57A661F1-8627-435B-906E-ECA816A1547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950051" y="1373960"/>
                  <a:ext cx="49731" cy="101017"/>
                </a:xfrm>
                <a:custGeom>
                  <a:avLst/>
                  <a:gdLst>
                    <a:gd name="T0" fmla="*/ 12 w 12"/>
                    <a:gd name="T1" fmla="*/ 12 h 24"/>
                    <a:gd name="T2" fmla="*/ 0 w 12"/>
                    <a:gd name="T3" fmla="*/ 0 h 24"/>
                    <a:gd name="T4" fmla="*/ 0 w 12"/>
                    <a:gd name="T5" fmla="*/ 24 h 24"/>
                    <a:gd name="T6" fmla="*/ 12 w 12"/>
                    <a:gd name="T7" fmla="*/ 12 h 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" h="24">
                      <a:moveTo>
                        <a:pt x="12" y="12"/>
                      </a:moveTo>
                      <a:cubicBezTo>
                        <a:pt x="12" y="6"/>
                        <a:pt x="7" y="0"/>
                        <a:pt x="0" y="0"/>
                      </a:cubicBezTo>
                      <a:cubicBezTo>
                        <a:pt x="0" y="24"/>
                        <a:pt x="0" y="24"/>
                        <a:pt x="0" y="24"/>
                      </a:cubicBezTo>
                      <a:cubicBezTo>
                        <a:pt x="7" y="24"/>
                        <a:pt x="12" y="19"/>
                        <a:pt x="12" y="12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379" name="Freeform 43">
                  <a:extLst>
                    <a:ext uri="{FF2B5EF4-FFF2-40B4-BE49-F238E27FC236}">
                      <a16:creationId xmlns:a16="http://schemas.microsoft.com/office/drawing/2014/main" id="{94EF2C07-6C9B-446A-B973-AB19F9DC52C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950051" y="1492071"/>
                  <a:ext cx="150746" cy="303048"/>
                </a:xfrm>
                <a:custGeom>
                  <a:avLst/>
                  <a:gdLst>
                    <a:gd name="T0" fmla="*/ 35 w 36"/>
                    <a:gd name="T1" fmla="*/ 23 h 72"/>
                    <a:gd name="T2" fmla="*/ 16 w 36"/>
                    <a:gd name="T3" fmla="*/ 1 h 72"/>
                    <a:gd name="T4" fmla="*/ 14 w 36"/>
                    <a:gd name="T5" fmla="*/ 0 h 72"/>
                    <a:gd name="T6" fmla="*/ 14 w 36"/>
                    <a:gd name="T7" fmla="*/ 0 h 72"/>
                    <a:gd name="T8" fmla="*/ 0 w 36"/>
                    <a:gd name="T9" fmla="*/ 0 h 72"/>
                    <a:gd name="T10" fmla="*/ 0 w 36"/>
                    <a:gd name="T11" fmla="*/ 40 h 72"/>
                    <a:gd name="T12" fmla="*/ 2 w 36"/>
                    <a:gd name="T13" fmla="*/ 40 h 72"/>
                    <a:gd name="T14" fmla="*/ 2 w 36"/>
                    <a:gd name="T15" fmla="*/ 72 h 72"/>
                    <a:gd name="T16" fmla="*/ 14 w 36"/>
                    <a:gd name="T17" fmla="*/ 72 h 72"/>
                    <a:gd name="T18" fmla="*/ 14 w 36"/>
                    <a:gd name="T19" fmla="*/ 14 h 72"/>
                    <a:gd name="T20" fmla="*/ 28 w 36"/>
                    <a:gd name="T21" fmla="*/ 30 h 72"/>
                    <a:gd name="T22" fmla="*/ 32 w 36"/>
                    <a:gd name="T23" fmla="*/ 30 h 72"/>
                    <a:gd name="T24" fmla="*/ 35 w 36"/>
                    <a:gd name="T25" fmla="*/ 28 h 72"/>
                    <a:gd name="T26" fmla="*/ 35 w 36"/>
                    <a:gd name="T27" fmla="*/ 23 h 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36" h="72">
                      <a:moveTo>
                        <a:pt x="35" y="23"/>
                      </a:moveTo>
                      <a:cubicBezTo>
                        <a:pt x="16" y="1"/>
                        <a:pt x="16" y="1"/>
                        <a:pt x="16" y="1"/>
                      </a:cubicBezTo>
                      <a:cubicBezTo>
                        <a:pt x="16" y="1"/>
                        <a:pt x="15" y="0"/>
                        <a:pt x="14" y="0"/>
                      </a:cubicBezTo>
                      <a:cubicBezTo>
                        <a:pt x="14" y="0"/>
                        <a:pt x="14" y="0"/>
                        <a:pt x="14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40"/>
                        <a:pt x="0" y="40"/>
                        <a:pt x="0" y="40"/>
                      </a:cubicBezTo>
                      <a:cubicBezTo>
                        <a:pt x="2" y="40"/>
                        <a:pt x="2" y="40"/>
                        <a:pt x="2" y="40"/>
                      </a:cubicBezTo>
                      <a:cubicBezTo>
                        <a:pt x="2" y="72"/>
                        <a:pt x="2" y="72"/>
                        <a:pt x="2" y="72"/>
                      </a:cubicBezTo>
                      <a:cubicBezTo>
                        <a:pt x="14" y="72"/>
                        <a:pt x="14" y="72"/>
                        <a:pt x="14" y="72"/>
                      </a:cubicBezTo>
                      <a:cubicBezTo>
                        <a:pt x="14" y="14"/>
                        <a:pt x="14" y="14"/>
                        <a:pt x="14" y="14"/>
                      </a:cubicBezTo>
                      <a:cubicBezTo>
                        <a:pt x="28" y="30"/>
                        <a:pt x="28" y="30"/>
                        <a:pt x="28" y="30"/>
                      </a:cubicBezTo>
                      <a:cubicBezTo>
                        <a:pt x="29" y="31"/>
                        <a:pt x="31" y="31"/>
                        <a:pt x="32" y="30"/>
                      </a:cubicBezTo>
                      <a:cubicBezTo>
                        <a:pt x="35" y="28"/>
                        <a:pt x="35" y="28"/>
                        <a:pt x="35" y="28"/>
                      </a:cubicBezTo>
                      <a:cubicBezTo>
                        <a:pt x="36" y="27"/>
                        <a:pt x="36" y="25"/>
                        <a:pt x="35" y="23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</p:grpSp>
          <p:grpSp>
            <p:nvGrpSpPr>
              <p:cNvPr id="375" name="Group 374">
                <a:extLst>
                  <a:ext uri="{FF2B5EF4-FFF2-40B4-BE49-F238E27FC236}">
                    <a16:creationId xmlns:a16="http://schemas.microsoft.com/office/drawing/2014/main" id="{88CFADDA-2DE8-495B-95B9-A9657499FDBF}"/>
                  </a:ext>
                </a:extLst>
              </p:cNvPr>
              <p:cNvGrpSpPr/>
              <p:nvPr/>
            </p:nvGrpSpPr>
            <p:grpSpPr>
              <a:xfrm>
                <a:off x="7756968" y="2970041"/>
                <a:ext cx="237683" cy="657265"/>
                <a:chOff x="1797750" y="1373960"/>
                <a:chExt cx="152301" cy="421159"/>
              </a:xfrm>
              <a:solidFill>
                <a:schemeClr val="accent3"/>
              </a:solidFill>
            </p:grpSpPr>
            <p:sp>
              <p:nvSpPr>
                <p:cNvPr id="376" name="Freeform 44">
                  <a:extLst>
                    <a:ext uri="{FF2B5EF4-FFF2-40B4-BE49-F238E27FC236}">
                      <a16:creationId xmlns:a16="http://schemas.microsoft.com/office/drawing/2014/main" id="{0FD6AA96-3725-4393-AEAA-72438EEC8E1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898766" y="1373960"/>
                  <a:ext cx="51284" cy="101017"/>
                </a:xfrm>
                <a:custGeom>
                  <a:avLst/>
                  <a:gdLst>
                    <a:gd name="T0" fmla="*/ 12 w 12"/>
                    <a:gd name="T1" fmla="*/ 0 h 24"/>
                    <a:gd name="T2" fmla="*/ 0 w 12"/>
                    <a:gd name="T3" fmla="*/ 12 h 24"/>
                    <a:gd name="T4" fmla="*/ 12 w 12"/>
                    <a:gd name="T5" fmla="*/ 24 h 24"/>
                    <a:gd name="T6" fmla="*/ 12 w 12"/>
                    <a:gd name="T7" fmla="*/ 24 h 24"/>
                    <a:gd name="T8" fmla="*/ 12 w 12"/>
                    <a:gd name="T9" fmla="*/ 0 h 24"/>
                    <a:gd name="T10" fmla="*/ 12 w 12"/>
                    <a:gd name="T11" fmla="*/ 0 h 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2" h="24">
                      <a:moveTo>
                        <a:pt x="12" y="0"/>
                      </a:moveTo>
                      <a:cubicBezTo>
                        <a:pt x="5" y="0"/>
                        <a:pt x="0" y="5"/>
                        <a:pt x="0" y="12"/>
                      </a:cubicBezTo>
                      <a:cubicBezTo>
                        <a:pt x="0" y="19"/>
                        <a:pt x="5" y="24"/>
                        <a:pt x="12" y="24"/>
                      </a:cubicBezTo>
                      <a:cubicBezTo>
                        <a:pt x="12" y="24"/>
                        <a:pt x="12" y="24"/>
                        <a:pt x="12" y="24"/>
                      </a:cubicBezTo>
                      <a:cubicBezTo>
                        <a:pt x="12" y="0"/>
                        <a:pt x="12" y="0"/>
                        <a:pt x="12" y="0"/>
                      </a:cubicBezTo>
                      <a:cubicBezTo>
                        <a:pt x="12" y="0"/>
                        <a:pt x="12" y="0"/>
                        <a:pt x="12" y="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377" name="Freeform 45">
                  <a:extLst>
                    <a:ext uri="{FF2B5EF4-FFF2-40B4-BE49-F238E27FC236}">
                      <a16:creationId xmlns:a16="http://schemas.microsoft.com/office/drawing/2014/main" id="{03F42928-DCE6-49B2-A803-A202DD73DAC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97750" y="1492071"/>
                  <a:ext cx="152301" cy="303048"/>
                </a:xfrm>
                <a:custGeom>
                  <a:avLst/>
                  <a:gdLst>
                    <a:gd name="T0" fmla="*/ 22 w 36"/>
                    <a:gd name="T1" fmla="*/ 0 h 72"/>
                    <a:gd name="T2" fmla="*/ 20 w 36"/>
                    <a:gd name="T3" fmla="*/ 1 h 72"/>
                    <a:gd name="T4" fmla="*/ 1 w 36"/>
                    <a:gd name="T5" fmla="*/ 23 h 72"/>
                    <a:gd name="T6" fmla="*/ 1 w 36"/>
                    <a:gd name="T7" fmla="*/ 28 h 72"/>
                    <a:gd name="T8" fmla="*/ 4 w 36"/>
                    <a:gd name="T9" fmla="*/ 30 h 72"/>
                    <a:gd name="T10" fmla="*/ 9 w 36"/>
                    <a:gd name="T11" fmla="*/ 30 h 72"/>
                    <a:gd name="T12" fmla="*/ 22 w 36"/>
                    <a:gd name="T13" fmla="*/ 14 h 72"/>
                    <a:gd name="T14" fmla="*/ 22 w 36"/>
                    <a:gd name="T15" fmla="*/ 72 h 72"/>
                    <a:gd name="T16" fmla="*/ 34 w 36"/>
                    <a:gd name="T17" fmla="*/ 72 h 72"/>
                    <a:gd name="T18" fmla="*/ 34 w 36"/>
                    <a:gd name="T19" fmla="*/ 40 h 72"/>
                    <a:gd name="T20" fmla="*/ 36 w 36"/>
                    <a:gd name="T21" fmla="*/ 40 h 72"/>
                    <a:gd name="T22" fmla="*/ 36 w 36"/>
                    <a:gd name="T23" fmla="*/ 0 h 72"/>
                    <a:gd name="T24" fmla="*/ 22 w 36"/>
                    <a:gd name="T25" fmla="*/ 0 h 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36" h="72">
                      <a:moveTo>
                        <a:pt x="22" y="0"/>
                      </a:moveTo>
                      <a:cubicBezTo>
                        <a:pt x="21" y="0"/>
                        <a:pt x="20" y="1"/>
                        <a:pt x="20" y="1"/>
                      </a:cubicBezTo>
                      <a:cubicBezTo>
                        <a:pt x="1" y="23"/>
                        <a:pt x="1" y="23"/>
                        <a:pt x="1" y="23"/>
                      </a:cubicBezTo>
                      <a:cubicBezTo>
                        <a:pt x="0" y="25"/>
                        <a:pt x="0" y="27"/>
                        <a:pt x="1" y="28"/>
                      </a:cubicBezTo>
                      <a:cubicBezTo>
                        <a:pt x="4" y="30"/>
                        <a:pt x="4" y="30"/>
                        <a:pt x="4" y="30"/>
                      </a:cubicBezTo>
                      <a:cubicBezTo>
                        <a:pt x="6" y="31"/>
                        <a:pt x="7" y="31"/>
                        <a:pt x="9" y="30"/>
                      </a:cubicBezTo>
                      <a:cubicBezTo>
                        <a:pt x="22" y="14"/>
                        <a:pt x="22" y="14"/>
                        <a:pt x="22" y="14"/>
                      </a:cubicBezTo>
                      <a:cubicBezTo>
                        <a:pt x="22" y="72"/>
                        <a:pt x="22" y="72"/>
                        <a:pt x="22" y="72"/>
                      </a:cubicBezTo>
                      <a:cubicBezTo>
                        <a:pt x="34" y="72"/>
                        <a:pt x="34" y="72"/>
                        <a:pt x="34" y="72"/>
                      </a:cubicBezTo>
                      <a:cubicBezTo>
                        <a:pt x="34" y="40"/>
                        <a:pt x="34" y="40"/>
                        <a:pt x="34" y="40"/>
                      </a:cubicBezTo>
                      <a:cubicBezTo>
                        <a:pt x="36" y="40"/>
                        <a:pt x="36" y="40"/>
                        <a:pt x="36" y="40"/>
                      </a:cubicBezTo>
                      <a:cubicBezTo>
                        <a:pt x="36" y="0"/>
                        <a:pt x="36" y="0"/>
                        <a:pt x="36" y="0"/>
                      </a:cubicBezTo>
                      <a:cubicBezTo>
                        <a:pt x="22" y="0"/>
                        <a:pt x="22" y="0"/>
                        <a:pt x="22" y="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</p:grpSp>
        </p:grpSp>
        <p:grpSp>
          <p:nvGrpSpPr>
            <p:cNvPr id="77" name="Group 76"/>
            <p:cNvGrpSpPr/>
            <p:nvPr/>
          </p:nvGrpSpPr>
          <p:grpSpPr>
            <a:xfrm>
              <a:off x="8212059" y="3580090"/>
              <a:ext cx="475366" cy="657265"/>
              <a:chOff x="8257779" y="2970041"/>
              <a:chExt cx="475366" cy="657265"/>
            </a:xfrm>
          </p:grpSpPr>
          <p:grpSp>
            <p:nvGrpSpPr>
              <p:cNvPr id="368" name="Group 367">
                <a:extLst>
                  <a:ext uri="{FF2B5EF4-FFF2-40B4-BE49-F238E27FC236}">
                    <a16:creationId xmlns:a16="http://schemas.microsoft.com/office/drawing/2014/main" id="{8C8ACC84-531B-42FD-A74E-2AD023594091}"/>
                  </a:ext>
                </a:extLst>
              </p:cNvPr>
              <p:cNvGrpSpPr/>
              <p:nvPr/>
            </p:nvGrpSpPr>
            <p:grpSpPr>
              <a:xfrm>
                <a:off x="8495462" y="2970041"/>
                <a:ext cx="237683" cy="657265"/>
                <a:chOff x="1637678" y="1373960"/>
                <a:chExt cx="152301" cy="421159"/>
              </a:xfrm>
              <a:solidFill>
                <a:schemeClr val="accent3">
                  <a:lumMod val="75000"/>
                </a:schemeClr>
              </a:solidFill>
            </p:grpSpPr>
            <p:sp>
              <p:nvSpPr>
                <p:cNvPr id="372" name="Freeform 38">
                  <a:extLst>
                    <a:ext uri="{FF2B5EF4-FFF2-40B4-BE49-F238E27FC236}">
                      <a16:creationId xmlns:a16="http://schemas.microsoft.com/office/drawing/2014/main" id="{167E1CBC-F3B6-470F-8E3D-F104285F551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637678" y="1373960"/>
                  <a:ext cx="46623" cy="101017"/>
                </a:xfrm>
                <a:custGeom>
                  <a:avLst/>
                  <a:gdLst>
                    <a:gd name="T0" fmla="*/ 11 w 11"/>
                    <a:gd name="T1" fmla="*/ 12 h 24"/>
                    <a:gd name="T2" fmla="*/ 0 w 11"/>
                    <a:gd name="T3" fmla="*/ 0 h 24"/>
                    <a:gd name="T4" fmla="*/ 0 w 11"/>
                    <a:gd name="T5" fmla="*/ 24 h 24"/>
                    <a:gd name="T6" fmla="*/ 11 w 11"/>
                    <a:gd name="T7" fmla="*/ 12 h 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1" h="24">
                      <a:moveTo>
                        <a:pt x="11" y="12"/>
                      </a:moveTo>
                      <a:cubicBezTo>
                        <a:pt x="11" y="6"/>
                        <a:pt x="6" y="0"/>
                        <a:pt x="0" y="0"/>
                      </a:cubicBezTo>
                      <a:cubicBezTo>
                        <a:pt x="0" y="24"/>
                        <a:pt x="0" y="24"/>
                        <a:pt x="0" y="24"/>
                      </a:cubicBezTo>
                      <a:cubicBezTo>
                        <a:pt x="6" y="24"/>
                        <a:pt x="11" y="19"/>
                        <a:pt x="11" y="12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373" name="Freeform 39">
                  <a:extLst>
                    <a:ext uri="{FF2B5EF4-FFF2-40B4-BE49-F238E27FC236}">
                      <a16:creationId xmlns:a16="http://schemas.microsoft.com/office/drawing/2014/main" id="{AB00CF98-9361-4D18-BC86-5B55FC6FAC7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637678" y="1492071"/>
                  <a:ext cx="152301" cy="303048"/>
                </a:xfrm>
                <a:custGeom>
                  <a:avLst/>
                  <a:gdLst>
                    <a:gd name="T0" fmla="*/ 34 w 36"/>
                    <a:gd name="T1" fmla="*/ 23 h 72"/>
                    <a:gd name="T2" fmla="*/ 16 w 36"/>
                    <a:gd name="T3" fmla="*/ 1 h 72"/>
                    <a:gd name="T4" fmla="*/ 14 w 36"/>
                    <a:gd name="T5" fmla="*/ 0 h 72"/>
                    <a:gd name="T6" fmla="*/ 14 w 36"/>
                    <a:gd name="T7" fmla="*/ 0 h 72"/>
                    <a:gd name="T8" fmla="*/ 0 w 36"/>
                    <a:gd name="T9" fmla="*/ 0 h 72"/>
                    <a:gd name="T10" fmla="*/ 0 w 36"/>
                    <a:gd name="T11" fmla="*/ 40 h 72"/>
                    <a:gd name="T12" fmla="*/ 1 w 36"/>
                    <a:gd name="T13" fmla="*/ 40 h 72"/>
                    <a:gd name="T14" fmla="*/ 1 w 36"/>
                    <a:gd name="T15" fmla="*/ 72 h 72"/>
                    <a:gd name="T16" fmla="*/ 14 w 36"/>
                    <a:gd name="T17" fmla="*/ 72 h 72"/>
                    <a:gd name="T18" fmla="*/ 14 w 36"/>
                    <a:gd name="T19" fmla="*/ 14 h 72"/>
                    <a:gd name="T20" fmla="*/ 27 w 36"/>
                    <a:gd name="T21" fmla="*/ 30 h 72"/>
                    <a:gd name="T22" fmla="*/ 31 w 36"/>
                    <a:gd name="T23" fmla="*/ 30 h 72"/>
                    <a:gd name="T24" fmla="*/ 34 w 36"/>
                    <a:gd name="T25" fmla="*/ 28 h 72"/>
                    <a:gd name="T26" fmla="*/ 34 w 36"/>
                    <a:gd name="T27" fmla="*/ 23 h 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36" h="72">
                      <a:moveTo>
                        <a:pt x="34" y="23"/>
                      </a:moveTo>
                      <a:cubicBezTo>
                        <a:pt x="16" y="1"/>
                        <a:pt x="16" y="1"/>
                        <a:pt x="16" y="1"/>
                      </a:cubicBezTo>
                      <a:cubicBezTo>
                        <a:pt x="15" y="1"/>
                        <a:pt x="14" y="0"/>
                        <a:pt x="14" y="0"/>
                      </a:cubicBezTo>
                      <a:cubicBezTo>
                        <a:pt x="14" y="0"/>
                        <a:pt x="14" y="0"/>
                        <a:pt x="14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40"/>
                        <a:pt x="0" y="40"/>
                        <a:pt x="0" y="40"/>
                      </a:cubicBezTo>
                      <a:cubicBezTo>
                        <a:pt x="1" y="40"/>
                        <a:pt x="1" y="40"/>
                        <a:pt x="1" y="40"/>
                      </a:cubicBezTo>
                      <a:cubicBezTo>
                        <a:pt x="1" y="72"/>
                        <a:pt x="1" y="72"/>
                        <a:pt x="1" y="72"/>
                      </a:cubicBezTo>
                      <a:cubicBezTo>
                        <a:pt x="14" y="72"/>
                        <a:pt x="14" y="72"/>
                        <a:pt x="14" y="72"/>
                      </a:cubicBezTo>
                      <a:cubicBezTo>
                        <a:pt x="14" y="14"/>
                        <a:pt x="14" y="14"/>
                        <a:pt x="14" y="14"/>
                      </a:cubicBezTo>
                      <a:cubicBezTo>
                        <a:pt x="27" y="30"/>
                        <a:pt x="27" y="30"/>
                        <a:pt x="27" y="30"/>
                      </a:cubicBezTo>
                      <a:cubicBezTo>
                        <a:pt x="28" y="31"/>
                        <a:pt x="30" y="31"/>
                        <a:pt x="31" y="30"/>
                      </a:cubicBezTo>
                      <a:cubicBezTo>
                        <a:pt x="34" y="28"/>
                        <a:pt x="34" y="28"/>
                        <a:pt x="34" y="28"/>
                      </a:cubicBezTo>
                      <a:cubicBezTo>
                        <a:pt x="35" y="27"/>
                        <a:pt x="36" y="25"/>
                        <a:pt x="34" y="23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</p:grpSp>
          <p:grpSp>
            <p:nvGrpSpPr>
              <p:cNvPr id="369" name="Group 368">
                <a:extLst>
                  <a:ext uri="{FF2B5EF4-FFF2-40B4-BE49-F238E27FC236}">
                    <a16:creationId xmlns:a16="http://schemas.microsoft.com/office/drawing/2014/main" id="{17573A42-458A-4AE4-908B-6E3BF663463F}"/>
                  </a:ext>
                </a:extLst>
              </p:cNvPr>
              <p:cNvGrpSpPr/>
              <p:nvPr/>
            </p:nvGrpSpPr>
            <p:grpSpPr>
              <a:xfrm>
                <a:off x="8257779" y="2970041"/>
                <a:ext cx="237683" cy="657265"/>
                <a:chOff x="1485377" y="1373960"/>
                <a:chExt cx="152301" cy="421159"/>
              </a:xfrm>
              <a:solidFill>
                <a:schemeClr val="accent3"/>
              </a:solidFill>
            </p:grpSpPr>
            <p:sp>
              <p:nvSpPr>
                <p:cNvPr id="370" name="Freeform 40">
                  <a:extLst>
                    <a:ext uri="{FF2B5EF4-FFF2-40B4-BE49-F238E27FC236}">
                      <a16:creationId xmlns:a16="http://schemas.microsoft.com/office/drawing/2014/main" id="{08CD03F1-3E5D-4A61-92C8-3DF0ECCA82B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583285" y="1373960"/>
                  <a:ext cx="54393" cy="101017"/>
                </a:xfrm>
                <a:custGeom>
                  <a:avLst/>
                  <a:gdLst>
                    <a:gd name="T0" fmla="*/ 12 w 13"/>
                    <a:gd name="T1" fmla="*/ 0 h 24"/>
                    <a:gd name="T2" fmla="*/ 0 w 13"/>
                    <a:gd name="T3" fmla="*/ 12 h 24"/>
                    <a:gd name="T4" fmla="*/ 12 w 13"/>
                    <a:gd name="T5" fmla="*/ 24 h 24"/>
                    <a:gd name="T6" fmla="*/ 13 w 13"/>
                    <a:gd name="T7" fmla="*/ 24 h 24"/>
                    <a:gd name="T8" fmla="*/ 13 w 13"/>
                    <a:gd name="T9" fmla="*/ 0 h 24"/>
                    <a:gd name="T10" fmla="*/ 12 w 13"/>
                    <a:gd name="T11" fmla="*/ 0 h 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3" h="24">
                      <a:moveTo>
                        <a:pt x="12" y="0"/>
                      </a:moveTo>
                      <a:cubicBezTo>
                        <a:pt x="6" y="0"/>
                        <a:pt x="0" y="5"/>
                        <a:pt x="0" y="12"/>
                      </a:cubicBezTo>
                      <a:cubicBezTo>
                        <a:pt x="0" y="19"/>
                        <a:pt x="6" y="24"/>
                        <a:pt x="12" y="24"/>
                      </a:cubicBezTo>
                      <a:cubicBezTo>
                        <a:pt x="12" y="24"/>
                        <a:pt x="12" y="24"/>
                        <a:pt x="13" y="24"/>
                      </a:cubicBezTo>
                      <a:cubicBezTo>
                        <a:pt x="13" y="0"/>
                        <a:pt x="13" y="0"/>
                        <a:pt x="13" y="0"/>
                      </a:cubicBezTo>
                      <a:cubicBezTo>
                        <a:pt x="12" y="0"/>
                        <a:pt x="12" y="0"/>
                        <a:pt x="12" y="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371" name="Freeform 41">
                  <a:extLst>
                    <a:ext uri="{FF2B5EF4-FFF2-40B4-BE49-F238E27FC236}">
                      <a16:creationId xmlns:a16="http://schemas.microsoft.com/office/drawing/2014/main" id="{3271E5C2-CA1D-4B67-BD21-934D0CF3751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485377" y="1492071"/>
                  <a:ext cx="152301" cy="303048"/>
                </a:xfrm>
                <a:custGeom>
                  <a:avLst/>
                  <a:gdLst>
                    <a:gd name="T0" fmla="*/ 21 w 36"/>
                    <a:gd name="T1" fmla="*/ 0 h 72"/>
                    <a:gd name="T2" fmla="*/ 19 w 36"/>
                    <a:gd name="T3" fmla="*/ 1 h 72"/>
                    <a:gd name="T4" fmla="*/ 1 w 36"/>
                    <a:gd name="T5" fmla="*/ 23 h 72"/>
                    <a:gd name="T6" fmla="*/ 1 w 36"/>
                    <a:gd name="T7" fmla="*/ 28 h 72"/>
                    <a:gd name="T8" fmla="*/ 4 w 36"/>
                    <a:gd name="T9" fmla="*/ 30 h 72"/>
                    <a:gd name="T10" fmla="*/ 8 w 36"/>
                    <a:gd name="T11" fmla="*/ 30 h 72"/>
                    <a:gd name="T12" fmla="*/ 21 w 36"/>
                    <a:gd name="T13" fmla="*/ 14 h 72"/>
                    <a:gd name="T14" fmla="*/ 21 w 36"/>
                    <a:gd name="T15" fmla="*/ 72 h 72"/>
                    <a:gd name="T16" fmla="*/ 34 w 36"/>
                    <a:gd name="T17" fmla="*/ 72 h 72"/>
                    <a:gd name="T18" fmla="*/ 34 w 36"/>
                    <a:gd name="T19" fmla="*/ 40 h 72"/>
                    <a:gd name="T20" fmla="*/ 36 w 36"/>
                    <a:gd name="T21" fmla="*/ 40 h 72"/>
                    <a:gd name="T22" fmla="*/ 36 w 36"/>
                    <a:gd name="T23" fmla="*/ 0 h 72"/>
                    <a:gd name="T24" fmla="*/ 21 w 36"/>
                    <a:gd name="T25" fmla="*/ 0 h 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36" h="72">
                      <a:moveTo>
                        <a:pt x="21" y="0"/>
                      </a:moveTo>
                      <a:cubicBezTo>
                        <a:pt x="21" y="0"/>
                        <a:pt x="20" y="1"/>
                        <a:pt x="19" y="1"/>
                      </a:cubicBezTo>
                      <a:cubicBezTo>
                        <a:pt x="1" y="23"/>
                        <a:pt x="1" y="23"/>
                        <a:pt x="1" y="23"/>
                      </a:cubicBezTo>
                      <a:cubicBezTo>
                        <a:pt x="0" y="25"/>
                        <a:pt x="0" y="27"/>
                        <a:pt x="1" y="28"/>
                      </a:cubicBezTo>
                      <a:cubicBezTo>
                        <a:pt x="4" y="30"/>
                        <a:pt x="4" y="30"/>
                        <a:pt x="4" y="30"/>
                      </a:cubicBezTo>
                      <a:cubicBezTo>
                        <a:pt x="5" y="31"/>
                        <a:pt x="7" y="31"/>
                        <a:pt x="8" y="30"/>
                      </a:cubicBezTo>
                      <a:cubicBezTo>
                        <a:pt x="21" y="14"/>
                        <a:pt x="21" y="14"/>
                        <a:pt x="21" y="14"/>
                      </a:cubicBezTo>
                      <a:cubicBezTo>
                        <a:pt x="21" y="72"/>
                        <a:pt x="21" y="72"/>
                        <a:pt x="21" y="72"/>
                      </a:cubicBezTo>
                      <a:cubicBezTo>
                        <a:pt x="34" y="72"/>
                        <a:pt x="34" y="72"/>
                        <a:pt x="34" y="72"/>
                      </a:cubicBezTo>
                      <a:cubicBezTo>
                        <a:pt x="34" y="40"/>
                        <a:pt x="34" y="40"/>
                        <a:pt x="34" y="40"/>
                      </a:cubicBezTo>
                      <a:cubicBezTo>
                        <a:pt x="36" y="40"/>
                        <a:pt x="36" y="40"/>
                        <a:pt x="36" y="40"/>
                      </a:cubicBezTo>
                      <a:cubicBezTo>
                        <a:pt x="36" y="0"/>
                        <a:pt x="36" y="0"/>
                        <a:pt x="36" y="0"/>
                      </a:cubicBezTo>
                      <a:cubicBezTo>
                        <a:pt x="21" y="0"/>
                        <a:pt x="21" y="0"/>
                        <a:pt x="21" y="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</p:grpSp>
        </p:grpSp>
        <p:grpSp>
          <p:nvGrpSpPr>
            <p:cNvPr id="78" name="Group 77"/>
            <p:cNvGrpSpPr/>
            <p:nvPr/>
          </p:nvGrpSpPr>
          <p:grpSpPr>
            <a:xfrm>
              <a:off x="8699551" y="3580090"/>
              <a:ext cx="472939" cy="657265"/>
              <a:chOff x="8745271" y="2970041"/>
              <a:chExt cx="472939" cy="657265"/>
            </a:xfrm>
          </p:grpSpPr>
          <p:grpSp>
            <p:nvGrpSpPr>
              <p:cNvPr id="331" name="Group 330">
                <a:extLst>
                  <a:ext uri="{FF2B5EF4-FFF2-40B4-BE49-F238E27FC236}">
                    <a16:creationId xmlns:a16="http://schemas.microsoft.com/office/drawing/2014/main" id="{C6E61311-494A-4650-AC7B-DF22C5B9CCD9}"/>
                  </a:ext>
                </a:extLst>
              </p:cNvPr>
              <p:cNvGrpSpPr/>
              <p:nvPr/>
            </p:nvGrpSpPr>
            <p:grpSpPr>
              <a:xfrm>
                <a:off x="8982954" y="2970041"/>
                <a:ext cx="235256" cy="657265"/>
                <a:chOff x="1950051" y="1373960"/>
                <a:chExt cx="150746" cy="421159"/>
              </a:xfrm>
              <a:solidFill>
                <a:schemeClr val="accent3">
                  <a:lumMod val="75000"/>
                </a:schemeClr>
              </a:solidFill>
            </p:grpSpPr>
            <p:sp>
              <p:nvSpPr>
                <p:cNvPr id="366" name="Freeform 42">
                  <a:extLst>
                    <a:ext uri="{FF2B5EF4-FFF2-40B4-BE49-F238E27FC236}">
                      <a16:creationId xmlns:a16="http://schemas.microsoft.com/office/drawing/2014/main" id="{389F9AF9-65A4-42EB-9CC2-86273D6A180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950051" y="1373960"/>
                  <a:ext cx="49731" cy="101017"/>
                </a:xfrm>
                <a:custGeom>
                  <a:avLst/>
                  <a:gdLst>
                    <a:gd name="T0" fmla="*/ 12 w 12"/>
                    <a:gd name="T1" fmla="*/ 12 h 24"/>
                    <a:gd name="T2" fmla="*/ 0 w 12"/>
                    <a:gd name="T3" fmla="*/ 0 h 24"/>
                    <a:gd name="T4" fmla="*/ 0 w 12"/>
                    <a:gd name="T5" fmla="*/ 24 h 24"/>
                    <a:gd name="T6" fmla="*/ 12 w 12"/>
                    <a:gd name="T7" fmla="*/ 12 h 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" h="24">
                      <a:moveTo>
                        <a:pt x="12" y="12"/>
                      </a:moveTo>
                      <a:cubicBezTo>
                        <a:pt x="12" y="6"/>
                        <a:pt x="7" y="0"/>
                        <a:pt x="0" y="0"/>
                      </a:cubicBezTo>
                      <a:cubicBezTo>
                        <a:pt x="0" y="24"/>
                        <a:pt x="0" y="24"/>
                        <a:pt x="0" y="24"/>
                      </a:cubicBezTo>
                      <a:cubicBezTo>
                        <a:pt x="7" y="24"/>
                        <a:pt x="12" y="19"/>
                        <a:pt x="12" y="12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367" name="Freeform 43">
                  <a:extLst>
                    <a:ext uri="{FF2B5EF4-FFF2-40B4-BE49-F238E27FC236}">
                      <a16:creationId xmlns:a16="http://schemas.microsoft.com/office/drawing/2014/main" id="{20969EF7-5A17-4446-B653-26381AD0643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950051" y="1492071"/>
                  <a:ext cx="150746" cy="303048"/>
                </a:xfrm>
                <a:custGeom>
                  <a:avLst/>
                  <a:gdLst>
                    <a:gd name="T0" fmla="*/ 35 w 36"/>
                    <a:gd name="T1" fmla="*/ 23 h 72"/>
                    <a:gd name="T2" fmla="*/ 16 w 36"/>
                    <a:gd name="T3" fmla="*/ 1 h 72"/>
                    <a:gd name="T4" fmla="*/ 14 w 36"/>
                    <a:gd name="T5" fmla="*/ 0 h 72"/>
                    <a:gd name="T6" fmla="*/ 14 w 36"/>
                    <a:gd name="T7" fmla="*/ 0 h 72"/>
                    <a:gd name="T8" fmla="*/ 0 w 36"/>
                    <a:gd name="T9" fmla="*/ 0 h 72"/>
                    <a:gd name="T10" fmla="*/ 0 w 36"/>
                    <a:gd name="T11" fmla="*/ 40 h 72"/>
                    <a:gd name="T12" fmla="*/ 2 w 36"/>
                    <a:gd name="T13" fmla="*/ 40 h 72"/>
                    <a:gd name="T14" fmla="*/ 2 w 36"/>
                    <a:gd name="T15" fmla="*/ 72 h 72"/>
                    <a:gd name="T16" fmla="*/ 14 w 36"/>
                    <a:gd name="T17" fmla="*/ 72 h 72"/>
                    <a:gd name="T18" fmla="*/ 14 w 36"/>
                    <a:gd name="T19" fmla="*/ 14 h 72"/>
                    <a:gd name="T20" fmla="*/ 28 w 36"/>
                    <a:gd name="T21" fmla="*/ 30 h 72"/>
                    <a:gd name="T22" fmla="*/ 32 w 36"/>
                    <a:gd name="T23" fmla="*/ 30 h 72"/>
                    <a:gd name="T24" fmla="*/ 35 w 36"/>
                    <a:gd name="T25" fmla="*/ 28 h 72"/>
                    <a:gd name="T26" fmla="*/ 35 w 36"/>
                    <a:gd name="T27" fmla="*/ 23 h 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36" h="72">
                      <a:moveTo>
                        <a:pt x="35" y="23"/>
                      </a:moveTo>
                      <a:cubicBezTo>
                        <a:pt x="16" y="1"/>
                        <a:pt x="16" y="1"/>
                        <a:pt x="16" y="1"/>
                      </a:cubicBezTo>
                      <a:cubicBezTo>
                        <a:pt x="16" y="1"/>
                        <a:pt x="15" y="0"/>
                        <a:pt x="14" y="0"/>
                      </a:cubicBezTo>
                      <a:cubicBezTo>
                        <a:pt x="14" y="0"/>
                        <a:pt x="14" y="0"/>
                        <a:pt x="14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40"/>
                        <a:pt x="0" y="40"/>
                        <a:pt x="0" y="40"/>
                      </a:cubicBezTo>
                      <a:cubicBezTo>
                        <a:pt x="2" y="40"/>
                        <a:pt x="2" y="40"/>
                        <a:pt x="2" y="40"/>
                      </a:cubicBezTo>
                      <a:cubicBezTo>
                        <a:pt x="2" y="72"/>
                        <a:pt x="2" y="72"/>
                        <a:pt x="2" y="72"/>
                      </a:cubicBezTo>
                      <a:cubicBezTo>
                        <a:pt x="14" y="72"/>
                        <a:pt x="14" y="72"/>
                        <a:pt x="14" y="72"/>
                      </a:cubicBezTo>
                      <a:cubicBezTo>
                        <a:pt x="14" y="14"/>
                        <a:pt x="14" y="14"/>
                        <a:pt x="14" y="14"/>
                      </a:cubicBezTo>
                      <a:cubicBezTo>
                        <a:pt x="28" y="30"/>
                        <a:pt x="28" y="30"/>
                        <a:pt x="28" y="30"/>
                      </a:cubicBezTo>
                      <a:cubicBezTo>
                        <a:pt x="29" y="31"/>
                        <a:pt x="31" y="31"/>
                        <a:pt x="32" y="30"/>
                      </a:cubicBezTo>
                      <a:cubicBezTo>
                        <a:pt x="35" y="28"/>
                        <a:pt x="35" y="28"/>
                        <a:pt x="35" y="28"/>
                      </a:cubicBezTo>
                      <a:cubicBezTo>
                        <a:pt x="36" y="27"/>
                        <a:pt x="36" y="25"/>
                        <a:pt x="35" y="23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 dirty="0"/>
                </a:p>
              </p:txBody>
            </p:sp>
          </p:grpSp>
          <p:sp>
            <p:nvSpPr>
              <p:cNvPr id="364" name="Freeform 44">
                <a:extLst>
                  <a:ext uri="{FF2B5EF4-FFF2-40B4-BE49-F238E27FC236}">
                    <a16:creationId xmlns:a16="http://schemas.microsoft.com/office/drawing/2014/main" id="{0D562FF8-C228-4F25-9E7D-97224B3BC09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02918" y="2970041"/>
                <a:ext cx="80035" cy="157648"/>
              </a:xfrm>
              <a:custGeom>
                <a:avLst/>
                <a:gdLst>
                  <a:gd name="T0" fmla="*/ 12 w 12"/>
                  <a:gd name="T1" fmla="*/ 0 h 24"/>
                  <a:gd name="T2" fmla="*/ 0 w 12"/>
                  <a:gd name="T3" fmla="*/ 12 h 24"/>
                  <a:gd name="T4" fmla="*/ 12 w 12"/>
                  <a:gd name="T5" fmla="*/ 24 h 24"/>
                  <a:gd name="T6" fmla="*/ 12 w 12"/>
                  <a:gd name="T7" fmla="*/ 24 h 24"/>
                  <a:gd name="T8" fmla="*/ 12 w 12"/>
                  <a:gd name="T9" fmla="*/ 0 h 24"/>
                  <a:gd name="T10" fmla="*/ 12 w 12"/>
                  <a:gd name="T11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2" h="24">
                    <a:moveTo>
                      <a:pt x="12" y="0"/>
                    </a:moveTo>
                    <a:cubicBezTo>
                      <a:pt x="5" y="0"/>
                      <a:pt x="0" y="5"/>
                      <a:pt x="0" y="12"/>
                    </a:cubicBezTo>
                    <a:cubicBezTo>
                      <a:pt x="0" y="19"/>
                      <a:pt x="5" y="24"/>
                      <a:pt x="12" y="24"/>
                    </a:cubicBezTo>
                    <a:cubicBezTo>
                      <a:pt x="12" y="24"/>
                      <a:pt x="12" y="24"/>
                      <a:pt x="12" y="24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12" y="0"/>
                      <a:pt x="12" y="0"/>
                      <a:pt x="12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365" name="Freeform 45">
                <a:extLst>
                  <a:ext uri="{FF2B5EF4-FFF2-40B4-BE49-F238E27FC236}">
                    <a16:creationId xmlns:a16="http://schemas.microsoft.com/office/drawing/2014/main" id="{8ABC5701-BF9C-4346-85EC-6C6F84CAF0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745271" y="3154366"/>
                <a:ext cx="237683" cy="472940"/>
              </a:xfrm>
              <a:custGeom>
                <a:avLst/>
                <a:gdLst>
                  <a:gd name="T0" fmla="*/ 22 w 36"/>
                  <a:gd name="T1" fmla="*/ 0 h 72"/>
                  <a:gd name="T2" fmla="*/ 20 w 36"/>
                  <a:gd name="T3" fmla="*/ 1 h 72"/>
                  <a:gd name="T4" fmla="*/ 1 w 36"/>
                  <a:gd name="T5" fmla="*/ 23 h 72"/>
                  <a:gd name="T6" fmla="*/ 1 w 36"/>
                  <a:gd name="T7" fmla="*/ 28 h 72"/>
                  <a:gd name="T8" fmla="*/ 4 w 36"/>
                  <a:gd name="T9" fmla="*/ 30 h 72"/>
                  <a:gd name="T10" fmla="*/ 9 w 36"/>
                  <a:gd name="T11" fmla="*/ 30 h 72"/>
                  <a:gd name="T12" fmla="*/ 22 w 36"/>
                  <a:gd name="T13" fmla="*/ 14 h 72"/>
                  <a:gd name="T14" fmla="*/ 22 w 36"/>
                  <a:gd name="T15" fmla="*/ 72 h 72"/>
                  <a:gd name="T16" fmla="*/ 34 w 36"/>
                  <a:gd name="T17" fmla="*/ 72 h 72"/>
                  <a:gd name="T18" fmla="*/ 34 w 36"/>
                  <a:gd name="T19" fmla="*/ 40 h 72"/>
                  <a:gd name="T20" fmla="*/ 36 w 36"/>
                  <a:gd name="T21" fmla="*/ 40 h 72"/>
                  <a:gd name="T22" fmla="*/ 36 w 36"/>
                  <a:gd name="T23" fmla="*/ 0 h 72"/>
                  <a:gd name="T24" fmla="*/ 22 w 36"/>
                  <a:gd name="T25" fmla="*/ 0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6" h="72">
                    <a:moveTo>
                      <a:pt x="22" y="0"/>
                    </a:moveTo>
                    <a:cubicBezTo>
                      <a:pt x="21" y="0"/>
                      <a:pt x="20" y="1"/>
                      <a:pt x="20" y="1"/>
                    </a:cubicBezTo>
                    <a:cubicBezTo>
                      <a:pt x="1" y="23"/>
                      <a:pt x="1" y="23"/>
                      <a:pt x="1" y="23"/>
                    </a:cubicBezTo>
                    <a:cubicBezTo>
                      <a:pt x="0" y="25"/>
                      <a:pt x="0" y="27"/>
                      <a:pt x="1" y="28"/>
                    </a:cubicBezTo>
                    <a:cubicBezTo>
                      <a:pt x="4" y="30"/>
                      <a:pt x="4" y="30"/>
                      <a:pt x="4" y="30"/>
                    </a:cubicBezTo>
                    <a:cubicBezTo>
                      <a:pt x="6" y="31"/>
                      <a:pt x="7" y="31"/>
                      <a:pt x="9" y="30"/>
                    </a:cubicBezTo>
                    <a:cubicBezTo>
                      <a:pt x="22" y="14"/>
                      <a:pt x="22" y="14"/>
                      <a:pt x="22" y="14"/>
                    </a:cubicBezTo>
                    <a:cubicBezTo>
                      <a:pt x="22" y="72"/>
                      <a:pt x="22" y="72"/>
                      <a:pt x="22" y="72"/>
                    </a:cubicBezTo>
                    <a:cubicBezTo>
                      <a:pt x="34" y="72"/>
                      <a:pt x="34" y="72"/>
                      <a:pt x="34" y="72"/>
                    </a:cubicBezTo>
                    <a:cubicBezTo>
                      <a:pt x="34" y="40"/>
                      <a:pt x="34" y="40"/>
                      <a:pt x="34" y="40"/>
                    </a:cubicBezTo>
                    <a:cubicBezTo>
                      <a:pt x="36" y="40"/>
                      <a:pt x="36" y="40"/>
                      <a:pt x="36" y="40"/>
                    </a:cubicBezTo>
                    <a:cubicBezTo>
                      <a:pt x="36" y="0"/>
                      <a:pt x="36" y="0"/>
                      <a:pt x="36" y="0"/>
                    </a:cubicBezTo>
                    <a:cubicBezTo>
                      <a:pt x="22" y="0"/>
                      <a:pt x="22" y="0"/>
                      <a:pt x="22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  <p:grpSp>
          <p:nvGrpSpPr>
            <p:cNvPr id="333" name="Group 332">
              <a:extLst>
                <a:ext uri="{FF2B5EF4-FFF2-40B4-BE49-F238E27FC236}">
                  <a16:creationId xmlns:a16="http://schemas.microsoft.com/office/drawing/2014/main" id="{E87BF8F0-4BE9-4A94-B356-AC232F5625C4}"/>
                </a:ext>
              </a:extLst>
            </p:cNvPr>
            <p:cNvGrpSpPr/>
            <p:nvPr/>
          </p:nvGrpSpPr>
          <p:grpSpPr>
            <a:xfrm>
              <a:off x="9201297" y="3579322"/>
              <a:ext cx="471599" cy="658800"/>
              <a:chOff x="3525896" y="1900795"/>
              <a:chExt cx="303046" cy="421158"/>
            </a:xfrm>
          </p:grpSpPr>
          <p:grpSp>
            <p:nvGrpSpPr>
              <p:cNvPr id="358" name="Group 357">
                <a:extLst>
                  <a:ext uri="{FF2B5EF4-FFF2-40B4-BE49-F238E27FC236}">
                    <a16:creationId xmlns:a16="http://schemas.microsoft.com/office/drawing/2014/main" id="{CF0A4B3A-1847-425E-B2B4-4BD29765AAB0}"/>
                  </a:ext>
                </a:extLst>
              </p:cNvPr>
              <p:cNvGrpSpPr/>
              <p:nvPr/>
            </p:nvGrpSpPr>
            <p:grpSpPr>
              <a:xfrm>
                <a:off x="3678196" y="1900795"/>
                <a:ext cx="150746" cy="421158"/>
                <a:chOff x="3678197" y="1900795"/>
                <a:chExt cx="150746" cy="421158"/>
              </a:xfrm>
              <a:solidFill>
                <a:schemeClr val="bg1">
                  <a:lumMod val="75000"/>
                </a:schemeClr>
              </a:solidFill>
            </p:grpSpPr>
            <p:sp>
              <p:nvSpPr>
                <p:cNvPr id="362" name="Freeform 90">
                  <a:extLst>
                    <a:ext uri="{FF2B5EF4-FFF2-40B4-BE49-F238E27FC236}">
                      <a16:creationId xmlns:a16="http://schemas.microsoft.com/office/drawing/2014/main" id="{5BE4287A-579F-4FE5-AF05-FF09FCC5992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678197" y="1900795"/>
                  <a:ext cx="46623" cy="101016"/>
                </a:xfrm>
                <a:custGeom>
                  <a:avLst/>
                  <a:gdLst>
                    <a:gd name="T0" fmla="*/ 11 w 11"/>
                    <a:gd name="T1" fmla="*/ 12 h 24"/>
                    <a:gd name="T2" fmla="*/ 0 w 11"/>
                    <a:gd name="T3" fmla="*/ 0 h 24"/>
                    <a:gd name="T4" fmla="*/ 0 w 11"/>
                    <a:gd name="T5" fmla="*/ 24 h 24"/>
                    <a:gd name="T6" fmla="*/ 11 w 11"/>
                    <a:gd name="T7" fmla="*/ 12 h 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1" h="24">
                      <a:moveTo>
                        <a:pt x="11" y="12"/>
                      </a:moveTo>
                      <a:cubicBezTo>
                        <a:pt x="11" y="6"/>
                        <a:pt x="6" y="1"/>
                        <a:pt x="0" y="0"/>
                      </a:cubicBezTo>
                      <a:cubicBezTo>
                        <a:pt x="0" y="24"/>
                        <a:pt x="0" y="24"/>
                        <a:pt x="0" y="24"/>
                      </a:cubicBezTo>
                      <a:cubicBezTo>
                        <a:pt x="6" y="24"/>
                        <a:pt x="11" y="19"/>
                        <a:pt x="11" y="12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363" name="Freeform 91">
                  <a:extLst>
                    <a:ext uri="{FF2B5EF4-FFF2-40B4-BE49-F238E27FC236}">
                      <a16:creationId xmlns:a16="http://schemas.microsoft.com/office/drawing/2014/main" id="{7757102B-B860-493A-A85E-65B9223D73D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678197" y="2018906"/>
                  <a:ext cx="150746" cy="303047"/>
                </a:xfrm>
                <a:custGeom>
                  <a:avLst/>
                  <a:gdLst>
                    <a:gd name="T0" fmla="*/ 35 w 36"/>
                    <a:gd name="T1" fmla="*/ 24 h 72"/>
                    <a:gd name="T2" fmla="*/ 16 w 36"/>
                    <a:gd name="T3" fmla="*/ 2 h 72"/>
                    <a:gd name="T4" fmla="*/ 14 w 36"/>
                    <a:gd name="T5" fmla="*/ 1 h 72"/>
                    <a:gd name="T6" fmla="*/ 14 w 36"/>
                    <a:gd name="T7" fmla="*/ 0 h 72"/>
                    <a:gd name="T8" fmla="*/ 0 w 36"/>
                    <a:gd name="T9" fmla="*/ 0 h 72"/>
                    <a:gd name="T10" fmla="*/ 0 w 36"/>
                    <a:gd name="T11" fmla="*/ 40 h 72"/>
                    <a:gd name="T12" fmla="*/ 1 w 36"/>
                    <a:gd name="T13" fmla="*/ 40 h 72"/>
                    <a:gd name="T14" fmla="*/ 1 w 36"/>
                    <a:gd name="T15" fmla="*/ 72 h 72"/>
                    <a:gd name="T16" fmla="*/ 14 w 36"/>
                    <a:gd name="T17" fmla="*/ 72 h 72"/>
                    <a:gd name="T18" fmla="*/ 14 w 36"/>
                    <a:gd name="T19" fmla="*/ 14 h 72"/>
                    <a:gd name="T20" fmla="*/ 27 w 36"/>
                    <a:gd name="T21" fmla="*/ 30 h 72"/>
                    <a:gd name="T22" fmla="*/ 31 w 36"/>
                    <a:gd name="T23" fmla="*/ 30 h 72"/>
                    <a:gd name="T24" fmla="*/ 34 w 36"/>
                    <a:gd name="T25" fmla="*/ 28 h 72"/>
                    <a:gd name="T26" fmla="*/ 35 w 36"/>
                    <a:gd name="T27" fmla="*/ 24 h 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36" h="72">
                      <a:moveTo>
                        <a:pt x="35" y="24"/>
                      </a:moveTo>
                      <a:cubicBezTo>
                        <a:pt x="16" y="2"/>
                        <a:pt x="16" y="2"/>
                        <a:pt x="16" y="2"/>
                      </a:cubicBezTo>
                      <a:cubicBezTo>
                        <a:pt x="15" y="1"/>
                        <a:pt x="15" y="1"/>
                        <a:pt x="14" y="1"/>
                      </a:cubicBezTo>
                      <a:cubicBezTo>
                        <a:pt x="14" y="0"/>
                        <a:pt x="14" y="0"/>
                        <a:pt x="14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40"/>
                        <a:pt x="0" y="40"/>
                        <a:pt x="0" y="40"/>
                      </a:cubicBezTo>
                      <a:cubicBezTo>
                        <a:pt x="1" y="40"/>
                        <a:pt x="1" y="40"/>
                        <a:pt x="1" y="40"/>
                      </a:cubicBezTo>
                      <a:cubicBezTo>
                        <a:pt x="1" y="72"/>
                        <a:pt x="1" y="72"/>
                        <a:pt x="1" y="72"/>
                      </a:cubicBezTo>
                      <a:cubicBezTo>
                        <a:pt x="14" y="72"/>
                        <a:pt x="14" y="72"/>
                        <a:pt x="14" y="72"/>
                      </a:cubicBezTo>
                      <a:cubicBezTo>
                        <a:pt x="14" y="14"/>
                        <a:pt x="14" y="14"/>
                        <a:pt x="14" y="14"/>
                      </a:cubicBezTo>
                      <a:cubicBezTo>
                        <a:pt x="27" y="30"/>
                        <a:pt x="27" y="30"/>
                        <a:pt x="27" y="30"/>
                      </a:cubicBezTo>
                      <a:cubicBezTo>
                        <a:pt x="28" y="31"/>
                        <a:pt x="30" y="31"/>
                        <a:pt x="31" y="30"/>
                      </a:cubicBezTo>
                      <a:cubicBezTo>
                        <a:pt x="34" y="28"/>
                        <a:pt x="34" y="28"/>
                        <a:pt x="34" y="28"/>
                      </a:cubicBezTo>
                      <a:cubicBezTo>
                        <a:pt x="36" y="27"/>
                        <a:pt x="36" y="25"/>
                        <a:pt x="35" y="24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 dirty="0"/>
                </a:p>
              </p:txBody>
            </p:sp>
          </p:grpSp>
          <p:grpSp>
            <p:nvGrpSpPr>
              <p:cNvPr id="359" name="Group 358">
                <a:extLst>
                  <a:ext uri="{FF2B5EF4-FFF2-40B4-BE49-F238E27FC236}">
                    <a16:creationId xmlns:a16="http://schemas.microsoft.com/office/drawing/2014/main" id="{4F41E5B9-3D2F-4D44-ADDA-4F1E0AAEA37B}"/>
                  </a:ext>
                </a:extLst>
              </p:cNvPr>
              <p:cNvGrpSpPr/>
              <p:nvPr/>
            </p:nvGrpSpPr>
            <p:grpSpPr>
              <a:xfrm>
                <a:off x="3525896" y="1900795"/>
                <a:ext cx="152301" cy="421158"/>
                <a:chOff x="3525896" y="1900795"/>
                <a:chExt cx="152301" cy="421158"/>
              </a:xfrm>
              <a:solidFill>
                <a:schemeClr val="bg1">
                  <a:lumMod val="85000"/>
                </a:schemeClr>
              </a:solidFill>
            </p:grpSpPr>
            <p:sp>
              <p:nvSpPr>
                <p:cNvPr id="360" name="Freeform 92">
                  <a:extLst>
                    <a:ext uri="{FF2B5EF4-FFF2-40B4-BE49-F238E27FC236}">
                      <a16:creationId xmlns:a16="http://schemas.microsoft.com/office/drawing/2014/main" id="{8FA15ECF-E180-4FAA-8B7D-E1A7390465D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623803" y="1900795"/>
                  <a:ext cx="54393" cy="101016"/>
                </a:xfrm>
                <a:custGeom>
                  <a:avLst/>
                  <a:gdLst>
                    <a:gd name="T0" fmla="*/ 12 w 13"/>
                    <a:gd name="T1" fmla="*/ 0 h 24"/>
                    <a:gd name="T2" fmla="*/ 0 w 13"/>
                    <a:gd name="T3" fmla="*/ 12 h 24"/>
                    <a:gd name="T4" fmla="*/ 12 w 13"/>
                    <a:gd name="T5" fmla="*/ 24 h 24"/>
                    <a:gd name="T6" fmla="*/ 13 w 13"/>
                    <a:gd name="T7" fmla="*/ 24 h 24"/>
                    <a:gd name="T8" fmla="*/ 13 w 13"/>
                    <a:gd name="T9" fmla="*/ 0 h 24"/>
                    <a:gd name="T10" fmla="*/ 12 w 13"/>
                    <a:gd name="T11" fmla="*/ 0 h 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3" h="24">
                      <a:moveTo>
                        <a:pt x="12" y="0"/>
                      </a:moveTo>
                      <a:cubicBezTo>
                        <a:pt x="6" y="0"/>
                        <a:pt x="0" y="6"/>
                        <a:pt x="0" y="12"/>
                      </a:cubicBezTo>
                      <a:cubicBezTo>
                        <a:pt x="0" y="19"/>
                        <a:pt x="6" y="24"/>
                        <a:pt x="12" y="24"/>
                      </a:cubicBezTo>
                      <a:cubicBezTo>
                        <a:pt x="12" y="24"/>
                        <a:pt x="13" y="24"/>
                        <a:pt x="13" y="24"/>
                      </a:cubicBezTo>
                      <a:cubicBezTo>
                        <a:pt x="13" y="0"/>
                        <a:pt x="13" y="0"/>
                        <a:pt x="13" y="0"/>
                      </a:cubicBezTo>
                      <a:cubicBezTo>
                        <a:pt x="13" y="0"/>
                        <a:pt x="12" y="0"/>
                        <a:pt x="12" y="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361" name="Freeform 93">
                  <a:extLst>
                    <a:ext uri="{FF2B5EF4-FFF2-40B4-BE49-F238E27FC236}">
                      <a16:creationId xmlns:a16="http://schemas.microsoft.com/office/drawing/2014/main" id="{E6BC3F85-46C7-4357-8683-8CB65A3A6D1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525896" y="2018906"/>
                  <a:ext cx="152301" cy="303047"/>
                </a:xfrm>
                <a:custGeom>
                  <a:avLst/>
                  <a:gdLst>
                    <a:gd name="T0" fmla="*/ 21 w 36"/>
                    <a:gd name="T1" fmla="*/ 1 h 72"/>
                    <a:gd name="T2" fmla="*/ 19 w 36"/>
                    <a:gd name="T3" fmla="*/ 2 h 72"/>
                    <a:gd name="T4" fmla="*/ 1 w 36"/>
                    <a:gd name="T5" fmla="*/ 24 h 72"/>
                    <a:gd name="T6" fmla="*/ 1 w 36"/>
                    <a:gd name="T7" fmla="*/ 28 h 72"/>
                    <a:gd name="T8" fmla="*/ 4 w 36"/>
                    <a:gd name="T9" fmla="*/ 30 h 72"/>
                    <a:gd name="T10" fmla="*/ 8 w 36"/>
                    <a:gd name="T11" fmla="*/ 30 h 72"/>
                    <a:gd name="T12" fmla="*/ 21 w 36"/>
                    <a:gd name="T13" fmla="*/ 14 h 72"/>
                    <a:gd name="T14" fmla="*/ 21 w 36"/>
                    <a:gd name="T15" fmla="*/ 72 h 72"/>
                    <a:gd name="T16" fmla="*/ 34 w 36"/>
                    <a:gd name="T17" fmla="*/ 72 h 72"/>
                    <a:gd name="T18" fmla="*/ 34 w 36"/>
                    <a:gd name="T19" fmla="*/ 40 h 72"/>
                    <a:gd name="T20" fmla="*/ 36 w 36"/>
                    <a:gd name="T21" fmla="*/ 40 h 72"/>
                    <a:gd name="T22" fmla="*/ 36 w 36"/>
                    <a:gd name="T23" fmla="*/ 0 h 72"/>
                    <a:gd name="T24" fmla="*/ 21 w 36"/>
                    <a:gd name="T25" fmla="*/ 0 h 72"/>
                    <a:gd name="T26" fmla="*/ 21 w 36"/>
                    <a:gd name="T27" fmla="*/ 1 h 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36" h="72">
                      <a:moveTo>
                        <a:pt x="21" y="1"/>
                      </a:moveTo>
                      <a:cubicBezTo>
                        <a:pt x="21" y="1"/>
                        <a:pt x="20" y="1"/>
                        <a:pt x="19" y="2"/>
                      </a:cubicBezTo>
                      <a:cubicBezTo>
                        <a:pt x="1" y="24"/>
                        <a:pt x="1" y="24"/>
                        <a:pt x="1" y="24"/>
                      </a:cubicBezTo>
                      <a:cubicBezTo>
                        <a:pt x="0" y="25"/>
                        <a:pt x="0" y="27"/>
                        <a:pt x="1" y="28"/>
                      </a:cubicBezTo>
                      <a:cubicBezTo>
                        <a:pt x="4" y="30"/>
                        <a:pt x="4" y="30"/>
                        <a:pt x="4" y="30"/>
                      </a:cubicBezTo>
                      <a:cubicBezTo>
                        <a:pt x="5" y="31"/>
                        <a:pt x="7" y="31"/>
                        <a:pt x="8" y="30"/>
                      </a:cubicBezTo>
                      <a:cubicBezTo>
                        <a:pt x="21" y="14"/>
                        <a:pt x="21" y="14"/>
                        <a:pt x="21" y="14"/>
                      </a:cubicBezTo>
                      <a:cubicBezTo>
                        <a:pt x="21" y="72"/>
                        <a:pt x="21" y="72"/>
                        <a:pt x="21" y="72"/>
                      </a:cubicBezTo>
                      <a:cubicBezTo>
                        <a:pt x="34" y="72"/>
                        <a:pt x="34" y="72"/>
                        <a:pt x="34" y="72"/>
                      </a:cubicBezTo>
                      <a:cubicBezTo>
                        <a:pt x="34" y="40"/>
                        <a:pt x="34" y="40"/>
                        <a:pt x="34" y="40"/>
                      </a:cubicBezTo>
                      <a:cubicBezTo>
                        <a:pt x="36" y="40"/>
                        <a:pt x="36" y="40"/>
                        <a:pt x="36" y="40"/>
                      </a:cubicBezTo>
                      <a:cubicBezTo>
                        <a:pt x="36" y="0"/>
                        <a:pt x="36" y="0"/>
                        <a:pt x="36" y="0"/>
                      </a:cubicBezTo>
                      <a:cubicBezTo>
                        <a:pt x="21" y="0"/>
                        <a:pt x="21" y="0"/>
                        <a:pt x="21" y="0"/>
                      </a:cubicBezTo>
                      <a:lnTo>
                        <a:pt x="21" y="1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</p:grpSp>
        </p:grpSp>
        <p:grpSp>
          <p:nvGrpSpPr>
            <p:cNvPr id="334" name="Group 333">
              <a:extLst>
                <a:ext uri="{FF2B5EF4-FFF2-40B4-BE49-F238E27FC236}">
                  <a16:creationId xmlns:a16="http://schemas.microsoft.com/office/drawing/2014/main" id="{C10B3C87-B76C-4BBE-B173-BB6C61753DEC}"/>
                </a:ext>
              </a:extLst>
            </p:cNvPr>
            <p:cNvGrpSpPr/>
            <p:nvPr/>
          </p:nvGrpSpPr>
          <p:grpSpPr>
            <a:xfrm>
              <a:off x="9682513" y="3579322"/>
              <a:ext cx="471600" cy="658800"/>
              <a:chOff x="3525896" y="1900795"/>
              <a:chExt cx="303047" cy="421158"/>
            </a:xfrm>
          </p:grpSpPr>
          <p:grpSp>
            <p:nvGrpSpPr>
              <p:cNvPr id="336" name="Group 335">
                <a:extLst>
                  <a:ext uri="{FF2B5EF4-FFF2-40B4-BE49-F238E27FC236}">
                    <a16:creationId xmlns:a16="http://schemas.microsoft.com/office/drawing/2014/main" id="{9647ECBA-3C1B-4C4D-9491-8471CFF3B0B4}"/>
                  </a:ext>
                </a:extLst>
              </p:cNvPr>
              <p:cNvGrpSpPr/>
              <p:nvPr/>
            </p:nvGrpSpPr>
            <p:grpSpPr>
              <a:xfrm>
                <a:off x="3678197" y="1900795"/>
                <a:ext cx="150746" cy="421158"/>
                <a:chOff x="3678197" y="1900795"/>
                <a:chExt cx="150746" cy="421158"/>
              </a:xfrm>
              <a:solidFill>
                <a:schemeClr val="bg1">
                  <a:lumMod val="75000"/>
                </a:schemeClr>
              </a:solidFill>
            </p:grpSpPr>
            <p:sp>
              <p:nvSpPr>
                <p:cNvPr id="340" name="Freeform 90">
                  <a:extLst>
                    <a:ext uri="{FF2B5EF4-FFF2-40B4-BE49-F238E27FC236}">
                      <a16:creationId xmlns:a16="http://schemas.microsoft.com/office/drawing/2014/main" id="{7AA04F27-927B-47CA-B521-E9286CA3ED9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678197" y="1900795"/>
                  <a:ext cx="46623" cy="101016"/>
                </a:xfrm>
                <a:custGeom>
                  <a:avLst/>
                  <a:gdLst>
                    <a:gd name="T0" fmla="*/ 11 w 11"/>
                    <a:gd name="T1" fmla="*/ 12 h 24"/>
                    <a:gd name="T2" fmla="*/ 0 w 11"/>
                    <a:gd name="T3" fmla="*/ 0 h 24"/>
                    <a:gd name="T4" fmla="*/ 0 w 11"/>
                    <a:gd name="T5" fmla="*/ 24 h 24"/>
                    <a:gd name="T6" fmla="*/ 11 w 11"/>
                    <a:gd name="T7" fmla="*/ 12 h 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1" h="24">
                      <a:moveTo>
                        <a:pt x="11" y="12"/>
                      </a:moveTo>
                      <a:cubicBezTo>
                        <a:pt x="11" y="6"/>
                        <a:pt x="6" y="1"/>
                        <a:pt x="0" y="0"/>
                      </a:cubicBezTo>
                      <a:cubicBezTo>
                        <a:pt x="0" y="24"/>
                        <a:pt x="0" y="24"/>
                        <a:pt x="0" y="24"/>
                      </a:cubicBezTo>
                      <a:cubicBezTo>
                        <a:pt x="6" y="24"/>
                        <a:pt x="11" y="19"/>
                        <a:pt x="11" y="12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357" name="Freeform 91">
                  <a:extLst>
                    <a:ext uri="{FF2B5EF4-FFF2-40B4-BE49-F238E27FC236}">
                      <a16:creationId xmlns:a16="http://schemas.microsoft.com/office/drawing/2014/main" id="{D189300E-578F-49FF-9C55-F183EC63993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678197" y="2018906"/>
                  <a:ext cx="150746" cy="303047"/>
                </a:xfrm>
                <a:custGeom>
                  <a:avLst/>
                  <a:gdLst>
                    <a:gd name="T0" fmla="*/ 35 w 36"/>
                    <a:gd name="T1" fmla="*/ 24 h 72"/>
                    <a:gd name="T2" fmla="*/ 16 w 36"/>
                    <a:gd name="T3" fmla="*/ 2 h 72"/>
                    <a:gd name="T4" fmla="*/ 14 w 36"/>
                    <a:gd name="T5" fmla="*/ 1 h 72"/>
                    <a:gd name="T6" fmla="*/ 14 w 36"/>
                    <a:gd name="T7" fmla="*/ 0 h 72"/>
                    <a:gd name="T8" fmla="*/ 0 w 36"/>
                    <a:gd name="T9" fmla="*/ 0 h 72"/>
                    <a:gd name="T10" fmla="*/ 0 w 36"/>
                    <a:gd name="T11" fmla="*/ 40 h 72"/>
                    <a:gd name="T12" fmla="*/ 1 w 36"/>
                    <a:gd name="T13" fmla="*/ 40 h 72"/>
                    <a:gd name="T14" fmla="*/ 1 w 36"/>
                    <a:gd name="T15" fmla="*/ 72 h 72"/>
                    <a:gd name="T16" fmla="*/ 14 w 36"/>
                    <a:gd name="T17" fmla="*/ 72 h 72"/>
                    <a:gd name="T18" fmla="*/ 14 w 36"/>
                    <a:gd name="T19" fmla="*/ 14 h 72"/>
                    <a:gd name="T20" fmla="*/ 27 w 36"/>
                    <a:gd name="T21" fmla="*/ 30 h 72"/>
                    <a:gd name="T22" fmla="*/ 31 w 36"/>
                    <a:gd name="T23" fmla="*/ 30 h 72"/>
                    <a:gd name="T24" fmla="*/ 34 w 36"/>
                    <a:gd name="T25" fmla="*/ 28 h 72"/>
                    <a:gd name="T26" fmla="*/ 35 w 36"/>
                    <a:gd name="T27" fmla="*/ 24 h 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36" h="72">
                      <a:moveTo>
                        <a:pt x="35" y="24"/>
                      </a:moveTo>
                      <a:cubicBezTo>
                        <a:pt x="16" y="2"/>
                        <a:pt x="16" y="2"/>
                        <a:pt x="16" y="2"/>
                      </a:cubicBezTo>
                      <a:cubicBezTo>
                        <a:pt x="15" y="1"/>
                        <a:pt x="15" y="1"/>
                        <a:pt x="14" y="1"/>
                      </a:cubicBezTo>
                      <a:cubicBezTo>
                        <a:pt x="14" y="0"/>
                        <a:pt x="14" y="0"/>
                        <a:pt x="14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40"/>
                        <a:pt x="0" y="40"/>
                        <a:pt x="0" y="40"/>
                      </a:cubicBezTo>
                      <a:cubicBezTo>
                        <a:pt x="1" y="40"/>
                        <a:pt x="1" y="40"/>
                        <a:pt x="1" y="40"/>
                      </a:cubicBezTo>
                      <a:cubicBezTo>
                        <a:pt x="1" y="72"/>
                        <a:pt x="1" y="72"/>
                        <a:pt x="1" y="72"/>
                      </a:cubicBezTo>
                      <a:cubicBezTo>
                        <a:pt x="14" y="72"/>
                        <a:pt x="14" y="72"/>
                        <a:pt x="14" y="72"/>
                      </a:cubicBezTo>
                      <a:cubicBezTo>
                        <a:pt x="14" y="14"/>
                        <a:pt x="14" y="14"/>
                        <a:pt x="14" y="14"/>
                      </a:cubicBezTo>
                      <a:cubicBezTo>
                        <a:pt x="27" y="30"/>
                        <a:pt x="27" y="30"/>
                        <a:pt x="27" y="30"/>
                      </a:cubicBezTo>
                      <a:cubicBezTo>
                        <a:pt x="28" y="31"/>
                        <a:pt x="30" y="31"/>
                        <a:pt x="31" y="30"/>
                      </a:cubicBezTo>
                      <a:cubicBezTo>
                        <a:pt x="34" y="28"/>
                        <a:pt x="34" y="28"/>
                        <a:pt x="34" y="28"/>
                      </a:cubicBezTo>
                      <a:cubicBezTo>
                        <a:pt x="36" y="27"/>
                        <a:pt x="36" y="25"/>
                        <a:pt x="35" y="24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</p:grpSp>
          <p:grpSp>
            <p:nvGrpSpPr>
              <p:cNvPr id="337" name="Group 336">
                <a:extLst>
                  <a:ext uri="{FF2B5EF4-FFF2-40B4-BE49-F238E27FC236}">
                    <a16:creationId xmlns:a16="http://schemas.microsoft.com/office/drawing/2014/main" id="{56E86284-D20B-4950-88FA-38231FA2E528}"/>
                  </a:ext>
                </a:extLst>
              </p:cNvPr>
              <p:cNvGrpSpPr/>
              <p:nvPr/>
            </p:nvGrpSpPr>
            <p:grpSpPr>
              <a:xfrm>
                <a:off x="3525896" y="1900795"/>
                <a:ext cx="152301" cy="421158"/>
                <a:chOff x="3525896" y="1900795"/>
                <a:chExt cx="152301" cy="421158"/>
              </a:xfrm>
              <a:solidFill>
                <a:schemeClr val="bg1">
                  <a:lumMod val="85000"/>
                </a:schemeClr>
              </a:solidFill>
            </p:grpSpPr>
            <p:sp>
              <p:nvSpPr>
                <p:cNvPr id="338" name="Freeform 92">
                  <a:extLst>
                    <a:ext uri="{FF2B5EF4-FFF2-40B4-BE49-F238E27FC236}">
                      <a16:creationId xmlns:a16="http://schemas.microsoft.com/office/drawing/2014/main" id="{CBBC6295-B41C-4A2C-B492-B0D8B30BDB2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623803" y="1900795"/>
                  <a:ext cx="54393" cy="101016"/>
                </a:xfrm>
                <a:custGeom>
                  <a:avLst/>
                  <a:gdLst>
                    <a:gd name="T0" fmla="*/ 12 w 13"/>
                    <a:gd name="T1" fmla="*/ 0 h 24"/>
                    <a:gd name="T2" fmla="*/ 0 w 13"/>
                    <a:gd name="T3" fmla="*/ 12 h 24"/>
                    <a:gd name="T4" fmla="*/ 12 w 13"/>
                    <a:gd name="T5" fmla="*/ 24 h 24"/>
                    <a:gd name="T6" fmla="*/ 13 w 13"/>
                    <a:gd name="T7" fmla="*/ 24 h 24"/>
                    <a:gd name="T8" fmla="*/ 13 w 13"/>
                    <a:gd name="T9" fmla="*/ 0 h 24"/>
                    <a:gd name="T10" fmla="*/ 12 w 13"/>
                    <a:gd name="T11" fmla="*/ 0 h 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3" h="24">
                      <a:moveTo>
                        <a:pt x="12" y="0"/>
                      </a:moveTo>
                      <a:cubicBezTo>
                        <a:pt x="6" y="0"/>
                        <a:pt x="0" y="6"/>
                        <a:pt x="0" y="12"/>
                      </a:cubicBezTo>
                      <a:cubicBezTo>
                        <a:pt x="0" y="19"/>
                        <a:pt x="6" y="24"/>
                        <a:pt x="12" y="24"/>
                      </a:cubicBezTo>
                      <a:cubicBezTo>
                        <a:pt x="12" y="24"/>
                        <a:pt x="13" y="24"/>
                        <a:pt x="13" y="24"/>
                      </a:cubicBezTo>
                      <a:cubicBezTo>
                        <a:pt x="13" y="0"/>
                        <a:pt x="13" y="0"/>
                        <a:pt x="13" y="0"/>
                      </a:cubicBezTo>
                      <a:cubicBezTo>
                        <a:pt x="13" y="0"/>
                        <a:pt x="12" y="0"/>
                        <a:pt x="12" y="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339" name="Freeform 93">
                  <a:extLst>
                    <a:ext uri="{FF2B5EF4-FFF2-40B4-BE49-F238E27FC236}">
                      <a16:creationId xmlns:a16="http://schemas.microsoft.com/office/drawing/2014/main" id="{F306FD7D-D990-49BC-BBC3-84BE568DCE1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525896" y="2018906"/>
                  <a:ext cx="152301" cy="303047"/>
                </a:xfrm>
                <a:custGeom>
                  <a:avLst/>
                  <a:gdLst>
                    <a:gd name="T0" fmla="*/ 21 w 36"/>
                    <a:gd name="T1" fmla="*/ 1 h 72"/>
                    <a:gd name="T2" fmla="*/ 19 w 36"/>
                    <a:gd name="T3" fmla="*/ 2 h 72"/>
                    <a:gd name="T4" fmla="*/ 1 w 36"/>
                    <a:gd name="T5" fmla="*/ 24 h 72"/>
                    <a:gd name="T6" fmla="*/ 1 w 36"/>
                    <a:gd name="T7" fmla="*/ 28 h 72"/>
                    <a:gd name="T8" fmla="*/ 4 w 36"/>
                    <a:gd name="T9" fmla="*/ 30 h 72"/>
                    <a:gd name="T10" fmla="*/ 8 w 36"/>
                    <a:gd name="T11" fmla="*/ 30 h 72"/>
                    <a:gd name="T12" fmla="*/ 21 w 36"/>
                    <a:gd name="T13" fmla="*/ 14 h 72"/>
                    <a:gd name="T14" fmla="*/ 21 w 36"/>
                    <a:gd name="T15" fmla="*/ 72 h 72"/>
                    <a:gd name="T16" fmla="*/ 34 w 36"/>
                    <a:gd name="T17" fmla="*/ 72 h 72"/>
                    <a:gd name="T18" fmla="*/ 34 w 36"/>
                    <a:gd name="T19" fmla="*/ 40 h 72"/>
                    <a:gd name="T20" fmla="*/ 36 w 36"/>
                    <a:gd name="T21" fmla="*/ 40 h 72"/>
                    <a:gd name="T22" fmla="*/ 36 w 36"/>
                    <a:gd name="T23" fmla="*/ 0 h 72"/>
                    <a:gd name="T24" fmla="*/ 21 w 36"/>
                    <a:gd name="T25" fmla="*/ 0 h 72"/>
                    <a:gd name="T26" fmla="*/ 21 w 36"/>
                    <a:gd name="T27" fmla="*/ 1 h 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36" h="72">
                      <a:moveTo>
                        <a:pt x="21" y="1"/>
                      </a:moveTo>
                      <a:cubicBezTo>
                        <a:pt x="21" y="1"/>
                        <a:pt x="20" y="1"/>
                        <a:pt x="19" y="2"/>
                      </a:cubicBezTo>
                      <a:cubicBezTo>
                        <a:pt x="1" y="24"/>
                        <a:pt x="1" y="24"/>
                        <a:pt x="1" y="24"/>
                      </a:cubicBezTo>
                      <a:cubicBezTo>
                        <a:pt x="0" y="25"/>
                        <a:pt x="0" y="27"/>
                        <a:pt x="1" y="28"/>
                      </a:cubicBezTo>
                      <a:cubicBezTo>
                        <a:pt x="4" y="30"/>
                        <a:pt x="4" y="30"/>
                        <a:pt x="4" y="30"/>
                      </a:cubicBezTo>
                      <a:cubicBezTo>
                        <a:pt x="5" y="31"/>
                        <a:pt x="7" y="31"/>
                        <a:pt x="8" y="30"/>
                      </a:cubicBezTo>
                      <a:cubicBezTo>
                        <a:pt x="21" y="14"/>
                        <a:pt x="21" y="14"/>
                        <a:pt x="21" y="14"/>
                      </a:cubicBezTo>
                      <a:cubicBezTo>
                        <a:pt x="21" y="72"/>
                        <a:pt x="21" y="72"/>
                        <a:pt x="21" y="72"/>
                      </a:cubicBezTo>
                      <a:cubicBezTo>
                        <a:pt x="34" y="72"/>
                        <a:pt x="34" y="72"/>
                        <a:pt x="34" y="72"/>
                      </a:cubicBezTo>
                      <a:cubicBezTo>
                        <a:pt x="34" y="40"/>
                        <a:pt x="34" y="40"/>
                        <a:pt x="34" y="40"/>
                      </a:cubicBezTo>
                      <a:cubicBezTo>
                        <a:pt x="36" y="40"/>
                        <a:pt x="36" y="40"/>
                        <a:pt x="36" y="40"/>
                      </a:cubicBezTo>
                      <a:cubicBezTo>
                        <a:pt x="36" y="0"/>
                        <a:pt x="36" y="0"/>
                        <a:pt x="36" y="0"/>
                      </a:cubicBezTo>
                      <a:cubicBezTo>
                        <a:pt x="21" y="0"/>
                        <a:pt x="21" y="0"/>
                        <a:pt x="21" y="0"/>
                      </a:cubicBezTo>
                      <a:lnTo>
                        <a:pt x="21" y="1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</p:grpSp>
        </p:grpSp>
      </p:grpSp>
      <p:sp>
        <p:nvSpPr>
          <p:cNvPr id="335" name="TextBox 334">
            <a:extLst>
              <a:ext uri="{FF2B5EF4-FFF2-40B4-BE49-F238E27FC236}">
                <a16:creationId xmlns:a16="http://schemas.microsoft.com/office/drawing/2014/main" id="{4D6C7A3C-7524-427E-961E-EC9AC471E651}"/>
              </a:ext>
            </a:extLst>
          </p:cNvPr>
          <p:cNvSpPr txBox="1"/>
          <p:nvPr/>
        </p:nvSpPr>
        <p:spPr>
          <a:xfrm>
            <a:off x="10183968" y="3632662"/>
            <a:ext cx="1431802" cy="830997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id-ID" sz="4800" b="1" dirty="0">
                <a:solidFill>
                  <a:schemeClr val="accent3"/>
                </a:solidFill>
                <a:latin typeface="+mj-lt"/>
              </a:rPr>
              <a:t>8</a:t>
            </a:r>
            <a:r>
              <a:rPr lang="en-ID" sz="4800" b="1" dirty="0">
                <a:solidFill>
                  <a:schemeClr val="accent3"/>
                </a:solidFill>
                <a:latin typeface="+mj-lt"/>
              </a:rPr>
              <a:t>5%</a:t>
            </a:r>
            <a:endParaRPr lang="id-ID" sz="4800" b="1" dirty="0">
              <a:solidFill>
                <a:schemeClr val="accent3"/>
              </a:solidFill>
              <a:latin typeface="+mj-lt"/>
            </a:endParaRPr>
          </a:p>
        </p:txBody>
      </p:sp>
      <p:grpSp>
        <p:nvGrpSpPr>
          <p:cNvPr id="91" name="Group 90">
            <a:extLst>
              <a:ext uri="{FF2B5EF4-FFF2-40B4-BE49-F238E27FC236}">
                <a16:creationId xmlns:a16="http://schemas.microsoft.com/office/drawing/2014/main" id="{F207B235-8C1B-4C53-B70D-EDEA22B68DC7}"/>
              </a:ext>
            </a:extLst>
          </p:cNvPr>
          <p:cNvGrpSpPr/>
          <p:nvPr/>
        </p:nvGrpSpPr>
        <p:grpSpPr>
          <a:xfrm>
            <a:off x="5258268" y="5099406"/>
            <a:ext cx="4893712" cy="658800"/>
            <a:chOff x="5258268" y="5099406"/>
            <a:chExt cx="4893712" cy="658800"/>
          </a:xfrm>
        </p:grpSpPr>
        <p:grpSp>
          <p:nvGrpSpPr>
            <p:cNvPr id="81" name="Group 80"/>
            <p:cNvGrpSpPr/>
            <p:nvPr/>
          </p:nvGrpSpPr>
          <p:grpSpPr>
            <a:xfrm>
              <a:off x="5258268" y="5100174"/>
              <a:ext cx="475366" cy="657265"/>
              <a:chOff x="5303988" y="3750069"/>
              <a:chExt cx="475366" cy="657265"/>
            </a:xfrm>
          </p:grpSpPr>
          <p:grpSp>
            <p:nvGrpSpPr>
              <p:cNvPr id="546" name="Group 545"/>
              <p:cNvGrpSpPr/>
              <p:nvPr/>
            </p:nvGrpSpPr>
            <p:grpSpPr>
              <a:xfrm>
                <a:off x="5541671" y="3750069"/>
                <a:ext cx="237683" cy="657265"/>
                <a:chOff x="1637678" y="1373960"/>
                <a:chExt cx="152301" cy="421159"/>
              </a:xfrm>
              <a:solidFill>
                <a:schemeClr val="accent2">
                  <a:lumMod val="75000"/>
                </a:schemeClr>
              </a:solidFill>
            </p:grpSpPr>
            <p:sp>
              <p:nvSpPr>
                <p:cNvPr id="550" name="Freeform 38"/>
                <p:cNvSpPr>
                  <a:spLocks/>
                </p:cNvSpPr>
                <p:nvPr/>
              </p:nvSpPr>
              <p:spPr bwMode="auto">
                <a:xfrm>
                  <a:off x="1637678" y="1373960"/>
                  <a:ext cx="46623" cy="101017"/>
                </a:xfrm>
                <a:custGeom>
                  <a:avLst/>
                  <a:gdLst>
                    <a:gd name="T0" fmla="*/ 11 w 11"/>
                    <a:gd name="T1" fmla="*/ 12 h 24"/>
                    <a:gd name="T2" fmla="*/ 0 w 11"/>
                    <a:gd name="T3" fmla="*/ 0 h 24"/>
                    <a:gd name="T4" fmla="*/ 0 w 11"/>
                    <a:gd name="T5" fmla="*/ 24 h 24"/>
                    <a:gd name="T6" fmla="*/ 11 w 11"/>
                    <a:gd name="T7" fmla="*/ 12 h 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1" h="24">
                      <a:moveTo>
                        <a:pt x="11" y="12"/>
                      </a:moveTo>
                      <a:cubicBezTo>
                        <a:pt x="11" y="6"/>
                        <a:pt x="6" y="0"/>
                        <a:pt x="0" y="0"/>
                      </a:cubicBezTo>
                      <a:cubicBezTo>
                        <a:pt x="0" y="24"/>
                        <a:pt x="0" y="24"/>
                        <a:pt x="0" y="24"/>
                      </a:cubicBezTo>
                      <a:cubicBezTo>
                        <a:pt x="6" y="24"/>
                        <a:pt x="11" y="19"/>
                        <a:pt x="11" y="12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551" name="Freeform 39"/>
                <p:cNvSpPr>
                  <a:spLocks/>
                </p:cNvSpPr>
                <p:nvPr/>
              </p:nvSpPr>
              <p:spPr bwMode="auto">
                <a:xfrm>
                  <a:off x="1637678" y="1492071"/>
                  <a:ext cx="152301" cy="303048"/>
                </a:xfrm>
                <a:custGeom>
                  <a:avLst/>
                  <a:gdLst>
                    <a:gd name="T0" fmla="*/ 34 w 36"/>
                    <a:gd name="T1" fmla="*/ 23 h 72"/>
                    <a:gd name="T2" fmla="*/ 16 w 36"/>
                    <a:gd name="T3" fmla="*/ 1 h 72"/>
                    <a:gd name="T4" fmla="*/ 14 w 36"/>
                    <a:gd name="T5" fmla="*/ 0 h 72"/>
                    <a:gd name="T6" fmla="*/ 14 w 36"/>
                    <a:gd name="T7" fmla="*/ 0 h 72"/>
                    <a:gd name="T8" fmla="*/ 0 w 36"/>
                    <a:gd name="T9" fmla="*/ 0 h 72"/>
                    <a:gd name="T10" fmla="*/ 0 w 36"/>
                    <a:gd name="T11" fmla="*/ 40 h 72"/>
                    <a:gd name="T12" fmla="*/ 1 w 36"/>
                    <a:gd name="T13" fmla="*/ 40 h 72"/>
                    <a:gd name="T14" fmla="*/ 1 w 36"/>
                    <a:gd name="T15" fmla="*/ 72 h 72"/>
                    <a:gd name="T16" fmla="*/ 14 w 36"/>
                    <a:gd name="T17" fmla="*/ 72 h 72"/>
                    <a:gd name="T18" fmla="*/ 14 w 36"/>
                    <a:gd name="T19" fmla="*/ 14 h 72"/>
                    <a:gd name="T20" fmla="*/ 27 w 36"/>
                    <a:gd name="T21" fmla="*/ 30 h 72"/>
                    <a:gd name="T22" fmla="*/ 31 w 36"/>
                    <a:gd name="T23" fmla="*/ 30 h 72"/>
                    <a:gd name="T24" fmla="*/ 34 w 36"/>
                    <a:gd name="T25" fmla="*/ 28 h 72"/>
                    <a:gd name="T26" fmla="*/ 34 w 36"/>
                    <a:gd name="T27" fmla="*/ 23 h 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36" h="72">
                      <a:moveTo>
                        <a:pt x="34" y="23"/>
                      </a:moveTo>
                      <a:cubicBezTo>
                        <a:pt x="16" y="1"/>
                        <a:pt x="16" y="1"/>
                        <a:pt x="16" y="1"/>
                      </a:cubicBezTo>
                      <a:cubicBezTo>
                        <a:pt x="15" y="1"/>
                        <a:pt x="14" y="0"/>
                        <a:pt x="14" y="0"/>
                      </a:cubicBezTo>
                      <a:cubicBezTo>
                        <a:pt x="14" y="0"/>
                        <a:pt x="14" y="0"/>
                        <a:pt x="14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40"/>
                        <a:pt x="0" y="40"/>
                        <a:pt x="0" y="40"/>
                      </a:cubicBezTo>
                      <a:cubicBezTo>
                        <a:pt x="1" y="40"/>
                        <a:pt x="1" y="40"/>
                        <a:pt x="1" y="40"/>
                      </a:cubicBezTo>
                      <a:cubicBezTo>
                        <a:pt x="1" y="72"/>
                        <a:pt x="1" y="72"/>
                        <a:pt x="1" y="72"/>
                      </a:cubicBezTo>
                      <a:cubicBezTo>
                        <a:pt x="14" y="72"/>
                        <a:pt x="14" y="72"/>
                        <a:pt x="14" y="72"/>
                      </a:cubicBezTo>
                      <a:cubicBezTo>
                        <a:pt x="14" y="14"/>
                        <a:pt x="14" y="14"/>
                        <a:pt x="14" y="14"/>
                      </a:cubicBezTo>
                      <a:cubicBezTo>
                        <a:pt x="27" y="30"/>
                        <a:pt x="27" y="30"/>
                        <a:pt x="27" y="30"/>
                      </a:cubicBezTo>
                      <a:cubicBezTo>
                        <a:pt x="28" y="31"/>
                        <a:pt x="30" y="31"/>
                        <a:pt x="31" y="30"/>
                      </a:cubicBezTo>
                      <a:cubicBezTo>
                        <a:pt x="34" y="28"/>
                        <a:pt x="34" y="28"/>
                        <a:pt x="34" y="28"/>
                      </a:cubicBezTo>
                      <a:cubicBezTo>
                        <a:pt x="35" y="27"/>
                        <a:pt x="36" y="25"/>
                        <a:pt x="34" y="23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</p:grpSp>
          <p:grpSp>
            <p:nvGrpSpPr>
              <p:cNvPr id="547" name="Group 546"/>
              <p:cNvGrpSpPr/>
              <p:nvPr/>
            </p:nvGrpSpPr>
            <p:grpSpPr>
              <a:xfrm>
                <a:off x="5303988" y="3750069"/>
                <a:ext cx="237683" cy="657265"/>
                <a:chOff x="1485377" y="1373960"/>
                <a:chExt cx="152301" cy="421159"/>
              </a:xfrm>
              <a:solidFill>
                <a:schemeClr val="accent2"/>
              </a:solidFill>
            </p:grpSpPr>
            <p:sp>
              <p:nvSpPr>
                <p:cNvPr id="548" name="Freeform 40"/>
                <p:cNvSpPr>
                  <a:spLocks/>
                </p:cNvSpPr>
                <p:nvPr/>
              </p:nvSpPr>
              <p:spPr bwMode="auto">
                <a:xfrm>
                  <a:off x="1583285" y="1373960"/>
                  <a:ext cx="54393" cy="101017"/>
                </a:xfrm>
                <a:custGeom>
                  <a:avLst/>
                  <a:gdLst>
                    <a:gd name="T0" fmla="*/ 12 w 13"/>
                    <a:gd name="T1" fmla="*/ 0 h 24"/>
                    <a:gd name="T2" fmla="*/ 0 w 13"/>
                    <a:gd name="T3" fmla="*/ 12 h 24"/>
                    <a:gd name="T4" fmla="*/ 12 w 13"/>
                    <a:gd name="T5" fmla="*/ 24 h 24"/>
                    <a:gd name="T6" fmla="*/ 13 w 13"/>
                    <a:gd name="T7" fmla="*/ 24 h 24"/>
                    <a:gd name="T8" fmla="*/ 13 w 13"/>
                    <a:gd name="T9" fmla="*/ 0 h 24"/>
                    <a:gd name="T10" fmla="*/ 12 w 13"/>
                    <a:gd name="T11" fmla="*/ 0 h 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3" h="24">
                      <a:moveTo>
                        <a:pt x="12" y="0"/>
                      </a:moveTo>
                      <a:cubicBezTo>
                        <a:pt x="6" y="0"/>
                        <a:pt x="0" y="5"/>
                        <a:pt x="0" y="12"/>
                      </a:cubicBezTo>
                      <a:cubicBezTo>
                        <a:pt x="0" y="19"/>
                        <a:pt x="6" y="24"/>
                        <a:pt x="12" y="24"/>
                      </a:cubicBezTo>
                      <a:cubicBezTo>
                        <a:pt x="12" y="24"/>
                        <a:pt x="12" y="24"/>
                        <a:pt x="13" y="24"/>
                      </a:cubicBezTo>
                      <a:cubicBezTo>
                        <a:pt x="13" y="0"/>
                        <a:pt x="13" y="0"/>
                        <a:pt x="13" y="0"/>
                      </a:cubicBezTo>
                      <a:cubicBezTo>
                        <a:pt x="12" y="0"/>
                        <a:pt x="12" y="0"/>
                        <a:pt x="12" y="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549" name="Freeform 41"/>
                <p:cNvSpPr>
                  <a:spLocks/>
                </p:cNvSpPr>
                <p:nvPr/>
              </p:nvSpPr>
              <p:spPr bwMode="auto">
                <a:xfrm>
                  <a:off x="1485377" y="1492071"/>
                  <a:ext cx="152301" cy="303048"/>
                </a:xfrm>
                <a:custGeom>
                  <a:avLst/>
                  <a:gdLst>
                    <a:gd name="T0" fmla="*/ 21 w 36"/>
                    <a:gd name="T1" fmla="*/ 0 h 72"/>
                    <a:gd name="T2" fmla="*/ 19 w 36"/>
                    <a:gd name="T3" fmla="*/ 1 h 72"/>
                    <a:gd name="T4" fmla="*/ 1 w 36"/>
                    <a:gd name="T5" fmla="*/ 23 h 72"/>
                    <a:gd name="T6" fmla="*/ 1 w 36"/>
                    <a:gd name="T7" fmla="*/ 28 h 72"/>
                    <a:gd name="T8" fmla="*/ 4 w 36"/>
                    <a:gd name="T9" fmla="*/ 30 h 72"/>
                    <a:gd name="T10" fmla="*/ 8 w 36"/>
                    <a:gd name="T11" fmla="*/ 30 h 72"/>
                    <a:gd name="T12" fmla="*/ 21 w 36"/>
                    <a:gd name="T13" fmla="*/ 14 h 72"/>
                    <a:gd name="T14" fmla="*/ 21 w 36"/>
                    <a:gd name="T15" fmla="*/ 72 h 72"/>
                    <a:gd name="T16" fmla="*/ 34 w 36"/>
                    <a:gd name="T17" fmla="*/ 72 h 72"/>
                    <a:gd name="T18" fmla="*/ 34 w 36"/>
                    <a:gd name="T19" fmla="*/ 40 h 72"/>
                    <a:gd name="T20" fmla="*/ 36 w 36"/>
                    <a:gd name="T21" fmla="*/ 40 h 72"/>
                    <a:gd name="T22" fmla="*/ 36 w 36"/>
                    <a:gd name="T23" fmla="*/ 0 h 72"/>
                    <a:gd name="T24" fmla="*/ 21 w 36"/>
                    <a:gd name="T25" fmla="*/ 0 h 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36" h="72">
                      <a:moveTo>
                        <a:pt x="21" y="0"/>
                      </a:moveTo>
                      <a:cubicBezTo>
                        <a:pt x="21" y="0"/>
                        <a:pt x="20" y="1"/>
                        <a:pt x="19" y="1"/>
                      </a:cubicBezTo>
                      <a:cubicBezTo>
                        <a:pt x="1" y="23"/>
                        <a:pt x="1" y="23"/>
                        <a:pt x="1" y="23"/>
                      </a:cubicBezTo>
                      <a:cubicBezTo>
                        <a:pt x="0" y="25"/>
                        <a:pt x="0" y="27"/>
                        <a:pt x="1" y="28"/>
                      </a:cubicBezTo>
                      <a:cubicBezTo>
                        <a:pt x="4" y="30"/>
                        <a:pt x="4" y="30"/>
                        <a:pt x="4" y="30"/>
                      </a:cubicBezTo>
                      <a:cubicBezTo>
                        <a:pt x="5" y="31"/>
                        <a:pt x="7" y="31"/>
                        <a:pt x="8" y="30"/>
                      </a:cubicBezTo>
                      <a:cubicBezTo>
                        <a:pt x="21" y="14"/>
                        <a:pt x="21" y="14"/>
                        <a:pt x="21" y="14"/>
                      </a:cubicBezTo>
                      <a:cubicBezTo>
                        <a:pt x="21" y="72"/>
                        <a:pt x="21" y="72"/>
                        <a:pt x="21" y="72"/>
                      </a:cubicBezTo>
                      <a:cubicBezTo>
                        <a:pt x="34" y="72"/>
                        <a:pt x="34" y="72"/>
                        <a:pt x="34" y="72"/>
                      </a:cubicBezTo>
                      <a:cubicBezTo>
                        <a:pt x="34" y="40"/>
                        <a:pt x="34" y="40"/>
                        <a:pt x="34" y="40"/>
                      </a:cubicBezTo>
                      <a:cubicBezTo>
                        <a:pt x="36" y="40"/>
                        <a:pt x="36" y="40"/>
                        <a:pt x="36" y="40"/>
                      </a:cubicBezTo>
                      <a:cubicBezTo>
                        <a:pt x="36" y="0"/>
                        <a:pt x="36" y="0"/>
                        <a:pt x="36" y="0"/>
                      </a:cubicBezTo>
                      <a:cubicBezTo>
                        <a:pt x="21" y="0"/>
                        <a:pt x="21" y="0"/>
                        <a:pt x="21" y="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</p:grpSp>
        </p:grpSp>
        <p:grpSp>
          <p:nvGrpSpPr>
            <p:cNvPr id="82" name="Group 81"/>
            <p:cNvGrpSpPr/>
            <p:nvPr/>
          </p:nvGrpSpPr>
          <p:grpSpPr>
            <a:xfrm>
              <a:off x="5745760" y="5100174"/>
              <a:ext cx="472939" cy="657265"/>
              <a:chOff x="5791480" y="3750069"/>
              <a:chExt cx="472939" cy="657265"/>
            </a:xfrm>
          </p:grpSpPr>
          <p:grpSp>
            <p:nvGrpSpPr>
              <p:cNvPr id="540" name="Group 539"/>
              <p:cNvGrpSpPr/>
              <p:nvPr/>
            </p:nvGrpSpPr>
            <p:grpSpPr>
              <a:xfrm>
                <a:off x="6029163" y="3750069"/>
                <a:ext cx="235256" cy="657265"/>
                <a:chOff x="1950051" y="1373960"/>
                <a:chExt cx="150746" cy="421159"/>
              </a:xfrm>
              <a:solidFill>
                <a:schemeClr val="accent2">
                  <a:lumMod val="75000"/>
                </a:schemeClr>
              </a:solidFill>
            </p:grpSpPr>
            <p:sp>
              <p:nvSpPr>
                <p:cNvPr id="544" name="Freeform 42"/>
                <p:cNvSpPr>
                  <a:spLocks/>
                </p:cNvSpPr>
                <p:nvPr/>
              </p:nvSpPr>
              <p:spPr bwMode="auto">
                <a:xfrm>
                  <a:off x="1950051" y="1373960"/>
                  <a:ext cx="49731" cy="101017"/>
                </a:xfrm>
                <a:custGeom>
                  <a:avLst/>
                  <a:gdLst>
                    <a:gd name="T0" fmla="*/ 12 w 12"/>
                    <a:gd name="T1" fmla="*/ 12 h 24"/>
                    <a:gd name="T2" fmla="*/ 0 w 12"/>
                    <a:gd name="T3" fmla="*/ 0 h 24"/>
                    <a:gd name="T4" fmla="*/ 0 w 12"/>
                    <a:gd name="T5" fmla="*/ 24 h 24"/>
                    <a:gd name="T6" fmla="*/ 12 w 12"/>
                    <a:gd name="T7" fmla="*/ 12 h 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" h="24">
                      <a:moveTo>
                        <a:pt x="12" y="12"/>
                      </a:moveTo>
                      <a:cubicBezTo>
                        <a:pt x="12" y="6"/>
                        <a:pt x="7" y="0"/>
                        <a:pt x="0" y="0"/>
                      </a:cubicBezTo>
                      <a:cubicBezTo>
                        <a:pt x="0" y="24"/>
                        <a:pt x="0" y="24"/>
                        <a:pt x="0" y="24"/>
                      </a:cubicBezTo>
                      <a:cubicBezTo>
                        <a:pt x="7" y="24"/>
                        <a:pt x="12" y="19"/>
                        <a:pt x="12" y="12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545" name="Freeform 43"/>
                <p:cNvSpPr>
                  <a:spLocks/>
                </p:cNvSpPr>
                <p:nvPr/>
              </p:nvSpPr>
              <p:spPr bwMode="auto">
                <a:xfrm>
                  <a:off x="1950051" y="1492071"/>
                  <a:ext cx="150746" cy="303048"/>
                </a:xfrm>
                <a:custGeom>
                  <a:avLst/>
                  <a:gdLst>
                    <a:gd name="T0" fmla="*/ 35 w 36"/>
                    <a:gd name="T1" fmla="*/ 23 h 72"/>
                    <a:gd name="T2" fmla="*/ 16 w 36"/>
                    <a:gd name="T3" fmla="*/ 1 h 72"/>
                    <a:gd name="T4" fmla="*/ 14 w 36"/>
                    <a:gd name="T5" fmla="*/ 0 h 72"/>
                    <a:gd name="T6" fmla="*/ 14 w 36"/>
                    <a:gd name="T7" fmla="*/ 0 h 72"/>
                    <a:gd name="T8" fmla="*/ 0 w 36"/>
                    <a:gd name="T9" fmla="*/ 0 h 72"/>
                    <a:gd name="T10" fmla="*/ 0 w 36"/>
                    <a:gd name="T11" fmla="*/ 40 h 72"/>
                    <a:gd name="T12" fmla="*/ 2 w 36"/>
                    <a:gd name="T13" fmla="*/ 40 h 72"/>
                    <a:gd name="T14" fmla="*/ 2 w 36"/>
                    <a:gd name="T15" fmla="*/ 72 h 72"/>
                    <a:gd name="T16" fmla="*/ 14 w 36"/>
                    <a:gd name="T17" fmla="*/ 72 h 72"/>
                    <a:gd name="T18" fmla="*/ 14 w 36"/>
                    <a:gd name="T19" fmla="*/ 14 h 72"/>
                    <a:gd name="T20" fmla="*/ 28 w 36"/>
                    <a:gd name="T21" fmla="*/ 30 h 72"/>
                    <a:gd name="T22" fmla="*/ 32 w 36"/>
                    <a:gd name="T23" fmla="*/ 30 h 72"/>
                    <a:gd name="T24" fmla="*/ 35 w 36"/>
                    <a:gd name="T25" fmla="*/ 28 h 72"/>
                    <a:gd name="T26" fmla="*/ 35 w 36"/>
                    <a:gd name="T27" fmla="*/ 23 h 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36" h="72">
                      <a:moveTo>
                        <a:pt x="35" y="23"/>
                      </a:moveTo>
                      <a:cubicBezTo>
                        <a:pt x="16" y="1"/>
                        <a:pt x="16" y="1"/>
                        <a:pt x="16" y="1"/>
                      </a:cubicBezTo>
                      <a:cubicBezTo>
                        <a:pt x="16" y="1"/>
                        <a:pt x="15" y="0"/>
                        <a:pt x="14" y="0"/>
                      </a:cubicBezTo>
                      <a:cubicBezTo>
                        <a:pt x="14" y="0"/>
                        <a:pt x="14" y="0"/>
                        <a:pt x="14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40"/>
                        <a:pt x="0" y="40"/>
                        <a:pt x="0" y="40"/>
                      </a:cubicBezTo>
                      <a:cubicBezTo>
                        <a:pt x="2" y="40"/>
                        <a:pt x="2" y="40"/>
                        <a:pt x="2" y="40"/>
                      </a:cubicBezTo>
                      <a:cubicBezTo>
                        <a:pt x="2" y="72"/>
                        <a:pt x="2" y="72"/>
                        <a:pt x="2" y="72"/>
                      </a:cubicBezTo>
                      <a:cubicBezTo>
                        <a:pt x="14" y="72"/>
                        <a:pt x="14" y="72"/>
                        <a:pt x="14" y="72"/>
                      </a:cubicBezTo>
                      <a:cubicBezTo>
                        <a:pt x="14" y="14"/>
                        <a:pt x="14" y="14"/>
                        <a:pt x="14" y="14"/>
                      </a:cubicBezTo>
                      <a:cubicBezTo>
                        <a:pt x="28" y="30"/>
                        <a:pt x="28" y="30"/>
                        <a:pt x="28" y="30"/>
                      </a:cubicBezTo>
                      <a:cubicBezTo>
                        <a:pt x="29" y="31"/>
                        <a:pt x="31" y="31"/>
                        <a:pt x="32" y="30"/>
                      </a:cubicBezTo>
                      <a:cubicBezTo>
                        <a:pt x="35" y="28"/>
                        <a:pt x="35" y="28"/>
                        <a:pt x="35" y="28"/>
                      </a:cubicBezTo>
                      <a:cubicBezTo>
                        <a:pt x="36" y="27"/>
                        <a:pt x="36" y="25"/>
                        <a:pt x="35" y="23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</p:grpSp>
          <p:grpSp>
            <p:nvGrpSpPr>
              <p:cNvPr id="541" name="Group 540"/>
              <p:cNvGrpSpPr/>
              <p:nvPr/>
            </p:nvGrpSpPr>
            <p:grpSpPr>
              <a:xfrm>
                <a:off x="5791480" y="3750069"/>
                <a:ext cx="237683" cy="657265"/>
                <a:chOff x="1797750" y="1373960"/>
                <a:chExt cx="152301" cy="421159"/>
              </a:xfrm>
              <a:solidFill>
                <a:schemeClr val="accent2"/>
              </a:solidFill>
            </p:grpSpPr>
            <p:sp>
              <p:nvSpPr>
                <p:cNvPr id="542" name="Freeform 44"/>
                <p:cNvSpPr>
                  <a:spLocks/>
                </p:cNvSpPr>
                <p:nvPr/>
              </p:nvSpPr>
              <p:spPr bwMode="auto">
                <a:xfrm>
                  <a:off x="1898766" y="1373960"/>
                  <a:ext cx="51284" cy="101017"/>
                </a:xfrm>
                <a:custGeom>
                  <a:avLst/>
                  <a:gdLst>
                    <a:gd name="T0" fmla="*/ 12 w 12"/>
                    <a:gd name="T1" fmla="*/ 0 h 24"/>
                    <a:gd name="T2" fmla="*/ 0 w 12"/>
                    <a:gd name="T3" fmla="*/ 12 h 24"/>
                    <a:gd name="T4" fmla="*/ 12 w 12"/>
                    <a:gd name="T5" fmla="*/ 24 h 24"/>
                    <a:gd name="T6" fmla="*/ 12 w 12"/>
                    <a:gd name="T7" fmla="*/ 24 h 24"/>
                    <a:gd name="T8" fmla="*/ 12 w 12"/>
                    <a:gd name="T9" fmla="*/ 0 h 24"/>
                    <a:gd name="T10" fmla="*/ 12 w 12"/>
                    <a:gd name="T11" fmla="*/ 0 h 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2" h="24">
                      <a:moveTo>
                        <a:pt x="12" y="0"/>
                      </a:moveTo>
                      <a:cubicBezTo>
                        <a:pt x="5" y="0"/>
                        <a:pt x="0" y="5"/>
                        <a:pt x="0" y="12"/>
                      </a:cubicBezTo>
                      <a:cubicBezTo>
                        <a:pt x="0" y="19"/>
                        <a:pt x="5" y="24"/>
                        <a:pt x="12" y="24"/>
                      </a:cubicBezTo>
                      <a:cubicBezTo>
                        <a:pt x="12" y="24"/>
                        <a:pt x="12" y="24"/>
                        <a:pt x="12" y="24"/>
                      </a:cubicBezTo>
                      <a:cubicBezTo>
                        <a:pt x="12" y="0"/>
                        <a:pt x="12" y="0"/>
                        <a:pt x="12" y="0"/>
                      </a:cubicBezTo>
                      <a:cubicBezTo>
                        <a:pt x="12" y="0"/>
                        <a:pt x="12" y="0"/>
                        <a:pt x="12" y="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543" name="Freeform 45"/>
                <p:cNvSpPr>
                  <a:spLocks/>
                </p:cNvSpPr>
                <p:nvPr/>
              </p:nvSpPr>
              <p:spPr bwMode="auto">
                <a:xfrm>
                  <a:off x="1797750" y="1492071"/>
                  <a:ext cx="152301" cy="303048"/>
                </a:xfrm>
                <a:custGeom>
                  <a:avLst/>
                  <a:gdLst>
                    <a:gd name="T0" fmla="*/ 22 w 36"/>
                    <a:gd name="T1" fmla="*/ 0 h 72"/>
                    <a:gd name="T2" fmla="*/ 20 w 36"/>
                    <a:gd name="T3" fmla="*/ 1 h 72"/>
                    <a:gd name="T4" fmla="*/ 1 w 36"/>
                    <a:gd name="T5" fmla="*/ 23 h 72"/>
                    <a:gd name="T6" fmla="*/ 1 w 36"/>
                    <a:gd name="T7" fmla="*/ 28 h 72"/>
                    <a:gd name="T8" fmla="*/ 4 w 36"/>
                    <a:gd name="T9" fmla="*/ 30 h 72"/>
                    <a:gd name="T10" fmla="*/ 9 w 36"/>
                    <a:gd name="T11" fmla="*/ 30 h 72"/>
                    <a:gd name="T12" fmla="*/ 22 w 36"/>
                    <a:gd name="T13" fmla="*/ 14 h 72"/>
                    <a:gd name="T14" fmla="*/ 22 w 36"/>
                    <a:gd name="T15" fmla="*/ 72 h 72"/>
                    <a:gd name="T16" fmla="*/ 34 w 36"/>
                    <a:gd name="T17" fmla="*/ 72 h 72"/>
                    <a:gd name="T18" fmla="*/ 34 w 36"/>
                    <a:gd name="T19" fmla="*/ 40 h 72"/>
                    <a:gd name="T20" fmla="*/ 36 w 36"/>
                    <a:gd name="T21" fmla="*/ 40 h 72"/>
                    <a:gd name="T22" fmla="*/ 36 w 36"/>
                    <a:gd name="T23" fmla="*/ 0 h 72"/>
                    <a:gd name="T24" fmla="*/ 22 w 36"/>
                    <a:gd name="T25" fmla="*/ 0 h 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36" h="72">
                      <a:moveTo>
                        <a:pt x="22" y="0"/>
                      </a:moveTo>
                      <a:cubicBezTo>
                        <a:pt x="21" y="0"/>
                        <a:pt x="20" y="1"/>
                        <a:pt x="20" y="1"/>
                      </a:cubicBezTo>
                      <a:cubicBezTo>
                        <a:pt x="1" y="23"/>
                        <a:pt x="1" y="23"/>
                        <a:pt x="1" y="23"/>
                      </a:cubicBezTo>
                      <a:cubicBezTo>
                        <a:pt x="0" y="25"/>
                        <a:pt x="0" y="27"/>
                        <a:pt x="1" y="28"/>
                      </a:cubicBezTo>
                      <a:cubicBezTo>
                        <a:pt x="4" y="30"/>
                        <a:pt x="4" y="30"/>
                        <a:pt x="4" y="30"/>
                      </a:cubicBezTo>
                      <a:cubicBezTo>
                        <a:pt x="6" y="31"/>
                        <a:pt x="7" y="31"/>
                        <a:pt x="9" y="30"/>
                      </a:cubicBezTo>
                      <a:cubicBezTo>
                        <a:pt x="22" y="14"/>
                        <a:pt x="22" y="14"/>
                        <a:pt x="22" y="14"/>
                      </a:cubicBezTo>
                      <a:cubicBezTo>
                        <a:pt x="22" y="72"/>
                        <a:pt x="22" y="72"/>
                        <a:pt x="22" y="72"/>
                      </a:cubicBezTo>
                      <a:cubicBezTo>
                        <a:pt x="34" y="72"/>
                        <a:pt x="34" y="72"/>
                        <a:pt x="34" y="72"/>
                      </a:cubicBezTo>
                      <a:cubicBezTo>
                        <a:pt x="34" y="40"/>
                        <a:pt x="34" y="40"/>
                        <a:pt x="34" y="40"/>
                      </a:cubicBezTo>
                      <a:cubicBezTo>
                        <a:pt x="36" y="40"/>
                        <a:pt x="36" y="40"/>
                        <a:pt x="36" y="40"/>
                      </a:cubicBezTo>
                      <a:cubicBezTo>
                        <a:pt x="36" y="0"/>
                        <a:pt x="36" y="0"/>
                        <a:pt x="36" y="0"/>
                      </a:cubicBezTo>
                      <a:cubicBezTo>
                        <a:pt x="22" y="0"/>
                        <a:pt x="22" y="0"/>
                        <a:pt x="22" y="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</p:grpSp>
        </p:grpSp>
        <p:grpSp>
          <p:nvGrpSpPr>
            <p:cNvPr id="83" name="Group 82"/>
            <p:cNvGrpSpPr/>
            <p:nvPr/>
          </p:nvGrpSpPr>
          <p:grpSpPr>
            <a:xfrm>
              <a:off x="6246571" y="5100174"/>
              <a:ext cx="475366" cy="657265"/>
              <a:chOff x="6292291" y="3750069"/>
              <a:chExt cx="475366" cy="657265"/>
            </a:xfrm>
          </p:grpSpPr>
          <p:grpSp>
            <p:nvGrpSpPr>
              <p:cNvPr id="534" name="Group 533">
                <a:extLst>
                  <a:ext uri="{FF2B5EF4-FFF2-40B4-BE49-F238E27FC236}">
                    <a16:creationId xmlns:a16="http://schemas.microsoft.com/office/drawing/2014/main" id="{B1B74ACB-5296-44DA-B9C1-44A05124C091}"/>
                  </a:ext>
                </a:extLst>
              </p:cNvPr>
              <p:cNvGrpSpPr/>
              <p:nvPr/>
            </p:nvGrpSpPr>
            <p:grpSpPr>
              <a:xfrm>
                <a:off x="6529974" y="3750069"/>
                <a:ext cx="237683" cy="657265"/>
                <a:chOff x="1637678" y="1373960"/>
                <a:chExt cx="152301" cy="421159"/>
              </a:xfrm>
              <a:solidFill>
                <a:schemeClr val="accent2">
                  <a:lumMod val="75000"/>
                </a:schemeClr>
              </a:solidFill>
            </p:grpSpPr>
            <p:sp>
              <p:nvSpPr>
                <p:cNvPr id="538" name="Freeform 38">
                  <a:extLst>
                    <a:ext uri="{FF2B5EF4-FFF2-40B4-BE49-F238E27FC236}">
                      <a16:creationId xmlns:a16="http://schemas.microsoft.com/office/drawing/2014/main" id="{E28EFBD1-D5F9-45D1-ABDA-DDA80E48A0D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637678" y="1373960"/>
                  <a:ext cx="46623" cy="101017"/>
                </a:xfrm>
                <a:custGeom>
                  <a:avLst/>
                  <a:gdLst>
                    <a:gd name="T0" fmla="*/ 11 w 11"/>
                    <a:gd name="T1" fmla="*/ 12 h 24"/>
                    <a:gd name="T2" fmla="*/ 0 w 11"/>
                    <a:gd name="T3" fmla="*/ 0 h 24"/>
                    <a:gd name="T4" fmla="*/ 0 w 11"/>
                    <a:gd name="T5" fmla="*/ 24 h 24"/>
                    <a:gd name="T6" fmla="*/ 11 w 11"/>
                    <a:gd name="T7" fmla="*/ 12 h 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1" h="24">
                      <a:moveTo>
                        <a:pt x="11" y="12"/>
                      </a:moveTo>
                      <a:cubicBezTo>
                        <a:pt x="11" y="6"/>
                        <a:pt x="6" y="0"/>
                        <a:pt x="0" y="0"/>
                      </a:cubicBezTo>
                      <a:cubicBezTo>
                        <a:pt x="0" y="24"/>
                        <a:pt x="0" y="24"/>
                        <a:pt x="0" y="24"/>
                      </a:cubicBezTo>
                      <a:cubicBezTo>
                        <a:pt x="6" y="24"/>
                        <a:pt x="11" y="19"/>
                        <a:pt x="11" y="12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539" name="Freeform 39">
                  <a:extLst>
                    <a:ext uri="{FF2B5EF4-FFF2-40B4-BE49-F238E27FC236}">
                      <a16:creationId xmlns:a16="http://schemas.microsoft.com/office/drawing/2014/main" id="{C3A5F409-22CD-414F-8594-5883290F1B0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637678" y="1492071"/>
                  <a:ext cx="152301" cy="303048"/>
                </a:xfrm>
                <a:custGeom>
                  <a:avLst/>
                  <a:gdLst>
                    <a:gd name="T0" fmla="*/ 34 w 36"/>
                    <a:gd name="T1" fmla="*/ 23 h 72"/>
                    <a:gd name="T2" fmla="*/ 16 w 36"/>
                    <a:gd name="T3" fmla="*/ 1 h 72"/>
                    <a:gd name="T4" fmla="*/ 14 w 36"/>
                    <a:gd name="T5" fmla="*/ 0 h 72"/>
                    <a:gd name="T6" fmla="*/ 14 w 36"/>
                    <a:gd name="T7" fmla="*/ 0 h 72"/>
                    <a:gd name="T8" fmla="*/ 0 w 36"/>
                    <a:gd name="T9" fmla="*/ 0 h 72"/>
                    <a:gd name="T10" fmla="*/ 0 w 36"/>
                    <a:gd name="T11" fmla="*/ 40 h 72"/>
                    <a:gd name="T12" fmla="*/ 1 w 36"/>
                    <a:gd name="T13" fmla="*/ 40 h 72"/>
                    <a:gd name="T14" fmla="*/ 1 w 36"/>
                    <a:gd name="T15" fmla="*/ 72 h 72"/>
                    <a:gd name="T16" fmla="*/ 14 w 36"/>
                    <a:gd name="T17" fmla="*/ 72 h 72"/>
                    <a:gd name="T18" fmla="*/ 14 w 36"/>
                    <a:gd name="T19" fmla="*/ 14 h 72"/>
                    <a:gd name="T20" fmla="*/ 27 w 36"/>
                    <a:gd name="T21" fmla="*/ 30 h 72"/>
                    <a:gd name="T22" fmla="*/ 31 w 36"/>
                    <a:gd name="T23" fmla="*/ 30 h 72"/>
                    <a:gd name="T24" fmla="*/ 34 w 36"/>
                    <a:gd name="T25" fmla="*/ 28 h 72"/>
                    <a:gd name="T26" fmla="*/ 34 w 36"/>
                    <a:gd name="T27" fmla="*/ 23 h 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36" h="72">
                      <a:moveTo>
                        <a:pt x="34" y="23"/>
                      </a:moveTo>
                      <a:cubicBezTo>
                        <a:pt x="16" y="1"/>
                        <a:pt x="16" y="1"/>
                        <a:pt x="16" y="1"/>
                      </a:cubicBezTo>
                      <a:cubicBezTo>
                        <a:pt x="15" y="1"/>
                        <a:pt x="14" y="0"/>
                        <a:pt x="14" y="0"/>
                      </a:cubicBezTo>
                      <a:cubicBezTo>
                        <a:pt x="14" y="0"/>
                        <a:pt x="14" y="0"/>
                        <a:pt x="14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40"/>
                        <a:pt x="0" y="40"/>
                        <a:pt x="0" y="40"/>
                      </a:cubicBezTo>
                      <a:cubicBezTo>
                        <a:pt x="1" y="40"/>
                        <a:pt x="1" y="40"/>
                        <a:pt x="1" y="40"/>
                      </a:cubicBezTo>
                      <a:cubicBezTo>
                        <a:pt x="1" y="72"/>
                        <a:pt x="1" y="72"/>
                        <a:pt x="1" y="72"/>
                      </a:cubicBezTo>
                      <a:cubicBezTo>
                        <a:pt x="14" y="72"/>
                        <a:pt x="14" y="72"/>
                        <a:pt x="14" y="72"/>
                      </a:cubicBezTo>
                      <a:cubicBezTo>
                        <a:pt x="14" y="14"/>
                        <a:pt x="14" y="14"/>
                        <a:pt x="14" y="14"/>
                      </a:cubicBezTo>
                      <a:cubicBezTo>
                        <a:pt x="27" y="30"/>
                        <a:pt x="27" y="30"/>
                        <a:pt x="27" y="30"/>
                      </a:cubicBezTo>
                      <a:cubicBezTo>
                        <a:pt x="28" y="31"/>
                        <a:pt x="30" y="31"/>
                        <a:pt x="31" y="30"/>
                      </a:cubicBezTo>
                      <a:cubicBezTo>
                        <a:pt x="34" y="28"/>
                        <a:pt x="34" y="28"/>
                        <a:pt x="34" y="28"/>
                      </a:cubicBezTo>
                      <a:cubicBezTo>
                        <a:pt x="35" y="27"/>
                        <a:pt x="36" y="25"/>
                        <a:pt x="34" y="23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</p:grpSp>
          <p:grpSp>
            <p:nvGrpSpPr>
              <p:cNvPr id="535" name="Group 534">
                <a:extLst>
                  <a:ext uri="{FF2B5EF4-FFF2-40B4-BE49-F238E27FC236}">
                    <a16:creationId xmlns:a16="http://schemas.microsoft.com/office/drawing/2014/main" id="{A7544B72-6AF7-486C-9D27-1BC408512C45}"/>
                  </a:ext>
                </a:extLst>
              </p:cNvPr>
              <p:cNvGrpSpPr/>
              <p:nvPr/>
            </p:nvGrpSpPr>
            <p:grpSpPr>
              <a:xfrm>
                <a:off x="6292291" y="3750069"/>
                <a:ext cx="237683" cy="657265"/>
                <a:chOff x="1485377" y="1373960"/>
                <a:chExt cx="152301" cy="421159"/>
              </a:xfrm>
              <a:solidFill>
                <a:schemeClr val="accent2"/>
              </a:solidFill>
            </p:grpSpPr>
            <p:sp>
              <p:nvSpPr>
                <p:cNvPr id="536" name="Freeform 40">
                  <a:extLst>
                    <a:ext uri="{FF2B5EF4-FFF2-40B4-BE49-F238E27FC236}">
                      <a16:creationId xmlns:a16="http://schemas.microsoft.com/office/drawing/2014/main" id="{49FED203-62D3-4BCF-A83E-8AA5C55C7A2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583285" y="1373960"/>
                  <a:ext cx="54393" cy="101017"/>
                </a:xfrm>
                <a:custGeom>
                  <a:avLst/>
                  <a:gdLst>
                    <a:gd name="T0" fmla="*/ 12 w 13"/>
                    <a:gd name="T1" fmla="*/ 0 h 24"/>
                    <a:gd name="T2" fmla="*/ 0 w 13"/>
                    <a:gd name="T3" fmla="*/ 12 h 24"/>
                    <a:gd name="T4" fmla="*/ 12 w 13"/>
                    <a:gd name="T5" fmla="*/ 24 h 24"/>
                    <a:gd name="T6" fmla="*/ 13 w 13"/>
                    <a:gd name="T7" fmla="*/ 24 h 24"/>
                    <a:gd name="T8" fmla="*/ 13 w 13"/>
                    <a:gd name="T9" fmla="*/ 0 h 24"/>
                    <a:gd name="T10" fmla="*/ 12 w 13"/>
                    <a:gd name="T11" fmla="*/ 0 h 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3" h="24">
                      <a:moveTo>
                        <a:pt x="12" y="0"/>
                      </a:moveTo>
                      <a:cubicBezTo>
                        <a:pt x="6" y="0"/>
                        <a:pt x="0" y="5"/>
                        <a:pt x="0" y="12"/>
                      </a:cubicBezTo>
                      <a:cubicBezTo>
                        <a:pt x="0" y="19"/>
                        <a:pt x="6" y="24"/>
                        <a:pt x="12" y="24"/>
                      </a:cubicBezTo>
                      <a:cubicBezTo>
                        <a:pt x="12" y="24"/>
                        <a:pt x="12" y="24"/>
                        <a:pt x="13" y="24"/>
                      </a:cubicBezTo>
                      <a:cubicBezTo>
                        <a:pt x="13" y="0"/>
                        <a:pt x="13" y="0"/>
                        <a:pt x="13" y="0"/>
                      </a:cubicBezTo>
                      <a:cubicBezTo>
                        <a:pt x="12" y="0"/>
                        <a:pt x="12" y="0"/>
                        <a:pt x="12" y="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537" name="Freeform 41">
                  <a:extLst>
                    <a:ext uri="{FF2B5EF4-FFF2-40B4-BE49-F238E27FC236}">
                      <a16:creationId xmlns:a16="http://schemas.microsoft.com/office/drawing/2014/main" id="{16515469-CD41-41C0-86EC-F6B2A4269CD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485377" y="1492071"/>
                  <a:ext cx="152301" cy="303048"/>
                </a:xfrm>
                <a:custGeom>
                  <a:avLst/>
                  <a:gdLst>
                    <a:gd name="T0" fmla="*/ 21 w 36"/>
                    <a:gd name="T1" fmla="*/ 0 h 72"/>
                    <a:gd name="T2" fmla="*/ 19 w 36"/>
                    <a:gd name="T3" fmla="*/ 1 h 72"/>
                    <a:gd name="T4" fmla="*/ 1 w 36"/>
                    <a:gd name="T5" fmla="*/ 23 h 72"/>
                    <a:gd name="T6" fmla="*/ 1 w 36"/>
                    <a:gd name="T7" fmla="*/ 28 h 72"/>
                    <a:gd name="T8" fmla="*/ 4 w 36"/>
                    <a:gd name="T9" fmla="*/ 30 h 72"/>
                    <a:gd name="T10" fmla="*/ 8 w 36"/>
                    <a:gd name="T11" fmla="*/ 30 h 72"/>
                    <a:gd name="T12" fmla="*/ 21 w 36"/>
                    <a:gd name="T13" fmla="*/ 14 h 72"/>
                    <a:gd name="T14" fmla="*/ 21 w 36"/>
                    <a:gd name="T15" fmla="*/ 72 h 72"/>
                    <a:gd name="T16" fmla="*/ 34 w 36"/>
                    <a:gd name="T17" fmla="*/ 72 h 72"/>
                    <a:gd name="T18" fmla="*/ 34 w 36"/>
                    <a:gd name="T19" fmla="*/ 40 h 72"/>
                    <a:gd name="T20" fmla="*/ 36 w 36"/>
                    <a:gd name="T21" fmla="*/ 40 h 72"/>
                    <a:gd name="T22" fmla="*/ 36 w 36"/>
                    <a:gd name="T23" fmla="*/ 0 h 72"/>
                    <a:gd name="T24" fmla="*/ 21 w 36"/>
                    <a:gd name="T25" fmla="*/ 0 h 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36" h="72">
                      <a:moveTo>
                        <a:pt x="21" y="0"/>
                      </a:moveTo>
                      <a:cubicBezTo>
                        <a:pt x="21" y="0"/>
                        <a:pt x="20" y="1"/>
                        <a:pt x="19" y="1"/>
                      </a:cubicBezTo>
                      <a:cubicBezTo>
                        <a:pt x="1" y="23"/>
                        <a:pt x="1" y="23"/>
                        <a:pt x="1" y="23"/>
                      </a:cubicBezTo>
                      <a:cubicBezTo>
                        <a:pt x="0" y="25"/>
                        <a:pt x="0" y="27"/>
                        <a:pt x="1" y="28"/>
                      </a:cubicBezTo>
                      <a:cubicBezTo>
                        <a:pt x="4" y="30"/>
                        <a:pt x="4" y="30"/>
                        <a:pt x="4" y="30"/>
                      </a:cubicBezTo>
                      <a:cubicBezTo>
                        <a:pt x="5" y="31"/>
                        <a:pt x="7" y="31"/>
                        <a:pt x="8" y="30"/>
                      </a:cubicBezTo>
                      <a:cubicBezTo>
                        <a:pt x="21" y="14"/>
                        <a:pt x="21" y="14"/>
                        <a:pt x="21" y="14"/>
                      </a:cubicBezTo>
                      <a:cubicBezTo>
                        <a:pt x="21" y="72"/>
                        <a:pt x="21" y="72"/>
                        <a:pt x="21" y="72"/>
                      </a:cubicBezTo>
                      <a:cubicBezTo>
                        <a:pt x="34" y="72"/>
                        <a:pt x="34" y="72"/>
                        <a:pt x="34" y="72"/>
                      </a:cubicBezTo>
                      <a:cubicBezTo>
                        <a:pt x="34" y="40"/>
                        <a:pt x="34" y="40"/>
                        <a:pt x="34" y="40"/>
                      </a:cubicBezTo>
                      <a:cubicBezTo>
                        <a:pt x="36" y="40"/>
                        <a:pt x="36" y="40"/>
                        <a:pt x="36" y="40"/>
                      </a:cubicBezTo>
                      <a:cubicBezTo>
                        <a:pt x="36" y="0"/>
                        <a:pt x="36" y="0"/>
                        <a:pt x="36" y="0"/>
                      </a:cubicBezTo>
                      <a:cubicBezTo>
                        <a:pt x="21" y="0"/>
                        <a:pt x="21" y="0"/>
                        <a:pt x="21" y="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</p:grpSp>
        </p:grpSp>
        <p:grpSp>
          <p:nvGrpSpPr>
            <p:cNvPr id="84" name="Group 83"/>
            <p:cNvGrpSpPr/>
            <p:nvPr/>
          </p:nvGrpSpPr>
          <p:grpSpPr>
            <a:xfrm>
              <a:off x="6734063" y="5100174"/>
              <a:ext cx="472939" cy="657265"/>
              <a:chOff x="6779783" y="3750069"/>
              <a:chExt cx="472939" cy="657265"/>
            </a:xfrm>
          </p:grpSpPr>
          <p:grpSp>
            <p:nvGrpSpPr>
              <p:cNvPr id="528" name="Group 527">
                <a:extLst>
                  <a:ext uri="{FF2B5EF4-FFF2-40B4-BE49-F238E27FC236}">
                    <a16:creationId xmlns:a16="http://schemas.microsoft.com/office/drawing/2014/main" id="{C81EEFB0-58D8-408A-AEA4-FA4DF59417FD}"/>
                  </a:ext>
                </a:extLst>
              </p:cNvPr>
              <p:cNvGrpSpPr/>
              <p:nvPr/>
            </p:nvGrpSpPr>
            <p:grpSpPr>
              <a:xfrm>
                <a:off x="7017466" y="3750069"/>
                <a:ext cx="235256" cy="657265"/>
                <a:chOff x="1950051" y="1373960"/>
                <a:chExt cx="150746" cy="421159"/>
              </a:xfrm>
              <a:solidFill>
                <a:schemeClr val="accent2">
                  <a:lumMod val="75000"/>
                </a:schemeClr>
              </a:solidFill>
            </p:grpSpPr>
            <p:sp>
              <p:nvSpPr>
                <p:cNvPr id="532" name="Freeform 42">
                  <a:extLst>
                    <a:ext uri="{FF2B5EF4-FFF2-40B4-BE49-F238E27FC236}">
                      <a16:creationId xmlns:a16="http://schemas.microsoft.com/office/drawing/2014/main" id="{5E6E65A5-0D68-4755-AA56-740838E3FE0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950051" y="1373960"/>
                  <a:ext cx="49731" cy="101017"/>
                </a:xfrm>
                <a:custGeom>
                  <a:avLst/>
                  <a:gdLst>
                    <a:gd name="T0" fmla="*/ 12 w 12"/>
                    <a:gd name="T1" fmla="*/ 12 h 24"/>
                    <a:gd name="T2" fmla="*/ 0 w 12"/>
                    <a:gd name="T3" fmla="*/ 0 h 24"/>
                    <a:gd name="T4" fmla="*/ 0 w 12"/>
                    <a:gd name="T5" fmla="*/ 24 h 24"/>
                    <a:gd name="T6" fmla="*/ 12 w 12"/>
                    <a:gd name="T7" fmla="*/ 12 h 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" h="24">
                      <a:moveTo>
                        <a:pt x="12" y="12"/>
                      </a:moveTo>
                      <a:cubicBezTo>
                        <a:pt x="12" y="6"/>
                        <a:pt x="7" y="0"/>
                        <a:pt x="0" y="0"/>
                      </a:cubicBezTo>
                      <a:cubicBezTo>
                        <a:pt x="0" y="24"/>
                        <a:pt x="0" y="24"/>
                        <a:pt x="0" y="24"/>
                      </a:cubicBezTo>
                      <a:cubicBezTo>
                        <a:pt x="7" y="24"/>
                        <a:pt x="12" y="19"/>
                        <a:pt x="12" y="12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533" name="Freeform 43">
                  <a:extLst>
                    <a:ext uri="{FF2B5EF4-FFF2-40B4-BE49-F238E27FC236}">
                      <a16:creationId xmlns:a16="http://schemas.microsoft.com/office/drawing/2014/main" id="{B089735B-072B-4879-8183-4D511AABCD6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950051" y="1492071"/>
                  <a:ext cx="150746" cy="303048"/>
                </a:xfrm>
                <a:custGeom>
                  <a:avLst/>
                  <a:gdLst>
                    <a:gd name="T0" fmla="*/ 35 w 36"/>
                    <a:gd name="T1" fmla="*/ 23 h 72"/>
                    <a:gd name="T2" fmla="*/ 16 w 36"/>
                    <a:gd name="T3" fmla="*/ 1 h 72"/>
                    <a:gd name="T4" fmla="*/ 14 w 36"/>
                    <a:gd name="T5" fmla="*/ 0 h 72"/>
                    <a:gd name="T6" fmla="*/ 14 w 36"/>
                    <a:gd name="T7" fmla="*/ 0 h 72"/>
                    <a:gd name="T8" fmla="*/ 0 w 36"/>
                    <a:gd name="T9" fmla="*/ 0 h 72"/>
                    <a:gd name="T10" fmla="*/ 0 w 36"/>
                    <a:gd name="T11" fmla="*/ 40 h 72"/>
                    <a:gd name="T12" fmla="*/ 2 w 36"/>
                    <a:gd name="T13" fmla="*/ 40 h 72"/>
                    <a:gd name="T14" fmla="*/ 2 w 36"/>
                    <a:gd name="T15" fmla="*/ 72 h 72"/>
                    <a:gd name="T16" fmla="*/ 14 w 36"/>
                    <a:gd name="T17" fmla="*/ 72 h 72"/>
                    <a:gd name="T18" fmla="*/ 14 w 36"/>
                    <a:gd name="T19" fmla="*/ 14 h 72"/>
                    <a:gd name="T20" fmla="*/ 28 w 36"/>
                    <a:gd name="T21" fmla="*/ 30 h 72"/>
                    <a:gd name="T22" fmla="*/ 32 w 36"/>
                    <a:gd name="T23" fmla="*/ 30 h 72"/>
                    <a:gd name="T24" fmla="*/ 35 w 36"/>
                    <a:gd name="T25" fmla="*/ 28 h 72"/>
                    <a:gd name="T26" fmla="*/ 35 w 36"/>
                    <a:gd name="T27" fmla="*/ 23 h 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36" h="72">
                      <a:moveTo>
                        <a:pt x="35" y="23"/>
                      </a:moveTo>
                      <a:cubicBezTo>
                        <a:pt x="16" y="1"/>
                        <a:pt x="16" y="1"/>
                        <a:pt x="16" y="1"/>
                      </a:cubicBezTo>
                      <a:cubicBezTo>
                        <a:pt x="16" y="1"/>
                        <a:pt x="15" y="0"/>
                        <a:pt x="14" y="0"/>
                      </a:cubicBezTo>
                      <a:cubicBezTo>
                        <a:pt x="14" y="0"/>
                        <a:pt x="14" y="0"/>
                        <a:pt x="14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40"/>
                        <a:pt x="0" y="40"/>
                        <a:pt x="0" y="40"/>
                      </a:cubicBezTo>
                      <a:cubicBezTo>
                        <a:pt x="2" y="40"/>
                        <a:pt x="2" y="40"/>
                        <a:pt x="2" y="40"/>
                      </a:cubicBezTo>
                      <a:cubicBezTo>
                        <a:pt x="2" y="72"/>
                        <a:pt x="2" y="72"/>
                        <a:pt x="2" y="72"/>
                      </a:cubicBezTo>
                      <a:cubicBezTo>
                        <a:pt x="14" y="72"/>
                        <a:pt x="14" y="72"/>
                        <a:pt x="14" y="72"/>
                      </a:cubicBezTo>
                      <a:cubicBezTo>
                        <a:pt x="14" y="14"/>
                        <a:pt x="14" y="14"/>
                        <a:pt x="14" y="14"/>
                      </a:cubicBezTo>
                      <a:cubicBezTo>
                        <a:pt x="28" y="30"/>
                        <a:pt x="28" y="30"/>
                        <a:pt x="28" y="30"/>
                      </a:cubicBezTo>
                      <a:cubicBezTo>
                        <a:pt x="29" y="31"/>
                        <a:pt x="31" y="31"/>
                        <a:pt x="32" y="30"/>
                      </a:cubicBezTo>
                      <a:cubicBezTo>
                        <a:pt x="35" y="28"/>
                        <a:pt x="35" y="28"/>
                        <a:pt x="35" y="28"/>
                      </a:cubicBezTo>
                      <a:cubicBezTo>
                        <a:pt x="36" y="27"/>
                        <a:pt x="36" y="25"/>
                        <a:pt x="35" y="23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</p:grpSp>
          <p:grpSp>
            <p:nvGrpSpPr>
              <p:cNvPr id="529" name="Group 528">
                <a:extLst>
                  <a:ext uri="{FF2B5EF4-FFF2-40B4-BE49-F238E27FC236}">
                    <a16:creationId xmlns:a16="http://schemas.microsoft.com/office/drawing/2014/main" id="{04880954-4C6D-4A85-B29D-D14C6713A927}"/>
                  </a:ext>
                </a:extLst>
              </p:cNvPr>
              <p:cNvGrpSpPr/>
              <p:nvPr/>
            </p:nvGrpSpPr>
            <p:grpSpPr>
              <a:xfrm>
                <a:off x="6779783" y="3750069"/>
                <a:ext cx="237683" cy="657265"/>
                <a:chOff x="1797750" y="1373960"/>
                <a:chExt cx="152301" cy="421159"/>
              </a:xfrm>
              <a:solidFill>
                <a:schemeClr val="accent2"/>
              </a:solidFill>
            </p:grpSpPr>
            <p:sp>
              <p:nvSpPr>
                <p:cNvPr id="530" name="Freeform 44">
                  <a:extLst>
                    <a:ext uri="{FF2B5EF4-FFF2-40B4-BE49-F238E27FC236}">
                      <a16:creationId xmlns:a16="http://schemas.microsoft.com/office/drawing/2014/main" id="{8F221798-2576-470B-8C0B-79C6FBFEE25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898766" y="1373960"/>
                  <a:ext cx="51284" cy="101017"/>
                </a:xfrm>
                <a:custGeom>
                  <a:avLst/>
                  <a:gdLst>
                    <a:gd name="T0" fmla="*/ 12 w 12"/>
                    <a:gd name="T1" fmla="*/ 0 h 24"/>
                    <a:gd name="T2" fmla="*/ 0 w 12"/>
                    <a:gd name="T3" fmla="*/ 12 h 24"/>
                    <a:gd name="T4" fmla="*/ 12 w 12"/>
                    <a:gd name="T5" fmla="*/ 24 h 24"/>
                    <a:gd name="T6" fmla="*/ 12 w 12"/>
                    <a:gd name="T7" fmla="*/ 24 h 24"/>
                    <a:gd name="T8" fmla="*/ 12 w 12"/>
                    <a:gd name="T9" fmla="*/ 0 h 24"/>
                    <a:gd name="T10" fmla="*/ 12 w 12"/>
                    <a:gd name="T11" fmla="*/ 0 h 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2" h="24">
                      <a:moveTo>
                        <a:pt x="12" y="0"/>
                      </a:moveTo>
                      <a:cubicBezTo>
                        <a:pt x="5" y="0"/>
                        <a:pt x="0" y="5"/>
                        <a:pt x="0" y="12"/>
                      </a:cubicBezTo>
                      <a:cubicBezTo>
                        <a:pt x="0" y="19"/>
                        <a:pt x="5" y="24"/>
                        <a:pt x="12" y="24"/>
                      </a:cubicBezTo>
                      <a:cubicBezTo>
                        <a:pt x="12" y="24"/>
                        <a:pt x="12" y="24"/>
                        <a:pt x="12" y="24"/>
                      </a:cubicBezTo>
                      <a:cubicBezTo>
                        <a:pt x="12" y="0"/>
                        <a:pt x="12" y="0"/>
                        <a:pt x="12" y="0"/>
                      </a:cubicBezTo>
                      <a:cubicBezTo>
                        <a:pt x="12" y="0"/>
                        <a:pt x="12" y="0"/>
                        <a:pt x="12" y="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531" name="Freeform 45">
                  <a:extLst>
                    <a:ext uri="{FF2B5EF4-FFF2-40B4-BE49-F238E27FC236}">
                      <a16:creationId xmlns:a16="http://schemas.microsoft.com/office/drawing/2014/main" id="{075E3F10-AFEC-48B7-9739-61C1CB24CD1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97750" y="1492071"/>
                  <a:ext cx="152301" cy="303048"/>
                </a:xfrm>
                <a:custGeom>
                  <a:avLst/>
                  <a:gdLst>
                    <a:gd name="T0" fmla="*/ 22 w 36"/>
                    <a:gd name="T1" fmla="*/ 0 h 72"/>
                    <a:gd name="T2" fmla="*/ 20 w 36"/>
                    <a:gd name="T3" fmla="*/ 1 h 72"/>
                    <a:gd name="T4" fmla="*/ 1 w 36"/>
                    <a:gd name="T5" fmla="*/ 23 h 72"/>
                    <a:gd name="T6" fmla="*/ 1 w 36"/>
                    <a:gd name="T7" fmla="*/ 28 h 72"/>
                    <a:gd name="T8" fmla="*/ 4 w 36"/>
                    <a:gd name="T9" fmla="*/ 30 h 72"/>
                    <a:gd name="T10" fmla="*/ 9 w 36"/>
                    <a:gd name="T11" fmla="*/ 30 h 72"/>
                    <a:gd name="T12" fmla="*/ 22 w 36"/>
                    <a:gd name="T13" fmla="*/ 14 h 72"/>
                    <a:gd name="T14" fmla="*/ 22 w 36"/>
                    <a:gd name="T15" fmla="*/ 72 h 72"/>
                    <a:gd name="T16" fmla="*/ 34 w 36"/>
                    <a:gd name="T17" fmla="*/ 72 h 72"/>
                    <a:gd name="T18" fmla="*/ 34 w 36"/>
                    <a:gd name="T19" fmla="*/ 40 h 72"/>
                    <a:gd name="T20" fmla="*/ 36 w 36"/>
                    <a:gd name="T21" fmla="*/ 40 h 72"/>
                    <a:gd name="T22" fmla="*/ 36 w 36"/>
                    <a:gd name="T23" fmla="*/ 0 h 72"/>
                    <a:gd name="T24" fmla="*/ 22 w 36"/>
                    <a:gd name="T25" fmla="*/ 0 h 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36" h="72">
                      <a:moveTo>
                        <a:pt x="22" y="0"/>
                      </a:moveTo>
                      <a:cubicBezTo>
                        <a:pt x="21" y="0"/>
                        <a:pt x="20" y="1"/>
                        <a:pt x="20" y="1"/>
                      </a:cubicBezTo>
                      <a:cubicBezTo>
                        <a:pt x="1" y="23"/>
                        <a:pt x="1" y="23"/>
                        <a:pt x="1" y="23"/>
                      </a:cubicBezTo>
                      <a:cubicBezTo>
                        <a:pt x="0" y="25"/>
                        <a:pt x="0" y="27"/>
                        <a:pt x="1" y="28"/>
                      </a:cubicBezTo>
                      <a:cubicBezTo>
                        <a:pt x="4" y="30"/>
                        <a:pt x="4" y="30"/>
                        <a:pt x="4" y="30"/>
                      </a:cubicBezTo>
                      <a:cubicBezTo>
                        <a:pt x="6" y="31"/>
                        <a:pt x="7" y="31"/>
                        <a:pt x="9" y="30"/>
                      </a:cubicBezTo>
                      <a:cubicBezTo>
                        <a:pt x="22" y="14"/>
                        <a:pt x="22" y="14"/>
                        <a:pt x="22" y="14"/>
                      </a:cubicBezTo>
                      <a:cubicBezTo>
                        <a:pt x="22" y="72"/>
                        <a:pt x="22" y="72"/>
                        <a:pt x="22" y="72"/>
                      </a:cubicBezTo>
                      <a:cubicBezTo>
                        <a:pt x="34" y="72"/>
                        <a:pt x="34" y="72"/>
                        <a:pt x="34" y="72"/>
                      </a:cubicBezTo>
                      <a:cubicBezTo>
                        <a:pt x="34" y="40"/>
                        <a:pt x="34" y="40"/>
                        <a:pt x="34" y="40"/>
                      </a:cubicBezTo>
                      <a:cubicBezTo>
                        <a:pt x="36" y="40"/>
                        <a:pt x="36" y="40"/>
                        <a:pt x="36" y="40"/>
                      </a:cubicBezTo>
                      <a:cubicBezTo>
                        <a:pt x="36" y="0"/>
                        <a:pt x="36" y="0"/>
                        <a:pt x="36" y="0"/>
                      </a:cubicBezTo>
                      <a:cubicBezTo>
                        <a:pt x="22" y="0"/>
                        <a:pt x="22" y="0"/>
                        <a:pt x="22" y="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</p:grpSp>
        </p:grpSp>
        <p:grpSp>
          <p:nvGrpSpPr>
            <p:cNvPr id="85" name="Group 84"/>
            <p:cNvGrpSpPr/>
            <p:nvPr/>
          </p:nvGrpSpPr>
          <p:grpSpPr>
            <a:xfrm>
              <a:off x="7221623" y="5100174"/>
              <a:ext cx="475366" cy="657265"/>
              <a:chOff x="7267343" y="3750069"/>
              <a:chExt cx="475366" cy="657265"/>
            </a:xfrm>
          </p:grpSpPr>
          <p:grpSp>
            <p:nvGrpSpPr>
              <p:cNvPr id="522" name="Group 521">
                <a:extLst>
                  <a:ext uri="{FF2B5EF4-FFF2-40B4-BE49-F238E27FC236}">
                    <a16:creationId xmlns:a16="http://schemas.microsoft.com/office/drawing/2014/main" id="{0E106DDC-040E-46DA-8786-51B042CFFEDB}"/>
                  </a:ext>
                </a:extLst>
              </p:cNvPr>
              <p:cNvGrpSpPr/>
              <p:nvPr/>
            </p:nvGrpSpPr>
            <p:grpSpPr>
              <a:xfrm>
                <a:off x="7505026" y="3750069"/>
                <a:ext cx="237683" cy="657265"/>
                <a:chOff x="1637678" y="1373960"/>
                <a:chExt cx="152301" cy="421159"/>
              </a:xfrm>
              <a:solidFill>
                <a:schemeClr val="accent2">
                  <a:lumMod val="75000"/>
                </a:schemeClr>
              </a:solidFill>
            </p:grpSpPr>
            <p:sp>
              <p:nvSpPr>
                <p:cNvPr id="526" name="Freeform 38">
                  <a:extLst>
                    <a:ext uri="{FF2B5EF4-FFF2-40B4-BE49-F238E27FC236}">
                      <a16:creationId xmlns:a16="http://schemas.microsoft.com/office/drawing/2014/main" id="{BB537B29-F160-4583-B97C-F6DC0D53CAE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637678" y="1373960"/>
                  <a:ext cx="46623" cy="101017"/>
                </a:xfrm>
                <a:custGeom>
                  <a:avLst/>
                  <a:gdLst>
                    <a:gd name="T0" fmla="*/ 11 w 11"/>
                    <a:gd name="T1" fmla="*/ 12 h 24"/>
                    <a:gd name="T2" fmla="*/ 0 w 11"/>
                    <a:gd name="T3" fmla="*/ 0 h 24"/>
                    <a:gd name="T4" fmla="*/ 0 w 11"/>
                    <a:gd name="T5" fmla="*/ 24 h 24"/>
                    <a:gd name="T6" fmla="*/ 11 w 11"/>
                    <a:gd name="T7" fmla="*/ 12 h 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1" h="24">
                      <a:moveTo>
                        <a:pt x="11" y="12"/>
                      </a:moveTo>
                      <a:cubicBezTo>
                        <a:pt x="11" y="6"/>
                        <a:pt x="6" y="0"/>
                        <a:pt x="0" y="0"/>
                      </a:cubicBezTo>
                      <a:cubicBezTo>
                        <a:pt x="0" y="24"/>
                        <a:pt x="0" y="24"/>
                        <a:pt x="0" y="24"/>
                      </a:cubicBezTo>
                      <a:cubicBezTo>
                        <a:pt x="6" y="24"/>
                        <a:pt x="11" y="19"/>
                        <a:pt x="11" y="12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527" name="Freeform 39">
                  <a:extLst>
                    <a:ext uri="{FF2B5EF4-FFF2-40B4-BE49-F238E27FC236}">
                      <a16:creationId xmlns:a16="http://schemas.microsoft.com/office/drawing/2014/main" id="{C6AEAD83-0BF8-4195-92F9-BDBEE1F3380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637678" y="1492071"/>
                  <a:ext cx="152301" cy="303048"/>
                </a:xfrm>
                <a:custGeom>
                  <a:avLst/>
                  <a:gdLst>
                    <a:gd name="T0" fmla="*/ 34 w 36"/>
                    <a:gd name="T1" fmla="*/ 23 h 72"/>
                    <a:gd name="T2" fmla="*/ 16 w 36"/>
                    <a:gd name="T3" fmla="*/ 1 h 72"/>
                    <a:gd name="T4" fmla="*/ 14 w 36"/>
                    <a:gd name="T5" fmla="*/ 0 h 72"/>
                    <a:gd name="T6" fmla="*/ 14 w 36"/>
                    <a:gd name="T7" fmla="*/ 0 h 72"/>
                    <a:gd name="T8" fmla="*/ 0 w 36"/>
                    <a:gd name="T9" fmla="*/ 0 h 72"/>
                    <a:gd name="T10" fmla="*/ 0 w 36"/>
                    <a:gd name="T11" fmla="*/ 40 h 72"/>
                    <a:gd name="T12" fmla="*/ 1 w 36"/>
                    <a:gd name="T13" fmla="*/ 40 h 72"/>
                    <a:gd name="T14" fmla="*/ 1 w 36"/>
                    <a:gd name="T15" fmla="*/ 72 h 72"/>
                    <a:gd name="T16" fmla="*/ 14 w 36"/>
                    <a:gd name="T17" fmla="*/ 72 h 72"/>
                    <a:gd name="T18" fmla="*/ 14 w 36"/>
                    <a:gd name="T19" fmla="*/ 14 h 72"/>
                    <a:gd name="T20" fmla="*/ 27 w 36"/>
                    <a:gd name="T21" fmla="*/ 30 h 72"/>
                    <a:gd name="T22" fmla="*/ 31 w 36"/>
                    <a:gd name="T23" fmla="*/ 30 h 72"/>
                    <a:gd name="T24" fmla="*/ 34 w 36"/>
                    <a:gd name="T25" fmla="*/ 28 h 72"/>
                    <a:gd name="T26" fmla="*/ 34 w 36"/>
                    <a:gd name="T27" fmla="*/ 23 h 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36" h="72">
                      <a:moveTo>
                        <a:pt x="34" y="23"/>
                      </a:moveTo>
                      <a:cubicBezTo>
                        <a:pt x="16" y="1"/>
                        <a:pt x="16" y="1"/>
                        <a:pt x="16" y="1"/>
                      </a:cubicBezTo>
                      <a:cubicBezTo>
                        <a:pt x="15" y="1"/>
                        <a:pt x="14" y="0"/>
                        <a:pt x="14" y="0"/>
                      </a:cubicBezTo>
                      <a:cubicBezTo>
                        <a:pt x="14" y="0"/>
                        <a:pt x="14" y="0"/>
                        <a:pt x="14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40"/>
                        <a:pt x="0" y="40"/>
                        <a:pt x="0" y="40"/>
                      </a:cubicBezTo>
                      <a:cubicBezTo>
                        <a:pt x="1" y="40"/>
                        <a:pt x="1" y="40"/>
                        <a:pt x="1" y="40"/>
                      </a:cubicBezTo>
                      <a:cubicBezTo>
                        <a:pt x="1" y="72"/>
                        <a:pt x="1" y="72"/>
                        <a:pt x="1" y="72"/>
                      </a:cubicBezTo>
                      <a:cubicBezTo>
                        <a:pt x="14" y="72"/>
                        <a:pt x="14" y="72"/>
                        <a:pt x="14" y="72"/>
                      </a:cubicBezTo>
                      <a:cubicBezTo>
                        <a:pt x="14" y="14"/>
                        <a:pt x="14" y="14"/>
                        <a:pt x="14" y="14"/>
                      </a:cubicBezTo>
                      <a:cubicBezTo>
                        <a:pt x="27" y="30"/>
                        <a:pt x="27" y="30"/>
                        <a:pt x="27" y="30"/>
                      </a:cubicBezTo>
                      <a:cubicBezTo>
                        <a:pt x="28" y="31"/>
                        <a:pt x="30" y="31"/>
                        <a:pt x="31" y="30"/>
                      </a:cubicBezTo>
                      <a:cubicBezTo>
                        <a:pt x="34" y="28"/>
                        <a:pt x="34" y="28"/>
                        <a:pt x="34" y="28"/>
                      </a:cubicBezTo>
                      <a:cubicBezTo>
                        <a:pt x="35" y="27"/>
                        <a:pt x="36" y="25"/>
                        <a:pt x="34" y="23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</p:grpSp>
          <p:grpSp>
            <p:nvGrpSpPr>
              <p:cNvPr id="523" name="Group 522">
                <a:extLst>
                  <a:ext uri="{FF2B5EF4-FFF2-40B4-BE49-F238E27FC236}">
                    <a16:creationId xmlns:a16="http://schemas.microsoft.com/office/drawing/2014/main" id="{5CF51A3D-7206-4DC5-9AA2-34C2547EF8FE}"/>
                  </a:ext>
                </a:extLst>
              </p:cNvPr>
              <p:cNvGrpSpPr/>
              <p:nvPr/>
            </p:nvGrpSpPr>
            <p:grpSpPr>
              <a:xfrm>
                <a:off x="7267343" y="3750069"/>
                <a:ext cx="237683" cy="657265"/>
                <a:chOff x="1485377" y="1373960"/>
                <a:chExt cx="152301" cy="421159"/>
              </a:xfrm>
              <a:solidFill>
                <a:schemeClr val="accent2"/>
              </a:solidFill>
            </p:grpSpPr>
            <p:sp>
              <p:nvSpPr>
                <p:cNvPr id="524" name="Freeform 40">
                  <a:extLst>
                    <a:ext uri="{FF2B5EF4-FFF2-40B4-BE49-F238E27FC236}">
                      <a16:creationId xmlns:a16="http://schemas.microsoft.com/office/drawing/2014/main" id="{52F1CFA9-6DF7-4A30-88BC-243BB002816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583285" y="1373960"/>
                  <a:ext cx="54393" cy="101017"/>
                </a:xfrm>
                <a:custGeom>
                  <a:avLst/>
                  <a:gdLst>
                    <a:gd name="T0" fmla="*/ 12 w 13"/>
                    <a:gd name="T1" fmla="*/ 0 h 24"/>
                    <a:gd name="T2" fmla="*/ 0 w 13"/>
                    <a:gd name="T3" fmla="*/ 12 h 24"/>
                    <a:gd name="T4" fmla="*/ 12 w 13"/>
                    <a:gd name="T5" fmla="*/ 24 h 24"/>
                    <a:gd name="T6" fmla="*/ 13 w 13"/>
                    <a:gd name="T7" fmla="*/ 24 h 24"/>
                    <a:gd name="T8" fmla="*/ 13 w 13"/>
                    <a:gd name="T9" fmla="*/ 0 h 24"/>
                    <a:gd name="T10" fmla="*/ 12 w 13"/>
                    <a:gd name="T11" fmla="*/ 0 h 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3" h="24">
                      <a:moveTo>
                        <a:pt x="12" y="0"/>
                      </a:moveTo>
                      <a:cubicBezTo>
                        <a:pt x="6" y="0"/>
                        <a:pt x="0" y="5"/>
                        <a:pt x="0" y="12"/>
                      </a:cubicBezTo>
                      <a:cubicBezTo>
                        <a:pt x="0" y="19"/>
                        <a:pt x="6" y="24"/>
                        <a:pt x="12" y="24"/>
                      </a:cubicBezTo>
                      <a:cubicBezTo>
                        <a:pt x="12" y="24"/>
                        <a:pt x="12" y="24"/>
                        <a:pt x="13" y="24"/>
                      </a:cubicBezTo>
                      <a:cubicBezTo>
                        <a:pt x="13" y="0"/>
                        <a:pt x="13" y="0"/>
                        <a:pt x="13" y="0"/>
                      </a:cubicBezTo>
                      <a:cubicBezTo>
                        <a:pt x="12" y="0"/>
                        <a:pt x="12" y="0"/>
                        <a:pt x="12" y="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525" name="Freeform 41">
                  <a:extLst>
                    <a:ext uri="{FF2B5EF4-FFF2-40B4-BE49-F238E27FC236}">
                      <a16:creationId xmlns:a16="http://schemas.microsoft.com/office/drawing/2014/main" id="{F442F230-2250-440A-8183-5AF9DE61BB4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485377" y="1492071"/>
                  <a:ext cx="152301" cy="303048"/>
                </a:xfrm>
                <a:custGeom>
                  <a:avLst/>
                  <a:gdLst>
                    <a:gd name="T0" fmla="*/ 21 w 36"/>
                    <a:gd name="T1" fmla="*/ 0 h 72"/>
                    <a:gd name="T2" fmla="*/ 19 w 36"/>
                    <a:gd name="T3" fmla="*/ 1 h 72"/>
                    <a:gd name="T4" fmla="*/ 1 w 36"/>
                    <a:gd name="T5" fmla="*/ 23 h 72"/>
                    <a:gd name="T6" fmla="*/ 1 w 36"/>
                    <a:gd name="T7" fmla="*/ 28 h 72"/>
                    <a:gd name="T8" fmla="*/ 4 w 36"/>
                    <a:gd name="T9" fmla="*/ 30 h 72"/>
                    <a:gd name="T10" fmla="*/ 8 w 36"/>
                    <a:gd name="T11" fmla="*/ 30 h 72"/>
                    <a:gd name="T12" fmla="*/ 21 w 36"/>
                    <a:gd name="T13" fmla="*/ 14 h 72"/>
                    <a:gd name="T14" fmla="*/ 21 w 36"/>
                    <a:gd name="T15" fmla="*/ 72 h 72"/>
                    <a:gd name="T16" fmla="*/ 34 w 36"/>
                    <a:gd name="T17" fmla="*/ 72 h 72"/>
                    <a:gd name="T18" fmla="*/ 34 w 36"/>
                    <a:gd name="T19" fmla="*/ 40 h 72"/>
                    <a:gd name="T20" fmla="*/ 36 w 36"/>
                    <a:gd name="T21" fmla="*/ 40 h 72"/>
                    <a:gd name="T22" fmla="*/ 36 w 36"/>
                    <a:gd name="T23" fmla="*/ 0 h 72"/>
                    <a:gd name="T24" fmla="*/ 21 w 36"/>
                    <a:gd name="T25" fmla="*/ 0 h 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36" h="72">
                      <a:moveTo>
                        <a:pt x="21" y="0"/>
                      </a:moveTo>
                      <a:cubicBezTo>
                        <a:pt x="21" y="0"/>
                        <a:pt x="20" y="1"/>
                        <a:pt x="19" y="1"/>
                      </a:cubicBezTo>
                      <a:cubicBezTo>
                        <a:pt x="1" y="23"/>
                        <a:pt x="1" y="23"/>
                        <a:pt x="1" y="23"/>
                      </a:cubicBezTo>
                      <a:cubicBezTo>
                        <a:pt x="0" y="25"/>
                        <a:pt x="0" y="27"/>
                        <a:pt x="1" y="28"/>
                      </a:cubicBezTo>
                      <a:cubicBezTo>
                        <a:pt x="4" y="30"/>
                        <a:pt x="4" y="30"/>
                        <a:pt x="4" y="30"/>
                      </a:cubicBezTo>
                      <a:cubicBezTo>
                        <a:pt x="5" y="31"/>
                        <a:pt x="7" y="31"/>
                        <a:pt x="8" y="30"/>
                      </a:cubicBezTo>
                      <a:cubicBezTo>
                        <a:pt x="21" y="14"/>
                        <a:pt x="21" y="14"/>
                        <a:pt x="21" y="14"/>
                      </a:cubicBezTo>
                      <a:cubicBezTo>
                        <a:pt x="21" y="72"/>
                        <a:pt x="21" y="72"/>
                        <a:pt x="21" y="72"/>
                      </a:cubicBezTo>
                      <a:cubicBezTo>
                        <a:pt x="34" y="72"/>
                        <a:pt x="34" y="72"/>
                        <a:pt x="34" y="72"/>
                      </a:cubicBezTo>
                      <a:cubicBezTo>
                        <a:pt x="34" y="40"/>
                        <a:pt x="34" y="40"/>
                        <a:pt x="34" y="40"/>
                      </a:cubicBezTo>
                      <a:cubicBezTo>
                        <a:pt x="36" y="40"/>
                        <a:pt x="36" y="40"/>
                        <a:pt x="36" y="40"/>
                      </a:cubicBezTo>
                      <a:cubicBezTo>
                        <a:pt x="36" y="0"/>
                        <a:pt x="36" y="0"/>
                        <a:pt x="36" y="0"/>
                      </a:cubicBezTo>
                      <a:cubicBezTo>
                        <a:pt x="21" y="0"/>
                        <a:pt x="21" y="0"/>
                        <a:pt x="21" y="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</p:grpSp>
        </p:grpSp>
        <p:grpSp>
          <p:nvGrpSpPr>
            <p:cNvPr id="86" name="Group 85"/>
            <p:cNvGrpSpPr/>
            <p:nvPr/>
          </p:nvGrpSpPr>
          <p:grpSpPr>
            <a:xfrm>
              <a:off x="7709115" y="5100174"/>
              <a:ext cx="472939" cy="657265"/>
              <a:chOff x="7754835" y="3750069"/>
              <a:chExt cx="472939" cy="657265"/>
            </a:xfrm>
          </p:grpSpPr>
          <p:grpSp>
            <p:nvGrpSpPr>
              <p:cNvPr id="516" name="Group 515">
                <a:extLst>
                  <a:ext uri="{FF2B5EF4-FFF2-40B4-BE49-F238E27FC236}">
                    <a16:creationId xmlns:a16="http://schemas.microsoft.com/office/drawing/2014/main" id="{E42FF5F2-A6CB-4958-A648-2301D27A3809}"/>
                  </a:ext>
                </a:extLst>
              </p:cNvPr>
              <p:cNvGrpSpPr/>
              <p:nvPr/>
            </p:nvGrpSpPr>
            <p:grpSpPr>
              <a:xfrm>
                <a:off x="7992518" y="3750069"/>
                <a:ext cx="235256" cy="657265"/>
                <a:chOff x="1950051" y="1373960"/>
                <a:chExt cx="150746" cy="421159"/>
              </a:xfrm>
              <a:solidFill>
                <a:schemeClr val="accent2">
                  <a:lumMod val="75000"/>
                </a:schemeClr>
              </a:solidFill>
            </p:grpSpPr>
            <p:sp>
              <p:nvSpPr>
                <p:cNvPr id="520" name="Freeform 42">
                  <a:extLst>
                    <a:ext uri="{FF2B5EF4-FFF2-40B4-BE49-F238E27FC236}">
                      <a16:creationId xmlns:a16="http://schemas.microsoft.com/office/drawing/2014/main" id="{57A661F1-8627-435B-906E-ECA816A1547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950051" y="1373960"/>
                  <a:ext cx="49731" cy="101017"/>
                </a:xfrm>
                <a:custGeom>
                  <a:avLst/>
                  <a:gdLst>
                    <a:gd name="T0" fmla="*/ 12 w 12"/>
                    <a:gd name="T1" fmla="*/ 12 h 24"/>
                    <a:gd name="T2" fmla="*/ 0 w 12"/>
                    <a:gd name="T3" fmla="*/ 0 h 24"/>
                    <a:gd name="T4" fmla="*/ 0 w 12"/>
                    <a:gd name="T5" fmla="*/ 24 h 24"/>
                    <a:gd name="T6" fmla="*/ 12 w 12"/>
                    <a:gd name="T7" fmla="*/ 12 h 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" h="24">
                      <a:moveTo>
                        <a:pt x="12" y="12"/>
                      </a:moveTo>
                      <a:cubicBezTo>
                        <a:pt x="12" y="6"/>
                        <a:pt x="7" y="0"/>
                        <a:pt x="0" y="0"/>
                      </a:cubicBezTo>
                      <a:cubicBezTo>
                        <a:pt x="0" y="24"/>
                        <a:pt x="0" y="24"/>
                        <a:pt x="0" y="24"/>
                      </a:cubicBezTo>
                      <a:cubicBezTo>
                        <a:pt x="7" y="24"/>
                        <a:pt x="12" y="19"/>
                        <a:pt x="12" y="12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521" name="Freeform 43">
                  <a:extLst>
                    <a:ext uri="{FF2B5EF4-FFF2-40B4-BE49-F238E27FC236}">
                      <a16:creationId xmlns:a16="http://schemas.microsoft.com/office/drawing/2014/main" id="{94EF2C07-6C9B-446A-B973-AB19F9DC52C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950051" y="1492071"/>
                  <a:ext cx="150746" cy="303048"/>
                </a:xfrm>
                <a:custGeom>
                  <a:avLst/>
                  <a:gdLst>
                    <a:gd name="T0" fmla="*/ 35 w 36"/>
                    <a:gd name="T1" fmla="*/ 23 h 72"/>
                    <a:gd name="T2" fmla="*/ 16 w 36"/>
                    <a:gd name="T3" fmla="*/ 1 h 72"/>
                    <a:gd name="T4" fmla="*/ 14 w 36"/>
                    <a:gd name="T5" fmla="*/ 0 h 72"/>
                    <a:gd name="T6" fmla="*/ 14 w 36"/>
                    <a:gd name="T7" fmla="*/ 0 h 72"/>
                    <a:gd name="T8" fmla="*/ 0 w 36"/>
                    <a:gd name="T9" fmla="*/ 0 h 72"/>
                    <a:gd name="T10" fmla="*/ 0 w 36"/>
                    <a:gd name="T11" fmla="*/ 40 h 72"/>
                    <a:gd name="T12" fmla="*/ 2 w 36"/>
                    <a:gd name="T13" fmla="*/ 40 h 72"/>
                    <a:gd name="T14" fmla="*/ 2 w 36"/>
                    <a:gd name="T15" fmla="*/ 72 h 72"/>
                    <a:gd name="T16" fmla="*/ 14 w 36"/>
                    <a:gd name="T17" fmla="*/ 72 h 72"/>
                    <a:gd name="T18" fmla="*/ 14 w 36"/>
                    <a:gd name="T19" fmla="*/ 14 h 72"/>
                    <a:gd name="T20" fmla="*/ 28 w 36"/>
                    <a:gd name="T21" fmla="*/ 30 h 72"/>
                    <a:gd name="T22" fmla="*/ 32 w 36"/>
                    <a:gd name="T23" fmla="*/ 30 h 72"/>
                    <a:gd name="T24" fmla="*/ 35 w 36"/>
                    <a:gd name="T25" fmla="*/ 28 h 72"/>
                    <a:gd name="T26" fmla="*/ 35 w 36"/>
                    <a:gd name="T27" fmla="*/ 23 h 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36" h="72">
                      <a:moveTo>
                        <a:pt x="35" y="23"/>
                      </a:moveTo>
                      <a:cubicBezTo>
                        <a:pt x="16" y="1"/>
                        <a:pt x="16" y="1"/>
                        <a:pt x="16" y="1"/>
                      </a:cubicBezTo>
                      <a:cubicBezTo>
                        <a:pt x="16" y="1"/>
                        <a:pt x="15" y="0"/>
                        <a:pt x="14" y="0"/>
                      </a:cubicBezTo>
                      <a:cubicBezTo>
                        <a:pt x="14" y="0"/>
                        <a:pt x="14" y="0"/>
                        <a:pt x="14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40"/>
                        <a:pt x="0" y="40"/>
                        <a:pt x="0" y="40"/>
                      </a:cubicBezTo>
                      <a:cubicBezTo>
                        <a:pt x="2" y="40"/>
                        <a:pt x="2" y="40"/>
                        <a:pt x="2" y="40"/>
                      </a:cubicBezTo>
                      <a:cubicBezTo>
                        <a:pt x="2" y="72"/>
                        <a:pt x="2" y="72"/>
                        <a:pt x="2" y="72"/>
                      </a:cubicBezTo>
                      <a:cubicBezTo>
                        <a:pt x="14" y="72"/>
                        <a:pt x="14" y="72"/>
                        <a:pt x="14" y="72"/>
                      </a:cubicBezTo>
                      <a:cubicBezTo>
                        <a:pt x="14" y="14"/>
                        <a:pt x="14" y="14"/>
                        <a:pt x="14" y="14"/>
                      </a:cubicBezTo>
                      <a:cubicBezTo>
                        <a:pt x="28" y="30"/>
                        <a:pt x="28" y="30"/>
                        <a:pt x="28" y="30"/>
                      </a:cubicBezTo>
                      <a:cubicBezTo>
                        <a:pt x="29" y="31"/>
                        <a:pt x="31" y="31"/>
                        <a:pt x="32" y="30"/>
                      </a:cubicBezTo>
                      <a:cubicBezTo>
                        <a:pt x="35" y="28"/>
                        <a:pt x="35" y="28"/>
                        <a:pt x="35" y="28"/>
                      </a:cubicBezTo>
                      <a:cubicBezTo>
                        <a:pt x="36" y="27"/>
                        <a:pt x="36" y="25"/>
                        <a:pt x="35" y="23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</p:grpSp>
          <p:grpSp>
            <p:nvGrpSpPr>
              <p:cNvPr id="517" name="Group 516">
                <a:extLst>
                  <a:ext uri="{FF2B5EF4-FFF2-40B4-BE49-F238E27FC236}">
                    <a16:creationId xmlns:a16="http://schemas.microsoft.com/office/drawing/2014/main" id="{88CFADDA-2DE8-495B-95B9-A9657499FDBF}"/>
                  </a:ext>
                </a:extLst>
              </p:cNvPr>
              <p:cNvGrpSpPr/>
              <p:nvPr/>
            </p:nvGrpSpPr>
            <p:grpSpPr>
              <a:xfrm>
                <a:off x="7754835" y="3750069"/>
                <a:ext cx="237683" cy="657265"/>
                <a:chOff x="1797750" y="1373960"/>
                <a:chExt cx="152301" cy="421159"/>
              </a:xfrm>
              <a:solidFill>
                <a:schemeClr val="accent2"/>
              </a:solidFill>
            </p:grpSpPr>
            <p:sp>
              <p:nvSpPr>
                <p:cNvPr id="518" name="Freeform 44">
                  <a:extLst>
                    <a:ext uri="{FF2B5EF4-FFF2-40B4-BE49-F238E27FC236}">
                      <a16:creationId xmlns:a16="http://schemas.microsoft.com/office/drawing/2014/main" id="{0FD6AA96-3725-4393-AEAA-72438EEC8E1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898766" y="1373960"/>
                  <a:ext cx="51284" cy="101017"/>
                </a:xfrm>
                <a:custGeom>
                  <a:avLst/>
                  <a:gdLst>
                    <a:gd name="T0" fmla="*/ 12 w 12"/>
                    <a:gd name="T1" fmla="*/ 0 h 24"/>
                    <a:gd name="T2" fmla="*/ 0 w 12"/>
                    <a:gd name="T3" fmla="*/ 12 h 24"/>
                    <a:gd name="T4" fmla="*/ 12 w 12"/>
                    <a:gd name="T5" fmla="*/ 24 h 24"/>
                    <a:gd name="T6" fmla="*/ 12 w 12"/>
                    <a:gd name="T7" fmla="*/ 24 h 24"/>
                    <a:gd name="T8" fmla="*/ 12 w 12"/>
                    <a:gd name="T9" fmla="*/ 0 h 24"/>
                    <a:gd name="T10" fmla="*/ 12 w 12"/>
                    <a:gd name="T11" fmla="*/ 0 h 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2" h="24">
                      <a:moveTo>
                        <a:pt x="12" y="0"/>
                      </a:moveTo>
                      <a:cubicBezTo>
                        <a:pt x="5" y="0"/>
                        <a:pt x="0" y="5"/>
                        <a:pt x="0" y="12"/>
                      </a:cubicBezTo>
                      <a:cubicBezTo>
                        <a:pt x="0" y="19"/>
                        <a:pt x="5" y="24"/>
                        <a:pt x="12" y="24"/>
                      </a:cubicBezTo>
                      <a:cubicBezTo>
                        <a:pt x="12" y="24"/>
                        <a:pt x="12" y="24"/>
                        <a:pt x="12" y="24"/>
                      </a:cubicBezTo>
                      <a:cubicBezTo>
                        <a:pt x="12" y="0"/>
                        <a:pt x="12" y="0"/>
                        <a:pt x="12" y="0"/>
                      </a:cubicBezTo>
                      <a:cubicBezTo>
                        <a:pt x="12" y="0"/>
                        <a:pt x="12" y="0"/>
                        <a:pt x="12" y="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519" name="Freeform 45">
                  <a:extLst>
                    <a:ext uri="{FF2B5EF4-FFF2-40B4-BE49-F238E27FC236}">
                      <a16:creationId xmlns:a16="http://schemas.microsoft.com/office/drawing/2014/main" id="{03F42928-DCE6-49B2-A803-A202DD73DAC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97750" y="1492071"/>
                  <a:ext cx="152301" cy="303048"/>
                </a:xfrm>
                <a:custGeom>
                  <a:avLst/>
                  <a:gdLst>
                    <a:gd name="T0" fmla="*/ 22 w 36"/>
                    <a:gd name="T1" fmla="*/ 0 h 72"/>
                    <a:gd name="T2" fmla="*/ 20 w 36"/>
                    <a:gd name="T3" fmla="*/ 1 h 72"/>
                    <a:gd name="T4" fmla="*/ 1 w 36"/>
                    <a:gd name="T5" fmla="*/ 23 h 72"/>
                    <a:gd name="T6" fmla="*/ 1 w 36"/>
                    <a:gd name="T7" fmla="*/ 28 h 72"/>
                    <a:gd name="T8" fmla="*/ 4 w 36"/>
                    <a:gd name="T9" fmla="*/ 30 h 72"/>
                    <a:gd name="T10" fmla="*/ 9 w 36"/>
                    <a:gd name="T11" fmla="*/ 30 h 72"/>
                    <a:gd name="T12" fmla="*/ 22 w 36"/>
                    <a:gd name="T13" fmla="*/ 14 h 72"/>
                    <a:gd name="T14" fmla="*/ 22 w 36"/>
                    <a:gd name="T15" fmla="*/ 72 h 72"/>
                    <a:gd name="T16" fmla="*/ 34 w 36"/>
                    <a:gd name="T17" fmla="*/ 72 h 72"/>
                    <a:gd name="T18" fmla="*/ 34 w 36"/>
                    <a:gd name="T19" fmla="*/ 40 h 72"/>
                    <a:gd name="T20" fmla="*/ 36 w 36"/>
                    <a:gd name="T21" fmla="*/ 40 h 72"/>
                    <a:gd name="T22" fmla="*/ 36 w 36"/>
                    <a:gd name="T23" fmla="*/ 0 h 72"/>
                    <a:gd name="T24" fmla="*/ 22 w 36"/>
                    <a:gd name="T25" fmla="*/ 0 h 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36" h="72">
                      <a:moveTo>
                        <a:pt x="22" y="0"/>
                      </a:moveTo>
                      <a:cubicBezTo>
                        <a:pt x="21" y="0"/>
                        <a:pt x="20" y="1"/>
                        <a:pt x="20" y="1"/>
                      </a:cubicBezTo>
                      <a:cubicBezTo>
                        <a:pt x="1" y="23"/>
                        <a:pt x="1" y="23"/>
                        <a:pt x="1" y="23"/>
                      </a:cubicBezTo>
                      <a:cubicBezTo>
                        <a:pt x="0" y="25"/>
                        <a:pt x="0" y="27"/>
                        <a:pt x="1" y="28"/>
                      </a:cubicBezTo>
                      <a:cubicBezTo>
                        <a:pt x="4" y="30"/>
                        <a:pt x="4" y="30"/>
                        <a:pt x="4" y="30"/>
                      </a:cubicBezTo>
                      <a:cubicBezTo>
                        <a:pt x="6" y="31"/>
                        <a:pt x="7" y="31"/>
                        <a:pt x="9" y="30"/>
                      </a:cubicBezTo>
                      <a:cubicBezTo>
                        <a:pt x="22" y="14"/>
                        <a:pt x="22" y="14"/>
                        <a:pt x="22" y="14"/>
                      </a:cubicBezTo>
                      <a:cubicBezTo>
                        <a:pt x="22" y="72"/>
                        <a:pt x="22" y="72"/>
                        <a:pt x="22" y="72"/>
                      </a:cubicBezTo>
                      <a:cubicBezTo>
                        <a:pt x="34" y="72"/>
                        <a:pt x="34" y="72"/>
                        <a:pt x="34" y="72"/>
                      </a:cubicBezTo>
                      <a:cubicBezTo>
                        <a:pt x="34" y="40"/>
                        <a:pt x="34" y="40"/>
                        <a:pt x="34" y="40"/>
                      </a:cubicBezTo>
                      <a:cubicBezTo>
                        <a:pt x="36" y="40"/>
                        <a:pt x="36" y="40"/>
                        <a:pt x="36" y="40"/>
                      </a:cubicBezTo>
                      <a:cubicBezTo>
                        <a:pt x="36" y="0"/>
                        <a:pt x="36" y="0"/>
                        <a:pt x="36" y="0"/>
                      </a:cubicBezTo>
                      <a:cubicBezTo>
                        <a:pt x="22" y="0"/>
                        <a:pt x="22" y="0"/>
                        <a:pt x="22" y="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</p:grpSp>
        </p:grpSp>
        <p:grpSp>
          <p:nvGrpSpPr>
            <p:cNvPr id="87" name="Group 86"/>
            <p:cNvGrpSpPr/>
            <p:nvPr/>
          </p:nvGrpSpPr>
          <p:grpSpPr>
            <a:xfrm>
              <a:off x="8209926" y="5100174"/>
              <a:ext cx="475366" cy="657265"/>
              <a:chOff x="8255646" y="3750069"/>
              <a:chExt cx="475366" cy="657265"/>
            </a:xfrm>
          </p:grpSpPr>
          <p:grpSp>
            <p:nvGrpSpPr>
              <p:cNvPr id="510" name="Group 509">
                <a:extLst>
                  <a:ext uri="{FF2B5EF4-FFF2-40B4-BE49-F238E27FC236}">
                    <a16:creationId xmlns:a16="http://schemas.microsoft.com/office/drawing/2014/main" id="{8C8ACC84-531B-42FD-A74E-2AD023594091}"/>
                  </a:ext>
                </a:extLst>
              </p:cNvPr>
              <p:cNvGrpSpPr/>
              <p:nvPr/>
            </p:nvGrpSpPr>
            <p:grpSpPr>
              <a:xfrm>
                <a:off x="8493329" y="3750069"/>
                <a:ext cx="237683" cy="657265"/>
                <a:chOff x="1637678" y="1373960"/>
                <a:chExt cx="152301" cy="421159"/>
              </a:xfrm>
              <a:solidFill>
                <a:schemeClr val="accent2">
                  <a:lumMod val="75000"/>
                </a:schemeClr>
              </a:solidFill>
            </p:grpSpPr>
            <p:sp>
              <p:nvSpPr>
                <p:cNvPr id="514" name="Freeform 38">
                  <a:extLst>
                    <a:ext uri="{FF2B5EF4-FFF2-40B4-BE49-F238E27FC236}">
                      <a16:creationId xmlns:a16="http://schemas.microsoft.com/office/drawing/2014/main" id="{167E1CBC-F3B6-470F-8E3D-F104285F551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637678" y="1373960"/>
                  <a:ext cx="46623" cy="101017"/>
                </a:xfrm>
                <a:custGeom>
                  <a:avLst/>
                  <a:gdLst>
                    <a:gd name="T0" fmla="*/ 11 w 11"/>
                    <a:gd name="T1" fmla="*/ 12 h 24"/>
                    <a:gd name="T2" fmla="*/ 0 w 11"/>
                    <a:gd name="T3" fmla="*/ 0 h 24"/>
                    <a:gd name="T4" fmla="*/ 0 w 11"/>
                    <a:gd name="T5" fmla="*/ 24 h 24"/>
                    <a:gd name="T6" fmla="*/ 11 w 11"/>
                    <a:gd name="T7" fmla="*/ 12 h 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1" h="24">
                      <a:moveTo>
                        <a:pt x="11" y="12"/>
                      </a:moveTo>
                      <a:cubicBezTo>
                        <a:pt x="11" y="6"/>
                        <a:pt x="6" y="0"/>
                        <a:pt x="0" y="0"/>
                      </a:cubicBezTo>
                      <a:cubicBezTo>
                        <a:pt x="0" y="24"/>
                        <a:pt x="0" y="24"/>
                        <a:pt x="0" y="24"/>
                      </a:cubicBezTo>
                      <a:cubicBezTo>
                        <a:pt x="6" y="24"/>
                        <a:pt x="11" y="19"/>
                        <a:pt x="11" y="12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515" name="Freeform 39">
                  <a:extLst>
                    <a:ext uri="{FF2B5EF4-FFF2-40B4-BE49-F238E27FC236}">
                      <a16:creationId xmlns:a16="http://schemas.microsoft.com/office/drawing/2014/main" id="{AB00CF98-9361-4D18-BC86-5B55FC6FAC7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637678" y="1492071"/>
                  <a:ext cx="152301" cy="303048"/>
                </a:xfrm>
                <a:custGeom>
                  <a:avLst/>
                  <a:gdLst>
                    <a:gd name="T0" fmla="*/ 34 w 36"/>
                    <a:gd name="T1" fmla="*/ 23 h 72"/>
                    <a:gd name="T2" fmla="*/ 16 w 36"/>
                    <a:gd name="T3" fmla="*/ 1 h 72"/>
                    <a:gd name="T4" fmla="*/ 14 w 36"/>
                    <a:gd name="T5" fmla="*/ 0 h 72"/>
                    <a:gd name="T6" fmla="*/ 14 w 36"/>
                    <a:gd name="T7" fmla="*/ 0 h 72"/>
                    <a:gd name="T8" fmla="*/ 0 w 36"/>
                    <a:gd name="T9" fmla="*/ 0 h 72"/>
                    <a:gd name="T10" fmla="*/ 0 w 36"/>
                    <a:gd name="T11" fmla="*/ 40 h 72"/>
                    <a:gd name="T12" fmla="*/ 1 w 36"/>
                    <a:gd name="T13" fmla="*/ 40 h 72"/>
                    <a:gd name="T14" fmla="*/ 1 w 36"/>
                    <a:gd name="T15" fmla="*/ 72 h 72"/>
                    <a:gd name="T16" fmla="*/ 14 w 36"/>
                    <a:gd name="T17" fmla="*/ 72 h 72"/>
                    <a:gd name="T18" fmla="*/ 14 w 36"/>
                    <a:gd name="T19" fmla="*/ 14 h 72"/>
                    <a:gd name="T20" fmla="*/ 27 w 36"/>
                    <a:gd name="T21" fmla="*/ 30 h 72"/>
                    <a:gd name="T22" fmla="*/ 31 w 36"/>
                    <a:gd name="T23" fmla="*/ 30 h 72"/>
                    <a:gd name="T24" fmla="*/ 34 w 36"/>
                    <a:gd name="T25" fmla="*/ 28 h 72"/>
                    <a:gd name="T26" fmla="*/ 34 w 36"/>
                    <a:gd name="T27" fmla="*/ 23 h 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36" h="72">
                      <a:moveTo>
                        <a:pt x="34" y="23"/>
                      </a:moveTo>
                      <a:cubicBezTo>
                        <a:pt x="16" y="1"/>
                        <a:pt x="16" y="1"/>
                        <a:pt x="16" y="1"/>
                      </a:cubicBezTo>
                      <a:cubicBezTo>
                        <a:pt x="15" y="1"/>
                        <a:pt x="14" y="0"/>
                        <a:pt x="14" y="0"/>
                      </a:cubicBezTo>
                      <a:cubicBezTo>
                        <a:pt x="14" y="0"/>
                        <a:pt x="14" y="0"/>
                        <a:pt x="14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40"/>
                        <a:pt x="0" y="40"/>
                        <a:pt x="0" y="40"/>
                      </a:cubicBezTo>
                      <a:cubicBezTo>
                        <a:pt x="1" y="40"/>
                        <a:pt x="1" y="40"/>
                        <a:pt x="1" y="40"/>
                      </a:cubicBezTo>
                      <a:cubicBezTo>
                        <a:pt x="1" y="72"/>
                        <a:pt x="1" y="72"/>
                        <a:pt x="1" y="72"/>
                      </a:cubicBezTo>
                      <a:cubicBezTo>
                        <a:pt x="14" y="72"/>
                        <a:pt x="14" y="72"/>
                        <a:pt x="14" y="72"/>
                      </a:cubicBezTo>
                      <a:cubicBezTo>
                        <a:pt x="14" y="14"/>
                        <a:pt x="14" y="14"/>
                        <a:pt x="14" y="14"/>
                      </a:cubicBezTo>
                      <a:cubicBezTo>
                        <a:pt x="27" y="30"/>
                        <a:pt x="27" y="30"/>
                        <a:pt x="27" y="30"/>
                      </a:cubicBezTo>
                      <a:cubicBezTo>
                        <a:pt x="28" y="31"/>
                        <a:pt x="30" y="31"/>
                        <a:pt x="31" y="30"/>
                      </a:cubicBezTo>
                      <a:cubicBezTo>
                        <a:pt x="34" y="28"/>
                        <a:pt x="34" y="28"/>
                        <a:pt x="34" y="28"/>
                      </a:cubicBezTo>
                      <a:cubicBezTo>
                        <a:pt x="35" y="27"/>
                        <a:pt x="36" y="25"/>
                        <a:pt x="34" y="23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</p:grpSp>
          <p:grpSp>
            <p:nvGrpSpPr>
              <p:cNvPr id="511" name="Group 510">
                <a:extLst>
                  <a:ext uri="{FF2B5EF4-FFF2-40B4-BE49-F238E27FC236}">
                    <a16:creationId xmlns:a16="http://schemas.microsoft.com/office/drawing/2014/main" id="{17573A42-458A-4AE4-908B-6E3BF663463F}"/>
                  </a:ext>
                </a:extLst>
              </p:cNvPr>
              <p:cNvGrpSpPr/>
              <p:nvPr/>
            </p:nvGrpSpPr>
            <p:grpSpPr>
              <a:xfrm>
                <a:off x="8255646" y="3750069"/>
                <a:ext cx="237683" cy="657265"/>
                <a:chOff x="1485377" y="1373960"/>
                <a:chExt cx="152301" cy="421159"/>
              </a:xfrm>
              <a:solidFill>
                <a:schemeClr val="accent2"/>
              </a:solidFill>
            </p:grpSpPr>
            <p:sp>
              <p:nvSpPr>
                <p:cNvPr id="512" name="Freeform 40">
                  <a:extLst>
                    <a:ext uri="{FF2B5EF4-FFF2-40B4-BE49-F238E27FC236}">
                      <a16:creationId xmlns:a16="http://schemas.microsoft.com/office/drawing/2014/main" id="{08CD03F1-3E5D-4A61-92C8-3DF0ECCA82B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583285" y="1373960"/>
                  <a:ext cx="54393" cy="101017"/>
                </a:xfrm>
                <a:custGeom>
                  <a:avLst/>
                  <a:gdLst>
                    <a:gd name="T0" fmla="*/ 12 w 13"/>
                    <a:gd name="T1" fmla="*/ 0 h 24"/>
                    <a:gd name="T2" fmla="*/ 0 w 13"/>
                    <a:gd name="T3" fmla="*/ 12 h 24"/>
                    <a:gd name="T4" fmla="*/ 12 w 13"/>
                    <a:gd name="T5" fmla="*/ 24 h 24"/>
                    <a:gd name="T6" fmla="*/ 13 w 13"/>
                    <a:gd name="T7" fmla="*/ 24 h 24"/>
                    <a:gd name="T8" fmla="*/ 13 w 13"/>
                    <a:gd name="T9" fmla="*/ 0 h 24"/>
                    <a:gd name="T10" fmla="*/ 12 w 13"/>
                    <a:gd name="T11" fmla="*/ 0 h 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3" h="24">
                      <a:moveTo>
                        <a:pt x="12" y="0"/>
                      </a:moveTo>
                      <a:cubicBezTo>
                        <a:pt x="6" y="0"/>
                        <a:pt x="0" y="5"/>
                        <a:pt x="0" y="12"/>
                      </a:cubicBezTo>
                      <a:cubicBezTo>
                        <a:pt x="0" y="19"/>
                        <a:pt x="6" y="24"/>
                        <a:pt x="12" y="24"/>
                      </a:cubicBezTo>
                      <a:cubicBezTo>
                        <a:pt x="12" y="24"/>
                        <a:pt x="12" y="24"/>
                        <a:pt x="13" y="24"/>
                      </a:cubicBezTo>
                      <a:cubicBezTo>
                        <a:pt x="13" y="0"/>
                        <a:pt x="13" y="0"/>
                        <a:pt x="13" y="0"/>
                      </a:cubicBezTo>
                      <a:cubicBezTo>
                        <a:pt x="12" y="0"/>
                        <a:pt x="12" y="0"/>
                        <a:pt x="12" y="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513" name="Freeform 41">
                  <a:extLst>
                    <a:ext uri="{FF2B5EF4-FFF2-40B4-BE49-F238E27FC236}">
                      <a16:creationId xmlns:a16="http://schemas.microsoft.com/office/drawing/2014/main" id="{3271E5C2-CA1D-4B67-BD21-934D0CF3751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485377" y="1492071"/>
                  <a:ext cx="152301" cy="303048"/>
                </a:xfrm>
                <a:custGeom>
                  <a:avLst/>
                  <a:gdLst>
                    <a:gd name="T0" fmla="*/ 21 w 36"/>
                    <a:gd name="T1" fmla="*/ 0 h 72"/>
                    <a:gd name="T2" fmla="*/ 19 w 36"/>
                    <a:gd name="T3" fmla="*/ 1 h 72"/>
                    <a:gd name="T4" fmla="*/ 1 w 36"/>
                    <a:gd name="T5" fmla="*/ 23 h 72"/>
                    <a:gd name="T6" fmla="*/ 1 w 36"/>
                    <a:gd name="T7" fmla="*/ 28 h 72"/>
                    <a:gd name="T8" fmla="*/ 4 w 36"/>
                    <a:gd name="T9" fmla="*/ 30 h 72"/>
                    <a:gd name="T10" fmla="*/ 8 w 36"/>
                    <a:gd name="T11" fmla="*/ 30 h 72"/>
                    <a:gd name="T12" fmla="*/ 21 w 36"/>
                    <a:gd name="T13" fmla="*/ 14 h 72"/>
                    <a:gd name="T14" fmla="*/ 21 w 36"/>
                    <a:gd name="T15" fmla="*/ 72 h 72"/>
                    <a:gd name="T16" fmla="*/ 34 w 36"/>
                    <a:gd name="T17" fmla="*/ 72 h 72"/>
                    <a:gd name="T18" fmla="*/ 34 w 36"/>
                    <a:gd name="T19" fmla="*/ 40 h 72"/>
                    <a:gd name="T20" fmla="*/ 36 w 36"/>
                    <a:gd name="T21" fmla="*/ 40 h 72"/>
                    <a:gd name="T22" fmla="*/ 36 w 36"/>
                    <a:gd name="T23" fmla="*/ 0 h 72"/>
                    <a:gd name="T24" fmla="*/ 21 w 36"/>
                    <a:gd name="T25" fmla="*/ 0 h 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36" h="72">
                      <a:moveTo>
                        <a:pt x="21" y="0"/>
                      </a:moveTo>
                      <a:cubicBezTo>
                        <a:pt x="21" y="0"/>
                        <a:pt x="20" y="1"/>
                        <a:pt x="19" y="1"/>
                      </a:cubicBezTo>
                      <a:cubicBezTo>
                        <a:pt x="1" y="23"/>
                        <a:pt x="1" y="23"/>
                        <a:pt x="1" y="23"/>
                      </a:cubicBezTo>
                      <a:cubicBezTo>
                        <a:pt x="0" y="25"/>
                        <a:pt x="0" y="27"/>
                        <a:pt x="1" y="28"/>
                      </a:cubicBezTo>
                      <a:cubicBezTo>
                        <a:pt x="4" y="30"/>
                        <a:pt x="4" y="30"/>
                        <a:pt x="4" y="30"/>
                      </a:cubicBezTo>
                      <a:cubicBezTo>
                        <a:pt x="5" y="31"/>
                        <a:pt x="7" y="31"/>
                        <a:pt x="8" y="30"/>
                      </a:cubicBezTo>
                      <a:cubicBezTo>
                        <a:pt x="21" y="14"/>
                        <a:pt x="21" y="14"/>
                        <a:pt x="21" y="14"/>
                      </a:cubicBezTo>
                      <a:cubicBezTo>
                        <a:pt x="21" y="72"/>
                        <a:pt x="21" y="72"/>
                        <a:pt x="21" y="72"/>
                      </a:cubicBezTo>
                      <a:cubicBezTo>
                        <a:pt x="34" y="72"/>
                        <a:pt x="34" y="72"/>
                        <a:pt x="34" y="72"/>
                      </a:cubicBezTo>
                      <a:cubicBezTo>
                        <a:pt x="34" y="40"/>
                        <a:pt x="34" y="40"/>
                        <a:pt x="34" y="40"/>
                      </a:cubicBezTo>
                      <a:cubicBezTo>
                        <a:pt x="36" y="40"/>
                        <a:pt x="36" y="40"/>
                        <a:pt x="36" y="40"/>
                      </a:cubicBezTo>
                      <a:cubicBezTo>
                        <a:pt x="36" y="0"/>
                        <a:pt x="36" y="0"/>
                        <a:pt x="36" y="0"/>
                      </a:cubicBezTo>
                      <a:cubicBezTo>
                        <a:pt x="21" y="0"/>
                        <a:pt x="21" y="0"/>
                        <a:pt x="21" y="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</p:grpSp>
        </p:grpSp>
        <p:grpSp>
          <p:nvGrpSpPr>
            <p:cNvPr id="88" name="Group 87"/>
            <p:cNvGrpSpPr/>
            <p:nvPr/>
          </p:nvGrpSpPr>
          <p:grpSpPr>
            <a:xfrm>
              <a:off x="8697418" y="5100174"/>
              <a:ext cx="472939" cy="657265"/>
              <a:chOff x="8743138" y="3750069"/>
              <a:chExt cx="472939" cy="657265"/>
            </a:xfrm>
          </p:grpSpPr>
          <p:grpSp>
            <p:nvGrpSpPr>
              <p:cNvPr id="80" name="Group 79"/>
              <p:cNvGrpSpPr/>
              <p:nvPr/>
            </p:nvGrpSpPr>
            <p:grpSpPr>
              <a:xfrm>
                <a:off x="8980821" y="3750069"/>
                <a:ext cx="235256" cy="657265"/>
                <a:chOff x="8980821" y="3750069"/>
                <a:chExt cx="235256" cy="657265"/>
              </a:xfrm>
            </p:grpSpPr>
            <p:sp>
              <p:nvSpPr>
                <p:cNvPr id="508" name="Freeform 42">
                  <a:extLst>
                    <a:ext uri="{FF2B5EF4-FFF2-40B4-BE49-F238E27FC236}">
                      <a16:creationId xmlns:a16="http://schemas.microsoft.com/office/drawing/2014/main" id="{389F9AF9-65A4-42EB-9CC2-86273D6A180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980821" y="3750069"/>
                  <a:ext cx="77611" cy="157648"/>
                </a:xfrm>
                <a:custGeom>
                  <a:avLst/>
                  <a:gdLst>
                    <a:gd name="T0" fmla="*/ 12 w 12"/>
                    <a:gd name="T1" fmla="*/ 12 h 24"/>
                    <a:gd name="T2" fmla="*/ 0 w 12"/>
                    <a:gd name="T3" fmla="*/ 0 h 24"/>
                    <a:gd name="T4" fmla="*/ 0 w 12"/>
                    <a:gd name="T5" fmla="*/ 24 h 24"/>
                    <a:gd name="T6" fmla="*/ 12 w 12"/>
                    <a:gd name="T7" fmla="*/ 12 h 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" h="24">
                      <a:moveTo>
                        <a:pt x="12" y="12"/>
                      </a:moveTo>
                      <a:cubicBezTo>
                        <a:pt x="12" y="6"/>
                        <a:pt x="7" y="0"/>
                        <a:pt x="0" y="0"/>
                      </a:cubicBezTo>
                      <a:cubicBezTo>
                        <a:pt x="0" y="24"/>
                        <a:pt x="0" y="24"/>
                        <a:pt x="0" y="24"/>
                      </a:cubicBezTo>
                      <a:cubicBezTo>
                        <a:pt x="7" y="24"/>
                        <a:pt x="12" y="19"/>
                        <a:pt x="12" y="12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509" name="Freeform 43">
                  <a:extLst>
                    <a:ext uri="{FF2B5EF4-FFF2-40B4-BE49-F238E27FC236}">
                      <a16:creationId xmlns:a16="http://schemas.microsoft.com/office/drawing/2014/main" id="{20969EF7-5A17-4446-B653-26381AD0643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980821" y="3934394"/>
                  <a:ext cx="235256" cy="472940"/>
                </a:xfrm>
                <a:custGeom>
                  <a:avLst/>
                  <a:gdLst>
                    <a:gd name="T0" fmla="*/ 35 w 36"/>
                    <a:gd name="T1" fmla="*/ 23 h 72"/>
                    <a:gd name="T2" fmla="*/ 16 w 36"/>
                    <a:gd name="T3" fmla="*/ 1 h 72"/>
                    <a:gd name="T4" fmla="*/ 14 w 36"/>
                    <a:gd name="T5" fmla="*/ 0 h 72"/>
                    <a:gd name="T6" fmla="*/ 14 w 36"/>
                    <a:gd name="T7" fmla="*/ 0 h 72"/>
                    <a:gd name="T8" fmla="*/ 0 w 36"/>
                    <a:gd name="T9" fmla="*/ 0 h 72"/>
                    <a:gd name="T10" fmla="*/ 0 w 36"/>
                    <a:gd name="T11" fmla="*/ 40 h 72"/>
                    <a:gd name="T12" fmla="*/ 2 w 36"/>
                    <a:gd name="T13" fmla="*/ 40 h 72"/>
                    <a:gd name="T14" fmla="*/ 2 w 36"/>
                    <a:gd name="T15" fmla="*/ 72 h 72"/>
                    <a:gd name="T16" fmla="*/ 14 w 36"/>
                    <a:gd name="T17" fmla="*/ 72 h 72"/>
                    <a:gd name="T18" fmla="*/ 14 w 36"/>
                    <a:gd name="T19" fmla="*/ 14 h 72"/>
                    <a:gd name="T20" fmla="*/ 28 w 36"/>
                    <a:gd name="T21" fmla="*/ 30 h 72"/>
                    <a:gd name="T22" fmla="*/ 32 w 36"/>
                    <a:gd name="T23" fmla="*/ 30 h 72"/>
                    <a:gd name="T24" fmla="*/ 35 w 36"/>
                    <a:gd name="T25" fmla="*/ 28 h 72"/>
                    <a:gd name="T26" fmla="*/ 35 w 36"/>
                    <a:gd name="T27" fmla="*/ 23 h 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36" h="72">
                      <a:moveTo>
                        <a:pt x="35" y="23"/>
                      </a:moveTo>
                      <a:cubicBezTo>
                        <a:pt x="16" y="1"/>
                        <a:pt x="16" y="1"/>
                        <a:pt x="16" y="1"/>
                      </a:cubicBezTo>
                      <a:cubicBezTo>
                        <a:pt x="16" y="1"/>
                        <a:pt x="15" y="0"/>
                        <a:pt x="14" y="0"/>
                      </a:cubicBezTo>
                      <a:cubicBezTo>
                        <a:pt x="14" y="0"/>
                        <a:pt x="14" y="0"/>
                        <a:pt x="14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40"/>
                        <a:pt x="0" y="40"/>
                        <a:pt x="0" y="40"/>
                      </a:cubicBezTo>
                      <a:cubicBezTo>
                        <a:pt x="2" y="40"/>
                        <a:pt x="2" y="40"/>
                        <a:pt x="2" y="40"/>
                      </a:cubicBezTo>
                      <a:cubicBezTo>
                        <a:pt x="2" y="72"/>
                        <a:pt x="2" y="72"/>
                        <a:pt x="2" y="72"/>
                      </a:cubicBezTo>
                      <a:cubicBezTo>
                        <a:pt x="14" y="72"/>
                        <a:pt x="14" y="72"/>
                        <a:pt x="14" y="72"/>
                      </a:cubicBezTo>
                      <a:cubicBezTo>
                        <a:pt x="14" y="14"/>
                        <a:pt x="14" y="14"/>
                        <a:pt x="14" y="14"/>
                      </a:cubicBezTo>
                      <a:cubicBezTo>
                        <a:pt x="28" y="30"/>
                        <a:pt x="28" y="30"/>
                        <a:pt x="28" y="30"/>
                      </a:cubicBezTo>
                      <a:cubicBezTo>
                        <a:pt x="29" y="31"/>
                        <a:pt x="31" y="31"/>
                        <a:pt x="32" y="30"/>
                      </a:cubicBezTo>
                      <a:cubicBezTo>
                        <a:pt x="35" y="28"/>
                        <a:pt x="35" y="28"/>
                        <a:pt x="35" y="28"/>
                      </a:cubicBezTo>
                      <a:cubicBezTo>
                        <a:pt x="36" y="27"/>
                        <a:pt x="36" y="25"/>
                        <a:pt x="35" y="23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 dirty="0"/>
                </a:p>
              </p:txBody>
            </p:sp>
          </p:grpSp>
          <p:grpSp>
            <p:nvGrpSpPr>
              <p:cNvPr id="79" name="Group 78"/>
              <p:cNvGrpSpPr/>
              <p:nvPr/>
            </p:nvGrpSpPr>
            <p:grpSpPr>
              <a:xfrm>
                <a:off x="8743138" y="3750069"/>
                <a:ext cx="237683" cy="657265"/>
                <a:chOff x="8743138" y="3750069"/>
                <a:chExt cx="237683" cy="657265"/>
              </a:xfrm>
            </p:grpSpPr>
            <p:sp>
              <p:nvSpPr>
                <p:cNvPr id="506" name="Freeform 44">
                  <a:extLst>
                    <a:ext uri="{FF2B5EF4-FFF2-40B4-BE49-F238E27FC236}">
                      <a16:creationId xmlns:a16="http://schemas.microsoft.com/office/drawing/2014/main" id="{0D562FF8-C228-4F25-9E7D-97224B3BC09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900785" y="3750069"/>
                  <a:ext cx="80035" cy="157648"/>
                </a:xfrm>
                <a:custGeom>
                  <a:avLst/>
                  <a:gdLst>
                    <a:gd name="T0" fmla="*/ 12 w 12"/>
                    <a:gd name="T1" fmla="*/ 0 h 24"/>
                    <a:gd name="T2" fmla="*/ 0 w 12"/>
                    <a:gd name="T3" fmla="*/ 12 h 24"/>
                    <a:gd name="T4" fmla="*/ 12 w 12"/>
                    <a:gd name="T5" fmla="*/ 24 h 24"/>
                    <a:gd name="T6" fmla="*/ 12 w 12"/>
                    <a:gd name="T7" fmla="*/ 24 h 24"/>
                    <a:gd name="T8" fmla="*/ 12 w 12"/>
                    <a:gd name="T9" fmla="*/ 0 h 24"/>
                    <a:gd name="T10" fmla="*/ 12 w 12"/>
                    <a:gd name="T11" fmla="*/ 0 h 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2" h="24">
                      <a:moveTo>
                        <a:pt x="12" y="0"/>
                      </a:moveTo>
                      <a:cubicBezTo>
                        <a:pt x="5" y="0"/>
                        <a:pt x="0" y="5"/>
                        <a:pt x="0" y="12"/>
                      </a:cubicBezTo>
                      <a:cubicBezTo>
                        <a:pt x="0" y="19"/>
                        <a:pt x="5" y="24"/>
                        <a:pt x="12" y="24"/>
                      </a:cubicBezTo>
                      <a:cubicBezTo>
                        <a:pt x="12" y="24"/>
                        <a:pt x="12" y="24"/>
                        <a:pt x="12" y="24"/>
                      </a:cubicBezTo>
                      <a:cubicBezTo>
                        <a:pt x="12" y="0"/>
                        <a:pt x="12" y="0"/>
                        <a:pt x="12" y="0"/>
                      </a:cubicBezTo>
                      <a:cubicBezTo>
                        <a:pt x="12" y="0"/>
                        <a:pt x="12" y="0"/>
                        <a:pt x="12" y="0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507" name="Freeform 45">
                  <a:extLst>
                    <a:ext uri="{FF2B5EF4-FFF2-40B4-BE49-F238E27FC236}">
                      <a16:creationId xmlns:a16="http://schemas.microsoft.com/office/drawing/2014/main" id="{8ABC5701-BF9C-4346-85EC-6C6F84CAF00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743138" y="3934394"/>
                  <a:ext cx="237683" cy="472940"/>
                </a:xfrm>
                <a:custGeom>
                  <a:avLst/>
                  <a:gdLst>
                    <a:gd name="T0" fmla="*/ 22 w 36"/>
                    <a:gd name="T1" fmla="*/ 0 h 72"/>
                    <a:gd name="T2" fmla="*/ 20 w 36"/>
                    <a:gd name="T3" fmla="*/ 1 h 72"/>
                    <a:gd name="T4" fmla="*/ 1 w 36"/>
                    <a:gd name="T5" fmla="*/ 23 h 72"/>
                    <a:gd name="T6" fmla="*/ 1 w 36"/>
                    <a:gd name="T7" fmla="*/ 28 h 72"/>
                    <a:gd name="T8" fmla="*/ 4 w 36"/>
                    <a:gd name="T9" fmla="*/ 30 h 72"/>
                    <a:gd name="T10" fmla="*/ 9 w 36"/>
                    <a:gd name="T11" fmla="*/ 30 h 72"/>
                    <a:gd name="T12" fmla="*/ 22 w 36"/>
                    <a:gd name="T13" fmla="*/ 14 h 72"/>
                    <a:gd name="T14" fmla="*/ 22 w 36"/>
                    <a:gd name="T15" fmla="*/ 72 h 72"/>
                    <a:gd name="T16" fmla="*/ 34 w 36"/>
                    <a:gd name="T17" fmla="*/ 72 h 72"/>
                    <a:gd name="T18" fmla="*/ 34 w 36"/>
                    <a:gd name="T19" fmla="*/ 40 h 72"/>
                    <a:gd name="T20" fmla="*/ 36 w 36"/>
                    <a:gd name="T21" fmla="*/ 40 h 72"/>
                    <a:gd name="T22" fmla="*/ 36 w 36"/>
                    <a:gd name="T23" fmla="*/ 0 h 72"/>
                    <a:gd name="T24" fmla="*/ 22 w 36"/>
                    <a:gd name="T25" fmla="*/ 0 h 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36" h="72">
                      <a:moveTo>
                        <a:pt x="22" y="0"/>
                      </a:moveTo>
                      <a:cubicBezTo>
                        <a:pt x="21" y="0"/>
                        <a:pt x="20" y="1"/>
                        <a:pt x="20" y="1"/>
                      </a:cubicBezTo>
                      <a:cubicBezTo>
                        <a:pt x="1" y="23"/>
                        <a:pt x="1" y="23"/>
                        <a:pt x="1" y="23"/>
                      </a:cubicBezTo>
                      <a:cubicBezTo>
                        <a:pt x="0" y="25"/>
                        <a:pt x="0" y="27"/>
                        <a:pt x="1" y="28"/>
                      </a:cubicBezTo>
                      <a:cubicBezTo>
                        <a:pt x="4" y="30"/>
                        <a:pt x="4" y="30"/>
                        <a:pt x="4" y="30"/>
                      </a:cubicBezTo>
                      <a:cubicBezTo>
                        <a:pt x="6" y="31"/>
                        <a:pt x="7" y="31"/>
                        <a:pt x="9" y="30"/>
                      </a:cubicBezTo>
                      <a:cubicBezTo>
                        <a:pt x="22" y="14"/>
                        <a:pt x="22" y="14"/>
                        <a:pt x="22" y="14"/>
                      </a:cubicBezTo>
                      <a:cubicBezTo>
                        <a:pt x="22" y="72"/>
                        <a:pt x="22" y="72"/>
                        <a:pt x="22" y="72"/>
                      </a:cubicBezTo>
                      <a:cubicBezTo>
                        <a:pt x="34" y="72"/>
                        <a:pt x="34" y="72"/>
                        <a:pt x="34" y="72"/>
                      </a:cubicBezTo>
                      <a:cubicBezTo>
                        <a:pt x="34" y="40"/>
                        <a:pt x="34" y="40"/>
                        <a:pt x="34" y="40"/>
                      </a:cubicBezTo>
                      <a:cubicBezTo>
                        <a:pt x="36" y="40"/>
                        <a:pt x="36" y="40"/>
                        <a:pt x="36" y="40"/>
                      </a:cubicBezTo>
                      <a:cubicBezTo>
                        <a:pt x="36" y="0"/>
                        <a:pt x="36" y="0"/>
                        <a:pt x="36" y="0"/>
                      </a:cubicBezTo>
                      <a:cubicBezTo>
                        <a:pt x="22" y="0"/>
                        <a:pt x="22" y="0"/>
                        <a:pt x="22" y="0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</p:grpSp>
        </p:grpSp>
        <p:grpSp>
          <p:nvGrpSpPr>
            <p:cNvPr id="89" name="Group 88"/>
            <p:cNvGrpSpPr/>
            <p:nvPr/>
          </p:nvGrpSpPr>
          <p:grpSpPr>
            <a:xfrm>
              <a:off x="9199164" y="5099406"/>
              <a:ext cx="471599" cy="658800"/>
              <a:chOff x="9244884" y="3749301"/>
              <a:chExt cx="471599" cy="658800"/>
            </a:xfrm>
          </p:grpSpPr>
          <p:grpSp>
            <p:nvGrpSpPr>
              <p:cNvPr id="500" name="Group 499">
                <a:extLst>
                  <a:ext uri="{FF2B5EF4-FFF2-40B4-BE49-F238E27FC236}">
                    <a16:creationId xmlns:a16="http://schemas.microsoft.com/office/drawing/2014/main" id="{CF0A4B3A-1847-425E-B2B4-4BD29765AAB0}"/>
                  </a:ext>
                </a:extLst>
              </p:cNvPr>
              <p:cNvGrpSpPr/>
              <p:nvPr/>
            </p:nvGrpSpPr>
            <p:grpSpPr>
              <a:xfrm>
                <a:off x="9481893" y="3749301"/>
                <a:ext cx="234590" cy="658800"/>
                <a:chOff x="3678197" y="1900795"/>
                <a:chExt cx="150746" cy="421158"/>
              </a:xfrm>
              <a:solidFill>
                <a:schemeClr val="accent2">
                  <a:lumMod val="75000"/>
                </a:schemeClr>
              </a:solidFill>
            </p:grpSpPr>
            <p:sp>
              <p:nvSpPr>
                <p:cNvPr id="504" name="Freeform 90">
                  <a:extLst>
                    <a:ext uri="{FF2B5EF4-FFF2-40B4-BE49-F238E27FC236}">
                      <a16:creationId xmlns:a16="http://schemas.microsoft.com/office/drawing/2014/main" id="{5BE4287A-579F-4FE5-AF05-FF09FCC5992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678197" y="1900795"/>
                  <a:ext cx="46623" cy="101016"/>
                </a:xfrm>
                <a:custGeom>
                  <a:avLst/>
                  <a:gdLst>
                    <a:gd name="T0" fmla="*/ 11 w 11"/>
                    <a:gd name="T1" fmla="*/ 12 h 24"/>
                    <a:gd name="T2" fmla="*/ 0 w 11"/>
                    <a:gd name="T3" fmla="*/ 0 h 24"/>
                    <a:gd name="T4" fmla="*/ 0 w 11"/>
                    <a:gd name="T5" fmla="*/ 24 h 24"/>
                    <a:gd name="T6" fmla="*/ 11 w 11"/>
                    <a:gd name="T7" fmla="*/ 12 h 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1" h="24">
                      <a:moveTo>
                        <a:pt x="11" y="12"/>
                      </a:moveTo>
                      <a:cubicBezTo>
                        <a:pt x="11" y="6"/>
                        <a:pt x="6" y="1"/>
                        <a:pt x="0" y="0"/>
                      </a:cubicBezTo>
                      <a:cubicBezTo>
                        <a:pt x="0" y="24"/>
                        <a:pt x="0" y="24"/>
                        <a:pt x="0" y="24"/>
                      </a:cubicBezTo>
                      <a:cubicBezTo>
                        <a:pt x="6" y="24"/>
                        <a:pt x="11" y="19"/>
                        <a:pt x="11" y="12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505" name="Freeform 91">
                  <a:extLst>
                    <a:ext uri="{FF2B5EF4-FFF2-40B4-BE49-F238E27FC236}">
                      <a16:creationId xmlns:a16="http://schemas.microsoft.com/office/drawing/2014/main" id="{7757102B-B860-493A-A85E-65B9223D73D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678197" y="2018906"/>
                  <a:ext cx="150746" cy="303047"/>
                </a:xfrm>
                <a:custGeom>
                  <a:avLst/>
                  <a:gdLst>
                    <a:gd name="T0" fmla="*/ 35 w 36"/>
                    <a:gd name="T1" fmla="*/ 24 h 72"/>
                    <a:gd name="T2" fmla="*/ 16 w 36"/>
                    <a:gd name="T3" fmla="*/ 2 h 72"/>
                    <a:gd name="T4" fmla="*/ 14 w 36"/>
                    <a:gd name="T5" fmla="*/ 1 h 72"/>
                    <a:gd name="T6" fmla="*/ 14 w 36"/>
                    <a:gd name="T7" fmla="*/ 0 h 72"/>
                    <a:gd name="T8" fmla="*/ 0 w 36"/>
                    <a:gd name="T9" fmla="*/ 0 h 72"/>
                    <a:gd name="T10" fmla="*/ 0 w 36"/>
                    <a:gd name="T11" fmla="*/ 40 h 72"/>
                    <a:gd name="T12" fmla="*/ 1 w 36"/>
                    <a:gd name="T13" fmla="*/ 40 h 72"/>
                    <a:gd name="T14" fmla="*/ 1 w 36"/>
                    <a:gd name="T15" fmla="*/ 72 h 72"/>
                    <a:gd name="T16" fmla="*/ 14 w 36"/>
                    <a:gd name="T17" fmla="*/ 72 h 72"/>
                    <a:gd name="T18" fmla="*/ 14 w 36"/>
                    <a:gd name="T19" fmla="*/ 14 h 72"/>
                    <a:gd name="T20" fmla="*/ 27 w 36"/>
                    <a:gd name="T21" fmla="*/ 30 h 72"/>
                    <a:gd name="T22" fmla="*/ 31 w 36"/>
                    <a:gd name="T23" fmla="*/ 30 h 72"/>
                    <a:gd name="T24" fmla="*/ 34 w 36"/>
                    <a:gd name="T25" fmla="*/ 28 h 72"/>
                    <a:gd name="T26" fmla="*/ 35 w 36"/>
                    <a:gd name="T27" fmla="*/ 24 h 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36" h="72">
                      <a:moveTo>
                        <a:pt x="35" y="24"/>
                      </a:moveTo>
                      <a:cubicBezTo>
                        <a:pt x="16" y="2"/>
                        <a:pt x="16" y="2"/>
                        <a:pt x="16" y="2"/>
                      </a:cubicBezTo>
                      <a:cubicBezTo>
                        <a:pt x="15" y="1"/>
                        <a:pt x="15" y="1"/>
                        <a:pt x="14" y="1"/>
                      </a:cubicBezTo>
                      <a:cubicBezTo>
                        <a:pt x="14" y="0"/>
                        <a:pt x="14" y="0"/>
                        <a:pt x="14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40"/>
                        <a:pt x="0" y="40"/>
                        <a:pt x="0" y="40"/>
                      </a:cubicBezTo>
                      <a:cubicBezTo>
                        <a:pt x="1" y="40"/>
                        <a:pt x="1" y="40"/>
                        <a:pt x="1" y="40"/>
                      </a:cubicBezTo>
                      <a:cubicBezTo>
                        <a:pt x="1" y="72"/>
                        <a:pt x="1" y="72"/>
                        <a:pt x="1" y="72"/>
                      </a:cubicBezTo>
                      <a:cubicBezTo>
                        <a:pt x="14" y="72"/>
                        <a:pt x="14" y="72"/>
                        <a:pt x="14" y="72"/>
                      </a:cubicBezTo>
                      <a:cubicBezTo>
                        <a:pt x="14" y="14"/>
                        <a:pt x="14" y="14"/>
                        <a:pt x="14" y="14"/>
                      </a:cubicBezTo>
                      <a:cubicBezTo>
                        <a:pt x="27" y="30"/>
                        <a:pt x="27" y="30"/>
                        <a:pt x="27" y="30"/>
                      </a:cubicBezTo>
                      <a:cubicBezTo>
                        <a:pt x="28" y="31"/>
                        <a:pt x="30" y="31"/>
                        <a:pt x="31" y="30"/>
                      </a:cubicBezTo>
                      <a:cubicBezTo>
                        <a:pt x="34" y="28"/>
                        <a:pt x="34" y="28"/>
                        <a:pt x="34" y="28"/>
                      </a:cubicBezTo>
                      <a:cubicBezTo>
                        <a:pt x="36" y="27"/>
                        <a:pt x="36" y="25"/>
                        <a:pt x="35" y="24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 dirty="0"/>
                </a:p>
              </p:txBody>
            </p:sp>
          </p:grpSp>
          <p:grpSp>
            <p:nvGrpSpPr>
              <p:cNvPr id="501" name="Group 500">
                <a:extLst>
                  <a:ext uri="{FF2B5EF4-FFF2-40B4-BE49-F238E27FC236}">
                    <a16:creationId xmlns:a16="http://schemas.microsoft.com/office/drawing/2014/main" id="{4F41E5B9-3D2F-4D44-ADDA-4F1E0AAEA37B}"/>
                  </a:ext>
                </a:extLst>
              </p:cNvPr>
              <p:cNvGrpSpPr/>
              <p:nvPr/>
            </p:nvGrpSpPr>
            <p:grpSpPr>
              <a:xfrm>
                <a:off x="9244884" y="3749301"/>
                <a:ext cx="237010" cy="658800"/>
                <a:chOff x="3525896" y="1900795"/>
                <a:chExt cx="152301" cy="421158"/>
              </a:xfrm>
              <a:solidFill>
                <a:schemeClr val="accent2"/>
              </a:solidFill>
            </p:grpSpPr>
            <p:sp>
              <p:nvSpPr>
                <p:cNvPr id="502" name="Freeform 92">
                  <a:extLst>
                    <a:ext uri="{FF2B5EF4-FFF2-40B4-BE49-F238E27FC236}">
                      <a16:creationId xmlns:a16="http://schemas.microsoft.com/office/drawing/2014/main" id="{8FA15ECF-E180-4FAA-8B7D-E1A7390465D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623803" y="1900795"/>
                  <a:ext cx="54393" cy="101016"/>
                </a:xfrm>
                <a:custGeom>
                  <a:avLst/>
                  <a:gdLst>
                    <a:gd name="T0" fmla="*/ 12 w 13"/>
                    <a:gd name="T1" fmla="*/ 0 h 24"/>
                    <a:gd name="T2" fmla="*/ 0 w 13"/>
                    <a:gd name="T3" fmla="*/ 12 h 24"/>
                    <a:gd name="T4" fmla="*/ 12 w 13"/>
                    <a:gd name="T5" fmla="*/ 24 h 24"/>
                    <a:gd name="T6" fmla="*/ 13 w 13"/>
                    <a:gd name="T7" fmla="*/ 24 h 24"/>
                    <a:gd name="T8" fmla="*/ 13 w 13"/>
                    <a:gd name="T9" fmla="*/ 0 h 24"/>
                    <a:gd name="T10" fmla="*/ 12 w 13"/>
                    <a:gd name="T11" fmla="*/ 0 h 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3" h="24">
                      <a:moveTo>
                        <a:pt x="12" y="0"/>
                      </a:moveTo>
                      <a:cubicBezTo>
                        <a:pt x="6" y="0"/>
                        <a:pt x="0" y="6"/>
                        <a:pt x="0" y="12"/>
                      </a:cubicBezTo>
                      <a:cubicBezTo>
                        <a:pt x="0" y="19"/>
                        <a:pt x="6" y="24"/>
                        <a:pt x="12" y="24"/>
                      </a:cubicBezTo>
                      <a:cubicBezTo>
                        <a:pt x="12" y="24"/>
                        <a:pt x="13" y="24"/>
                        <a:pt x="13" y="24"/>
                      </a:cubicBezTo>
                      <a:cubicBezTo>
                        <a:pt x="13" y="0"/>
                        <a:pt x="13" y="0"/>
                        <a:pt x="13" y="0"/>
                      </a:cubicBezTo>
                      <a:cubicBezTo>
                        <a:pt x="13" y="0"/>
                        <a:pt x="12" y="0"/>
                        <a:pt x="12" y="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503" name="Freeform 93">
                  <a:extLst>
                    <a:ext uri="{FF2B5EF4-FFF2-40B4-BE49-F238E27FC236}">
                      <a16:creationId xmlns:a16="http://schemas.microsoft.com/office/drawing/2014/main" id="{E6BC3F85-46C7-4357-8683-8CB65A3A6D1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525896" y="2018906"/>
                  <a:ext cx="152301" cy="303047"/>
                </a:xfrm>
                <a:custGeom>
                  <a:avLst/>
                  <a:gdLst>
                    <a:gd name="T0" fmla="*/ 21 w 36"/>
                    <a:gd name="T1" fmla="*/ 1 h 72"/>
                    <a:gd name="T2" fmla="*/ 19 w 36"/>
                    <a:gd name="T3" fmla="*/ 2 h 72"/>
                    <a:gd name="T4" fmla="*/ 1 w 36"/>
                    <a:gd name="T5" fmla="*/ 24 h 72"/>
                    <a:gd name="T6" fmla="*/ 1 w 36"/>
                    <a:gd name="T7" fmla="*/ 28 h 72"/>
                    <a:gd name="T8" fmla="*/ 4 w 36"/>
                    <a:gd name="T9" fmla="*/ 30 h 72"/>
                    <a:gd name="T10" fmla="*/ 8 w 36"/>
                    <a:gd name="T11" fmla="*/ 30 h 72"/>
                    <a:gd name="T12" fmla="*/ 21 w 36"/>
                    <a:gd name="T13" fmla="*/ 14 h 72"/>
                    <a:gd name="T14" fmla="*/ 21 w 36"/>
                    <a:gd name="T15" fmla="*/ 72 h 72"/>
                    <a:gd name="T16" fmla="*/ 34 w 36"/>
                    <a:gd name="T17" fmla="*/ 72 h 72"/>
                    <a:gd name="T18" fmla="*/ 34 w 36"/>
                    <a:gd name="T19" fmla="*/ 40 h 72"/>
                    <a:gd name="T20" fmla="*/ 36 w 36"/>
                    <a:gd name="T21" fmla="*/ 40 h 72"/>
                    <a:gd name="T22" fmla="*/ 36 w 36"/>
                    <a:gd name="T23" fmla="*/ 0 h 72"/>
                    <a:gd name="T24" fmla="*/ 21 w 36"/>
                    <a:gd name="T25" fmla="*/ 0 h 72"/>
                    <a:gd name="T26" fmla="*/ 21 w 36"/>
                    <a:gd name="T27" fmla="*/ 1 h 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36" h="72">
                      <a:moveTo>
                        <a:pt x="21" y="1"/>
                      </a:moveTo>
                      <a:cubicBezTo>
                        <a:pt x="21" y="1"/>
                        <a:pt x="20" y="1"/>
                        <a:pt x="19" y="2"/>
                      </a:cubicBezTo>
                      <a:cubicBezTo>
                        <a:pt x="1" y="24"/>
                        <a:pt x="1" y="24"/>
                        <a:pt x="1" y="24"/>
                      </a:cubicBezTo>
                      <a:cubicBezTo>
                        <a:pt x="0" y="25"/>
                        <a:pt x="0" y="27"/>
                        <a:pt x="1" y="28"/>
                      </a:cubicBezTo>
                      <a:cubicBezTo>
                        <a:pt x="4" y="30"/>
                        <a:pt x="4" y="30"/>
                        <a:pt x="4" y="30"/>
                      </a:cubicBezTo>
                      <a:cubicBezTo>
                        <a:pt x="5" y="31"/>
                        <a:pt x="7" y="31"/>
                        <a:pt x="8" y="30"/>
                      </a:cubicBezTo>
                      <a:cubicBezTo>
                        <a:pt x="21" y="14"/>
                        <a:pt x="21" y="14"/>
                        <a:pt x="21" y="14"/>
                      </a:cubicBezTo>
                      <a:cubicBezTo>
                        <a:pt x="21" y="72"/>
                        <a:pt x="21" y="72"/>
                        <a:pt x="21" y="72"/>
                      </a:cubicBezTo>
                      <a:cubicBezTo>
                        <a:pt x="34" y="72"/>
                        <a:pt x="34" y="72"/>
                        <a:pt x="34" y="72"/>
                      </a:cubicBezTo>
                      <a:cubicBezTo>
                        <a:pt x="34" y="40"/>
                        <a:pt x="34" y="40"/>
                        <a:pt x="34" y="40"/>
                      </a:cubicBezTo>
                      <a:cubicBezTo>
                        <a:pt x="36" y="40"/>
                        <a:pt x="36" y="40"/>
                        <a:pt x="36" y="40"/>
                      </a:cubicBezTo>
                      <a:cubicBezTo>
                        <a:pt x="36" y="0"/>
                        <a:pt x="36" y="0"/>
                        <a:pt x="36" y="0"/>
                      </a:cubicBezTo>
                      <a:cubicBezTo>
                        <a:pt x="21" y="0"/>
                        <a:pt x="21" y="0"/>
                        <a:pt x="21" y="0"/>
                      </a:cubicBezTo>
                      <a:lnTo>
                        <a:pt x="21" y="1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</p:grpSp>
        </p:grpSp>
        <p:grpSp>
          <p:nvGrpSpPr>
            <p:cNvPr id="90" name="Group 89">
              <a:extLst>
                <a:ext uri="{FF2B5EF4-FFF2-40B4-BE49-F238E27FC236}">
                  <a16:creationId xmlns:a16="http://schemas.microsoft.com/office/drawing/2014/main" id="{45BC099A-7ED4-4F06-B339-359EB3DAD374}"/>
                </a:ext>
              </a:extLst>
            </p:cNvPr>
            <p:cNvGrpSpPr/>
            <p:nvPr/>
          </p:nvGrpSpPr>
          <p:grpSpPr>
            <a:xfrm>
              <a:off x="9680380" y="5099406"/>
              <a:ext cx="471600" cy="658800"/>
              <a:chOff x="9680380" y="5099406"/>
              <a:chExt cx="471600" cy="658800"/>
            </a:xfrm>
          </p:grpSpPr>
          <p:grpSp>
            <p:nvGrpSpPr>
              <p:cNvPr id="494" name="Group 493">
                <a:extLst>
                  <a:ext uri="{FF2B5EF4-FFF2-40B4-BE49-F238E27FC236}">
                    <a16:creationId xmlns:a16="http://schemas.microsoft.com/office/drawing/2014/main" id="{9647ECBA-3C1B-4C4D-9491-8471CFF3B0B4}"/>
                  </a:ext>
                </a:extLst>
              </p:cNvPr>
              <p:cNvGrpSpPr/>
              <p:nvPr/>
            </p:nvGrpSpPr>
            <p:grpSpPr>
              <a:xfrm>
                <a:off x="9917390" y="5099406"/>
                <a:ext cx="234590" cy="658800"/>
                <a:chOff x="3678197" y="1900795"/>
                <a:chExt cx="150746" cy="421158"/>
              </a:xfrm>
              <a:solidFill>
                <a:schemeClr val="bg1">
                  <a:lumMod val="75000"/>
                </a:schemeClr>
              </a:solidFill>
            </p:grpSpPr>
            <p:sp>
              <p:nvSpPr>
                <p:cNvPr id="498" name="Freeform 90">
                  <a:extLst>
                    <a:ext uri="{FF2B5EF4-FFF2-40B4-BE49-F238E27FC236}">
                      <a16:creationId xmlns:a16="http://schemas.microsoft.com/office/drawing/2014/main" id="{7AA04F27-927B-47CA-B521-E9286CA3ED9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678197" y="1900795"/>
                  <a:ext cx="46623" cy="101016"/>
                </a:xfrm>
                <a:custGeom>
                  <a:avLst/>
                  <a:gdLst>
                    <a:gd name="T0" fmla="*/ 11 w 11"/>
                    <a:gd name="T1" fmla="*/ 12 h 24"/>
                    <a:gd name="T2" fmla="*/ 0 w 11"/>
                    <a:gd name="T3" fmla="*/ 0 h 24"/>
                    <a:gd name="T4" fmla="*/ 0 w 11"/>
                    <a:gd name="T5" fmla="*/ 24 h 24"/>
                    <a:gd name="T6" fmla="*/ 11 w 11"/>
                    <a:gd name="T7" fmla="*/ 12 h 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1" h="24">
                      <a:moveTo>
                        <a:pt x="11" y="12"/>
                      </a:moveTo>
                      <a:cubicBezTo>
                        <a:pt x="11" y="6"/>
                        <a:pt x="6" y="1"/>
                        <a:pt x="0" y="0"/>
                      </a:cubicBezTo>
                      <a:cubicBezTo>
                        <a:pt x="0" y="24"/>
                        <a:pt x="0" y="24"/>
                        <a:pt x="0" y="24"/>
                      </a:cubicBezTo>
                      <a:cubicBezTo>
                        <a:pt x="6" y="24"/>
                        <a:pt x="11" y="19"/>
                        <a:pt x="11" y="12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499" name="Freeform 91">
                  <a:extLst>
                    <a:ext uri="{FF2B5EF4-FFF2-40B4-BE49-F238E27FC236}">
                      <a16:creationId xmlns:a16="http://schemas.microsoft.com/office/drawing/2014/main" id="{D189300E-578F-49FF-9C55-F183EC63993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678197" y="2018906"/>
                  <a:ext cx="150746" cy="303047"/>
                </a:xfrm>
                <a:custGeom>
                  <a:avLst/>
                  <a:gdLst>
                    <a:gd name="T0" fmla="*/ 35 w 36"/>
                    <a:gd name="T1" fmla="*/ 24 h 72"/>
                    <a:gd name="T2" fmla="*/ 16 w 36"/>
                    <a:gd name="T3" fmla="*/ 2 h 72"/>
                    <a:gd name="T4" fmla="*/ 14 w 36"/>
                    <a:gd name="T5" fmla="*/ 1 h 72"/>
                    <a:gd name="T6" fmla="*/ 14 w 36"/>
                    <a:gd name="T7" fmla="*/ 0 h 72"/>
                    <a:gd name="T8" fmla="*/ 0 w 36"/>
                    <a:gd name="T9" fmla="*/ 0 h 72"/>
                    <a:gd name="T10" fmla="*/ 0 w 36"/>
                    <a:gd name="T11" fmla="*/ 40 h 72"/>
                    <a:gd name="T12" fmla="*/ 1 w 36"/>
                    <a:gd name="T13" fmla="*/ 40 h 72"/>
                    <a:gd name="T14" fmla="*/ 1 w 36"/>
                    <a:gd name="T15" fmla="*/ 72 h 72"/>
                    <a:gd name="T16" fmla="*/ 14 w 36"/>
                    <a:gd name="T17" fmla="*/ 72 h 72"/>
                    <a:gd name="T18" fmla="*/ 14 w 36"/>
                    <a:gd name="T19" fmla="*/ 14 h 72"/>
                    <a:gd name="T20" fmla="*/ 27 w 36"/>
                    <a:gd name="T21" fmla="*/ 30 h 72"/>
                    <a:gd name="T22" fmla="*/ 31 w 36"/>
                    <a:gd name="T23" fmla="*/ 30 h 72"/>
                    <a:gd name="T24" fmla="*/ 34 w 36"/>
                    <a:gd name="T25" fmla="*/ 28 h 72"/>
                    <a:gd name="T26" fmla="*/ 35 w 36"/>
                    <a:gd name="T27" fmla="*/ 24 h 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36" h="72">
                      <a:moveTo>
                        <a:pt x="35" y="24"/>
                      </a:moveTo>
                      <a:cubicBezTo>
                        <a:pt x="16" y="2"/>
                        <a:pt x="16" y="2"/>
                        <a:pt x="16" y="2"/>
                      </a:cubicBezTo>
                      <a:cubicBezTo>
                        <a:pt x="15" y="1"/>
                        <a:pt x="15" y="1"/>
                        <a:pt x="14" y="1"/>
                      </a:cubicBezTo>
                      <a:cubicBezTo>
                        <a:pt x="14" y="0"/>
                        <a:pt x="14" y="0"/>
                        <a:pt x="14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40"/>
                        <a:pt x="0" y="40"/>
                        <a:pt x="0" y="40"/>
                      </a:cubicBezTo>
                      <a:cubicBezTo>
                        <a:pt x="1" y="40"/>
                        <a:pt x="1" y="40"/>
                        <a:pt x="1" y="40"/>
                      </a:cubicBezTo>
                      <a:cubicBezTo>
                        <a:pt x="1" y="72"/>
                        <a:pt x="1" y="72"/>
                        <a:pt x="1" y="72"/>
                      </a:cubicBezTo>
                      <a:cubicBezTo>
                        <a:pt x="14" y="72"/>
                        <a:pt x="14" y="72"/>
                        <a:pt x="14" y="72"/>
                      </a:cubicBezTo>
                      <a:cubicBezTo>
                        <a:pt x="14" y="14"/>
                        <a:pt x="14" y="14"/>
                        <a:pt x="14" y="14"/>
                      </a:cubicBezTo>
                      <a:cubicBezTo>
                        <a:pt x="27" y="30"/>
                        <a:pt x="27" y="30"/>
                        <a:pt x="27" y="30"/>
                      </a:cubicBezTo>
                      <a:cubicBezTo>
                        <a:pt x="28" y="31"/>
                        <a:pt x="30" y="31"/>
                        <a:pt x="31" y="30"/>
                      </a:cubicBezTo>
                      <a:cubicBezTo>
                        <a:pt x="34" y="28"/>
                        <a:pt x="34" y="28"/>
                        <a:pt x="34" y="28"/>
                      </a:cubicBezTo>
                      <a:cubicBezTo>
                        <a:pt x="36" y="27"/>
                        <a:pt x="36" y="25"/>
                        <a:pt x="35" y="24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</p:grpSp>
          <p:grpSp>
            <p:nvGrpSpPr>
              <p:cNvPr id="495" name="Group 494">
                <a:extLst>
                  <a:ext uri="{FF2B5EF4-FFF2-40B4-BE49-F238E27FC236}">
                    <a16:creationId xmlns:a16="http://schemas.microsoft.com/office/drawing/2014/main" id="{56E86284-D20B-4950-88FA-38231FA2E528}"/>
                  </a:ext>
                </a:extLst>
              </p:cNvPr>
              <p:cNvGrpSpPr/>
              <p:nvPr/>
            </p:nvGrpSpPr>
            <p:grpSpPr>
              <a:xfrm>
                <a:off x="9680380" y="5099406"/>
                <a:ext cx="237010" cy="658800"/>
                <a:chOff x="3525896" y="1900795"/>
                <a:chExt cx="152301" cy="421158"/>
              </a:xfrm>
              <a:solidFill>
                <a:schemeClr val="bg1">
                  <a:lumMod val="85000"/>
                </a:schemeClr>
              </a:solidFill>
            </p:grpSpPr>
            <p:sp>
              <p:nvSpPr>
                <p:cNvPr id="496" name="Freeform 92">
                  <a:extLst>
                    <a:ext uri="{FF2B5EF4-FFF2-40B4-BE49-F238E27FC236}">
                      <a16:creationId xmlns:a16="http://schemas.microsoft.com/office/drawing/2014/main" id="{CBBC6295-B41C-4A2C-B492-B0D8B30BDB2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623803" y="1900795"/>
                  <a:ext cx="54393" cy="101016"/>
                </a:xfrm>
                <a:custGeom>
                  <a:avLst/>
                  <a:gdLst>
                    <a:gd name="T0" fmla="*/ 12 w 13"/>
                    <a:gd name="T1" fmla="*/ 0 h 24"/>
                    <a:gd name="T2" fmla="*/ 0 w 13"/>
                    <a:gd name="T3" fmla="*/ 12 h 24"/>
                    <a:gd name="T4" fmla="*/ 12 w 13"/>
                    <a:gd name="T5" fmla="*/ 24 h 24"/>
                    <a:gd name="T6" fmla="*/ 13 w 13"/>
                    <a:gd name="T7" fmla="*/ 24 h 24"/>
                    <a:gd name="T8" fmla="*/ 13 w 13"/>
                    <a:gd name="T9" fmla="*/ 0 h 24"/>
                    <a:gd name="T10" fmla="*/ 12 w 13"/>
                    <a:gd name="T11" fmla="*/ 0 h 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3" h="24">
                      <a:moveTo>
                        <a:pt x="12" y="0"/>
                      </a:moveTo>
                      <a:cubicBezTo>
                        <a:pt x="6" y="0"/>
                        <a:pt x="0" y="6"/>
                        <a:pt x="0" y="12"/>
                      </a:cubicBezTo>
                      <a:cubicBezTo>
                        <a:pt x="0" y="19"/>
                        <a:pt x="6" y="24"/>
                        <a:pt x="12" y="24"/>
                      </a:cubicBezTo>
                      <a:cubicBezTo>
                        <a:pt x="12" y="24"/>
                        <a:pt x="13" y="24"/>
                        <a:pt x="13" y="24"/>
                      </a:cubicBezTo>
                      <a:cubicBezTo>
                        <a:pt x="13" y="0"/>
                        <a:pt x="13" y="0"/>
                        <a:pt x="13" y="0"/>
                      </a:cubicBezTo>
                      <a:cubicBezTo>
                        <a:pt x="13" y="0"/>
                        <a:pt x="12" y="0"/>
                        <a:pt x="12" y="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497" name="Freeform 93">
                  <a:extLst>
                    <a:ext uri="{FF2B5EF4-FFF2-40B4-BE49-F238E27FC236}">
                      <a16:creationId xmlns:a16="http://schemas.microsoft.com/office/drawing/2014/main" id="{F306FD7D-D990-49BC-BBC3-84BE568DCE1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525896" y="2018906"/>
                  <a:ext cx="152301" cy="303047"/>
                </a:xfrm>
                <a:custGeom>
                  <a:avLst/>
                  <a:gdLst>
                    <a:gd name="T0" fmla="*/ 21 w 36"/>
                    <a:gd name="T1" fmla="*/ 1 h 72"/>
                    <a:gd name="T2" fmla="*/ 19 w 36"/>
                    <a:gd name="T3" fmla="*/ 2 h 72"/>
                    <a:gd name="T4" fmla="*/ 1 w 36"/>
                    <a:gd name="T5" fmla="*/ 24 h 72"/>
                    <a:gd name="T6" fmla="*/ 1 w 36"/>
                    <a:gd name="T7" fmla="*/ 28 h 72"/>
                    <a:gd name="T8" fmla="*/ 4 w 36"/>
                    <a:gd name="T9" fmla="*/ 30 h 72"/>
                    <a:gd name="T10" fmla="*/ 8 w 36"/>
                    <a:gd name="T11" fmla="*/ 30 h 72"/>
                    <a:gd name="T12" fmla="*/ 21 w 36"/>
                    <a:gd name="T13" fmla="*/ 14 h 72"/>
                    <a:gd name="T14" fmla="*/ 21 w 36"/>
                    <a:gd name="T15" fmla="*/ 72 h 72"/>
                    <a:gd name="T16" fmla="*/ 34 w 36"/>
                    <a:gd name="T17" fmla="*/ 72 h 72"/>
                    <a:gd name="T18" fmla="*/ 34 w 36"/>
                    <a:gd name="T19" fmla="*/ 40 h 72"/>
                    <a:gd name="T20" fmla="*/ 36 w 36"/>
                    <a:gd name="T21" fmla="*/ 40 h 72"/>
                    <a:gd name="T22" fmla="*/ 36 w 36"/>
                    <a:gd name="T23" fmla="*/ 0 h 72"/>
                    <a:gd name="T24" fmla="*/ 21 w 36"/>
                    <a:gd name="T25" fmla="*/ 0 h 72"/>
                    <a:gd name="T26" fmla="*/ 21 w 36"/>
                    <a:gd name="T27" fmla="*/ 1 h 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36" h="72">
                      <a:moveTo>
                        <a:pt x="21" y="1"/>
                      </a:moveTo>
                      <a:cubicBezTo>
                        <a:pt x="21" y="1"/>
                        <a:pt x="20" y="1"/>
                        <a:pt x="19" y="2"/>
                      </a:cubicBezTo>
                      <a:cubicBezTo>
                        <a:pt x="1" y="24"/>
                        <a:pt x="1" y="24"/>
                        <a:pt x="1" y="24"/>
                      </a:cubicBezTo>
                      <a:cubicBezTo>
                        <a:pt x="0" y="25"/>
                        <a:pt x="0" y="27"/>
                        <a:pt x="1" y="28"/>
                      </a:cubicBezTo>
                      <a:cubicBezTo>
                        <a:pt x="4" y="30"/>
                        <a:pt x="4" y="30"/>
                        <a:pt x="4" y="30"/>
                      </a:cubicBezTo>
                      <a:cubicBezTo>
                        <a:pt x="5" y="31"/>
                        <a:pt x="7" y="31"/>
                        <a:pt x="8" y="30"/>
                      </a:cubicBezTo>
                      <a:cubicBezTo>
                        <a:pt x="21" y="14"/>
                        <a:pt x="21" y="14"/>
                        <a:pt x="21" y="14"/>
                      </a:cubicBezTo>
                      <a:cubicBezTo>
                        <a:pt x="21" y="72"/>
                        <a:pt x="21" y="72"/>
                        <a:pt x="21" y="72"/>
                      </a:cubicBezTo>
                      <a:cubicBezTo>
                        <a:pt x="34" y="72"/>
                        <a:pt x="34" y="72"/>
                        <a:pt x="34" y="72"/>
                      </a:cubicBezTo>
                      <a:cubicBezTo>
                        <a:pt x="34" y="40"/>
                        <a:pt x="34" y="40"/>
                        <a:pt x="34" y="40"/>
                      </a:cubicBezTo>
                      <a:cubicBezTo>
                        <a:pt x="36" y="40"/>
                        <a:pt x="36" y="40"/>
                        <a:pt x="36" y="40"/>
                      </a:cubicBezTo>
                      <a:cubicBezTo>
                        <a:pt x="36" y="0"/>
                        <a:pt x="36" y="0"/>
                        <a:pt x="36" y="0"/>
                      </a:cubicBezTo>
                      <a:cubicBezTo>
                        <a:pt x="21" y="0"/>
                        <a:pt x="21" y="0"/>
                        <a:pt x="21" y="0"/>
                      </a:cubicBezTo>
                      <a:lnTo>
                        <a:pt x="21" y="1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</p:grpSp>
        </p:grpSp>
      </p:grpSp>
      <p:sp>
        <p:nvSpPr>
          <p:cNvPr id="493" name="TextBox 492">
            <a:extLst>
              <a:ext uri="{FF2B5EF4-FFF2-40B4-BE49-F238E27FC236}">
                <a16:creationId xmlns:a16="http://schemas.microsoft.com/office/drawing/2014/main" id="{4D6C7A3C-7524-427E-961E-EC9AC471E651}"/>
              </a:ext>
            </a:extLst>
          </p:cNvPr>
          <p:cNvSpPr txBox="1"/>
          <p:nvPr/>
        </p:nvSpPr>
        <p:spPr>
          <a:xfrm>
            <a:off x="10181835" y="5152746"/>
            <a:ext cx="1431802" cy="830997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id-ID" sz="4800" b="1" dirty="0">
                <a:solidFill>
                  <a:schemeClr val="accent2"/>
                </a:solidFill>
                <a:latin typeface="+mj-lt"/>
              </a:rPr>
              <a:t>9</a:t>
            </a:r>
            <a:r>
              <a:rPr lang="en-ID" sz="4800" b="1" dirty="0">
                <a:solidFill>
                  <a:schemeClr val="accent2"/>
                </a:solidFill>
                <a:latin typeface="+mj-lt"/>
              </a:rPr>
              <a:t>5%</a:t>
            </a:r>
            <a:endParaRPr lang="id-ID" sz="48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410" name="TextBox 409">
            <a:extLst>
              <a:ext uri="{FF2B5EF4-FFF2-40B4-BE49-F238E27FC236}">
                <a16:creationId xmlns:a16="http://schemas.microsoft.com/office/drawing/2014/main" id="{2FDCAE17-59BD-483C-B865-10555391450B}"/>
              </a:ext>
            </a:extLst>
          </p:cNvPr>
          <p:cNvSpPr txBox="1"/>
          <p:nvPr/>
        </p:nvSpPr>
        <p:spPr>
          <a:xfrm>
            <a:off x="5193977" y="3208970"/>
            <a:ext cx="205199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latin typeface="+mj-lt"/>
              </a:rPr>
              <a:t>Description</a:t>
            </a:r>
          </a:p>
        </p:txBody>
      </p:sp>
      <p:sp>
        <p:nvSpPr>
          <p:cNvPr id="411" name="TextBox 410">
            <a:extLst>
              <a:ext uri="{FF2B5EF4-FFF2-40B4-BE49-F238E27FC236}">
                <a16:creationId xmlns:a16="http://schemas.microsoft.com/office/drawing/2014/main" id="{C7D7F762-9D3D-475D-A048-10E096A71B0C}"/>
              </a:ext>
            </a:extLst>
          </p:cNvPr>
          <p:cNvSpPr txBox="1"/>
          <p:nvPr/>
        </p:nvSpPr>
        <p:spPr>
          <a:xfrm>
            <a:off x="5193977" y="4743511"/>
            <a:ext cx="205199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latin typeface="+mj-lt"/>
              </a:rPr>
              <a:t>Description</a:t>
            </a:r>
          </a:p>
        </p:txBody>
      </p:sp>
    </p:spTree>
    <p:extLst>
      <p:ext uri="{BB962C8B-B14F-4D97-AF65-F5344CB8AC3E}">
        <p14:creationId xmlns:p14="http://schemas.microsoft.com/office/powerpoint/2010/main" val="38423331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000"/>
                            </p:stCondLst>
                            <p:childTnLst>
                              <p:par>
                                <p:cTn id="4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4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500"/>
                            </p:stCondLst>
                            <p:childTnLst>
                              <p:par>
                                <p:cTn id="5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3000"/>
                            </p:stCondLst>
                            <p:childTnLst>
                              <p:par>
                                <p:cTn id="6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3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3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3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3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4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4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4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5" grpId="0"/>
      <p:bldP spid="356" grpId="0"/>
      <p:bldP spid="335" grpId="0"/>
      <p:bldP spid="493" grpId="0"/>
      <p:bldP spid="410" grpId="0"/>
      <p:bldP spid="411" grpId="0"/>
    </p:bldLst>
  </p:timing>
</p:sld>
</file>

<file path=ppt/theme/theme1.xml><?xml version="1.0" encoding="utf-8"?>
<a:theme xmlns:a="http://schemas.openxmlformats.org/drawingml/2006/main" name="Office Theme">
  <a:themeElements>
    <a:clrScheme name="Colors 1">
      <a:dk1>
        <a:srgbClr val="3F3F3F"/>
      </a:dk1>
      <a:lt1>
        <a:sysClr val="window" lastClr="FFFFFF"/>
      </a:lt1>
      <a:dk2>
        <a:srgbClr val="313C41"/>
      </a:dk2>
      <a:lt2>
        <a:srgbClr val="FFFFFF"/>
      </a:lt2>
      <a:accent1>
        <a:srgbClr val="2980B9"/>
      </a:accent1>
      <a:accent2>
        <a:srgbClr val="41B176"/>
      </a:accent2>
      <a:accent3>
        <a:srgbClr val="9BBB59"/>
      </a:accent3>
      <a:accent4>
        <a:srgbClr val="F39C12"/>
      </a:accent4>
      <a:accent5>
        <a:srgbClr val="C0392B"/>
      </a:accent5>
      <a:accent6>
        <a:srgbClr val="954F72"/>
      </a:accent6>
      <a:hlink>
        <a:srgbClr val="0563C1"/>
      </a:hlink>
      <a:folHlink>
        <a:srgbClr val="954F72"/>
      </a:folHlink>
    </a:clrScheme>
    <a:fontScheme name="Custom 11">
      <a:majorFont>
        <a:latin typeface="Poppins"/>
        <a:ea typeface=""/>
        <a:cs typeface=""/>
      </a:majorFont>
      <a:minorFont>
        <a:latin typeface="Open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8689</TotalTime>
  <Words>1202</Words>
  <Application>Microsoft Office PowerPoint</Application>
  <PresentationFormat>Widescreen</PresentationFormat>
  <Paragraphs>288</Paragraphs>
  <Slides>23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9" baseType="lpstr">
      <vt:lpstr>Arial</vt:lpstr>
      <vt:lpstr>Bebas</vt:lpstr>
      <vt:lpstr>Calibri</vt:lpstr>
      <vt:lpstr>Open Sans</vt:lpstr>
      <vt:lpstr>Poppins</vt:lpstr>
      <vt:lpstr>Office Theme</vt:lpstr>
      <vt:lpstr>FUNNEL DIAGRAM</vt:lpstr>
      <vt:lpstr>FUNNEL DIAGRAM</vt:lpstr>
      <vt:lpstr>FUNNEL DIAGRAM</vt:lpstr>
      <vt:lpstr>FUNNEL DIAGRAM</vt:lpstr>
      <vt:lpstr>FUNNEL DIAGRAM</vt:lpstr>
      <vt:lpstr>FUNNEL DIAGRAM</vt:lpstr>
      <vt:lpstr>FUNNEL DIAGRAM</vt:lpstr>
      <vt:lpstr>FUNNEL DIAGRAM</vt:lpstr>
      <vt:lpstr>FUNNEL DIAGRAM</vt:lpstr>
      <vt:lpstr>FUNNEL DIAGRAM</vt:lpstr>
      <vt:lpstr>FUNNEL DIAGRAM</vt:lpstr>
      <vt:lpstr>FUNNEL DIAGRAM</vt:lpstr>
      <vt:lpstr>FUNNEL DIAGRAM</vt:lpstr>
      <vt:lpstr>FUNNEL DIAGRAM</vt:lpstr>
      <vt:lpstr>FUNNEL DIAGRAM</vt:lpstr>
      <vt:lpstr>FUNNEL DIAGRAM</vt:lpstr>
      <vt:lpstr>FUNNEL DIAGRAM</vt:lpstr>
      <vt:lpstr>FUNNEL DIAGRAM</vt:lpstr>
      <vt:lpstr>FUNNEL DIAGRAM</vt:lpstr>
      <vt:lpstr>FUNNEL RIBBON DIAGRAM</vt:lpstr>
      <vt:lpstr>FUNNEL RIBBON</vt:lpstr>
      <vt:lpstr>SALES FUNNEL</vt:lpstr>
      <vt:lpstr>FUNNEL DIAGRAM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CYCLE PROCESS</dc:title>
  <dc:creator>Musedsmh</dc:creator>
  <cp:lastModifiedBy>muse</cp:lastModifiedBy>
  <cp:revision>454</cp:revision>
  <dcterms:created xsi:type="dcterms:W3CDTF">2017-01-31T07:30:01Z</dcterms:created>
  <dcterms:modified xsi:type="dcterms:W3CDTF">2018-01-11T08:05:27Z</dcterms:modified>
</cp:coreProperties>
</file>