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4" d="100"/>
          <a:sy n="104" d="100"/>
        </p:scale>
        <p:origin x="732"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p:spPr>
        <p:txBody>
          <a:bodyPr/>
          <a:lstStyle/>
          <a:p>
            <a:endParaRPr lang="en-US"/>
          </a:p>
        </p:txBody>
      </p:sp>
      <p:sp>
        <p:nvSpPr>
          <p:cNvPr id="2" name="Title 1"/>
          <p:cNvSpPr>
            <a:spLocks noGrp="1"/>
          </p:cNvSpPr>
          <p:nvPr>
            <p:ph type="ctrTitle"/>
          </p:nvPr>
        </p:nvSpPr>
        <p:spPr>
          <a:xfrm>
            <a:off x="1524000" y="2001837"/>
            <a:ext cx="9144000" cy="1508125"/>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516313"/>
            <a:ext cx="9144000" cy="5603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150553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678814" y="2028507"/>
            <a:ext cx="1737360" cy="1737360"/>
          </a:xfrm>
          <a:prstGeom prst="ellipse">
            <a:avLst/>
          </a:prstGeom>
        </p:spPr>
        <p:txBody>
          <a:bodyPr/>
          <a:lstStyle>
            <a:lvl1pPr>
              <a:defRPr sz="1600"/>
            </a:lvl1pPr>
          </a:lstStyle>
          <a:p>
            <a:endParaRPr lang="id-ID"/>
          </a:p>
        </p:txBody>
      </p:sp>
      <p:sp>
        <p:nvSpPr>
          <p:cNvPr id="9" name="Picture Placeholder 9"/>
          <p:cNvSpPr>
            <a:spLocks noGrp="1"/>
          </p:cNvSpPr>
          <p:nvPr>
            <p:ph type="pic" sz="quarter" idx="15"/>
          </p:nvPr>
        </p:nvSpPr>
        <p:spPr>
          <a:xfrm>
            <a:off x="678814" y="4180882"/>
            <a:ext cx="1737360" cy="1737360"/>
          </a:xfrm>
          <a:prstGeom prst="ellipse">
            <a:avLst/>
          </a:prstGeom>
        </p:spPr>
        <p:txBody>
          <a:bodyPr/>
          <a:lstStyle>
            <a:lvl1pPr>
              <a:defRPr sz="1600"/>
            </a:lvl1pPr>
          </a:lstStyle>
          <a:p>
            <a:endParaRPr lang="id-ID"/>
          </a:p>
        </p:txBody>
      </p:sp>
      <p:sp>
        <p:nvSpPr>
          <p:cNvPr id="10" name="Picture Placeholder 9"/>
          <p:cNvSpPr>
            <a:spLocks noGrp="1"/>
          </p:cNvSpPr>
          <p:nvPr>
            <p:ph type="pic" sz="quarter" idx="16"/>
          </p:nvPr>
        </p:nvSpPr>
        <p:spPr>
          <a:xfrm>
            <a:off x="6136005" y="2028507"/>
            <a:ext cx="1737360" cy="1737360"/>
          </a:xfrm>
          <a:prstGeom prst="ellipse">
            <a:avLst/>
          </a:prstGeom>
        </p:spPr>
        <p:txBody>
          <a:bodyPr/>
          <a:lstStyle>
            <a:lvl1pPr>
              <a:defRPr sz="1600"/>
            </a:lvl1pPr>
          </a:lstStyle>
          <a:p>
            <a:endParaRPr lang="id-ID"/>
          </a:p>
        </p:txBody>
      </p:sp>
      <p:sp>
        <p:nvSpPr>
          <p:cNvPr id="11" name="Picture Placeholder 9"/>
          <p:cNvSpPr>
            <a:spLocks noGrp="1"/>
          </p:cNvSpPr>
          <p:nvPr>
            <p:ph type="pic" sz="quarter" idx="17"/>
          </p:nvPr>
        </p:nvSpPr>
        <p:spPr>
          <a:xfrm>
            <a:off x="6136005" y="4180882"/>
            <a:ext cx="1737360" cy="1737360"/>
          </a:xfrm>
          <a:prstGeom prst="ellipse">
            <a:avLst/>
          </a:prstGeom>
        </p:spPr>
        <p:txBody>
          <a:bodyPr/>
          <a:lstStyle>
            <a:lvl1pPr>
              <a:defRPr sz="1600"/>
            </a:lvl1pPr>
          </a:lstStyle>
          <a:p>
            <a:endParaRPr lang="id-ID"/>
          </a:p>
        </p:txBody>
      </p:sp>
    </p:spTree>
    <p:extLst>
      <p:ext uri="{BB962C8B-B14F-4D97-AF65-F5344CB8AC3E}">
        <p14:creationId xmlns:p14="http://schemas.microsoft.com/office/powerpoint/2010/main" val="378981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0"/>
            <a:ext cx="12192000" cy="2447925"/>
          </a:xfrm>
        </p:spPr>
        <p:txBody>
          <a:bodyPr/>
          <a:lstStyle/>
          <a:p>
            <a:endParaRPr lang="en-US"/>
          </a:p>
        </p:txBody>
      </p:sp>
    </p:spTree>
    <p:extLst>
      <p:ext uri="{BB962C8B-B14F-4D97-AF65-F5344CB8AC3E}">
        <p14:creationId xmlns:p14="http://schemas.microsoft.com/office/powerpoint/2010/main" val="197367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3848099"/>
          </a:xfrm>
        </p:spPr>
        <p:txBody>
          <a:bodyPr/>
          <a:lstStyle/>
          <a:p>
            <a:endParaRPr lang="en-US"/>
          </a:p>
        </p:txBody>
      </p:sp>
    </p:spTree>
    <p:extLst>
      <p:ext uri="{BB962C8B-B14F-4D97-AF65-F5344CB8AC3E}">
        <p14:creationId xmlns:p14="http://schemas.microsoft.com/office/powerpoint/2010/main" val="1137062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609600" y="1771650"/>
            <a:ext cx="4943475" cy="2225675"/>
          </a:xfrm>
        </p:spPr>
        <p:txBody>
          <a:bodyPr/>
          <a:lstStyle/>
          <a:p>
            <a:endParaRPr lang="en-US"/>
          </a:p>
        </p:txBody>
      </p:sp>
      <p:sp>
        <p:nvSpPr>
          <p:cNvPr id="9" name="Picture Placeholder 7"/>
          <p:cNvSpPr>
            <a:spLocks noGrp="1"/>
          </p:cNvSpPr>
          <p:nvPr>
            <p:ph type="pic" sz="quarter" idx="15"/>
          </p:nvPr>
        </p:nvSpPr>
        <p:spPr>
          <a:xfrm>
            <a:off x="6627494" y="1771650"/>
            <a:ext cx="4946904" cy="2225675"/>
          </a:xfrm>
        </p:spPr>
        <p:txBody>
          <a:bodyPr/>
          <a:lstStyle/>
          <a:p>
            <a:endParaRPr lang="en-US"/>
          </a:p>
        </p:txBody>
      </p:sp>
    </p:spTree>
    <p:extLst>
      <p:ext uri="{BB962C8B-B14F-4D97-AF65-F5344CB8AC3E}">
        <p14:creationId xmlns:p14="http://schemas.microsoft.com/office/powerpoint/2010/main" val="2523026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4778375" y="1661886"/>
            <a:ext cx="2635250" cy="263525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12192000" cy="3009900"/>
          </a:xfrm>
        </p:spPr>
        <p:txBody>
          <a:bodyPr/>
          <a:lstStyle/>
          <a:p>
            <a:endParaRPr lang="en-US"/>
          </a:p>
        </p:txBody>
      </p:sp>
    </p:spTree>
    <p:extLst>
      <p:ext uri="{BB962C8B-B14F-4D97-AF65-F5344CB8AC3E}">
        <p14:creationId xmlns:p14="http://schemas.microsoft.com/office/powerpoint/2010/main" val="90812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9704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Tree>
    <p:extLst>
      <p:ext uri="{BB962C8B-B14F-4D97-AF65-F5344CB8AC3E}">
        <p14:creationId xmlns:p14="http://schemas.microsoft.com/office/powerpoint/2010/main" val="21491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12192000" cy="3846286"/>
          </a:xfrm>
        </p:spPr>
        <p:txBody>
          <a:bodyPr/>
          <a:lstStyle/>
          <a:p>
            <a:endParaRPr lang="en-US"/>
          </a:p>
        </p:txBody>
      </p:sp>
      <p:sp>
        <p:nvSpPr>
          <p:cNvPr id="11" name="Picture Placeholder 10"/>
          <p:cNvSpPr>
            <a:spLocks noGrp="1"/>
          </p:cNvSpPr>
          <p:nvPr>
            <p:ph type="pic" sz="quarter" idx="14"/>
          </p:nvPr>
        </p:nvSpPr>
        <p:spPr>
          <a:xfrm>
            <a:off x="947058" y="859972"/>
            <a:ext cx="5032828" cy="3129682"/>
          </a:xfrm>
        </p:spPr>
        <p:txBody>
          <a:bodyPr/>
          <a:lstStyle/>
          <a:p>
            <a:endParaRPr lang="en-US"/>
          </a:p>
        </p:txBody>
      </p:sp>
    </p:spTree>
    <p:extLst>
      <p:ext uri="{BB962C8B-B14F-4D97-AF65-F5344CB8AC3E}">
        <p14:creationId xmlns:p14="http://schemas.microsoft.com/office/powerpoint/2010/main" val="19347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9" name="Picture Placeholder 8"/>
          <p:cNvSpPr>
            <a:spLocks noGrp="1"/>
          </p:cNvSpPr>
          <p:nvPr>
            <p:ph type="pic" sz="quarter" idx="14"/>
          </p:nvPr>
        </p:nvSpPr>
        <p:spPr>
          <a:xfrm>
            <a:off x="4762500" y="2238375"/>
            <a:ext cx="2667000" cy="3505200"/>
          </a:xfrm>
        </p:spPr>
        <p:txBody>
          <a:bodyPr/>
          <a:lstStyle/>
          <a:p>
            <a:endParaRPr lang="en-US"/>
          </a:p>
        </p:txBody>
      </p:sp>
    </p:spTree>
    <p:extLst>
      <p:ext uri="{BB962C8B-B14F-4D97-AF65-F5344CB8AC3E}">
        <p14:creationId xmlns:p14="http://schemas.microsoft.com/office/powerpoint/2010/main" val="2211287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14"/>
          <p:cNvSpPr>
            <a:spLocks noGrp="1"/>
          </p:cNvSpPr>
          <p:nvPr>
            <p:ph type="pic" sz="quarter" idx="14"/>
          </p:nvPr>
        </p:nvSpPr>
        <p:spPr>
          <a:xfrm>
            <a:off x="1192213"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9" name="Picture Placeholder 14"/>
          <p:cNvSpPr>
            <a:spLocks noGrp="1"/>
          </p:cNvSpPr>
          <p:nvPr>
            <p:ph type="pic" sz="quarter" idx="15"/>
          </p:nvPr>
        </p:nvSpPr>
        <p:spPr>
          <a:xfrm>
            <a:off x="4630322"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10" name="Picture Placeholder 14"/>
          <p:cNvSpPr>
            <a:spLocks noGrp="1"/>
          </p:cNvSpPr>
          <p:nvPr>
            <p:ph type="pic" sz="quarter" idx="16"/>
          </p:nvPr>
        </p:nvSpPr>
        <p:spPr>
          <a:xfrm>
            <a:off x="8094924" y="1972986"/>
            <a:ext cx="2926080" cy="2926080"/>
          </a:xfrm>
          <a:prstGeom prst="ellipse">
            <a:avLst/>
          </a:prstGeom>
        </p:spPr>
        <p:txBody>
          <a:bodyPr>
            <a:normAutofit/>
          </a:bodyPr>
          <a:lstStyle>
            <a:lvl1pPr>
              <a:defRPr sz="1600">
                <a:solidFill>
                  <a:schemeClr val="tx2"/>
                </a:solidFill>
              </a:defRPr>
            </a:lvl1pPr>
          </a:lstStyle>
          <a:p>
            <a:endParaRPr lang="id-ID"/>
          </a:p>
        </p:txBody>
      </p:sp>
    </p:spTree>
    <p:extLst>
      <p:ext uri="{BB962C8B-B14F-4D97-AF65-F5344CB8AC3E}">
        <p14:creationId xmlns:p14="http://schemas.microsoft.com/office/powerpoint/2010/main" val="415231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2"/>
          <p:cNvSpPr>
            <a:spLocks noGrp="1"/>
          </p:cNvSpPr>
          <p:nvPr>
            <p:ph type="pic" sz="quarter" idx="14"/>
          </p:nvPr>
        </p:nvSpPr>
        <p:spPr>
          <a:xfrm>
            <a:off x="2444559" y="2124022"/>
            <a:ext cx="2112264" cy="2112264"/>
          </a:xfrm>
          <a:prstGeom prst="ellipse">
            <a:avLst/>
          </a:prstGeom>
          <a:ln w="31750">
            <a:solidFill>
              <a:schemeClr val="accent3"/>
            </a:solidFill>
          </a:ln>
        </p:spPr>
        <p:txBody>
          <a:bodyPr>
            <a:normAutofit/>
          </a:bodyPr>
          <a:lstStyle>
            <a:lvl1pPr>
              <a:defRPr sz="1000"/>
            </a:lvl1pPr>
          </a:lstStyle>
          <a:p>
            <a:endParaRPr lang="en-US" dirty="0"/>
          </a:p>
        </p:txBody>
      </p:sp>
      <p:sp>
        <p:nvSpPr>
          <p:cNvPr id="9" name="Picture Placeholder 2"/>
          <p:cNvSpPr>
            <a:spLocks noGrp="1"/>
          </p:cNvSpPr>
          <p:nvPr>
            <p:ph type="pic" sz="quarter" idx="15"/>
          </p:nvPr>
        </p:nvSpPr>
        <p:spPr>
          <a:xfrm>
            <a:off x="7235690" y="1829827"/>
            <a:ext cx="1675330" cy="1676399"/>
          </a:xfrm>
          <a:prstGeom prst="ellipse">
            <a:avLst/>
          </a:prstGeom>
          <a:ln w="31750">
            <a:solidFill>
              <a:schemeClr val="accent6"/>
            </a:solidFill>
          </a:ln>
        </p:spPr>
        <p:txBody>
          <a:bodyPr>
            <a:normAutofit/>
          </a:bodyPr>
          <a:lstStyle>
            <a:lvl1pPr>
              <a:defRPr sz="1000"/>
            </a:lvl1pPr>
          </a:lstStyle>
          <a:p>
            <a:endParaRPr lang="en-US" dirty="0"/>
          </a:p>
        </p:txBody>
      </p:sp>
      <p:sp>
        <p:nvSpPr>
          <p:cNvPr id="10" name="Picture Placeholder 2"/>
          <p:cNvSpPr>
            <a:spLocks noGrp="1"/>
          </p:cNvSpPr>
          <p:nvPr>
            <p:ph type="pic" sz="quarter" idx="16"/>
          </p:nvPr>
        </p:nvSpPr>
        <p:spPr>
          <a:xfrm>
            <a:off x="3745310" y="3470032"/>
            <a:ext cx="1675330" cy="1676399"/>
          </a:xfrm>
          <a:prstGeom prst="ellipse">
            <a:avLst/>
          </a:prstGeom>
          <a:ln w="31750">
            <a:solidFill>
              <a:schemeClr val="accent5"/>
            </a:solidFill>
          </a:ln>
        </p:spPr>
        <p:txBody>
          <a:bodyPr>
            <a:normAutofit/>
          </a:bodyPr>
          <a:lstStyle>
            <a:lvl1pPr>
              <a:defRPr sz="1000"/>
            </a:lvl1pPr>
          </a:lstStyle>
          <a:p>
            <a:endParaRPr lang="en-US" dirty="0"/>
          </a:p>
        </p:txBody>
      </p:sp>
      <p:sp>
        <p:nvSpPr>
          <p:cNvPr id="11" name="Picture Placeholder 2"/>
          <p:cNvSpPr>
            <a:spLocks noGrp="1"/>
          </p:cNvSpPr>
          <p:nvPr>
            <p:ph type="pic" sz="quarter" idx="17"/>
          </p:nvPr>
        </p:nvSpPr>
        <p:spPr>
          <a:xfrm>
            <a:off x="1578569" y="4234222"/>
            <a:ext cx="1675330" cy="1676399"/>
          </a:xfrm>
          <a:prstGeom prst="ellipse">
            <a:avLst/>
          </a:prstGeom>
          <a:ln w="31750">
            <a:solidFill>
              <a:schemeClr val="accent1"/>
            </a:solidFill>
          </a:ln>
        </p:spPr>
        <p:txBody>
          <a:bodyPr>
            <a:normAutofit/>
          </a:bodyPr>
          <a:lstStyle>
            <a:lvl1pPr>
              <a:defRPr sz="1000"/>
            </a:lvl1pPr>
          </a:lstStyle>
          <a:p>
            <a:endParaRPr lang="en-US" dirty="0"/>
          </a:p>
        </p:txBody>
      </p:sp>
      <p:sp>
        <p:nvSpPr>
          <p:cNvPr id="12" name="Picture Placeholder 2"/>
          <p:cNvSpPr>
            <a:spLocks noGrp="1"/>
          </p:cNvSpPr>
          <p:nvPr>
            <p:ph type="pic" sz="quarter" idx="18"/>
          </p:nvPr>
        </p:nvSpPr>
        <p:spPr>
          <a:xfrm>
            <a:off x="6457543" y="3849452"/>
            <a:ext cx="1498058" cy="1498058"/>
          </a:xfrm>
          <a:prstGeom prst="ellipse">
            <a:avLst/>
          </a:prstGeom>
          <a:ln w="31750">
            <a:solidFill>
              <a:schemeClr val="accent4"/>
            </a:solidFill>
          </a:ln>
        </p:spPr>
        <p:txBody>
          <a:bodyPr>
            <a:normAutofit/>
          </a:bodyPr>
          <a:lstStyle>
            <a:lvl1pPr>
              <a:defRPr sz="1000"/>
            </a:lvl1pPr>
          </a:lstStyle>
          <a:p>
            <a:endParaRPr lang="en-US" dirty="0"/>
          </a:p>
        </p:txBody>
      </p:sp>
      <p:sp>
        <p:nvSpPr>
          <p:cNvPr id="13" name="Picture Placeholder 2"/>
          <p:cNvSpPr>
            <a:spLocks noGrp="1"/>
          </p:cNvSpPr>
          <p:nvPr>
            <p:ph type="pic" sz="quarter" idx="19"/>
          </p:nvPr>
        </p:nvSpPr>
        <p:spPr>
          <a:xfrm>
            <a:off x="8589522" y="3006385"/>
            <a:ext cx="2033081" cy="2033081"/>
          </a:xfrm>
          <a:prstGeom prst="ellipse">
            <a:avLst/>
          </a:prstGeom>
          <a:ln w="31750">
            <a:solidFill>
              <a:schemeClr val="accent1"/>
            </a:solidFill>
          </a:ln>
        </p:spPr>
        <p:txBody>
          <a:bodyPr>
            <a:normAutofit/>
          </a:bodyPr>
          <a:lstStyle>
            <a:lvl1pPr>
              <a:defRPr sz="1000"/>
            </a:lvl1pPr>
          </a:lstStyle>
          <a:p>
            <a:endParaRPr lang="en-US" dirty="0"/>
          </a:p>
        </p:txBody>
      </p:sp>
      <p:sp>
        <p:nvSpPr>
          <p:cNvPr id="14" name="Picture Placeholder 2"/>
          <p:cNvSpPr>
            <a:spLocks noGrp="1"/>
          </p:cNvSpPr>
          <p:nvPr>
            <p:ph type="pic" sz="quarter" idx="20"/>
          </p:nvPr>
        </p:nvSpPr>
        <p:spPr>
          <a:xfrm>
            <a:off x="5252529" y="4861127"/>
            <a:ext cx="1070445" cy="1047872"/>
          </a:xfrm>
          <a:prstGeom prst="ellipse">
            <a:avLst/>
          </a:prstGeom>
          <a:ln w="31750">
            <a:solidFill>
              <a:schemeClr val="accent2"/>
            </a:solidFill>
          </a:ln>
        </p:spPr>
        <p:txBody>
          <a:bodyPr>
            <a:normAutofit/>
          </a:bodyPr>
          <a:lstStyle>
            <a:lvl1pPr>
              <a:defRPr sz="1000"/>
            </a:lvl1pPr>
          </a:lstStyle>
          <a:p>
            <a:endParaRPr lang="en-US" dirty="0"/>
          </a:p>
        </p:txBody>
      </p:sp>
    </p:spTree>
    <p:extLst>
      <p:ext uri="{BB962C8B-B14F-4D97-AF65-F5344CB8AC3E}">
        <p14:creationId xmlns:p14="http://schemas.microsoft.com/office/powerpoint/2010/main" val="45741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1975384" y="2597783"/>
            <a:ext cx="2468880" cy="2468880"/>
          </a:xfrm>
          <a:prstGeom prst="ellipse">
            <a:avLst/>
          </a:prstGeom>
          <a:solidFill>
            <a:schemeClr val="bg1">
              <a:lumMod val="75000"/>
            </a:schemeClr>
          </a:solidFill>
          <a:ln w="127000">
            <a:solidFill>
              <a:schemeClr val="bg1"/>
            </a:solidFill>
          </a:ln>
        </p:spPr>
        <p:txBody>
          <a:bodyPr/>
          <a:lstStyle>
            <a:lvl1pPr>
              <a:defRPr sz="1600"/>
            </a:lvl1pPr>
          </a:lstStyle>
          <a:p>
            <a:endParaRPr lang="id-ID"/>
          </a:p>
        </p:txBody>
      </p:sp>
    </p:spTree>
    <p:extLst>
      <p:ext uri="{BB962C8B-B14F-4D97-AF65-F5344CB8AC3E}">
        <p14:creationId xmlns:p14="http://schemas.microsoft.com/office/powerpoint/2010/main" val="357370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2" r:id="rId5"/>
    <p:sldLayoutId id="2147483661" r:id="rId6"/>
    <p:sldLayoutId id="2147483660" r:id="rId7"/>
    <p:sldLayoutId id="2147483659" r:id="rId8"/>
    <p:sldLayoutId id="2147483658" r:id="rId9"/>
    <p:sldLayoutId id="2147483657" r:id="rId10"/>
    <p:sldLayoutId id="2147483656" r:id="rId11"/>
    <p:sldLayoutId id="2147483655" r:id="rId12"/>
    <p:sldLayoutId id="2147483654" r:id="rId13"/>
    <p:sldLayoutId id="214748365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0894" y="4461041"/>
            <a:ext cx="1921683" cy="1921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75446" y="4702309"/>
            <a:ext cx="1565241" cy="1565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312653" y="446138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33129" y="1233142"/>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64406" y="1722286"/>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835779" y="4510988"/>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96"/>
          <p:cNvSpPr>
            <a:spLocks noEditPoints="1"/>
          </p:cNvSpPr>
          <p:nvPr/>
        </p:nvSpPr>
        <p:spPr bwMode="auto">
          <a:xfrm>
            <a:off x="5907665" y="5198710"/>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014537"/>
            <a:ext cx="9144000" cy="1508125"/>
          </a:xfrm>
        </p:spPr>
        <p:txBody>
          <a:bodyPr/>
          <a:lstStyle/>
          <a:p>
            <a:r>
              <a:rPr lang="en-US" b="1" dirty="0">
                <a:solidFill>
                  <a:schemeClr val="bg2"/>
                </a:solidFill>
              </a:rPr>
              <a:t>ICONIC</a:t>
            </a:r>
          </a:p>
        </p:txBody>
      </p:sp>
      <p:sp>
        <p:nvSpPr>
          <p:cNvPr id="3" name="Subtitle 2"/>
          <p:cNvSpPr>
            <a:spLocks noGrp="1"/>
          </p:cNvSpPr>
          <p:nvPr>
            <p:ph type="subTitle" idx="1"/>
          </p:nvPr>
        </p:nvSpPr>
        <p:spPr>
          <a:xfrm>
            <a:off x="1524000" y="3427562"/>
            <a:ext cx="9144000" cy="560387"/>
          </a:xfrm>
        </p:spPr>
        <p:txBody>
          <a:bodyPr/>
          <a:lstStyle/>
          <a:p>
            <a:r>
              <a:rPr lang="en-US" dirty="0">
                <a:solidFill>
                  <a:schemeClr val="bg2"/>
                </a:solidFill>
              </a:rPr>
              <a:t>Colored &amp; multipurpose template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323052" y="1993829"/>
            <a:ext cx="631883" cy="6318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Oval 3"/>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Oval 6"/>
          <p:cNvSpPr/>
          <p:nvPr/>
        </p:nvSpPr>
        <p:spPr>
          <a:xfrm>
            <a:off x="7107176" y="4178942"/>
            <a:ext cx="879724" cy="87972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Oval 10"/>
          <p:cNvSpPr/>
          <p:nvPr/>
        </p:nvSpPr>
        <p:spPr>
          <a:xfrm>
            <a:off x="9747182" y="4178942"/>
            <a:ext cx="879724" cy="8797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Oval 14"/>
          <p:cNvSpPr/>
          <p:nvPr/>
        </p:nvSpPr>
        <p:spPr>
          <a:xfrm>
            <a:off x="4271191" y="1899779"/>
            <a:ext cx="879724" cy="8797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1558232" y="1899779"/>
            <a:ext cx="879724" cy="879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p:cNvSpPr/>
          <p:nvPr/>
        </p:nvSpPr>
        <p:spPr>
          <a:xfrm>
            <a:off x="9747182" y="1899779"/>
            <a:ext cx="879724" cy="87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7107176" y="1899779"/>
            <a:ext cx="879724" cy="8797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p:cNvSpPr/>
          <p:nvPr/>
        </p:nvSpPr>
        <p:spPr>
          <a:xfrm>
            <a:off x="4271191" y="4178942"/>
            <a:ext cx="879724" cy="87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Oval 34"/>
          <p:cNvSpPr/>
          <p:nvPr/>
        </p:nvSpPr>
        <p:spPr>
          <a:xfrm>
            <a:off x="1558232" y="4178942"/>
            <a:ext cx="879724" cy="87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1666913" y="2858521"/>
            <a:ext cx="662361" cy="307777"/>
          </a:xfrm>
          <a:prstGeom prst="rect">
            <a:avLst/>
          </a:prstGeom>
          <a:noFill/>
        </p:spPr>
        <p:txBody>
          <a:bodyPr wrap="none" rtlCol="0">
            <a:spAutoFit/>
          </a:bodyPr>
          <a:lstStyle/>
          <a:p>
            <a:pPr algn="ctr"/>
            <a:r>
              <a:rPr lang="id-ID" sz="1400" dirty="0">
                <a:latin typeface="+mj-lt"/>
              </a:rPr>
              <a:t>CCTV</a:t>
            </a:r>
          </a:p>
        </p:txBody>
      </p:sp>
      <p:sp>
        <p:nvSpPr>
          <p:cNvPr id="39" name="Rectangle 38"/>
          <p:cNvSpPr/>
          <p:nvPr/>
        </p:nvSpPr>
        <p:spPr>
          <a:xfrm>
            <a:off x="90056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0" name="TextBox 39"/>
          <p:cNvSpPr txBox="1"/>
          <p:nvPr/>
        </p:nvSpPr>
        <p:spPr>
          <a:xfrm>
            <a:off x="1509018" y="5101969"/>
            <a:ext cx="978153" cy="307777"/>
          </a:xfrm>
          <a:prstGeom prst="rect">
            <a:avLst/>
          </a:prstGeom>
          <a:noFill/>
        </p:spPr>
        <p:txBody>
          <a:bodyPr wrap="none" rtlCol="0">
            <a:spAutoFit/>
          </a:bodyPr>
          <a:lstStyle/>
          <a:p>
            <a:pPr algn="ctr"/>
            <a:r>
              <a:rPr lang="id-ID" sz="1400" dirty="0">
                <a:latin typeface="+mj-lt"/>
              </a:rPr>
              <a:t>Cleaning</a:t>
            </a:r>
          </a:p>
        </p:txBody>
      </p:sp>
      <p:sp>
        <p:nvSpPr>
          <p:cNvPr id="41" name="Rectangle 40"/>
          <p:cNvSpPr/>
          <p:nvPr/>
        </p:nvSpPr>
        <p:spPr>
          <a:xfrm>
            <a:off x="90056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2" name="TextBox 41"/>
          <p:cNvSpPr txBox="1"/>
          <p:nvPr/>
        </p:nvSpPr>
        <p:spPr>
          <a:xfrm>
            <a:off x="3819624" y="2858521"/>
            <a:ext cx="1782860" cy="307777"/>
          </a:xfrm>
          <a:prstGeom prst="rect">
            <a:avLst/>
          </a:prstGeom>
          <a:noFill/>
        </p:spPr>
        <p:txBody>
          <a:bodyPr wrap="none" rtlCol="0">
            <a:spAutoFit/>
          </a:bodyPr>
          <a:lstStyle/>
          <a:p>
            <a:pPr algn="ctr"/>
            <a:r>
              <a:rPr lang="id-ID" sz="1400" dirty="0">
                <a:latin typeface="+mj-lt"/>
              </a:rPr>
              <a:t>Cloud Computing</a:t>
            </a:r>
          </a:p>
        </p:txBody>
      </p:sp>
      <p:sp>
        <p:nvSpPr>
          <p:cNvPr id="43" name="Rectangle 42"/>
          <p:cNvSpPr/>
          <p:nvPr/>
        </p:nvSpPr>
        <p:spPr>
          <a:xfrm>
            <a:off x="3613521"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4" name="TextBox 43"/>
          <p:cNvSpPr txBox="1"/>
          <p:nvPr/>
        </p:nvSpPr>
        <p:spPr>
          <a:xfrm>
            <a:off x="4134613" y="5101969"/>
            <a:ext cx="1152880" cy="307777"/>
          </a:xfrm>
          <a:prstGeom prst="rect">
            <a:avLst/>
          </a:prstGeom>
          <a:noFill/>
        </p:spPr>
        <p:txBody>
          <a:bodyPr wrap="none" rtlCol="0">
            <a:spAutoFit/>
          </a:bodyPr>
          <a:lstStyle/>
          <a:p>
            <a:pPr algn="ctr"/>
            <a:r>
              <a:rPr lang="id-ID" sz="1400" dirty="0">
                <a:latin typeface="+mj-lt"/>
              </a:rPr>
              <a:t>Illustration</a:t>
            </a:r>
          </a:p>
        </p:txBody>
      </p:sp>
      <p:sp>
        <p:nvSpPr>
          <p:cNvPr id="45" name="Rectangle 44"/>
          <p:cNvSpPr/>
          <p:nvPr/>
        </p:nvSpPr>
        <p:spPr>
          <a:xfrm>
            <a:off x="3613521"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6" name="TextBox 45"/>
          <p:cNvSpPr txBox="1"/>
          <p:nvPr/>
        </p:nvSpPr>
        <p:spPr>
          <a:xfrm>
            <a:off x="9325270" y="2858521"/>
            <a:ext cx="1723549" cy="307777"/>
          </a:xfrm>
          <a:prstGeom prst="rect">
            <a:avLst/>
          </a:prstGeom>
          <a:noFill/>
        </p:spPr>
        <p:txBody>
          <a:bodyPr wrap="none" rtlCol="0">
            <a:spAutoFit/>
          </a:bodyPr>
          <a:lstStyle/>
          <a:p>
            <a:pPr algn="ctr"/>
            <a:r>
              <a:rPr lang="id-ID" sz="1400" dirty="0">
                <a:latin typeface="+mj-lt"/>
              </a:rPr>
              <a:t>Streaming Media</a:t>
            </a:r>
          </a:p>
        </p:txBody>
      </p:sp>
      <p:sp>
        <p:nvSpPr>
          <p:cNvPr id="47" name="Rectangle 46"/>
          <p:cNvSpPr/>
          <p:nvPr/>
        </p:nvSpPr>
        <p:spPr>
          <a:xfrm>
            <a:off x="908951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8" name="TextBox 47"/>
          <p:cNvSpPr txBox="1"/>
          <p:nvPr/>
        </p:nvSpPr>
        <p:spPr>
          <a:xfrm>
            <a:off x="9720410" y="5101969"/>
            <a:ext cx="933269" cy="307777"/>
          </a:xfrm>
          <a:prstGeom prst="rect">
            <a:avLst/>
          </a:prstGeom>
          <a:noFill/>
        </p:spPr>
        <p:txBody>
          <a:bodyPr wrap="none" rtlCol="0">
            <a:spAutoFit/>
          </a:bodyPr>
          <a:lstStyle/>
          <a:p>
            <a:pPr algn="ctr"/>
            <a:r>
              <a:rPr lang="id-ID" sz="1400" dirty="0">
                <a:latin typeface="+mj-lt"/>
              </a:rPr>
              <a:t>Baclinks</a:t>
            </a:r>
          </a:p>
        </p:txBody>
      </p:sp>
      <p:sp>
        <p:nvSpPr>
          <p:cNvPr id="49" name="Rectangle 48"/>
          <p:cNvSpPr/>
          <p:nvPr/>
        </p:nvSpPr>
        <p:spPr>
          <a:xfrm>
            <a:off x="908951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0" name="TextBox 49"/>
          <p:cNvSpPr txBox="1"/>
          <p:nvPr/>
        </p:nvSpPr>
        <p:spPr>
          <a:xfrm>
            <a:off x="6906477" y="2858521"/>
            <a:ext cx="1281121" cy="307777"/>
          </a:xfrm>
          <a:prstGeom prst="rect">
            <a:avLst/>
          </a:prstGeom>
          <a:noFill/>
        </p:spPr>
        <p:txBody>
          <a:bodyPr wrap="none" rtlCol="0">
            <a:spAutoFit/>
          </a:bodyPr>
          <a:lstStyle/>
          <a:p>
            <a:pPr algn="ctr"/>
            <a:r>
              <a:rPr lang="id-ID" sz="1400" dirty="0">
                <a:latin typeface="+mj-lt"/>
              </a:rPr>
              <a:t>Print Design</a:t>
            </a:r>
          </a:p>
        </p:txBody>
      </p:sp>
      <p:sp>
        <p:nvSpPr>
          <p:cNvPr id="51" name="Rectangle 50"/>
          <p:cNvSpPr/>
          <p:nvPr/>
        </p:nvSpPr>
        <p:spPr>
          <a:xfrm>
            <a:off x="6449506"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2" name="TextBox 51"/>
          <p:cNvSpPr txBox="1"/>
          <p:nvPr/>
        </p:nvSpPr>
        <p:spPr>
          <a:xfrm>
            <a:off x="6942546" y="5101969"/>
            <a:ext cx="1208985" cy="307777"/>
          </a:xfrm>
          <a:prstGeom prst="rect">
            <a:avLst/>
          </a:prstGeom>
          <a:noFill/>
        </p:spPr>
        <p:txBody>
          <a:bodyPr wrap="none" rtlCol="0">
            <a:spAutoFit/>
          </a:bodyPr>
          <a:lstStyle/>
          <a:p>
            <a:pPr algn="ctr"/>
            <a:r>
              <a:rPr lang="id-ID" sz="1400" dirty="0">
                <a:latin typeface="+mj-lt"/>
              </a:rPr>
              <a:t>Protections</a:t>
            </a:r>
          </a:p>
        </p:txBody>
      </p:sp>
      <p:sp>
        <p:nvSpPr>
          <p:cNvPr id="53" name="Rectangle 52"/>
          <p:cNvSpPr/>
          <p:nvPr/>
        </p:nvSpPr>
        <p:spPr>
          <a:xfrm>
            <a:off x="6449506"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grpSp>
        <p:nvGrpSpPr>
          <p:cNvPr id="54" name="Group 53"/>
          <p:cNvGrpSpPr/>
          <p:nvPr/>
        </p:nvGrpSpPr>
        <p:grpSpPr>
          <a:xfrm>
            <a:off x="9970862" y="2174412"/>
            <a:ext cx="432364" cy="330459"/>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7349296" y="2128555"/>
            <a:ext cx="395484" cy="422173"/>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6" name="Freeform 22"/>
          <p:cNvSpPr>
            <a:spLocks noEditPoints="1"/>
          </p:cNvSpPr>
          <p:nvPr/>
        </p:nvSpPr>
        <p:spPr bwMode="auto">
          <a:xfrm>
            <a:off x="4499967" y="2187513"/>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3"/>
          <p:cNvSpPr>
            <a:spLocks noEditPoints="1"/>
          </p:cNvSpPr>
          <p:nvPr/>
        </p:nvSpPr>
        <p:spPr bwMode="auto">
          <a:xfrm>
            <a:off x="4509121" y="4361182"/>
            <a:ext cx="403865" cy="515245"/>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7324514" y="4351593"/>
            <a:ext cx="445048" cy="534423"/>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9958607" y="4390998"/>
            <a:ext cx="456875" cy="455613"/>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1696469" y="2106145"/>
            <a:ext cx="603250" cy="466992"/>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1766570" y="4342261"/>
            <a:ext cx="463049" cy="553086"/>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017446" cy="1015663"/>
          </a:xfrm>
          <a:prstGeom prst="rect">
            <a:avLst/>
          </a:prstGeom>
          <a:noFill/>
        </p:spPr>
        <p:txBody>
          <a:bodyPr wrap="none" rtlCol="0">
            <a:spAutoFit/>
          </a:bodyPr>
          <a:lstStyle/>
          <a:p>
            <a:r>
              <a:rPr lang="en-US" sz="6000" b="1" dirty="0">
                <a:solidFill>
                  <a:schemeClr val="bg2"/>
                </a:solidFill>
                <a:latin typeface="+mj-lt"/>
              </a:rPr>
              <a:t>Our Team</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1008156" y="4769545"/>
            <a:ext cx="1133289" cy="92571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678814" y="4098564"/>
            <a:ext cx="1737360" cy="1737360"/>
          </a:xfrm>
        </p:spPr>
      </p:sp>
      <p:sp>
        <p:nvSpPr>
          <p:cNvPr id="6" name="Picture Placeholder 5"/>
          <p:cNvSpPr>
            <a:spLocks noGrp="1"/>
          </p:cNvSpPr>
          <p:nvPr>
            <p:ph type="pic" sz="quarter" idx="14"/>
          </p:nvPr>
        </p:nvSpPr>
        <p:spPr/>
      </p:sp>
      <p:sp>
        <p:nvSpPr>
          <p:cNvPr id="9" name="Picture Placeholder 8"/>
          <p:cNvSpPr>
            <a:spLocks noGrp="1"/>
          </p:cNvSpPr>
          <p:nvPr>
            <p:ph type="pic" sz="quarter" idx="16"/>
          </p:nvPr>
        </p:nvSpPr>
        <p:spPr>
          <a:xfrm>
            <a:off x="6136005" y="1946189"/>
            <a:ext cx="1737360" cy="1737360"/>
          </a:xfrm>
        </p:spPr>
      </p:sp>
      <p:sp>
        <p:nvSpPr>
          <p:cNvPr id="11" name="Picture Placeholder 10"/>
          <p:cNvSpPr>
            <a:spLocks noGrp="1"/>
          </p:cNvSpPr>
          <p:nvPr>
            <p:ph type="pic" sz="quarter" idx="17"/>
          </p:nvPr>
        </p:nvSpPr>
        <p:spPr>
          <a:xfrm>
            <a:off x="6136005" y="4098564"/>
            <a:ext cx="1737360" cy="1737360"/>
          </a:xfrm>
        </p:spPr>
      </p:sp>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5" name="Oval 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Oval 23"/>
          <p:cNvSpPr/>
          <p:nvPr/>
        </p:nvSpPr>
        <p:spPr>
          <a:xfrm>
            <a:off x="386782" y="2194679"/>
            <a:ext cx="584064" cy="584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243" y="5251860"/>
            <a:ext cx="584064" cy="584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880236" y="2883854"/>
            <a:ext cx="584064" cy="584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921965" y="4309840"/>
            <a:ext cx="584064" cy="5840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568863"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29" name="TextBox 23"/>
          <p:cNvSpPr txBox="1"/>
          <p:nvPr/>
        </p:nvSpPr>
        <p:spPr>
          <a:xfrm>
            <a:off x="2568863"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David Naff</a:t>
            </a:r>
          </a:p>
        </p:txBody>
      </p:sp>
      <p:sp>
        <p:nvSpPr>
          <p:cNvPr id="30" name="Rectangle 29"/>
          <p:cNvSpPr/>
          <p:nvPr/>
        </p:nvSpPr>
        <p:spPr>
          <a:xfrm>
            <a:off x="2568863"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1" name="TextBox 23"/>
          <p:cNvSpPr txBox="1"/>
          <p:nvPr/>
        </p:nvSpPr>
        <p:spPr>
          <a:xfrm>
            <a:off x="2568863"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Milla Khun</a:t>
            </a:r>
          </a:p>
        </p:txBody>
      </p:sp>
      <p:sp>
        <p:nvSpPr>
          <p:cNvPr id="32" name="Rectangle 31"/>
          <p:cNvSpPr/>
          <p:nvPr/>
        </p:nvSpPr>
        <p:spPr>
          <a:xfrm>
            <a:off x="8022609"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3" name="TextBox 32"/>
          <p:cNvSpPr txBox="1"/>
          <p:nvPr/>
        </p:nvSpPr>
        <p:spPr>
          <a:xfrm>
            <a:off x="8022608"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Taylor Neils</a:t>
            </a:r>
          </a:p>
        </p:txBody>
      </p:sp>
      <p:sp>
        <p:nvSpPr>
          <p:cNvPr id="34" name="Rectangle 33"/>
          <p:cNvSpPr/>
          <p:nvPr/>
        </p:nvSpPr>
        <p:spPr>
          <a:xfrm>
            <a:off x="8022609"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5" name="TextBox 23"/>
          <p:cNvSpPr txBox="1"/>
          <p:nvPr/>
        </p:nvSpPr>
        <p:spPr>
          <a:xfrm>
            <a:off x="8022608"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Hans Gretel</a:t>
            </a:r>
          </a:p>
        </p:txBody>
      </p:sp>
      <p:sp>
        <p:nvSpPr>
          <p:cNvPr id="36" name="Freeform 30"/>
          <p:cNvSpPr>
            <a:spLocks noEditPoints="1"/>
          </p:cNvSpPr>
          <p:nvPr/>
        </p:nvSpPr>
        <p:spPr bwMode="auto">
          <a:xfrm>
            <a:off x="518477" y="2326374"/>
            <a:ext cx="320675" cy="320675"/>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6011931" y="3029836"/>
            <a:ext cx="320675" cy="29210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97"/>
          <p:cNvSpPr>
            <a:spLocks noEditPoints="1"/>
          </p:cNvSpPr>
          <p:nvPr/>
        </p:nvSpPr>
        <p:spPr bwMode="auto">
          <a:xfrm>
            <a:off x="6051278" y="4441535"/>
            <a:ext cx="325438" cy="320675"/>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107"/>
          <p:cNvSpPr>
            <a:spLocks noEditPoints="1"/>
          </p:cNvSpPr>
          <p:nvPr/>
        </p:nvSpPr>
        <p:spPr bwMode="auto">
          <a:xfrm>
            <a:off x="703938" y="5384348"/>
            <a:ext cx="320675" cy="319088"/>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22595" y="1677277"/>
          <a:ext cx="6464838" cy="4309893"/>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6" name="TextBox 5"/>
          <p:cNvSpPr txBox="1"/>
          <p:nvPr/>
        </p:nvSpPr>
        <p:spPr>
          <a:xfrm>
            <a:off x="6276495" y="2017645"/>
            <a:ext cx="1713931" cy="369332"/>
          </a:xfrm>
          <a:prstGeom prst="rect">
            <a:avLst/>
          </a:prstGeom>
          <a:noFill/>
        </p:spPr>
        <p:txBody>
          <a:bodyPr wrap="none" rtlCol="0">
            <a:spAutoFit/>
          </a:bodyPr>
          <a:lstStyle/>
          <a:p>
            <a:r>
              <a:rPr lang="id-ID" b="1" dirty="0">
                <a:latin typeface="+mj-lt"/>
              </a:rPr>
              <a:t>About </a:t>
            </a:r>
            <a:r>
              <a:rPr lang="en-US" b="1" dirty="0">
                <a:latin typeface="+mj-lt"/>
              </a:rPr>
              <a:t>Taylor</a:t>
            </a:r>
            <a:endParaRPr lang="id-ID" b="1" dirty="0">
              <a:latin typeface="+mj-lt"/>
            </a:endParaRPr>
          </a:p>
        </p:txBody>
      </p:sp>
      <p:sp>
        <p:nvSpPr>
          <p:cNvPr id="7" name="TextBox 6"/>
          <p:cNvSpPr txBox="1"/>
          <p:nvPr/>
        </p:nvSpPr>
        <p:spPr>
          <a:xfrm>
            <a:off x="6276495" y="2461807"/>
            <a:ext cx="3451703" cy="276999"/>
          </a:xfrm>
          <a:prstGeom prst="rect">
            <a:avLst/>
          </a:prstGeom>
          <a:noFill/>
        </p:spPr>
        <p:txBody>
          <a:bodyPr wrap="square" rtlCol="0">
            <a:spAutoFit/>
          </a:bodyPr>
          <a:lstStyle/>
          <a:p>
            <a:r>
              <a:rPr lang="id-ID" sz="1200" dirty="0"/>
              <a:t>Something about me that you should know</a:t>
            </a:r>
            <a:endParaRPr lang="en-US" sz="1200" dirty="0"/>
          </a:p>
        </p:txBody>
      </p:sp>
      <p:sp>
        <p:nvSpPr>
          <p:cNvPr id="9" name="TextBox 34"/>
          <p:cNvSpPr txBox="1"/>
          <p:nvPr/>
        </p:nvSpPr>
        <p:spPr>
          <a:xfrm>
            <a:off x="6276495" y="2778866"/>
            <a:ext cx="461010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a:t>
            </a:r>
            <a:r>
              <a:rPr lang="id-ID" sz="1400" b="1" dirty="0"/>
              <a:t>,</a:t>
            </a:r>
            <a:r>
              <a:rPr lang="id-ID" sz="1400" dirty="0"/>
              <a:t> eaque ipsa quae ab illo inventore veritatis et quasi architecto beatae vitae dicta sunt explicabo. Suitable for all categories </a:t>
            </a:r>
            <a:r>
              <a:rPr lang="id-ID" sz="1400" b="1" dirty="0"/>
              <a:t>business</a:t>
            </a:r>
            <a:r>
              <a:rPr lang="id-ID" sz="1400" dirty="0"/>
              <a:t> and </a:t>
            </a:r>
            <a:r>
              <a:rPr lang="id-ID" sz="1400" b="1" dirty="0"/>
              <a:t>personal presentation.</a:t>
            </a:r>
            <a:endParaRPr lang="id-ID" sz="1400" dirty="0"/>
          </a:p>
        </p:txBody>
      </p:sp>
      <p:sp>
        <p:nvSpPr>
          <p:cNvPr id="12" name="TextBox 11"/>
          <p:cNvSpPr txBox="1"/>
          <p:nvPr/>
        </p:nvSpPr>
        <p:spPr>
          <a:xfrm>
            <a:off x="6291431" y="4384534"/>
            <a:ext cx="1096775" cy="369332"/>
          </a:xfrm>
          <a:prstGeom prst="rect">
            <a:avLst/>
          </a:prstGeom>
          <a:noFill/>
        </p:spPr>
        <p:txBody>
          <a:bodyPr wrap="none" rtlCol="0">
            <a:spAutoFit/>
          </a:bodyPr>
          <a:lstStyle/>
          <a:p>
            <a:r>
              <a:rPr lang="id-ID" b="1" dirty="0">
                <a:latin typeface="+mj-lt"/>
              </a:rPr>
              <a:t>Awards</a:t>
            </a:r>
          </a:p>
        </p:txBody>
      </p:sp>
      <p:grpSp>
        <p:nvGrpSpPr>
          <p:cNvPr id="14" name="Group 13"/>
          <p:cNvGrpSpPr/>
          <p:nvPr/>
        </p:nvGrpSpPr>
        <p:grpSpPr>
          <a:xfrm>
            <a:off x="6393031" y="4927829"/>
            <a:ext cx="265113" cy="369889"/>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Content Placeholder 19"/>
          <p:cNvSpPr txBox="1">
            <a:spLocks/>
          </p:cNvSpPr>
          <p:nvPr/>
        </p:nvSpPr>
        <p:spPr>
          <a:xfrm>
            <a:off x="6694240" y="4916892"/>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Master of HTML5</a:t>
            </a:r>
          </a:p>
        </p:txBody>
      </p:sp>
      <p:sp>
        <p:nvSpPr>
          <p:cNvPr id="22" name="Content Placeholder 19"/>
          <p:cNvSpPr txBox="1">
            <a:spLocks/>
          </p:cNvSpPr>
          <p:nvPr/>
        </p:nvSpPr>
        <p:spPr>
          <a:xfrm>
            <a:off x="6735287" y="5386378"/>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Best Coder 2012</a:t>
            </a:r>
          </a:p>
        </p:txBody>
      </p:sp>
      <p:grpSp>
        <p:nvGrpSpPr>
          <p:cNvPr id="23" name="Group 22"/>
          <p:cNvGrpSpPr/>
          <p:nvPr/>
        </p:nvGrpSpPr>
        <p:grpSpPr>
          <a:xfrm>
            <a:off x="6393031" y="5412180"/>
            <a:ext cx="340159" cy="34015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26" name="Straight Connector 25"/>
          <p:cNvCxnSpPr/>
          <p:nvPr/>
        </p:nvCxnSpPr>
        <p:spPr>
          <a:xfrm>
            <a:off x="6352695" y="2397978"/>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52695" y="4783634"/>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Oval 36"/>
          <p:cNvSpPr/>
          <p:nvPr/>
        </p:nvSpPr>
        <p:spPr>
          <a:xfrm>
            <a:off x="4572735" y="2738806"/>
            <a:ext cx="870518" cy="870518"/>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439143" y="5317080"/>
            <a:ext cx="870518" cy="870518"/>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37949" y="3252066"/>
            <a:ext cx="870518" cy="870518"/>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08343" y="1591289"/>
            <a:ext cx="870518" cy="870518"/>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7"/>
          <p:cNvSpPr>
            <a:spLocks noEditPoints="1"/>
          </p:cNvSpPr>
          <p:nvPr/>
        </p:nvSpPr>
        <p:spPr bwMode="auto">
          <a:xfrm>
            <a:off x="1068263" y="3487015"/>
            <a:ext cx="409890" cy="40062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2783021" y="5555009"/>
            <a:ext cx="182762" cy="394660"/>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4789474" y="2995607"/>
            <a:ext cx="437040" cy="35691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p:cNvSpPr>
            <a:spLocks noEditPoints="1"/>
          </p:cNvSpPr>
          <p:nvPr/>
        </p:nvSpPr>
        <p:spPr bwMode="auto">
          <a:xfrm>
            <a:off x="2118129" y="1821272"/>
            <a:ext cx="450946" cy="410553"/>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362092" cy="1015663"/>
          </a:xfrm>
          <a:prstGeom prst="rect">
            <a:avLst/>
          </a:prstGeom>
          <a:noFill/>
        </p:spPr>
        <p:txBody>
          <a:bodyPr wrap="none" rtlCol="0">
            <a:spAutoFit/>
          </a:bodyPr>
          <a:lstStyle/>
          <a:p>
            <a:r>
              <a:rPr lang="en-US" sz="6000" b="1" dirty="0">
                <a:solidFill>
                  <a:schemeClr val="bg2"/>
                </a:solidFill>
                <a:latin typeface="+mj-lt"/>
              </a:rPr>
              <a:t>Our Works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1059458" y="4717057"/>
            <a:ext cx="1030684" cy="1030686"/>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TextBox 23"/>
          <p:cNvSpPr txBox="1"/>
          <p:nvPr/>
        </p:nvSpPr>
        <p:spPr>
          <a:xfrm>
            <a:off x="1192213"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1" name="TextBox 23"/>
          <p:cNvSpPr txBox="1"/>
          <p:nvPr/>
        </p:nvSpPr>
        <p:spPr>
          <a:xfrm>
            <a:off x="1192213"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2" name="TextBox 23"/>
          <p:cNvSpPr txBox="1"/>
          <p:nvPr/>
        </p:nvSpPr>
        <p:spPr>
          <a:xfrm>
            <a:off x="4631641"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3" name="TextBox 23"/>
          <p:cNvSpPr txBox="1"/>
          <p:nvPr/>
        </p:nvSpPr>
        <p:spPr>
          <a:xfrm>
            <a:off x="4631641"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4" name="TextBox 23"/>
          <p:cNvSpPr txBox="1"/>
          <p:nvPr/>
        </p:nvSpPr>
        <p:spPr>
          <a:xfrm>
            <a:off x="8094924"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5" name="TextBox 23"/>
          <p:cNvSpPr txBox="1"/>
          <p:nvPr/>
        </p:nvSpPr>
        <p:spPr>
          <a:xfrm>
            <a:off x="8094924"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6" name="Oval 15"/>
          <p:cNvSpPr/>
          <p:nvPr/>
        </p:nvSpPr>
        <p:spPr>
          <a:xfrm>
            <a:off x="1192213" y="1951796"/>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220" y="1951796"/>
            <a:ext cx="857113" cy="8571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266987" y="1951796"/>
            <a:ext cx="857113" cy="8571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2"/>
          <p:cNvSpPr>
            <a:spLocks noEditPoints="1"/>
          </p:cNvSpPr>
          <p:nvPr/>
        </p:nvSpPr>
        <p:spPr bwMode="auto">
          <a:xfrm>
            <a:off x="8489923" y="2208285"/>
            <a:ext cx="411241" cy="34413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p:cNvSpPr>
          <p:nvPr/>
        </p:nvSpPr>
        <p:spPr bwMode="auto">
          <a:xfrm>
            <a:off x="4953608" y="2189787"/>
            <a:ext cx="398337" cy="381130"/>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5"/>
          <p:cNvSpPr>
            <a:spLocks noEditPoints="1"/>
          </p:cNvSpPr>
          <p:nvPr/>
        </p:nvSpPr>
        <p:spPr bwMode="auto">
          <a:xfrm>
            <a:off x="1425473" y="2200972"/>
            <a:ext cx="390593" cy="35876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749036" y="1992435"/>
            <a:ext cx="2731532" cy="2731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63260" y="2943594"/>
            <a:ext cx="1903084" cy="707886"/>
          </a:xfrm>
          <a:prstGeom prst="rect">
            <a:avLst/>
          </a:prstGeom>
          <a:noFill/>
        </p:spPr>
        <p:txBody>
          <a:bodyPr wrap="square" rtlCol="0">
            <a:spAutoFit/>
          </a:bodyPr>
          <a:lstStyle/>
          <a:p>
            <a:pPr algn="ctr"/>
            <a:r>
              <a:rPr lang="en-US" sz="4000" b="1" dirty="0">
                <a:solidFill>
                  <a:schemeClr val="bg2"/>
                </a:solidFill>
                <a:latin typeface="+mj-lt"/>
                <a:ea typeface="Roboto Light" panose="02000000000000000000" pitchFamily="2" charset="0"/>
              </a:rPr>
              <a:t>$27M</a:t>
            </a:r>
            <a:endParaRPr lang="id-ID" sz="4000" b="1" dirty="0">
              <a:solidFill>
                <a:schemeClr val="bg2"/>
              </a:solidFill>
              <a:latin typeface="+mj-lt"/>
              <a:ea typeface="Roboto Light" panose="02000000000000000000" pitchFamily="2" charset="0"/>
            </a:endParaRPr>
          </a:p>
        </p:txBody>
      </p:sp>
      <p:sp>
        <p:nvSpPr>
          <p:cNvPr id="19" name="TextBox 18"/>
          <p:cNvSpPr txBox="1"/>
          <p:nvPr/>
        </p:nvSpPr>
        <p:spPr>
          <a:xfrm>
            <a:off x="4946921" y="3578830"/>
            <a:ext cx="2335762" cy="369332"/>
          </a:xfrm>
          <a:prstGeom prst="rect">
            <a:avLst/>
          </a:prstGeom>
          <a:noFill/>
        </p:spPr>
        <p:txBody>
          <a:bodyPr wrap="squar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4637659" y="2588745"/>
            <a:ext cx="312907" cy="312907"/>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940992" y="4124526"/>
            <a:ext cx="312907" cy="312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8186" y="4710995"/>
            <a:ext cx="160507" cy="1605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03464" y="2314575"/>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091445" y="3681920"/>
            <a:ext cx="269132" cy="26913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796715" y="4032087"/>
            <a:ext cx="385054" cy="3850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515580" y="4723966"/>
            <a:ext cx="160507" cy="1605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415396" y="5124411"/>
            <a:ext cx="269132" cy="26913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58387" y="3820306"/>
            <a:ext cx="160507" cy="160507"/>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046874" y="2121818"/>
            <a:ext cx="312907" cy="3129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042669" y="2179722"/>
            <a:ext cx="735737" cy="7357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16107" y="4954617"/>
            <a:ext cx="794913" cy="7949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379473" y="4965543"/>
            <a:ext cx="783987" cy="7839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a:xfrm>
            <a:off x="1323555" y="294277"/>
            <a:ext cx="10058400" cy="942975"/>
          </a:xfrm>
        </p:spPr>
        <p:txBody>
          <a:bodyPr/>
          <a:lstStyle/>
          <a:p>
            <a:r>
              <a:rPr lang="en-US" dirty="0"/>
              <a:t>Portfolio</a:t>
            </a:r>
          </a:p>
        </p:txBody>
      </p:sp>
      <p:sp>
        <p:nvSpPr>
          <p:cNvPr id="9" name="Text Placeholder 8"/>
          <p:cNvSpPr>
            <a:spLocks noGrp="1"/>
          </p:cNvSpPr>
          <p:nvPr>
            <p:ph type="body" sz="quarter" idx="13"/>
          </p:nvPr>
        </p:nvSpPr>
        <p:spPr>
          <a:xfrm>
            <a:off x="1422400" y="1041400"/>
            <a:ext cx="10083800" cy="596900"/>
          </a:xfrm>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732008" y="2543119"/>
            <a:ext cx="400024" cy="400024"/>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Freeform 113"/>
          <p:cNvSpPr>
            <a:spLocks noEditPoints="1"/>
          </p:cNvSpPr>
          <p:nvPr/>
        </p:nvSpPr>
        <p:spPr bwMode="auto">
          <a:xfrm>
            <a:off x="8307610" y="5152061"/>
            <a:ext cx="411906" cy="40002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4" name="Group 43"/>
          <p:cNvGrpSpPr/>
          <p:nvPr/>
        </p:nvGrpSpPr>
        <p:grpSpPr>
          <a:xfrm>
            <a:off x="3634164" y="5157524"/>
            <a:ext cx="274604" cy="400024"/>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9210525" y="2379263"/>
            <a:ext cx="400024" cy="336654"/>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Picture Placeholder 2"/>
          <p:cNvSpPr>
            <a:spLocks noGrp="1"/>
          </p:cNvSpPr>
          <p:nvPr>
            <p:ph type="pic" sz="quarter" idx="17"/>
          </p:nvPr>
        </p:nvSpPr>
        <p:spPr/>
      </p:sp>
      <p:sp>
        <p:nvSpPr>
          <p:cNvPr id="8" name="Picture Placeholder 7"/>
          <p:cNvSpPr>
            <a:spLocks noGrp="1"/>
          </p:cNvSpPr>
          <p:nvPr>
            <p:ph type="pic" sz="quarter" idx="14"/>
          </p:nvPr>
        </p:nvSpPr>
        <p:spPr/>
      </p:sp>
      <p:sp>
        <p:nvSpPr>
          <p:cNvPr id="11" name="Picture Placeholder 10"/>
          <p:cNvSpPr>
            <a:spLocks noGrp="1"/>
          </p:cNvSpPr>
          <p:nvPr>
            <p:ph type="pic" sz="quarter" idx="16"/>
          </p:nvPr>
        </p:nvSpPr>
        <p:spPr/>
      </p:sp>
      <p:sp>
        <p:nvSpPr>
          <p:cNvPr id="13" name="Picture Placeholder 12"/>
          <p:cNvSpPr>
            <a:spLocks noGrp="1"/>
          </p:cNvSpPr>
          <p:nvPr>
            <p:ph type="pic" sz="quarter" idx="15"/>
          </p:nvPr>
        </p:nvSpPr>
        <p:spPr/>
      </p:sp>
      <p:sp>
        <p:nvSpPr>
          <p:cNvPr id="15" name="Picture Placeholder 14"/>
          <p:cNvSpPr>
            <a:spLocks noGrp="1"/>
          </p:cNvSpPr>
          <p:nvPr>
            <p:ph type="pic" sz="quarter" idx="19"/>
          </p:nvPr>
        </p:nvSpPr>
        <p:spPr/>
      </p:sp>
      <p:sp>
        <p:nvSpPr>
          <p:cNvPr id="51" name="Picture Placeholder 50"/>
          <p:cNvSpPr>
            <a:spLocks noGrp="1"/>
          </p:cNvSpPr>
          <p:nvPr>
            <p:ph type="pic" sz="quarter" idx="18"/>
          </p:nvPr>
        </p:nvSpPr>
        <p:spPr/>
      </p:sp>
      <p:sp>
        <p:nvSpPr>
          <p:cNvPr id="53" name="Picture Placeholder 52"/>
          <p:cNvSpPr>
            <a:spLocks noGrp="1"/>
          </p:cNvSpPr>
          <p:nvPr>
            <p:ph type="pic" sz="quarter" idx="20"/>
          </p:nvPr>
        </p:nvSpPr>
        <p:spPr/>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3226" y="1406026"/>
            <a:ext cx="4416340" cy="5608051"/>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8"/>
          <p:cNvSpPr/>
          <p:nvPr/>
        </p:nvSpPr>
        <p:spPr>
          <a:xfrm>
            <a:off x="8109422" y="4877437"/>
            <a:ext cx="822960" cy="82296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0" name="Oval 9"/>
          <p:cNvSpPr/>
          <p:nvPr/>
        </p:nvSpPr>
        <p:spPr>
          <a:xfrm>
            <a:off x="3260830" y="4877437"/>
            <a:ext cx="822960" cy="82296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1" name="Oval 10"/>
          <p:cNvSpPr/>
          <p:nvPr/>
        </p:nvSpPr>
        <p:spPr>
          <a:xfrm>
            <a:off x="8109422" y="3464146"/>
            <a:ext cx="822960" cy="82296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2" name="Oval 11"/>
          <p:cNvSpPr/>
          <p:nvPr/>
        </p:nvSpPr>
        <p:spPr>
          <a:xfrm>
            <a:off x="3260830" y="3464146"/>
            <a:ext cx="822960" cy="82296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3" name="Oval 12"/>
          <p:cNvSpPr/>
          <p:nvPr/>
        </p:nvSpPr>
        <p:spPr>
          <a:xfrm>
            <a:off x="8109422" y="2040831"/>
            <a:ext cx="822960" cy="82296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4" name="Group 13"/>
          <p:cNvGrpSpPr/>
          <p:nvPr/>
        </p:nvGrpSpPr>
        <p:grpSpPr>
          <a:xfrm>
            <a:off x="9099813" y="3518294"/>
            <a:ext cx="2645147" cy="895090"/>
            <a:chOff x="9022758" y="3372396"/>
            <a:chExt cx="2140153" cy="895090"/>
          </a:xfrm>
        </p:grpSpPr>
        <p:sp>
          <p:nvSpPr>
            <p:cNvPr id="15" name="Rectangle 14"/>
            <p:cNvSpPr/>
            <p:nvPr/>
          </p:nvSpPr>
          <p:spPr>
            <a:xfrm>
              <a:off x="9022758" y="3621155"/>
              <a:ext cx="2140153"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6" name="TextBox 15"/>
            <p:cNvSpPr txBox="1"/>
            <p:nvPr/>
          </p:nvSpPr>
          <p:spPr>
            <a:xfrm>
              <a:off x="9022758" y="3372396"/>
              <a:ext cx="2045397" cy="338554"/>
            </a:xfrm>
            <a:prstGeom prst="rect">
              <a:avLst/>
            </a:prstGeom>
            <a:noFill/>
          </p:spPr>
          <p:txBody>
            <a:bodyPr wrap="square" rtlCol="0">
              <a:spAutoFit/>
            </a:bodyPr>
            <a:lstStyle/>
            <a:p>
              <a:r>
                <a:rPr lang="id-ID" sz="1600" dirty="0">
                  <a:latin typeface="+mj-lt"/>
                </a:rPr>
                <a:t>Customizable</a:t>
              </a:r>
              <a:endParaRPr lang="en-US" sz="1600" dirty="0">
                <a:latin typeface="+mj-lt"/>
              </a:endParaRPr>
            </a:p>
          </p:txBody>
        </p:sp>
      </p:grpSp>
      <p:grpSp>
        <p:nvGrpSpPr>
          <p:cNvPr id="17" name="Group 16"/>
          <p:cNvGrpSpPr/>
          <p:nvPr/>
        </p:nvGrpSpPr>
        <p:grpSpPr>
          <a:xfrm>
            <a:off x="8361197" y="3706304"/>
            <a:ext cx="335491" cy="334405"/>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 name="Group 20"/>
          <p:cNvGrpSpPr/>
          <p:nvPr/>
        </p:nvGrpSpPr>
        <p:grpSpPr>
          <a:xfrm>
            <a:off x="9099812" y="2019353"/>
            <a:ext cx="2528032" cy="895090"/>
            <a:chOff x="9022758" y="1941689"/>
            <a:chExt cx="2045397" cy="895090"/>
          </a:xfrm>
        </p:grpSpPr>
        <p:sp>
          <p:nvSpPr>
            <p:cNvPr id="22" name="Rectangle 21"/>
            <p:cNvSpPr/>
            <p:nvPr/>
          </p:nvSpPr>
          <p:spPr>
            <a:xfrm>
              <a:off x="9022759" y="2190448"/>
              <a:ext cx="2045395"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23" name="TextBox 22"/>
            <p:cNvSpPr txBox="1"/>
            <p:nvPr/>
          </p:nvSpPr>
          <p:spPr>
            <a:xfrm>
              <a:off x="9022758" y="1941689"/>
              <a:ext cx="2045397" cy="338554"/>
            </a:xfrm>
            <a:prstGeom prst="rect">
              <a:avLst/>
            </a:prstGeom>
            <a:noFill/>
          </p:spPr>
          <p:txBody>
            <a:bodyPr wrap="square" rtlCol="0">
              <a:spAutoFit/>
            </a:bodyPr>
            <a:lstStyle/>
            <a:p>
              <a:r>
                <a:rPr lang="id-ID" sz="1600" dirty="0">
                  <a:latin typeface="+mj-lt"/>
                </a:rPr>
                <a:t>Maps</a:t>
              </a:r>
              <a:endParaRPr lang="en-US" sz="1600" dirty="0">
                <a:latin typeface="+mj-lt"/>
              </a:endParaRPr>
            </a:p>
          </p:txBody>
        </p:sp>
      </p:grpSp>
      <p:grpSp>
        <p:nvGrpSpPr>
          <p:cNvPr id="24" name="Group 23"/>
          <p:cNvGrpSpPr/>
          <p:nvPr/>
        </p:nvGrpSpPr>
        <p:grpSpPr>
          <a:xfrm>
            <a:off x="8339901" y="2263880"/>
            <a:ext cx="378083" cy="376863"/>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705936" y="2004766"/>
            <a:ext cx="2437264" cy="895090"/>
            <a:chOff x="1178372" y="1941689"/>
            <a:chExt cx="2063805" cy="895090"/>
          </a:xfrm>
        </p:grpSpPr>
        <p:sp>
          <p:nvSpPr>
            <p:cNvPr id="29" name="Rectangle 28"/>
            <p:cNvSpPr/>
            <p:nvPr/>
          </p:nvSpPr>
          <p:spPr>
            <a:xfrm>
              <a:off x="1178372" y="2190448"/>
              <a:ext cx="2063804"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0" name="TextBox 29"/>
            <p:cNvSpPr txBox="1"/>
            <p:nvPr/>
          </p:nvSpPr>
          <p:spPr>
            <a:xfrm>
              <a:off x="1196780" y="1941689"/>
              <a:ext cx="2045397" cy="338554"/>
            </a:xfrm>
            <a:prstGeom prst="rect">
              <a:avLst/>
            </a:prstGeom>
            <a:noFill/>
          </p:spPr>
          <p:txBody>
            <a:bodyPr wrap="square" rtlCol="0">
              <a:spAutoFit/>
            </a:bodyPr>
            <a:lstStyle/>
            <a:p>
              <a:pPr algn="r"/>
              <a:r>
                <a:rPr lang="id-ID" sz="1600" dirty="0">
                  <a:latin typeface="+mj-lt"/>
                </a:rPr>
                <a:t>Fast Response</a:t>
              </a:r>
              <a:endParaRPr lang="en-US" sz="1600" dirty="0">
                <a:latin typeface="+mj-lt"/>
              </a:endParaRPr>
            </a:p>
          </p:txBody>
        </p:sp>
      </p:grpSp>
      <p:sp>
        <p:nvSpPr>
          <p:cNvPr id="31" name="Oval 30"/>
          <p:cNvSpPr/>
          <p:nvPr/>
        </p:nvSpPr>
        <p:spPr>
          <a:xfrm>
            <a:off x="3260830" y="2040831"/>
            <a:ext cx="822960" cy="82296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Freeform 11"/>
          <p:cNvSpPr>
            <a:spLocks noEditPoints="1"/>
          </p:cNvSpPr>
          <p:nvPr/>
        </p:nvSpPr>
        <p:spPr bwMode="auto">
          <a:xfrm>
            <a:off x="3545413" y="2226092"/>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596398" y="3440548"/>
            <a:ext cx="2546801" cy="895090"/>
            <a:chOff x="1085619" y="3372396"/>
            <a:chExt cx="2156558" cy="895090"/>
          </a:xfrm>
        </p:grpSpPr>
        <p:sp>
          <p:nvSpPr>
            <p:cNvPr id="34" name="Rectangle 33"/>
            <p:cNvSpPr/>
            <p:nvPr/>
          </p:nvSpPr>
          <p:spPr>
            <a:xfrm>
              <a:off x="1085619" y="3621155"/>
              <a:ext cx="2156558"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5" name="TextBox 34"/>
            <p:cNvSpPr txBox="1"/>
            <p:nvPr/>
          </p:nvSpPr>
          <p:spPr>
            <a:xfrm>
              <a:off x="1196780" y="3372396"/>
              <a:ext cx="2045397" cy="338554"/>
            </a:xfrm>
            <a:prstGeom prst="rect">
              <a:avLst/>
            </a:prstGeom>
            <a:noFill/>
          </p:spPr>
          <p:txBody>
            <a:bodyPr wrap="square" rtlCol="0">
              <a:spAutoFit/>
            </a:bodyPr>
            <a:lstStyle/>
            <a:p>
              <a:pPr algn="r"/>
              <a:r>
                <a:rPr lang="id-ID" sz="1600" dirty="0">
                  <a:latin typeface="+mj-lt"/>
                </a:rPr>
                <a:t>Full Support</a:t>
              </a:r>
              <a:endParaRPr lang="en-US" sz="1600" dirty="0">
                <a:latin typeface="+mj-lt"/>
              </a:endParaRPr>
            </a:p>
          </p:txBody>
        </p:sp>
      </p:grpSp>
      <p:sp>
        <p:nvSpPr>
          <p:cNvPr id="36" name="Freeform 12"/>
          <p:cNvSpPr>
            <a:spLocks noEditPoints="1"/>
          </p:cNvSpPr>
          <p:nvPr/>
        </p:nvSpPr>
        <p:spPr bwMode="auto">
          <a:xfrm>
            <a:off x="3470006" y="366236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9099811" y="4834172"/>
            <a:ext cx="2528033" cy="905250"/>
            <a:chOff x="9022758" y="4811668"/>
            <a:chExt cx="2045398" cy="905250"/>
          </a:xfrm>
        </p:grpSpPr>
        <p:sp>
          <p:nvSpPr>
            <p:cNvPr id="38" name="Rectangle 37"/>
            <p:cNvSpPr/>
            <p:nvPr/>
          </p:nvSpPr>
          <p:spPr>
            <a:xfrm>
              <a:off x="9022759" y="5070587"/>
              <a:ext cx="2045397"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39" name="TextBox 38"/>
            <p:cNvSpPr txBox="1"/>
            <p:nvPr/>
          </p:nvSpPr>
          <p:spPr>
            <a:xfrm>
              <a:off x="9022758" y="4811668"/>
              <a:ext cx="2045397" cy="338554"/>
            </a:xfrm>
            <a:prstGeom prst="rect">
              <a:avLst/>
            </a:prstGeom>
            <a:noFill/>
          </p:spPr>
          <p:txBody>
            <a:bodyPr wrap="square" rtlCol="0">
              <a:spAutoFit/>
            </a:bodyPr>
            <a:lstStyle/>
            <a:p>
              <a:r>
                <a:rPr lang="id-ID" sz="1600" dirty="0">
                  <a:latin typeface="+mj-lt"/>
                </a:rPr>
                <a:t>Good Signal</a:t>
              </a:r>
              <a:endParaRPr lang="en-US" sz="1600" dirty="0">
                <a:latin typeface="+mj-lt"/>
              </a:endParaRPr>
            </a:p>
          </p:txBody>
        </p:sp>
      </p:grpSp>
      <p:grpSp>
        <p:nvGrpSpPr>
          <p:cNvPr id="40" name="Group 39"/>
          <p:cNvGrpSpPr/>
          <p:nvPr/>
        </p:nvGrpSpPr>
        <p:grpSpPr>
          <a:xfrm>
            <a:off x="596398" y="4848759"/>
            <a:ext cx="2546804" cy="905250"/>
            <a:chOff x="1085617" y="4811668"/>
            <a:chExt cx="2156560" cy="905250"/>
          </a:xfrm>
        </p:grpSpPr>
        <p:sp>
          <p:nvSpPr>
            <p:cNvPr id="41" name="Rectangle 40"/>
            <p:cNvSpPr/>
            <p:nvPr/>
          </p:nvSpPr>
          <p:spPr>
            <a:xfrm>
              <a:off x="1085617" y="5070587"/>
              <a:ext cx="2156560"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42" name="TextBox 41"/>
            <p:cNvSpPr txBox="1"/>
            <p:nvPr/>
          </p:nvSpPr>
          <p:spPr>
            <a:xfrm>
              <a:off x="1196780" y="4811668"/>
              <a:ext cx="2045397" cy="338554"/>
            </a:xfrm>
            <a:prstGeom prst="rect">
              <a:avLst/>
            </a:prstGeom>
            <a:noFill/>
          </p:spPr>
          <p:txBody>
            <a:bodyPr wrap="square" rtlCol="0">
              <a:spAutoFit/>
            </a:bodyPr>
            <a:lstStyle/>
            <a:p>
              <a:pPr algn="r"/>
              <a:r>
                <a:rPr lang="id-ID" sz="1600" dirty="0">
                  <a:latin typeface="+mj-lt"/>
                </a:rPr>
                <a:t>Save Energy</a:t>
              </a:r>
              <a:endParaRPr lang="en-US" sz="1600" dirty="0">
                <a:latin typeface="+mj-lt"/>
              </a:endParaRPr>
            </a:p>
          </p:txBody>
        </p:sp>
      </p:grpSp>
      <p:grpSp>
        <p:nvGrpSpPr>
          <p:cNvPr id="43" name="Group 42"/>
          <p:cNvGrpSpPr/>
          <p:nvPr/>
        </p:nvGrpSpPr>
        <p:grpSpPr>
          <a:xfrm>
            <a:off x="8340030" y="5129634"/>
            <a:ext cx="377825" cy="314326"/>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p:nvPr/>
        </p:nvGrpSpPr>
        <p:grpSpPr>
          <a:xfrm>
            <a:off x="3464450" y="5131222"/>
            <a:ext cx="431800" cy="311150"/>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Picture Placeholder 55"/>
          <p:cNvSpPr>
            <a:spLocks noGrp="1"/>
          </p:cNvSpPr>
          <p:nvPr>
            <p:ph type="pic" sz="quarter" idx="14"/>
          </p:nvPr>
        </p:nvSpPr>
        <p:spPr/>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p:sp>
      <p:sp>
        <p:nvSpPr>
          <p:cNvPr id="10" name="Rectangle 9"/>
          <p:cNvSpPr/>
          <p:nvPr/>
        </p:nvSpPr>
        <p:spPr>
          <a:xfrm>
            <a:off x="0" y="0"/>
            <a:ext cx="12192000" cy="3846286"/>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7239" y="1770074"/>
            <a:ext cx="5274862" cy="1569660"/>
          </a:xfrm>
          <a:prstGeom prst="rect">
            <a:avLst/>
          </a:prstGeom>
          <a:noFill/>
        </p:spPr>
        <p:txBody>
          <a:bodyPr wrap="square" rtlCol="0">
            <a:spAutoFit/>
          </a:bodyPr>
          <a:lstStyle/>
          <a:p>
            <a:pPr algn="just">
              <a:lnSpc>
                <a:spcPct val="150000"/>
              </a:lnSpc>
            </a:pPr>
            <a:r>
              <a:rPr lang="id-ID" sz="1600" dirty="0">
                <a:solidFill>
                  <a:schemeClr val="bg2"/>
                </a:solidFill>
              </a:rPr>
              <a:t>For every 6 emails received, we get 3 Phone calls. Suitable for all categories business and personal presentation</a:t>
            </a:r>
            <a:r>
              <a:rPr lang="id-ID" sz="1600" b="1" dirty="0">
                <a:solidFill>
                  <a:schemeClr val="bg2"/>
                </a:solidFill>
              </a:rPr>
              <a:t>, </a:t>
            </a:r>
            <a:r>
              <a:rPr lang="id-ID" sz="1600" dirty="0">
                <a:solidFill>
                  <a:schemeClr val="bg2"/>
                </a:solidFill>
              </a:rPr>
              <a:t>Suitable for all categories business and personal presentation</a:t>
            </a:r>
            <a:r>
              <a:rPr lang="id-ID" sz="1600" b="1" dirty="0">
                <a:solidFill>
                  <a:schemeClr val="bg2"/>
                </a:solidFill>
              </a:rPr>
              <a:t>,</a:t>
            </a:r>
            <a:r>
              <a:rPr lang="id-ID" sz="1600" dirty="0">
                <a:solidFill>
                  <a:schemeClr val="bg2"/>
                </a:solidFill>
              </a:rPr>
              <a:t> eaque ipsa quae ab illo inventore veritatis</a:t>
            </a:r>
            <a:r>
              <a:rPr lang="en-US" sz="1600" dirty="0">
                <a:solidFill>
                  <a:schemeClr val="bg2"/>
                </a:solidFill>
              </a:rPr>
              <a:t>.</a:t>
            </a:r>
            <a:endParaRPr lang="id-ID" sz="1600" dirty="0">
              <a:solidFill>
                <a:schemeClr val="bg2"/>
              </a:solidFill>
            </a:endParaRPr>
          </a:p>
        </p:txBody>
      </p:sp>
      <p:sp>
        <p:nvSpPr>
          <p:cNvPr id="9" name="TextBox 8"/>
          <p:cNvSpPr txBox="1"/>
          <p:nvPr/>
        </p:nvSpPr>
        <p:spPr>
          <a:xfrm>
            <a:off x="6447238" y="1025145"/>
            <a:ext cx="4525598" cy="748988"/>
          </a:xfrm>
          <a:prstGeom prst="rect">
            <a:avLst/>
          </a:prstGeom>
          <a:noFill/>
        </p:spPr>
        <p:txBody>
          <a:bodyPr wrap="none" rtlCol="0">
            <a:spAutoFit/>
          </a:bodyPr>
          <a:lstStyle/>
          <a:p>
            <a:r>
              <a:rPr lang="en-US" sz="4267" b="1" dirty="0">
                <a:solidFill>
                  <a:schemeClr val="bg2"/>
                </a:solidFill>
                <a:latin typeface="+mj-lt"/>
              </a:rPr>
              <a:t>Laptop Mockup</a:t>
            </a:r>
            <a:endParaRPr lang="id-ID" sz="4267" b="1" dirty="0">
              <a:solidFill>
                <a:schemeClr val="bg2"/>
              </a:solidFill>
              <a:latin typeface="+mj-lt"/>
            </a:endParaRPr>
          </a:p>
        </p:txBody>
      </p:sp>
      <p:grpSp>
        <p:nvGrpSpPr>
          <p:cNvPr id="57" name="Group 56"/>
          <p:cNvGrpSpPr/>
          <p:nvPr/>
        </p:nvGrpSpPr>
        <p:grpSpPr>
          <a:xfrm>
            <a:off x="1409839" y="5086501"/>
            <a:ext cx="1708849" cy="758762"/>
            <a:chOff x="1424761" y="5054231"/>
            <a:chExt cx="1708849" cy="758762"/>
          </a:xfrm>
        </p:grpSpPr>
        <p:sp>
          <p:nvSpPr>
            <p:cNvPr id="37" name="TextBox 36"/>
            <p:cNvSpPr txBox="1"/>
            <p:nvPr/>
          </p:nvSpPr>
          <p:spPr>
            <a:xfrm>
              <a:off x="1437461" y="5054231"/>
              <a:ext cx="1346056" cy="318924"/>
            </a:xfrm>
            <a:prstGeom prst="rect">
              <a:avLst/>
            </a:prstGeom>
            <a:noFill/>
          </p:spPr>
          <p:txBody>
            <a:bodyPr wrap="none" lIns="72000" tIns="36000" rIns="72000" bIns="36000" rtlCol="0" anchor="b">
              <a:spAutoFit/>
            </a:bodyPr>
            <a:lstStyle/>
            <a:p>
              <a:r>
                <a:rPr lang="en-US" sz="1600" b="1" dirty="0">
                  <a:latin typeface="+mj-lt"/>
                </a:rPr>
                <a:t>Responsive</a:t>
              </a:r>
              <a:endParaRPr lang="id-ID" sz="1600" b="1" dirty="0">
                <a:latin typeface="+mj-lt"/>
              </a:endParaRPr>
            </a:p>
          </p:txBody>
        </p:sp>
        <p:sp>
          <p:nvSpPr>
            <p:cNvPr id="38" name="TextBox 37"/>
            <p:cNvSpPr txBox="1"/>
            <p:nvPr/>
          </p:nvSpPr>
          <p:spPr>
            <a:xfrm>
              <a:off x="142476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6" name="Group 55"/>
          <p:cNvGrpSpPr/>
          <p:nvPr/>
        </p:nvGrpSpPr>
        <p:grpSpPr>
          <a:xfrm>
            <a:off x="4223619" y="5086501"/>
            <a:ext cx="1708849" cy="758762"/>
            <a:chOff x="4219491" y="5054231"/>
            <a:chExt cx="1708849" cy="758762"/>
          </a:xfrm>
        </p:grpSpPr>
        <p:sp>
          <p:nvSpPr>
            <p:cNvPr id="39" name="TextBox 38"/>
            <p:cNvSpPr txBox="1"/>
            <p:nvPr/>
          </p:nvSpPr>
          <p:spPr>
            <a:xfrm>
              <a:off x="4232191" y="5054231"/>
              <a:ext cx="1296362" cy="318924"/>
            </a:xfrm>
            <a:prstGeom prst="rect">
              <a:avLst/>
            </a:prstGeom>
            <a:noFill/>
          </p:spPr>
          <p:txBody>
            <a:bodyPr wrap="none" lIns="72000" tIns="36000" rIns="72000" bIns="36000" rtlCol="0" anchor="b">
              <a:spAutoFit/>
            </a:bodyPr>
            <a:lstStyle/>
            <a:p>
              <a:r>
                <a:rPr lang="en-US" sz="1600" b="1" dirty="0">
                  <a:latin typeface="+mj-lt"/>
                </a:rPr>
                <a:t>Adjustable</a:t>
              </a:r>
              <a:endParaRPr lang="id-ID" sz="1600" b="1" dirty="0">
                <a:latin typeface="+mj-lt"/>
              </a:endParaRPr>
            </a:p>
          </p:txBody>
        </p:sp>
        <p:sp>
          <p:nvSpPr>
            <p:cNvPr id="40" name="TextBox 39"/>
            <p:cNvSpPr txBox="1"/>
            <p:nvPr/>
          </p:nvSpPr>
          <p:spPr>
            <a:xfrm>
              <a:off x="421949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5" name="Group 54"/>
          <p:cNvGrpSpPr/>
          <p:nvPr/>
        </p:nvGrpSpPr>
        <p:grpSpPr>
          <a:xfrm>
            <a:off x="7054731" y="5086501"/>
            <a:ext cx="1708849" cy="758762"/>
            <a:chOff x="6960370" y="5054231"/>
            <a:chExt cx="1708849" cy="758762"/>
          </a:xfrm>
        </p:grpSpPr>
        <p:sp>
          <p:nvSpPr>
            <p:cNvPr id="41" name="TextBox 40"/>
            <p:cNvSpPr txBox="1"/>
            <p:nvPr/>
          </p:nvSpPr>
          <p:spPr>
            <a:xfrm>
              <a:off x="6973070" y="5054231"/>
              <a:ext cx="911642" cy="318924"/>
            </a:xfrm>
            <a:prstGeom prst="rect">
              <a:avLst/>
            </a:prstGeom>
            <a:noFill/>
          </p:spPr>
          <p:txBody>
            <a:bodyPr wrap="none" lIns="72000" tIns="36000" rIns="72000" bIns="36000" rtlCol="0" anchor="b">
              <a:spAutoFit/>
            </a:bodyPr>
            <a:lstStyle/>
            <a:p>
              <a:r>
                <a:rPr lang="en-US" sz="1600" b="1" dirty="0">
                  <a:latin typeface="+mj-lt"/>
                </a:rPr>
                <a:t>Service</a:t>
              </a:r>
              <a:endParaRPr lang="id-ID" sz="1600" b="1" dirty="0">
                <a:latin typeface="+mj-lt"/>
              </a:endParaRPr>
            </a:p>
          </p:txBody>
        </p:sp>
        <p:sp>
          <p:nvSpPr>
            <p:cNvPr id="42" name="TextBox 41"/>
            <p:cNvSpPr txBox="1"/>
            <p:nvPr/>
          </p:nvSpPr>
          <p:spPr>
            <a:xfrm>
              <a:off x="6960370"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4" name="Group 53"/>
          <p:cNvGrpSpPr/>
          <p:nvPr/>
        </p:nvGrpSpPr>
        <p:grpSpPr>
          <a:xfrm>
            <a:off x="9893555" y="5086501"/>
            <a:ext cx="1708849" cy="758762"/>
            <a:chOff x="11989754" y="5054231"/>
            <a:chExt cx="1708849" cy="758762"/>
          </a:xfrm>
        </p:grpSpPr>
        <p:sp>
          <p:nvSpPr>
            <p:cNvPr id="43" name="TextBox 42"/>
            <p:cNvSpPr txBox="1"/>
            <p:nvPr/>
          </p:nvSpPr>
          <p:spPr>
            <a:xfrm>
              <a:off x="12002454" y="5054231"/>
              <a:ext cx="1006219" cy="318924"/>
            </a:xfrm>
            <a:prstGeom prst="rect">
              <a:avLst/>
            </a:prstGeom>
            <a:noFill/>
          </p:spPr>
          <p:txBody>
            <a:bodyPr wrap="none" lIns="72000" tIns="36000" rIns="72000" bIns="36000" rtlCol="0" anchor="b">
              <a:spAutoFit/>
            </a:bodyPr>
            <a:lstStyle/>
            <a:p>
              <a:r>
                <a:rPr lang="en-US" sz="1600" b="1" dirty="0">
                  <a:latin typeface="+mj-lt"/>
                </a:rPr>
                <a:t>Support</a:t>
              </a:r>
              <a:endParaRPr lang="id-ID" sz="1600" b="1" dirty="0">
                <a:latin typeface="+mj-lt"/>
              </a:endParaRPr>
            </a:p>
          </p:txBody>
        </p:sp>
        <p:sp>
          <p:nvSpPr>
            <p:cNvPr id="44" name="TextBox 43"/>
            <p:cNvSpPr txBox="1"/>
            <p:nvPr/>
          </p:nvSpPr>
          <p:spPr>
            <a:xfrm>
              <a:off x="11989754"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sp>
        <p:nvSpPr>
          <p:cNvPr id="45" name="Freeform 93"/>
          <p:cNvSpPr/>
          <p:nvPr/>
        </p:nvSpPr>
        <p:spPr>
          <a:xfrm>
            <a:off x="589597" y="5084146"/>
            <a:ext cx="763473" cy="7634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96"/>
          <p:cNvSpPr/>
          <p:nvPr/>
        </p:nvSpPr>
        <p:spPr>
          <a:xfrm>
            <a:off x="3396242" y="5084146"/>
            <a:ext cx="763473" cy="7634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99"/>
          <p:cNvSpPr/>
          <p:nvPr/>
        </p:nvSpPr>
        <p:spPr>
          <a:xfrm>
            <a:off x="6230580" y="5084146"/>
            <a:ext cx="763473" cy="7634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02"/>
          <p:cNvSpPr/>
          <p:nvPr/>
        </p:nvSpPr>
        <p:spPr>
          <a:xfrm>
            <a:off x="9050196" y="5084146"/>
            <a:ext cx="763473" cy="763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526"/>
          <p:cNvSpPr>
            <a:spLocks noEditPoints="1"/>
          </p:cNvSpPr>
          <p:nvPr/>
        </p:nvSpPr>
        <p:spPr bwMode="auto">
          <a:xfrm>
            <a:off x="756570" y="5290718"/>
            <a:ext cx="429528" cy="350329"/>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34"/>
          <p:cNvSpPr>
            <a:spLocks noEditPoints="1"/>
          </p:cNvSpPr>
          <p:nvPr/>
        </p:nvSpPr>
        <p:spPr bwMode="auto">
          <a:xfrm>
            <a:off x="3605609" y="5254846"/>
            <a:ext cx="344740" cy="422073"/>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4"/>
          <p:cNvSpPr>
            <a:spLocks noEditPoints="1"/>
          </p:cNvSpPr>
          <p:nvPr/>
        </p:nvSpPr>
        <p:spPr bwMode="auto">
          <a:xfrm>
            <a:off x="6378453" y="5266493"/>
            <a:ext cx="467728" cy="398779"/>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2"/>
          <p:cNvSpPr>
            <a:spLocks noEditPoints="1"/>
          </p:cNvSpPr>
          <p:nvPr/>
        </p:nvSpPr>
        <p:spPr bwMode="auto">
          <a:xfrm>
            <a:off x="9199932" y="5241336"/>
            <a:ext cx="464001" cy="449093"/>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sz="quarter" idx="14"/>
          </p:nvPr>
        </p:nvSpPr>
        <p:spPr/>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12" y="573354"/>
            <a:ext cx="6744476" cy="407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3671198" cy="1015663"/>
          </a:xfrm>
          <a:prstGeom prst="rect">
            <a:avLst/>
          </a:prstGeom>
          <a:noFill/>
        </p:spPr>
        <p:txBody>
          <a:bodyPr wrap="none" rtlCol="0">
            <a:spAutoFit/>
          </a:bodyPr>
          <a:lstStyle/>
          <a:p>
            <a:r>
              <a:rPr lang="en-US" sz="6000" b="1" dirty="0">
                <a:solidFill>
                  <a:schemeClr val="bg2"/>
                </a:solidFill>
                <a:latin typeface="+mj-lt"/>
              </a:rPr>
              <a:t>Our Data</a:t>
            </a: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1070448" y="4820428"/>
            <a:ext cx="1008704" cy="82394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37973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1586071" y="590003"/>
            <a:ext cx="1513556" cy="338554"/>
          </a:xfrm>
          <a:prstGeom prst="rect">
            <a:avLst/>
          </a:prstGeom>
          <a:noFill/>
        </p:spPr>
        <p:txBody>
          <a:bodyPr wrap="none" rtlCol="0">
            <a:spAutoFit/>
          </a:bodyPr>
          <a:lstStyle/>
          <a:p>
            <a:pPr algn="r"/>
            <a:r>
              <a:rPr lang="en-US" sz="1600" b="1" dirty="0">
                <a:solidFill>
                  <a:schemeClr val="bg2"/>
                </a:solidFill>
                <a:latin typeface="+mj-lt"/>
              </a:rPr>
              <a:t>Introduction</a:t>
            </a:r>
            <a:endParaRPr lang="id-ID" sz="1600" b="1" dirty="0">
              <a:solidFill>
                <a:schemeClr val="bg2"/>
              </a:solidFill>
              <a:latin typeface="+mj-lt"/>
            </a:endParaRPr>
          </a:p>
        </p:txBody>
      </p:sp>
      <p:sp>
        <p:nvSpPr>
          <p:cNvPr id="91" name="TextBox 90"/>
          <p:cNvSpPr txBox="1"/>
          <p:nvPr/>
        </p:nvSpPr>
        <p:spPr>
          <a:xfrm>
            <a:off x="749300" y="781826"/>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2" name="TextBox 91"/>
          <p:cNvSpPr txBox="1"/>
          <p:nvPr/>
        </p:nvSpPr>
        <p:spPr>
          <a:xfrm>
            <a:off x="1606911" y="1874032"/>
            <a:ext cx="1492716" cy="338554"/>
          </a:xfrm>
          <a:prstGeom prst="rect">
            <a:avLst/>
          </a:prstGeom>
          <a:noFill/>
        </p:spPr>
        <p:txBody>
          <a:bodyPr wrap="none" rtlCol="0">
            <a:spAutoFit/>
          </a:bodyPr>
          <a:lstStyle/>
          <a:p>
            <a:pPr algn="r"/>
            <a:r>
              <a:rPr lang="en-US" sz="1600" b="1" dirty="0">
                <a:solidFill>
                  <a:schemeClr val="bg2"/>
                </a:solidFill>
                <a:latin typeface="+mj-lt"/>
              </a:rPr>
              <a:t>Our Services</a:t>
            </a:r>
            <a:endParaRPr lang="id-ID" sz="1600" b="1" dirty="0">
              <a:solidFill>
                <a:schemeClr val="bg2"/>
              </a:solidFill>
              <a:latin typeface="+mj-lt"/>
            </a:endParaRPr>
          </a:p>
        </p:txBody>
      </p:sp>
      <p:sp>
        <p:nvSpPr>
          <p:cNvPr id="93" name="TextBox 92"/>
          <p:cNvSpPr txBox="1"/>
          <p:nvPr/>
        </p:nvSpPr>
        <p:spPr>
          <a:xfrm>
            <a:off x="749300" y="2065855"/>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4" name="TextBox 93"/>
          <p:cNvSpPr txBox="1"/>
          <p:nvPr/>
        </p:nvSpPr>
        <p:spPr>
          <a:xfrm>
            <a:off x="1892244" y="3148900"/>
            <a:ext cx="1207383" cy="338554"/>
          </a:xfrm>
          <a:prstGeom prst="rect">
            <a:avLst/>
          </a:prstGeom>
          <a:noFill/>
        </p:spPr>
        <p:txBody>
          <a:bodyPr wrap="none" rtlCol="0">
            <a:spAutoFit/>
          </a:bodyPr>
          <a:lstStyle/>
          <a:p>
            <a:pPr algn="r"/>
            <a:r>
              <a:rPr lang="en-US" sz="1600" b="1" dirty="0">
                <a:solidFill>
                  <a:schemeClr val="bg2"/>
                </a:solidFill>
                <a:latin typeface="+mj-lt"/>
              </a:rPr>
              <a:t>Our Team</a:t>
            </a:r>
            <a:endParaRPr lang="id-ID" sz="1600" b="1" dirty="0">
              <a:solidFill>
                <a:schemeClr val="bg2"/>
              </a:solidFill>
              <a:latin typeface="+mj-lt"/>
            </a:endParaRPr>
          </a:p>
        </p:txBody>
      </p:sp>
      <p:sp>
        <p:nvSpPr>
          <p:cNvPr id="95" name="TextBox 94"/>
          <p:cNvSpPr txBox="1"/>
          <p:nvPr/>
        </p:nvSpPr>
        <p:spPr>
          <a:xfrm>
            <a:off x="749300" y="3340723"/>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6" name="TextBox 95"/>
          <p:cNvSpPr txBox="1"/>
          <p:nvPr/>
        </p:nvSpPr>
        <p:spPr>
          <a:xfrm>
            <a:off x="1800874" y="4403866"/>
            <a:ext cx="1298753" cy="338554"/>
          </a:xfrm>
          <a:prstGeom prst="rect">
            <a:avLst/>
          </a:prstGeom>
          <a:noFill/>
        </p:spPr>
        <p:txBody>
          <a:bodyPr wrap="none" rtlCol="0">
            <a:spAutoFit/>
          </a:bodyPr>
          <a:lstStyle/>
          <a:p>
            <a:pPr algn="r"/>
            <a:r>
              <a:rPr lang="en-US" sz="1600" b="1" dirty="0">
                <a:solidFill>
                  <a:schemeClr val="bg2"/>
                </a:solidFill>
                <a:latin typeface="+mj-lt"/>
              </a:rPr>
              <a:t>Our Works</a:t>
            </a:r>
            <a:endParaRPr lang="id-ID" sz="1600" b="1" dirty="0">
              <a:solidFill>
                <a:schemeClr val="bg2"/>
              </a:solidFill>
              <a:latin typeface="+mj-lt"/>
            </a:endParaRPr>
          </a:p>
        </p:txBody>
      </p:sp>
      <p:sp>
        <p:nvSpPr>
          <p:cNvPr id="97" name="TextBox 96"/>
          <p:cNvSpPr txBox="1"/>
          <p:nvPr/>
        </p:nvSpPr>
        <p:spPr>
          <a:xfrm>
            <a:off x="749300" y="4595689"/>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8" name="TextBox 97"/>
          <p:cNvSpPr txBox="1"/>
          <p:nvPr/>
        </p:nvSpPr>
        <p:spPr>
          <a:xfrm>
            <a:off x="1985218" y="5660678"/>
            <a:ext cx="1114409" cy="338554"/>
          </a:xfrm>
          <a:prstGeom prst="rect">
            <a:avLst/>
          </a:prstGeom>
          <a:noFill/>
        </p:spPr>
        <p:txBody>
          <a:bodyPr wrap="none" rtlCol="0">
            <a:spAutoFit/>
          </a:bodyPr>
          <a:lstStyle/>
          <a:p>
            <a:pPr algn="r"/>
            <a:r>
              <a:rPr lang="en-US" sz="1600" b="1" dirty="0">
                <a:solidFill>
                  <a:schemeClr val="bg2"/>
                </a:solidFill>
                <a:latin typeface="+mj-lt"/>
              </a:rPr>
              <a:t>Our Data</a:t>
            </a:r>
            <a:endParaRPr lang="id-ID" sz="1600" b="1" dirty="0">
              <a:solidFill>
                <a:schemeClr val="bg2"/>
              </a:solidFill>
              <a:latin typeface="+mj-lt"/>
            </a:endParaRPr>
          </a:p>
        </p:txBody>
      </p:sp>
      <p:sp>
        <p:nvSpPr>
          <p:cNvPr id="99" name="TextBox 98"/>
          <p:cNvSpPr txBox="1"/>
          <p:nvPr/>
        </p:nvSpPr>
        <p:spPr>
          <a:xfrm>
            <a:off x="749300" y="5852501"/>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25" name="Oval 24"/>
          <p:cNvSpPr/>
          <p:nvPr/>
        </p:nvSpPr>
        <p:spPr>
          <a:xfrm>
            <a:off x="3291508" y="43646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291508" y="5507138"/>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291508" y="172049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291508" y="299536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91508" y="4250326"/>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5"/>
          <p:cNvSpPr>
            <a:spLocks noEditPoints="1"/>
          </p:cNvSpPr>
          <p:nvPr/>
        </p:nvSpPr>
        <p:spPr bwMode="auto">
          <a:xfrm>
            <a:off x="3555015" y="5806123"/>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71"/>
          <p:cNvSpPr>
            <a:spLocks noEditPoints="1"/>
          </p:cNvSpPr>
          <p:nvPr/>
        </p:nvSpPr>
        <p:spPr bwMode="auto">
          <a:xfrm>
            <a:off x="3501249" y="446006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96"/>
          <p:cNvSpPr>
            <a:spLocks noEditPoints="1"/>
          </p:cNvSpPr>
          <p:nvPr/>
        </p:nvSpPr>
        <p:spPr bwMode="auto">
          <a:xfrm>
            <a:off x="3501249" y="3250427"/>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77"/>
          <p:cNvSpPr>
            <a:spLocks noEditPoints="1"/>
          </p:cNvSpPr>
          <p:nvPr/>
        </p:nvSpPr>
        <p:spPr bwMode="auto">
          <a:xfrm>
            <a:off x="3528041" y="1997444"/>
            <a:ext cx="441334" cy="36049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2457699" y="1984375"/>
            <a:ext cx="2904361" cy="2503870"/>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5047964" y="3767610"/>
            <a:ext cx="2904361" cy="2503870"/>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42611" y="1691686"/>
            <a:ext cx="2904361" cy="2503870"/>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1236443" y="2148756"/>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1" name="TextBox 20"/>
          <p:cNvSpPr txBox="1"/>
          <p:nvPr/>
        </p:nvSpPr>
        <p:spPr>
          <a:xfrm>
            <a:off x="382104" y="2403913"/>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2" name="TextBox 21"/>
          <p:cNvSpPr txBox="1"/>
          <p:nvPr/>
        </p:nvSpPr>
        <p:spPr>
          <a:xfrm>
            <a:off x="3783700" y="4466212"/>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3" name="TextBox 22"/>
          <p:cNvSpPr txBox="1"/>
          <p:nvPr/>
        </p:nvSpPr>
        <p:spPr>
          <a:xfrm>
            <a:off x="2929361" y="4721369"/>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4" name="TextBox 23"/>
          <p:cNvSpPr txBox="1"/>
          <p:nvPr/>
        </p:nvSpPr>
        <p:spPr>
          <a:xfrm>
            <a:off x="6950339" y="2314575"/>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5" name="TextBox 24"/>
          <p:cNvSpPr txBox="1"/>
          <p:nvPr/>
        </p:nvSpPr>
        <p:spPr>
          <a:xfrm>
            <a:off x="6096000" y="2569732"/>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6" name="Oval 25"/>
          <p:cNvSpPr/>
          <p:nvPr/>
        </p:nvSpPr>
        <p:spPr>
          <a:xfrm>
            <a:off x="2197392" y="3720899"/>
            <a:ext cx="643745" cy="643745"/>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69109" y="2077296"/>
            <a:ext cx="820027" cy="820027"/>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58601" y="1741421"/>
            <a:ext cx="312981" cy="312981"/>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441832" y="3842287"/>
            <a:ext cx="643745" cy="643745"/>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25768" y="5117356"/>
            <a:ext cx="820027" cy="820027"/>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12787" y="5783198"/>
            <a:ext cx="312981" cy="312981"/>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705122" y="1691684"/>
            <a:ext cx="291911" cy="291911"/>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806763" y="3138482"/>
            <a:ext cx="820027" cy="820027"/>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205199" y="2851590"/>
            <a:ext cx="1409361" cy="769441"/>
          </a:xfrm>
          <a:prstGeom prst="rect">
            <a:avLst/>
          </a:prstGeom>
          <a:noFill/>
        </p:spPr>
        <p:txBody>
          <a:bodyPr wrap="none" rtlCol="0">
            <a:spAutoFit/>
          </a:bodyPr>
          <a:lstStyle/>
          <a:p>
            <a:pPr algn="ctr"/>
            <a:r>
              <a:rPr lang="en-US" sz="4400" b="1" dirty="0">
                <a:solidFill>
                  <a:schemeClr val="accent1"/>
                </a:solidFill>
                <a:latin typeface="+mj-lt"/>
              </a:rPr>
              <a:t>$2M</a:t>
            </a:r>
            <a:endParaRPr lang="id-ID" sz="4400" b="1" dirty="0">
              <a:solidFill>
                <a:schemeClr val="accent1"/>
              </a:solidFill>
              <a:latin typeface="+mj-lt"/>
            </a:endParaRPr>
          </a:p>
        </p:txBody>
      </p:sp>
      <p:sp>
        <p:nvSpPr>
          <p:cNvPr id="35" name="TextBox 34"/>
          <p:cNvSpPr txBox="1"/>
          <p:nvPr/>
        </p:nvSpPr>
        <p:spPr>
          <a:xfrm>
            <a:off x="5795464" y="4634825"/>
            <a:ext cx="1409361" cy="769441"/>
          </a:xfrm>
          <a:prstGeom prst="rect">
            <a:avLst/>
          </a:prstGeom>
          <a:noFill/>
        </p:spPr>
        <p:txBody>
          <a:bodyPr wrap="none" rtlCol="0">
            <a:spAutoFit/>
          </a:bodyPr>
          <a:lstStyle/>
          <a:p>
            <a:pPr algn="ctr"/>
            <a:r>
              <a:rPr lang="en-US" sz="4400" b="1" dirty="0">
                <a:solidFill>
                  <a:schemeClr val="accent2"/>
                </a:solidFill>
                <a:latin typeface="+mj-lt"/>
              </a:rPr>
              <a:t>$1M</a:t>
            </a:r>
            <a:endParaRPr lang="id-ID" sz="4400" b="1" dirty="0">
              <a:solidFill>
                <a:schemeClr val="accent2"/>
              </a:solidFill>
              <a:latin typeface="+mj-lt"/>
            </a:endParaRPr>
          </a:p>
        </p:txBody>
      </p:sp>
      <p:sp>
        <p:nvSpPr>
          <p:cNvPr id="36" name="TextBox 35"/>
          <p:cNvSpPr txBox="1"/>
          <p:nvPr/>
        </p:nvSpPr>
        <p:spPr>
          <a:xfrm>
            <a:off x="8990111" y="2558901"/>
            <a:ext cx="1409361" cy="769441"/>
          </a:xfrm>
          <a:prstGeom prst="rect">
            <a:avLst/>
          </a:prstGeom>
          <a:noFill/>
        </p:spPr>
        <p:txBody>
          <a:bodyPr wrap="none" rtlCol="0">
            <a:spAutoFit/>
          </a:bodyPr>
          <a:lstStyle/>
          <a:p>
            <a:pPr algn="ctr"/>
            <a:r>
              <a:rPr lang="en-US" sz="4400" b="1" dirty="0">
                <a:solidFill>
                  <a:schemeClr val="accent3"/>
                </a:solidFill>
                <a:latin typeface="+mj-lt"/>
              </a:rPr>
              <a:t>$3M</a:t>
            </a:r>
            <a:endParaRPr lang="id-ID" sz="4400" b="1" dirty="0">
              <a:solidFill>
                <a:schemeClr val="accent3"/>
              </a:solidFill>
              <a:latin typeface="+mj-lt"/>
            </a:endParaRPr>
          </a:p>
        </p:txBody>
      </p:sp>
      <p:sp>
        <p:nvSpPr>
          <p:cNvPr id="40" name="Freeform 11"/>
          <p:cNvSpPr>
            <a:spLocks noEditPoints="1"/>
          </p:cNvSpPr>
          <p:nvPr/>
        </p:nvSpPr>
        <p:spPr bwMode="auto">
          <a:xfrm>
            <a:off x="7828971" y="5320075"/>
            <a:ext cx="413621" cy="414588"/>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8628802" y="3956251"/>
            <a:ext cx="269805" cy="415816"/>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2341570" y="3871939"/>
            <a:ext cx="355389" cy="341665"/>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p:nvSpPr>
        <p:spPr bwMode="auto">
          <a:xfrm>
            <a:off x="11069222" y="3330372"/>
            <a:ext cx="295108" cy="436246"/>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noEditPoints="1"/>
          </p:cNvSpPr>
          <p:nvPr/>
        </p:nvSpPr>
        <p:spPr bwMode="auto">
          <a:xfrm>
            <a:off x="5189514" y="2241901"/>
            <a:ext cx="379217" cy="490816"/>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1061788" y="2041470"/>
            <a:ext cx="4181848" cy="1074077"/>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1200" dirty="0">
                <a:solidFill>
                  <a:schemeClr val="tx1"/>
                </a:solidFill>
                <a:cs typeface="Arial" panose="020B0604020202020204" pitchFamily="34" charset="0"/>
              </a:rPr>
              <a:t>This is a </a:t>
            </a:r>
            <a:r>
              <a:rPr lang="en-US" sz="1200" b="1" i="1" dirty="0">
                <a:solidFill>
                  <a:schemeClr val="tx1"/>
                </a:solidFill>
                <a:cs typeface="Arial" panose="020B0604020202020204" pitchFamily="34" charset="0"/>
              </a:rPr>
              <a:t>Body Sample Text </a:t>
            </a:r>
            <a:r>
              <a:rPr lang="en-US" sz="1200" dirty="0">
                <a:solidFill>
                  <a:schemeClr val="tx1"/>
                </a:solidFill>
                <a:cs typeface="Arial" panose="020B0604020202020204" pitchFamily="34" charset="0"/>
              </a:rPr>
              <a:t>with Paragraph styles of Lorem ipsum dolor sit </a:t>
            </a:r>
            <a:r>
              <a:rPr lang="en-US" sz="1200" dirty="0" err="1">
                <a:solidFill>
                  <a:schemeClr val="tx1"/>
                </a:solidFill>
                <a:cs typeface="Arial" panose="020B0604020202020204" pitchFamily="34" charset="0"/>
              </a:rPr>
              <a:t>amet</a:t>
            </a:r>
            <a:r>
              <a:rPr lang="id-ID" sz="1200" dirty="0">
                <a:solidFill>
                  <a:schemeClr val="tx1"/>
                </a:solidFill>
                <a:cs typeface="Arial" panose="020B0604020202020204" pitchFamily="34" charset="0"/>
              </a:rPr>
              <a:t>.</a:t>
            </a:r>
            <a:r>
              <a:rPr lang="en-US" sz="1200" dirty="0">
                <a:solidFill>
                  <a:schemeClr val="tx1"/>
                </a:solidFill>
                <a:cs typeface="Arial" panose="020B0604020202020204" pitchFamily="34" charset="0"/>
              </a:rPr>
              <a:t> Duis </a:t>
            </a:r>
            <a:r>
              <a:rPr lang="en-US" sz="1200" dirty="0" err="1">
                <a:solidFill>
                  <a:schemeClr val="tx1"/>
                </a:solidFill>
                <a:cs typeface="Arial" panose="020B0604020202020204" pitchFamily="34" charset="0"/>
              </a:rPr>
              <a:t>aute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irure</a:t>
            </a:r>
            <a:r>
              <a:rPr lang="en-US" sz="1200" dirty="0">
                <a:solidFill>
                  <a:schemeClr val="tx1"/>
                </a:solidFill>
                <a:cs typeface="Arial" panose="020B0604020202020204" pitchFamily="34" charset="0"/>
              </a:rPr>
              <a:t> dolor in </a:t>
            </a:r>
            <a:r>
              <a:rPr lang="en-US" sz="1200" dirty="0" err="1">
                <a:solidFill>
                  <a:schemeClr val="tx1"/>
                </a:solidFill>
                <a:cs typeface="Arial" panose="020B0604020202020204" pitchFamily="34" charset="0"/>
              </a:rPr>
              <a:t>reprehenderit</a:t>
            </a:r>
            <a:r>
              <a:rPr lang="en-US" sz="1200" dirty="0">
                <a:solidFill>
                  <a:schemeClr val="tx1"/>
                </a:solidFill>
                <a:cs typeface="Arial" panose="020B0604020202020204" pitchFamily="34" charset="0"/>
              </a:rPr>
              <a:t> in </a:t>
            </a:r>
            <a:r>
              <a:rPr lang="en-US" sz="1200" dirty="0" err="1">
                <a:solidFill>
                  <a:schemeClr val="tx1"/>
                </a:solidFill>
                <a:cs typeface="Arial" panose="020B0604020202020204" pitchFamily="34" charset="0"/>
              </a:rPr>
              <a:t>voluptate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velit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esse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cillum</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dolore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eu</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fugiat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nulla</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pariatur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Excepteur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sint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occaecat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cupidatat</a:t>
            </a:r>
            <a:r>
              <a:rPr lang="en-US" sz="1200" dirty="0">
                <a:solidFill>
                  <a:schemeClr val="tx1"/>
                </a:solidFill>
                <a:cs typeface="Arial" panose="020B0604020202020204" pitchFamily="34" charset="0"/>
              </a:rPr>
              <a:t> non provident.</a:t>
            </a:r>
          </a:p>
        </p:txBody>
      </p:sp>
      <p:sp>
        <p:nvSpPr>
          <p:cNvPr id="5" name="Shape 1215"/>
          <p:cNvSpPr/>
          <p:nvPr/>
        </p:nvSpPr>
        <p:spPr>
          <a:xfrm>
            <a:off x="1059551" y="3516270"/>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6" name="Shape 1216"/>
          <p:cNvSpPr/>
          <p:nvPr/>
        </p:nvSpPr>
        <p:spPr>
          <a:xfrm>
            <a:off x="1907770" y="3696203"/>
            <a:ext cx="3261035" cy="520079"/>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7" name="Shape 1217"/>
          <p:cNvSpPr/>
          <p:nvPr/>
        </p:nvSpPr>
        <p:spPr>
          <a:xfrm>
            <a:off x="1860145" y="3469016"/>
            <a:ext cx="3325403" cy="262832"/>
          </a:xfrm>
          <a:prstGeom prst="rect">
            <a:avLst/>
          </a:prstGeom>
          <a:ln w="3175">
            <a:miter lim="400000"/>
          </a:ln>
          <a:extLst>
            <a:ext uri="{C572A759-6A51-4108-AA02-DFA0A04FC94B}">
              <ma14:wrappingTextBoxFlag xmlns="" xmlns:ma14="http://schemas.microsoft.com/office/mac/drawingml/2011/main"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dirty="0">
                <a:solidFill>
                  <a:schemeClr val="tx1"/>
                </a:solidFill>
                <a:latin typeface="+mj-lt"/>
              </a:rPr>
              <a:t>New products sales</a:t>
            </a:r>
          </a:p>
        </p:txBody>
      </p:sp>
      <p:sp>
        <p:nvSpPr>
          <p:cNvPr id="8" name="Shape 1218"/>
          <p:cNvSpPr/>
          <p:nvPr/>
        </p:nvSpPr>
        <p:spPr>
          <a:xfrm>
            <a:off x="1059551" y="4690409"/>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600"/>
          </a:p>
        </p:txBody>
      </p:sp>
      <p:sp>
        <p:nvSpPr>
          <p:cNvPr id="9" name="Shape 1219"/>
          <p:cNvSpPr/>
          <p:nvPr/>
        </p:nvSpPr>
        <p:spPr>
          <a:xfrm>
            <a:off x="1907770" y="4879867"/>
            <a:ext cx="3261035" cy="520079"/>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10" name="Shape 1220"/>
          <p:cNvSpPr/>
          <p:nvPr/>
        </p:nvSpPr>
        <p:spPr>
          <a:xfrm>
            <a:off x="1860145" y="4652681"/>
            <a:ext cx="3325403" cy="262832"/>
          </a:xfrm>
          <a:prstGeom prst="rect">
            <a:avLst/>
          </a:prstGeom>
          <a:ln w="3175">
            <a:miter lim="400000"/>
          </a:ln>
          <a:extLst>
            <a:ext uri="{C572A759-6A51-4108-AA02-DFA0A04FC94B}">
              <ma14:wrappingTextBoxFlag xmlns="" xmlns:ma14="http://schemas.microsoft.com/office/mac/drawingml/2011/main"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a:solidFill>
                  <a:schemeClr val="tx1"/>
                </a:solidFill>
                <a:latin typeface="+mj-lt"/>
              </a:rPr>
              <a:t>Older products sales</a:t>
            </a:r>
          </a:p>
        </p:txBody>
      </p:sp>
      <p:sp>
        <p:nvSpPr>
          <p:cNvPr id="13" name="Oval 12"/>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aphicFrame>
        <p:nvGraphicFramePr>
          <p:cNvPr id="17" name="Chart 16"/>
          <p:cNvGraphicFramePr/>
          <p:nvPr>
            <p:extLst>
              <p:ext uri="{D42A27DB-BD31-4B8C-83A1-F6EECF244321}">
                <p14:modId xmlns:p14="http://schemas.microsoft.com/office/powerpoint/2010/main" val="3848253549"/>
              </p:ext>
            </p:extLst>
          </p:nvPr>
        </p:nvGraphicFramePr>
        <p:xfrm>
          <a:off x="6019800" y="2041470"/>
          <a:ext cx="5549900" cy="3792063"/>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10481685" y="1638300"/>
            <a:ext cx="635001" cy="635001"/>
          </a:xfrm>
          <a:prstGeom prst="wedgeEllipseCallout">
            <a:avLst>
              <a:gd name="adj1" fmla="val -1333"/>
              <a:gd name="adj2" fmla="val 68500"/>
            </a:avLst>
          </a:pr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21" name="Shape 1215"/>
          <p:cNvSpPr/>
          <p:nvPr/>
        </p:nvSpPr>
        <p:spPr>
          <a:xfrm>
            <a:off x="8012801" y="2409825"/>
            <a:ext cx="635001" cy="635001"/>
          </a:xfrm>
          <a:prstGeom prst="wedgeEllipseCallout">
            <a:avLst>
              <a:gd name="adj1" fmla="val -1333"/>
              <a:gd name="adj2" fmla="val 68500"/>
            </a:avLst>
          </a:prstGeom>
          <a:solidFill>
            <a:schemeClr val="accent2"/>
          </a:solidFill>
          <a:ln w="3175">
            <a:miter lim="400000"/>
          </a:ln>
        </p:spPr>
        <p:txBody>
          <a:bodyPr lIns="34990" tIns="34990" rIns="34990" bIns="34990" anchor="ctr"/>
          <a:lstStyle/>
          <a:p>
            <a:pPr lvl="0">
              <a:defRPr sz="3200">
                <a:solidFill>
                  <a:srgbClr val="EAE0BE"/>
                </a:solidFill>
              </a:defRPr>
            </a:pPr>
            <a:endParaRPr sz="1600"/>
          </a:p>
        </p:txBody>
      </p:sp>
      <p:sp>
        <p:nvSpPr>
          <p:cNvPr id="22" name="Freeform 5"/>
          <p:cNvSpPr>
            <a:spLocks/>
          </p:cNvSpPr>
          <p:nvPr/>
        </p:nvSpPr>
        <p:spPr bwMode="auto">
          <a:xfrm>
            <a:off x="1216548" y="3672448"/>
            <a:ext cx="321006" cy="32264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249"/>
          <p:cNvSpPr>
            <a:spLocks noEditPoints="1"/>
          </p:cNvSpPr>
          <p:nvPr/>
        </p:nvSpPr>
        <p:spPr bwMode="auto">
          <a:xfrm>
            <a:off x="1221166" y="4875465"/>
            <a:ext cx="311771" cy="264888"/>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endParaRPr lang="id-ID" sz="2400"/>
          </a:p>
        </p:txBody>
      </p:sp>
      <p:sp>
        <p:nvSpPr>
          <p:cNvPr id="24" name="TextBox 23"/>
          <p:cNvSpPr txBox="1"/>
          <p:nvPr/>
        </p:nvSpPr>
        <p:spPr>
          <a:xfrm>
            <a:off x="10464277" y="1796048"/>
            <a:ext cx="684804" cy="307777"/>
          </a:xfrm>
          <a:prstGeom prst="rect">
            <a:avLst/>
          </a:prstGeom>
          <a:noFill/>
        </p:spPr>
        <p:txBody>
          <a:bodyPr wrap="none" rtlCol="0">
            <a:spAutoFit/>
          </a:bodyPr>
          <a:lstStyle/>
          <a:p>
            <a:pPr algn="ctr"/>
            <a:r>
              <a:rPr lang="id-ID" sz="1400" dirty="0">
                <a:solidFill>
                  <a:schemeClr val="bg2"/>
                </a:solidFill>
                <a:latin typeface="+mj-lt"/>
              </a:rPr>
              <a:t>$15M</a:t>
            </a:r>
          </a:p>
        </p:txBody>
      </p:sp>
      <p:sp>
        <p:nvSpPr>
          <p:cNvPr id="25" name="TextBox 24"/>
          <p:cNvSpPr txBox="1"/>
          <p:nvPr/>
        </p:nvSpPr>
        <p:spPr>
          <a:xfrm>
            <a:off x="8042681" y="2590957"/>
            <a:ext cx="574196" cy="307777"/>
          </a:xfrm>
          <a:prstGeom prst="rect">
            <a:avLst/>
          </a:prstGeom>
          <a:noFill/>
        </p:spPr>
        <p:txBody>
          <a:bodyPr wrap="none" rtlCol="0">
            <a:spAutoFit/>
          </a:bodyPr>
          <a:lstStyle/>
          <a:p>
            <a:pPr algn="ctr"/>
            <a:r>
              <a:rPr lang="id-ID" sz="1400" dirty="0">
                <a:solidFill>
                  <a:schemeClr val="bg2"/>
                </a:solidFill>
                <a:latin typeface="+mj-lt"/>
              </a:rPr>
              <a:t>$7M</a:t>
            </a:r>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3536747" y="2036606"/>
            <a:ext cx="5155817" cy="3167013"/>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900"/>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900"/>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900"/>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900"/>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900"/>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900"/>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900"/>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900"/>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900"/>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900"/>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900"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900"/>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900"/>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900"/>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900"/>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900"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900"/>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900"/>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900"/>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900"/>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900"/>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900"/>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900"/>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900"/>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900"/>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900"/>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900"/>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900"/>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900"/>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900"/>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900"/>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900"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900"/>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900"/>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900"/>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900"/>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900"/>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900"/>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900"/>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900"/>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900"/>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900"/>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900"/>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900"/>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900"/>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900"/>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900"/>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900"/>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900"/>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900"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900"/>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900"/>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900"/>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900"/>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900"/>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900"/>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900"/>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900"/>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900"/>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900"/>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900"/>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900"/>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900"/>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900"/>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900"/>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900"/>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900"/>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900"/>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900"/>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900"/>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900"/>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900"/>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900"/>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900"/>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900"/>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900"/>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900"/>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900"/>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900"/>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900"/>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900"/>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900"/>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900"/>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900"/>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900"/>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900"/>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900"/>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900"/>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900"/>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900"/>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900"/>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900"/>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900"/>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900"/>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900"/>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900"/>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900"/>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900"/>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900"/>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900"/>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900"/>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900"/>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900"/>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900"/>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900"/>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900"/>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900"/>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900"/>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900"/>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900"/>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900"/>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900"/>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900"/>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900"/>
              </a:p>
            </p:txBody>
          </p:sp>
        </p:grpSp>
      </p:grpSp>
      <p:sp>
        <p:nvSpPr>
          <p:cNvPr id="120" name="Subtitle 2"/>
          <p:cNvSpPr txBox="1">
            <a:spLocks/>
          </p:cNvSpPr>
          <p:nvPr/>
        </p:nvSpPr>
        <p:spPr>
          <a:xfrm>
            <a:off x="1006609" y="3159166"/>
            <a:ext cx="2089090"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1" name="Subtitle 2"/>
          <p:cNvSpPr txBox="1">
            <a:spLocks/>
          </p:cNvSpPr>
          <p:nvPr/>
        </p:nvSpPr>
        <p:spPr>
          <a:xfrm>
            <a:off x="2174021" y="5403869"/>
            <a:ext cx="2111075" cy="7518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2" name="Subtitle 2"/>
          <p:cNvSpPr txBox="1">
            <a:spLocks/>
          </p:cNvSpPr>
          <p:nvPr/>
        </p:nvSpPr>
        <p:spPr>
          <a:xfrm>
            <a:off x="9862243" y="4890154"/>
            <a:ext cx="212973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3" name="Subtitle 2"/>
          <p:cNvSpPr txBox="1">
            <a:spLocks/>
          </p:cNvSpPr>
          <p:nvPr/>
        </p:nvSpPr>
        <p:spPr>
          <a:xfrm>
            <a:off x="9927974" y="2971345"/>
            <a:ext cx="2125099"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4" name="Subtitle 2"/>
          <p:cNvSpPr txBox="1">
            <a:spLocks/>
          </p:cNvSpPr>
          <p:nvPr/>
        </p:nvSpPr>
        <p:spPr>
          <a:xfrm>
            <a:off x="6365277" y="5371768"/>
            <a:ext cx="220912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cxnSp>
        <p:nvCxnSpPr>
          <p:cNvPr id="125" name="Elbow Connector 383"/>
          <p:cNvCxnSpPr/>
          <p:nvPr/>
        </p:nvCxnSpPr>
        <p:spPr>
          <a:xfrm rot="5400000">
            <a:off x="2958298" y="2627686"/>
            <a:ext cx="2165670" cy="2036478"/>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5547897" y="4984350"/>
            <a:ext cx="790030"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2314860" y="2749126"/>
            <a:ext cx="1471212" cy="789231"/>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7830609" y="3151468"/>
            <a:ext cx="1451998" cy="226542"/>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7501869" y="4292132"/>
            <a:ext cx="1678631" cy="953664"/>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781050" y="2678641"/>
            <a:ext cx="14160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31"/>
          <p:cNvSpPr/>
          <p:nvPr/>
        </p:nvSpPr>
        <p:spPr>
          <a:xfrm>
            <a:off x="9095556" y="2911567"/>
            <a:ext cx="881914" cy="8819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1504793" y="2291687"/>
            <a:ext cx="881914" cy="881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2581937" y="4527862"/>
            <a:ext cx="881914" cy="881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5510982" y="5238615"/>
            <a:ext cx="881914" cy="881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9010740" y="4829332"/>
            <a:ext cx="881914" cy="881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47819" y="2571082"/>
            <a:ext cx="756938" cy="338554"/>
          </a:xfrm>
          <a:prstGeom prst="rect">
            <a:avLst/>
          </a:prstGeom>
          <a:noFill/>
        </p:spPr>
        <p:txBody>
          <a:bodyPr wrap="none" rtlCol="0">
            <a:spAutoFit/>
          </a:bodyPr>
          <a:lstStyle/>
          <a:p>
            <a:pPr algn="r"/>
            <a:r>
              <a:rPr lang="id-ID" sz="1600" b="1" dirty="0">
                <a:solidFill>
                  <a:schemeClr val="bg2"/>
                </a:solidFill>
                <a:latin typeface="+mj-lt"/>
              </a:rPr>
              <a:t>$15M</a:t>
            </a:r>
          </a:p>
        </p:txBody>
      </p:sp>
      <p:sp>
        <p:nvSpPr>
          <p:cNvPr id="152" name="TextBox 151"/>
          <p:cNvSpPr txBox="1"/>
          <p:nvPr/>
        </p:nvSpPr>
        <p:spPr>
          <a:xfrm>
            <a:off x="2686646" y="4829332"/>
            <a:ext cx="633507" cy="338554"/>
          </a:xfrm>
          <a:prstGeom prst="rect">
            <a:avLst/>
          </a:prstGeom>
          <a:noFill/>
        </p:spPr>
        <p:txBody>
          <a:bodyPr wrap="none" rtlCol="0">
            <a:spAutoFit/>
          </a:bodyPr>
          <a:lstStyle/>
          <a:p>
            <a:pPr algn="r"/>
            <a:r>
              <a:rPr lang="id-ID" sz="1600" b="1" dirty="0">
                <a:solidFill>
                  <a:schemeClr val="bg2"/>
                </a:solidFill>
                <a:latin typeface="+mj-lt"/>
              </a:rPr>
              <a:t>$7M</a:t>
            </a:r>
          </a:p>
        </p:txBody>
      </p:sp>
      <p:sp>
        <p:nvSpPr>
          <p:cNvPr id="153" name="TextBox 152"/>
          <p:cNvSpPr txBox="1"/>
          <p:nvPr/>
        </p:nvSpPr>
        <p:spPr>
          <a:xfrm>
            <a:off x="9040060" y="5123872"/>
            <a:ext cx="756938" cy="338554"/>
          </a:xfrm>
          <a:prstGeom prst="rect">
            <a:avLst/>
          </a:prstGeom>
          <a:noFill/>
        </p:spPr>
        <p:txBody>
          <a:bodyPr wrap="none" rtlCol="0">
            <a:spAutoFit/>
          </a:bodyPr>
          <a:lstStyle/>
          <a:p>
            <a:pPr algn="r"/>
            <a:r>
              <a:rPr lang="id-ID" sz="1600" b="1" dirty="0">
                <a:solidFill>
                  <a:schemeClr val="bg2"/>
                </a:solidFill>
                <a:latin typeface="+mj-lt"/>
              </a:rPr>
              <a:t>$17M</a:t>
            </a:r>
          </a:p>
        </p:txBody>
      </p:sp>
      <p:sp>
        <p:nvSpPr>
          <p:cNvPr id="154" name="TextBox 153"/>
          <p:cNvSpPr txBox="1"/>
          <p:nvPr/>
        </p:nvSpPr>
        <p:spPr>
          <a:xfrm>
            <a:off x="5599346" y="5535032"/>
            <a:ext cx="647934" cy="338554"/>
          </a:xfrm>
          <a:prstGeom prst="rect">
            <a:avLst/>
          </a:prstGeom>
          <a:noFill/>
        </p:spPr>
        <p:txBody>
          <a:bodyPr wrap="none" rtlCol="0">
            <a:spAutoFit/>
          </a:bodyPr>
          <a:lstStyle/>
          <a:p>
            <a:pPr algn="r"/>
            <a:r>
              <a:rPr lang="id-ID" sz="1600" b="1" dirty="0">
                <a:solidFill>
                  <a:schemeClr val="bg2"/>
                </a:solidFill>
                <a:latin typeface="+mj-lt"/>
              </a:rPr>
              <a:t>$3M</a:t>
            </a:r>
          </a:p>
        </p:txBody>
      </p:sp>
      <p:sp>
        <p:nvSpPr>
          <p:cNvPr id="155" name="TextBox 154"/>
          <p:cNvSpPr txBox="1"/>
          <p:nvPr/>
        </p:nvSpPr>
        <p:spPr>
          <a:xfrm>
            <a:off x="9210535" y="3197951"/>
            <a:ext cx="636713" cy="338554"/>
          </a:xfrm>
          <a:prstGeom prst="rect">
            <a:avLst/>
          </a:prstGeom>
          <a:noFill/>
        </p:spPr>
        <p:txBody>
          <a:bodyPr wrap="none" rtlCol="0">
            <a:spAutoFit/>
          </a:bodyPr>
          <a:lstStyle/>
          <a:p>
            <a:pPr algn="r"/>
            <a:r>
              <a:rPr lang="id-ID" sz="1600" b="1" dirty="0">
                <a:solidFill>
                  <a:schemeClr val="bg2"/>
                </a:solidFill>
                <a:latin typeface="+mj-lt"/>
              </a:rPr>
              <a:t>$5M</a:t>
            </a:r>
          </a:p>
        </p:txBody>
      </p:sp>
      <p:sp>
        <p:nvSpPr>
          <p:cNvPr id="156" name="Oval 155"/>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3899190" y="1707415"/>
            <a:ext cx="4432273" cy="4429291"/>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Oval 4"/>
          <p:cNvSpPr>
            <a:spLocks noChangeArrowheads="1"/>
          </p:cNvSpPr>
          <p:nvPr/>
        </p:nvSpPr>
        <p:spPr bwMode="auto">
          <a:xfrm>
            <a:off x="3924428" y="1734250"/>
            <a:ext cx="2169175" cy="2167684"/>
          </a:xfrm>
          <a:prstGeom prst="ellipse">
            <a:avLst/>
          </a:prstGeom>
          <a:solidFill>
            <a:schemeClr val="accent1"/>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6144500" y="1734250"/>
            <a:ext cx="2169175" cy="2167684"/>
          </a:xfrm>
          <a:prstGeom prst="ellipse">
            <a:avLst/>
          </a:prstGeom>
          <a:solidFill>
            <a:schemeClr val="accent2"/>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924428" y="3942187"/>
            <a:ext cx="2169175" cy="2167684"/>
          </a:xfrm>
          <a:prstGeom prst="ellipse">
            <a:avLst/>
          </a:prstGeom>
          <a:solidFill>
            <a:schemeClr val="accent4"/>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6144500" y="3942187"/>
            <a:ext cx="2169175" cy="2167684"/>
          </a:xfrm>
          <a:prstGeom prst="ellipse">
            <a:avLst/>
          </a:prstGeom>
          <a:solidFill>
            <a:schemeClr val="accent3"/>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5342664" y="3118019"/>
            <a:ext cx="1604534" cy="1608083"/>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5315873" y="3560765"/>
            <a:ext cx="1658116" cy="722592"/>
          </a:xfrm>
          <a:prstGeom prst="rect">
            <a:avLst/>
          </a:prstGeom>
        </p:spPr>
        <p:txBody>
          <a:bodyPr wrap="square">
            <a:spAutoFit/>
          </a:bodyPr>
          <a:lstStyle/>
          <a:p>
            <a:pPr algn="ctr"/>
            <a:r>
              <a:rPr lang="en-US" sz="4400" dirty="0">
                <a:solidFill>
                  <a:schemeClr val="bg2"/>
                </a:solidFill>
                <a:latin typeface="Bebas" pitchFamily="2" charset="0"/>
              </a:rPr>
              <a:t>SWOT</a:t>
            </a:r>
            <a:endParaRPr lang="bg-BG" sz="4400" dirty="0">
              <a:solidFill>
                <a:schemeClr val="bg2"/>
              </a:solidFill>
              <a:latin typeface="+mj-lt"/>
            </a:endParaRPr>
          </a:p>
        </p:txBody>
      </p:sp>
      <p:sp>
        <p:nvSpPr>
          <p:cNvPr id="11" name="Rectangle 10"/>
          <p:cNvSpPr/>
          <p:nvPr/>
        </p:nvSpPr>
        <p:spPr>
          <a:xfrm>
            <a:off x="3792278" y="2959049"/>
            <a:ext cx="2433475" cy="317940"/>
          </a:xfrm>
          <a:prstGeom prst="rect">
            <a:avLst/>
          </a:prstGeom>
        </p:spPr>
        <p:txBody>
          <a:bodyPr wrap="square">
            <a:spAutoFit/>
          </a:bodyPr>
          <a:lstStyle/>
          <a:p>
            <a:pPr algn="ctr"/>
            <a:r>
              <a:rPr lang="en-US" sz="1600" b="1" dirty="0" err="1">
                <a:solidFill>
                  <a:schemeClr val="bg2"/>
                </a:solidFill>
                <a:latin typeface="+mj-lt"/>
              </a:rPr>
              <a:t>Strenghts</a:t>
            </a:r>
            <a:endParaRPr lang="bg-BG" sz="1600" b="1" dirty="0">
              <a:solidFill>
                <a:schemeClr val="bg2"/>
              </a:solidFill>
              <a:latin typeface="+mj-lt"/>
            </a:endParaRPr>
          </a:p>
        </p:txBody>
      </p:sp>
      <p:sp>
        <p:nvSpPr>
          <p:cNvPr id="12" name="Rectangle 11"/>
          <p:cNvSpPr/>
          <p:nvPr/>
        </p:nvSpPr>
        <p:spPr>
          <a:xfrm>
            <a:off x="3792278" y="5285703"/>
            <a:ext cx="2433475" cy="317940"/>
          </a:xfrm>
          <a:prstGeom prst="rect">
            <a:avLst/>
          </a:prstGeom>
        </p:spPr>
        <p:txBody>
          <a:bodyPr wrap="square">
            <a:spAutoFit/>
          </a:bodyPr>
          <a:lstStyle/>
          <a:p>
            <a:pPr algn="ctr"/>
            <a:r>
              <a:rPr lang="en-US" sz="1600" b="1" dirty="0">
                <a:solidFill>
                  <a:schemeClr val="bg2"/>
                </a:solidFill>
                <a:latin typeface="+mj-lt"/>
              </a:rPr>
              <a:t>Opportunity</a:t>
            </a:r>
            <a:endParaRPr lang="bg-BG" sz="1600" b="1" dirty="0">
              <a:solidFill>
                <a:schemeClr val="bg2"/>
              </a:solidFill>
              <a:latin typeface="+mj-lt"/>
            </a:endParaRPr>
          </a:p>
        </p:txBody>
      </p:sp>
      <p:sp>
        <p:nvSpPr>
          <p:cNvPr id="13" name="Rectangle 12"/>
          <p:cNvSpPr/>
          <p:nvPr/>
        </p:nvSpPr>
        <p:spPr>
          <a:xfrm>
            <a:off x="6012349" y="2959049"/>
            <a:ext cx="2433475" cy="317940"/>
          </a:xfrm>
          <a:prstGeom prst="rect">
            <a:avLst/>
          </a:prstGeom>
        </p:spPr>
        <p:txBody>
          <a:bodyPr wrap="square">
            <a:spAutoFit/>
          </a:bodyPr>
          <a:lstStyle/>
          <a:p>
            <a:pPr algn="ctr"/>
            <a:r>
              <a:rPr lang="en-US" sz="1600" b="1" dirty="0">
                <a:solidFill>
                  <a:schemeClr val="bg2"/>
                </a:solidFill>
                <a:latin typeface="+mj-lt"/>
              </a:rPr>
              <a:t>Weakness</a:t>
            </a:r>
            <a:endParaRPr lang="bg-BG" sz="1600" b="1" dirty="0">
              <a:solidFill>
                <a:schemeClr val="bg2"/>
              </a:solidFill>
              <a:latin typeface="+mj-lt"/>
            </a:endParaRPr>
          </a:p>
        </p:txBody>
      </p:sp>
      <p:sp>
        <p:nvSpPr>
          <p:cNvPr id="14" name="Rectangle 13"/>
          <p:cNvSpPr/>
          <p:nvPr/>
        </p:nvSpPr>
        <p:spPr>
          <a:xfrm>
            <a:off x="6012349" y="5285703"/>
            <a:ext cx="2433475" cy="317940"/>
          </a:xfrm>
          <a:prstGeom prst="rect">
            <a:avLst/>
          </a:prstGeom>
        </p:spPr>
        <p:txBody>
          <a:bodyPr wrap="square">
            <a:spAutoFit/>
          </a:bodyPr>
          <a:lstStyle/>
          <a:p>
            <a:pPr algn="ctr"/>
            <a:r>
              <a:rPr lang="en-US" sz="1600" b="1" dirty="0">
                <a:solidFill>
                  <a:schemeClr val="bg2"/>
                </a:solidFill>
                <a:latin typeface="+mj-lt"/>
              </a:rPr>
              <a:t>Threats</a:t>
            </a:r>
            <a:endParaRPr lang="bg-BG" sz="1600" b="1" dirty="0">
              <a:solidFill>
                <a:schemeClr val="bg2"/>
              </a:solidFill>
              <a:latin typeface="+mj-lt"/>
            </a:endParaRPr>
          </a:p>
        </p:txBody>
      </p:sp>
      <p:sp>
        <p:nvSpPr>
          <p:cNvPr id="15" name="Freeform 238"/>
          <p:cNvSpPr>
            <a:spLocks noEditPoints="1"/>
          </p:cNvSpPr>
          <p:nvPr/>
        </p:nvSpPr>
        <p:spPr bwMode="auto">
          <a:xfrm>
            <a:off x="4562015" y="4559257"/>
            <a:ext cx="812219" cy="594661"/>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90"/>
          <p:cNvSpPr>
            <a:spLocks noEditPoints="1"/>
          </p:cNvSpPr>
          <p:nvPr/>
        </p:nvSpPr>
        <p:spPr bwMode="auto">
          <a:xfrm>
            <a:off x="6905741" y="4535551"/>
            <a:ext cx="660620" cy="682637"/>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81"/>
          <p:cNvSpPr>
            <a:spLocks noEditPoints="1"/>
          </p:cNvSpPr>
          <p:nvPr/>
        </p:nvSpPr>
        <p:spPr bwMode="auto">
          <a:xfrm>
            <a:off x="4668464" y="2383240"/>
            <a:ext cx="674245" cy="456987"/>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9"/>
          <p:cNvSpPr>
            <a:spLocks noEditPoints="1"/>
          </p:cNvSpPr>
          <p:nvPr/>
        </p:nvSpPr>
        <p:spPr bwMode="auto">
          <a:xfrm>
            <a:off x="6930905" y="2200993"/>
            <a:ext cx="626510" cy="657157"/>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1100992" y="2362041"/>
            <a:ext cx="2554838"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0" name="Rectangle 19"/>
          <p:cNvSpPr/>
          <p:nvPr/>
        </p:nvSpPr>
        <p:spPr>
          <a:xfrm>
            <a:off x="1100991" y="4551112"/>
            <a:ext cx="2554840"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1" name="Rectangle 20"/>
          <p:cNvSpPr/>
          <p:nvPr/>
        </p:nvSpPr>
        <p:spPr>
          <a:xfrm>
            <a:off x="8523358" y="2362041"/>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2" name="Rectangle 21"/>
          <p:cNvSpPr/>
          <p:nvPr/>
        </p:nvSpPr>
        <p:spPr>
          <a:xfrm>
            <a:off x="8523358" y="4551112"/>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4" name="Oval 23"/>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8384646" y="2938693"/>
            <a:ext cx="752864" cy="75286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1190711" y="2940221"/>
            <a:ext cx="749808" cy="749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2973130" y="2940221"/>
            <a:ext cx="749808" cy="749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39734" y="2938693"/>
            <a:ext cx="752864" cy="7528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6601252" y="2938693"/>
            <a:ext cx="752864" cy="7528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10218553" y="2938693"/>
            <a:ext cx="752864" cy="75286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5402317" y="2508594"/>
            <a:ext cx="1589160" cy="291551"/>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5097003" y="2290882"/>
            <a:ext cx="3701216" cy="509259"/>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5386951" y="3859678"/>
            <a:ext cx="5214668" cy="509259"/>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560478" y="3859678"/>
            <a:ext cx="1655647" cy="509259"/>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3506073" y="3859678"/>
            <a:ext cx="1590943" cy="509259"/>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809709" y="4919057"/>
            <a:ext cx="1576219" cy="307777"/>
          </a:xfrm>
          <a:prstGeom prst="rect">
            <a:avLst/>
          </a:prstGeom>
          <a:noFill/>
        </p:spPr>
        <p:txBody>
          <a:bodyPr wrap="square" rtlCol="0">
            <a:spAutoFit/>
          </a:bodyPr>
          <a:lstStyle/>
          <a:p>
            <a:pPr algn="ctr"/>
            <a:r>
              <a:rPr lang="en-US" sz="1400" dirty="0">
                <a:latin typeface="+mj-lt"/>
              </a:rPr>
              <a:t>Start</a:t>
            </a:r>
            <a:endParaRPr lang="id-ID" sz="1400" dirty="0">
              <a:latin typeface="+mj-lt"/>
            </a:endParaRPr>
          </a:p>
        </p:txBody>
      </p:sp>
      <p:sp>
        <p:nvSpPr>
          <p:cNvPr id="138" name="Details 1"/>
          <p:cNvSpPr txBox="1"/>
          <p:nvPr/>
        </p:nvSpPr>
        <p:spPr>
          <a:xfrm>
            <a:off x="809709" y="5132839"/>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39" name="Point 1"/>
          <p:cNvSpPr/>
          <p:nvPr/>
        </p:nvSpPr>
        <p:spPr>
          <a:xfrm>
            <a:off x="1485986" y="4638895"/>
            <a:ext cx="218777" cy="21877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0" name="Title 1"/>
          <p:cNvSpPr txBox="1"/>
          <p:nvPr/>
        </p:nvSpPr>
        <p:spPr>
          <a:xfrm>
            <a:off x="2604164" y="4919059"/>
            <a:ext cx="1576219" cy="307777"/>
          </a:xfrm>
          <a:prstGeom prst="rect">
            <a:avLst/>
          </a:prstGeom>
          <a:noFill/>
        </p:spPr>
        <p:txBody>
          <a:bodyPr wrap="square" rtlCol="0">
            <a:spAutoFit/>
          </a:bodyPr>
          <a:lstStyle/>
          <a:p>
            <a:pPr algn="ctr"/>
            <a:r>
              <a:rPr lang="en-US" sz="1400" dirty="0">
                <a:latin typeface="+mj-lt"/>
              </a:rPr>
              <a:t>Search</a:t>
            </a:r>
            <a:endParaRPr lang="id-ID" sz="1400" dirty="0">
              <a:latin typeface="+mj-lt"/>
            </a:endParaRPr>
          </a:p>
        </p:txBody>
      </p:sp>
      <p:sp>
        <p:nvSpPr>
          <p:cNvPr id="141" name="Details 1"/>
          <p:cNvSpPr txBox="1"/>
          <p:nvPr/>
        </p:nvSpPr>
        <p:spPr>
          <a:xfrm>
            <a:off x="2604164" y="5132841"/>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2" name="Point 2"/>
          <p:cNvSpPr/>
          <p:nvPr/>
        </p:nvSpPr>
        <p:spPr>
          <a:xfrm>
            <a:off x="3277801" y="4638897"/>
            <a:ext cx="218777" cy="2187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3" name="Title 1"/>
          <p:cNvSpPr txBox="1"/>
          <p:nvPr/>
        </p:nvSpPr>
        <p:spPr>
          <a:xfrm>
            <a:off x="4398612" y="4919066"/>
            <a:ext cx="1576219" cy="307777"/>
          </a:xfrm>
          <a:prstGeom prst="rect">
            <a:avLst/>
          </a:prstGeom>
          <a:noFill/>
        </p:spPr>
        <p:txBody>
          <a:bodyPr wrap="square" rtlCol="0">
            <a:spAutoFit/>
          </a:bodyPr>
          <a:lstStyle/>
          <a:p>
            <a:pPr algn="ctr"/>
            <a:r>
              <a:rPr lang="en-US" sz="1400" dirty="0">
                <a:latin typeface="+mj-lt"/>
              </a:rPr>
              <a:t>Selecting</a:t>
            </a:r>
            <a:endParaRPr lang="id-ID" sz="1400" dirty="0">
              <a:latin typeface="+mj-lt"/>
            </a:endParaRPr>
          </a:p>
        </p:txBody>
      </p:sp>
      <p:sp>
        <p:nvSpPr>
          <p:cNvPr id="144" name="Details 1"/>
          <p:cNvSpPr txBox="1"/>
          <p:nvPr/>
        </p:nvSpPr>
        <p:spPr>
          <a:xfrm>
            <a:off x="4398612" y="5132852"/>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5" name="Point 3"/>
          <p:cNvSpPr/>
          <p:nvPr/>
        </p:nvSpPr>
        <p:spPr>
          <a:xfrm>
            <a:off x="5069611" y="4638899"/>
            <a:ext cx="218777" cy="2187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6" name="Title 1"/>
          <p:cNvSpPr txBox="1"/>
          <p:nvPr/>
        </p:nvSpPr>
        <p:spPr>
          <a:xfrm>
            <a:off x="6193064" y="4919061"/>
            <a:ext cx="1576219" cy="307777"/>
          </a:xfrm>
          <a:prstGeom prst="rect">
            <a:avLst/>
          </a:prstGeom>
          <a:noFill/>
        </p:spPr>
        <p:txBody>
          <a:bodyPr wrap="square" rtlCol="0">
            <a:spAutoFit/>
          </a:bodyPr>
          <a:lstStyle/>
          <a:p>
            <a:pPr algn="ctr"/>
            <a:r>
              <a:rPr lang="en-US" sz="1400" dirty="0">
                <a:latin typeface="+mj-lt"/>
              </a:rPr>
              <a:t>Special Items</a:t>
            </a:r>
            <a:endParaRPr lang="id-ID" sz="1400" dirty="0">
              <a:latin typeface="+mj-lt"/>
            </a:endParaRPr>
          </a:p>
        </p:txBody>
      </p:sp>
      <p:sp>
        <p:nvSpPr>
          <p:cNvPr id="147" name="Details 1"/>
          <p:cNvSpPr txBox="1"/>
          <p:nvPr/>
        </p:nvSpPr>
        <p:spPr>
          <a:xfrm>
            <a:off x="61930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8" name="Point 4"/>
          <p:cNvSpPr/>
          <p:nvPr/>
        </p:nvSpPr>
        <p:spPr>
          <a:xfrm>
            <a:off x="6861423" y="4638902"/>
            <a:ext cx="218777" cy="2187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9" name="Title 1"/>
          <p:cNvSpPr txBox="1"/>
          <p:nvPr/>
        </p:nvSpPr>
        <p:spPr>
          <a:xfrm>
            <a:off x="7987512" y="4919064"/>
            <a:ext cx="1576219" cy="307777"/>
          </a:xfrm>
          <a:prstGeom prst="rect">
            <a:avLst/>
          </a:prstGeom>
          <a:noFill/>
        </p:spPr>
        <p:txBody>
          <a:bodyPr wrap="square" rtlCol="0">
            <a:spAutoFit/>
          </a:bodyPr>
          <a:lstStyle/>
          <a:p>
            <a:pPr algn="ctr"/>
            <a:r>
              <a:rPr lang="en-US" sz="1400" dirty="0">
                <a:latin typeface="+mj-lt"/>
              </a:rPr>
              <a:t>Reject Items</a:t>
            </a:r>
            <a:endParaRPr lang="id-ID" sz="1400" dirty="0">
              <a:latin typeface="+mj-lt"/>
            </a:endParaRPr>
          </a:p>
        </p:txBody>
      </p:sp>
      <p:sp>
        <p:nvSpPr>
          <p:cNvPr id="150" name="Details 1"/>
          <p:cNvSpPr txBox="1"/>
          <p:nvPr/>
        </p:nvSpPr>
        <p:spPr>
          <a:xfrm>
            <a:off x="7987512" y="5132846"/>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1" name="Point 5"/>
          <p:cNvSpPr/>
          <p:nvPr/>
        </p:nvSpPr>
        <p:spPr>
          <a:xfrm>
            <a:off x="8653233" y="4638898"/>
            <a:ext cx="218777" cy="21877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2" name="Title 1"/>
          <p:cNvSpPr txBox="1"/>
          <p:nvPr/>
        </p:nvSpPr>
        <p:spPr>
          <a:xfrm>
            <a:off x="9781964" y="4919064"/>
            <a:ext cx="1576219" cy="307777"/>
          </a:xfrm>
          <a:prstGeom prst="rect">
            <a:avLst/>
          </a:prstGeom>
          <a:noFill/>
        </p:spPr>
        <p:txBody>
          <a:bodyPr wrap="square" rtlCol="0">
            <a:spAutoFit/>
          </a:bodyPr>
          <a:lstStyle/>
          <a:p>
            <a:pPr algn="ctr"/>
            <a:r>
              <a:rPr lang="en-US" sz="1400" dirty="0">
                <a:latin typeface="+mj-lt"/>
              </a:rPr>
              <a:t>Payment</a:t>
            </a:r>
            <a:endParaRPr lang="id-ID" sz="1400" dirty="0">
              <a:latin typeface="+mj-lt"/>
            </a:endParaRPr>
          </a:p>
        </p:txBody>
      </p:sp>
      <p:sp>
        <p:nvSpPr>
          <p:cNvPr id="153" name="Details 1"/>
          <p:cNvSpPr txBox="1"/>
          <p:nvPr/>
        </p:nvSpPr>
        <p:spPr>
          <a:xfrm>
            <a:off x="97819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4" name="Point 6"/>
          <p:cNvSpPr/>
          <p:nvPr/>
        </p:nvSpPr>
        <p:spPr>
          <a:xfrm>
            <a:off x="10445048" y="4638894"/>
            <a:ext cx="218777" cy="2187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5" name="Freeform 108"/>
          <p:cNvSpPr>
            <a:spLocks noEditPoints="1"/>
          </p:cNvSpPr>
          <p:nvPr/>
        </p:nvSpPr>
        <p:spPr bwMode="auto">
          <a:xfrm>
            <a:off x="1344095" y="3116680"/>
            <a:ext cx="443041" cy="396891"/>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4"/>
          <p:cNvSpPr>
            <a:spLocks noEditPoints="1"/>
          </p:cNvSpPr>
          <p:nvPr/>
        </p:nvSpPr>
        <p:spPr bwMode="auto">
          <a:xfrm>
            <a:off x="3150743" y="3120140"/>
            <a:ext cx="394583" cy="389971"/>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00"/>
          <p:cNvSpPr>
            <a:spLocks noEditPoints="1"/>
          </p:cNvSpPr>
          <p:nvPr/>
        </p:nvSpPr>
        <p:spPr bwMode="auto">
          <a:xfrm>
            <a:off x="5007358" y="3129262"/>
            <a:ext cx="417617" cy="371727"/>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34"/>
          <p:cNvSpPr>
            <a:spLocks noEditPoints="1"/>
          </p:cNvSpPr>
          <p:nvPr/>
        </p:nvSpPr>
        <p:spPr bwMode="auto">
          <a:xfrm>
            <a:off x="6781164" y="3145868"/>
            <a:ext cx="393040" cy="338515"/>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2"/>
          <p:cNvSpPr>
            <a:spLocks noEditPoints="1"/>
          </p:cNvSpPr>
          <p:nvPr/>
        </p:nvSpPr>
        <p:spPr bwMode="auto">
          <a:xfrm>
            <a:off x="8590424" y="3105530"/>
            <a:ext cx="341309" cy="419191"/>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51"/>
          <p:cNvSpPr>
            <a:spLocks noEditPoints="1"/>
          </p:cNvSpPr>
          <p:nvPr/>
        </p:nvSpPr>
        <p:spPr bwMode="auto">
          <a:xfrm>
            <a:off x="10379233" y="3092452"/>
            <a:ext cx="431504" cy="445347"/>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Oval 160"/>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08539" y="1041539"/>
            <a:ext cx="4774923" cy="477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77679" y="4726892"/>
            <a:ext cx="1372906" cy="13729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61403" y="538403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424617" y="904634"/>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265199" y="1041220"/>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909130" y="5262301"/>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333746"/>
            <a:ext cx="9144000" cy="1508125"/>
          </a:xfrm>
        </p:spPr>
        <p:txBody>
          <a:bodyPr/>
          <a:lstStyle/>
          <a:p>
            <a:r>
              <a:rPr lang="en-US" b="1" dirty="0">
                <a:solidFill>
                  <a:schemeClr val="bg2"/>
                </a:solidFill>
              </a:rPr>
              <a:t>Thank You</a:t>
            </a:r>
          </a:p>
        </p:txBody>
      </p:sp>
      <p:sp>
        <p:nvSpPr>
          <p:cNvPr id="3" name="Subtitle 2"/>
          <p:cNvSpPr>
            <a:spLocks noGrp="1"/>
          </p:cNvSpPr>
          <p:nvPr>
            <p:ph type="subTitle" idx="1"/>
          </p:nvPr>
        </p:nvSpPr>
        <p:spPr>
          <a:xfrm>
            <a:off x="1524000" y="3746771"/>
            <a:ext cx="9144000" cy="560387"/>
          </a:xfrm>
        </p:spPr>
        <p:txBody>
          <a:bodyPr/>
          <a:lstStyle/>
          <a:p>
            <a:r>
              <a:rPr lang="en-US" dirty="0">
                <a:solidFill>
                  <a:schemeClr val="bg2"/>
                </a:solidFill>
              </a:rPr>
              <a:t>For your time…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5135048" y="5940761"/>
            <a:ext cx="1254171" cy="1254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96"/>
          <p:cNvSpPr>
            <a:spLocks noEditPoints="1"/>
          </p:cNvSpPr>
          <p:nvPr/>
        </p:nvSpPr>
        <p:spPr bwMode="auto">
          <a:xfrm>
            <a:off x="5400688" y="6285561"/>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12192000" cy="30099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9" name="Content Placeholder 11"/>
          <p:cNvSpPr txBox="1">
            <a:spLocks/>
          </p:cNvSpPr>
          <p:nvPr/>
        </p:nvSpPr>
        <p:spPr>
          <a:xfrm>
            <a:off x="1044575" y="5161277"/>
            <a:ext cx="10102850" cy="17220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Font typeface="Arial" panose="020B0604020202020204" pitchFamily="34" charset="0"/>
              <a:buNone/>
            </a:pPr>
            <a:r>
              <a:rPr lang="id-ID" sz="1400" dirty="0"/>
              <a:t>Suitable for all categories business and personal presentation, eaque ipsa quae ab illo inventore veritatis et quasi architecto </a:t>
            </a:r>
            <a:r>
              <a:rPr lang="en-US" sz="1400" dirty="0"/>
              <a:t> </a:t>
            </a:r>
            <a:r>
              <a:rPr lang="id-ID" sz="1400" dirty="0"/>
              <a:t>beatae vitae dicta sunt explicabo </a:t>
            </a:r>
            <a:r>
              <a:rPr lang="en-US" sz="1400" dirty="0"/>
              <a:t>farmers ensure that we will bring the best of the market to your</a:t>
            </a:r>
            <a:r>
              <a:rPr lang="id-ID" sz="1400" dirty="0"/>
              <a:t> kimquae ab illo inventore veritatis et quasi architecto beatae vitae dicta sunt explicabo</a:t>
            </a:r>
          </a:p>
          <a:p>
            <a:pPr marL="0" indent="0" algn="ctr">
              <a:lnSpc>
                <a:spcPct val="150000"/>
              </a:lnSpc>
              <a:spcBef>
                <a:spcPts val="0"/>
              </a:spcBef>
              <a:buFont typeface="Arial" panose="020B0604020202020204" pitchFamily="34" charset="0"/>
              <a:buNone/>
            </a:pPr>
            <a:endParaRPr lang="id-ID" sz="1400" dirty="0"/>
          </a:p>
        </p:txBody>
      </p:sp>
      <p:sp>
        <p:nvSpPr>
          <p:cNvPr id="40" name="TextBox 39"/>
          <p:cNvSpPr txBox="1"/>
          <p:nvPr/>
        </p:nvSpPr>
        <p:spPr>
          <a:xfrm>
            <a:off x="4847100" y="4359036"/>
            <a:ext cx="2497800" cy="400110"/>
          </a:xfrm>
          <a:prstGeom prst="rect">
            <a:avLst/>
          </a:prstGeom>
          <a:noFill/>
        </p:spPr>
        <p:txBody>
          <a:bodyPr wrap="none" rtlCol="0">
            <a:spAutoFit/>
          </a:bodyPr>
          <a:lstStyle/>
          <a:p>
            <a:pPr algn="ctr"/>
            <a:r>
              <a:rPr lang="en-US" sz="2000" b="1" dirty="0">
                <a:latin typeface="+mj-lt"/>
              </a:rPr>
              <a:t>Mr. Erick Johnson</a:t>
            </a:r>
            <a:endParaRPr lang="id-ID" sz="2000" b="1" dirty="0">
              <a:latin typeface="+mj-lt"/>
            </a:endParaRPr>
          </a:p>
        </p:txBody>
      </p:sp>
      <p:sp>
        <p:nvSpPr>
          <p:cNvPr id="41" name="TextBox 40"/>
          <p:cNvSpPr txBox="1"/>
          <p:nvPr/>
        </p:nvSpPr>
        <p:spPr>
          <a:xfrm>
            <a:off x="4920837" y="4588959"/>
            <a:ext cx="2350327" cy="422808"/>
          </a:xfrm>
          <a:prstGeom prst="rect">
            <a:avLst/>
          </a:prstGeom>
          <a:noFill/>
        </p:spPr>
        <p:txBody>
          <a:bodyPr wrap="square" rtlCol="0">
            <a:spAutoFit/>
          </a:bodyPr>
          <a:lstStyle/>
          <a:p>
            <a:pPr algn="ctr">
              <a:lnSpc>
                <a:spcPct val="150000"/>
              </a:lnSpc>
            </a:pPr>
            <a:r>
              <a:rPr lang="en-US" sz="1600" dirty="0"/>
              <a:t>CEO Iconic</a:t>
            </a:r>
            <a:endParaRPr lang="id-ID" sz="1600" dirty="0"/>
          </a:p>
        </p:txBody>
      </p:sp>
      <p:cxnSp>
        <p:nvCxnSpPr>
          <p:cNvPr id="42" name="Straight Connector 41"/>
          <p:cNvCxnSpPr>
            <a:cxnSpLocks/>
          </p:cNvCxnSpPr>
          <p:nvPr/>
        </p:nvCxnSpPr>
        <p:spPr>
          <a:xfrm>
            <a:off x="5562600" y="5105400"/>
            <a:ext cx="1066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p: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166799" cy="1015663"/>
          </a:xfrm>
          <a:prstGeom prst="rect">
            <a:avLst/>
          </a:prstGeom>
          <a:noFill/>
        </p:spPr>
        <p:txBody>
          <a:bodyPr wrap="none" rtlCol="0">
            <a:spAutoFit/>
          </a:bodyPr>
          <a:lstStyle/>
          <a:p>
            <a:r>
              <a:rPr lang="en-US" sz="6000" b="1" dirty="0">
                <a:solidFill>
                  <a:schemeClr val="bg2"/>
                </a:solidFill>
                <a:latin typeface="+mj-lt"/>
              </a:rPr>
              <a:t>Introduction</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grpSp>
        <p:nvGrpSpPr>
          <p:cNvPr id="9" name="Group 8"/>
          <p:cNvGrpSpPr/>
          <p:nvPr/>
        </p:nvGrpSpPr>
        <p:grpSpPr>
          <a:xfrm>
            <a:off x="712304" y="4369904"/>
            <a:ext cx="1724992" cy="1724992"/>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grpSp>
        <p:nvGrpSpPr>
          <p:cNvPr id="3" name="Group 2"/>
          <p:cNvGrpSpPr/>
          <p:nvPr/>
        </p:nvGrpSpPr>
        <p:grpSpPr>
          <a:xfrm>
            <a:off x="382104" y="501408"/>
            <a:ext cx="875196" cy="875196"/>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609600" y="4114284"/>
            <a:ext cx="3958924" cy="400110"/>
          </a:xfrm>
          <a:prstGeom prst="rect">
            <a:avLst/>
          </a:prstGeom>
          <a:noFill/>
        </p:spPr>
        <p:txBody>
          <a:bodyPr wrap="square" rtlCol="0">
            <a:spAutoFit/>
          </a:bodyPr>
          <a:lstStyle/>
          <a:p>
            <a:r>
              <a:rPr lang="en-US" sz="2000" b="1" dirty="0">
                <a:latin typeface="+mj-lt"/>
              </a:rPr>
              <a:t>Our Vision</a:t>
            </a:r>
            <a:endParaRPr lang="id-ID" b="1" dirty="0">
              <a:solidFill>
                <a:schemeClr val="accent1"/>
              </a:solidFill>
              <a:latin typeface="+mj-lt"/>
            </a:endParaRPr>
          </a:p>
        </p:txBody>
      </p:sp>
      <p:sp>
        <p:nvSpPr>
          <p:cNvPr id="10" name="Content Placeholder 11"/>
          <p:cNvSpPr txBox="1">
            <a:spLocks/>
          </p:cNvSpPr>
          <p:nvPr/>
        </p:nvSpPr>
        <p:spPr>
          <a:xfrm>
            <a:off x="609600" y="4460875"/>
            <a:ext cx="5331460"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40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400" dirty="0"/>
          </a:p>
        </p:txBody>
      </p:sp>
      <p:sp>
        <p:nvSpPr>
          <p:cNvPr id="11" name="TextBox 10"/>
          <p:cNvSpPr txBox="1"/>
          <p:nvPr/>
        </p:nvSpPr>
        <p:spPr>
          <a:xfrm>
            <a:off x="6576394" y="4114284"/>
            <a:ext cx="3134833" cy="400110"/>
          </a:xfrm>
          <a:prstGeom prst="rect">
            <a:avLst/>
          </a:prstGeom>
          <a:noFill/>
        </p:spPr>
        <p:txBody>
          <a:bodyPr wrap="square" rtlCol="0">
            <a:spAutoFit/>
          </a:bodyPr>
          <a:lstStyle/>
          <a:p>
            <a:r>
              <a:rPr lang="en-US" sz="2000" b="1" dirty="0">
                <a:latin typeface="+mj-lt"/>
              </a:rPr>
              <a:t>Our Mission</a:t>
            </a:r>
            <a:endParaRPr lang="id-ID" b="1" dirty="0">
              <a:solidFill>
                <a:schemeClr val="accent1"/>
              </a:solidFill>
              <a:latin typeface="+mj-lt"/>
            </a:endParaRPr>
          </a:p>
        </p:txBody>
      </p:sp>
      <p:sp>
        <p:nvSpPr>
          <p:cNvPr id="12" name="Content Placeholder 11"/>
          <p:cNvSpPr txBox="1">
            <a:spLocks/>
          </p:cNvSpPr>
          <p:nvPr/>
        </p:nvSpPr>
        <p:spPr>
          <a:xfrm>
            <a:off x="6576394" y="4460875"/>
            <a:ext cx="4998004"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400" dirty="0"/>
              <a:t>For more than 35 years, we have </a:t>
            </a:r>
            <a:r>
              <a:rPr lang="en-US" sz="1400" dirty="0" err="1"/>
              <a:t>focussed</a:t>
            </a:r>
            <a:r>
              <a:rPr lang="en-US" sz="140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400" dirty="0"/>
          </a:p>
        </p:txBody>
      </p:sp>
      <p:cxnSp>
        <p:nvCxnSpPr>
          <p:cNvPr id="13" name="Straight Connector 12"/>
          <p:cNvCxnSpPr>
            <a:cxnSpLocks/>
          </p:cNvCxnSpPr>
          <p:nvPr/>
        </p:nvCxnSpPr>
        <p:spPr>
          <a:xfrm>
            <a:off x="6096000" y="1638300"/>
            <a:ext cx="0" cy="458152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Picture Placeholder 7"/>
          <p:cNvSpPr>
            <a:spLocks noGrp="1"/>
          </p:cNvSpPr>
          <p:nvPr>
            <p:ph type="pic" sz="quarter" idx="14"/>
          </p:nvPr>
        </p:nvSpPr>
        <p:spPr/>
      </p:sp>
      <p:sp>
        <p:nvSpPr>
          <p:cNvPr id="15" name="Picture Placeholder 14"/>
          <p:cNvSpPr>
            <a:spLocks noGrp="1"/>
          </p:cNvSpPr>
          <p:nvPr>
            <p:ph type="pic" sz="quarter" idx="15"/>
          </p:nvPr>
        </p:nvSpPr>
        <p:spPr/>
      </p: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12192000" cy="3848099"/>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22956" y="3196515"/>
            <a:ext cx="1309521" cy="13095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830496" y="3196515"/>
            <a:ext cx="1309521" cy="13095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27991" y="3302635"/>
            <a:ext cx="1097280" cy="10972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441240" y="3196515"/>
            <a:ext cx="1309521" cy="13095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702732" y="3302635"/>
            <a:ext cx="1097280" cy="10972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txBox="1">
            <a:spLocks/>
          </p:cNvSpPr>
          <p:nvPr/>
        </p:nvSpPr>
        <p:spPr>
          <a:xfrm>
            <a:off x="838200" y="365125"/>
            <a:ext cx="10515600" cy="11443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2"/>
                </a:solidFill>
              </a:rPr>
              <a:t>Our Timeline</a:t>
            </a:r>
          </a:p>
        </p:txBody>
      </p:sp>
      <p:sp>
        <p:nvSpPr>
          <p:cNvPr id="15" name="TextBox 14"/>
          <p:cNvSpPr txBox="1"/>
          <p:nvPr/>
        </p:nvSpPr>
        <p:spPr>
          <a:xfrm>
            <a:off x="1300049" y="4658993"/>
            <a:ext cx="755335" cy="369332"/>
          </a:xfrm>
          <a:prstGeom prst="rect">
            <a:avLst/>
          </a:prstGeom>
          <a:noFill/>
        </p:spPr>
        <p:txBody>
          <a:bodyPr wrap="none" rtlCol="0">
            <a:spAutoFit/>
          </a:bodyPr>
          <a:lstStyle/>
          <a:p>
            <a:pPr algn="ctr"/>
            <a:r>
              <a:rPr lang="en-US" b="1" dirty="0">
                <a:latin typeface="+mj-lt"/>
              </a:rPr>
              <a:t>2013</a:t>
            </a:r>
            <a:endParaRPr lang="id-ID" b="1" dirty="0">
              <a:latin typeface="+mj-lt"/>
            </a:endParaRPr>
          </a:p>
        </p:txBody>
      </p:sp>
      <p:sp>
        <p:nvSpPr>
          <p:cNvPr id="16" name="TextBox 15"/>
          <p:cNvSpPr txBox="1"/>
          <p:nvPr/>
        </p:nvSpPr>
        <p:spPr>
          <a:xfrm>
            <a:off x="46072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7" name="TextBox 16"/>
          <p:cNvSpPr txBox="1"/>
          <p:nvPr/>
        </p:nvSpPr>
        <p:spPr>
          <a:xfrm>
            <a:off x="5718332" y="4658993"/>
            <a:ext cx="755336" cy="369332"/>
          </a:xfrm>
          <a:prstGeom prst="rect">
            <a:avLst/>
          </a:prstGeom>
          <a:noFill/>
        </p:spPr>
        <p:txBody>
          <a:bodyPr wrap="none" rtlCol="0">
            <a:spAutoFit/>
          </a:bodyPr>
          <a:lstStyle/>
          <a:p>
            <a:pPr algn="ctr"/>
            <a:r>
              <a:rPr lang="en-US" b="1" dirty="0">
                <a:latin typeface="+mj-lt"/>
              </a:rPr>
              <a:t>2015</a:t>
            </a:r>
            <a:endParaRPr lang="id-ID" b="1" dirty="0">
              <a:latin typeface="+mj-lt"/>
            </a:endParaRPr>
          </a:p>
        </p:txBody>
      </p:sp>
      <p:sp>
        <p:nvSpPr>
          <p:cNvPr id="18" name="TextBox 17"/>
          <p:cNvSpPr txBox="1"/>
          <p:nvPr/>
        </p:nvSpPr>
        <p:spPr>
          <a:xfrm>
            <a:off x="4879008"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9" name="TextBox 18"/>
          <p:cNvSpPr txBox="1"/>
          <p:nvPr/>
        </p:nvSpPr>
        <p:spPr>
          <a:xfrm>
            <a:off x="10107588" y="4658993"/>
            <a:ext cx="755336" cy="369332"/>
          </a:xfrm>
          <a:prstGeom prst="rect">
            <a:avLst/>
          </a:prstGeom>
          <a:noFill/>
        </p:spPr>
        <p:txBody>
          <a:bodyPr wrap="none" rtlCol="0">
            <a:spAutoFit/>
          </a:bodyPr>
          <a:lstStyle/>
          <a:p>
            <a:pPr algn="ctr"/>
            <a:r>
              <a:rPr lang="en-US" b="1" dirty="0">
                <a:latin typeface="+mj-lt"/>
              </a:rPr>
              <a:t>2017</a:t>
            </a:r>
            <a:endParaRPr lang="id-ID" b="1" dirty="0">
              <a:latin typeface="+mj-lt"/>
            </a:endParaRPr>
          </a:p>
        </p:txBody>
      </p:sp>
      <p:sp>
        <p:nvSpPr>
          <p:cNvPr id="20" name="TextBox 19"/>
          <p:cNvSpPr txBox="1"/>
          <p:nvPr/>
        </p:nvSpPr>
        <p:spPr>
          <a:xfrm>
            <a:off x="926826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21" name="TextBox 20"/>
          <p:cNvSpPr txBox="1"/>
          <p:nvPr/>
        </p:nvSpPr>
        <p:spPr>
          <a:xfrm>
            <a:off x="3498963" y="2120413"/>
            <a:ext cx="755336" cy="369332"/>
          </a:xfrm>
          <a:prstGeom prst="rect">
            <a:avLst/>
          </a:prstGeom>
          <a:noFill/>
        </p:spPr>
        <p:txBody>
          <a:bodyPr wrap="none" rtlCol="0">
            <a:spAutoFit/>
          </a:bodyPr>
          <a:lstStyle/>
          <a:p>
            <a:pPr algn="ctr"/>
            <a:r>
              <a:rPr lang="en-US" b="1" dirty="0">
                <a:solidFill>
                  <a:schemeClr val="bg2"/>
                </a:solidFill>
                <a:latin typeface="+mj-lt"/>
              </a:rPr>
              <a:t>2014</a:t>
            </a:r>
            <a:endParaRPr lang="id-ID" b="1" dirty="0">
              <a:solidFill>
                <a:schemeClr val="bg2"/>
              </a:solidFill>
              <a:latin typeface="+mj-lt"/>
            </a:endParaRPr>
          </a:p>
        </p:txBody>
      </p:sp>
      <p:sp>
        <p:nvSpPr>
          <p:cNvPr id="22" name="TextBox 21"/>
          <p:cNvSpPr txBox="1"/>
          <p:nvPr/>
        </p:nvSpPr>
        <p:spPr>
          <a:xfrm>
            <a:off x="2659639"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sp>
        <p:nvSpPr>
          <p:cNvPr id="23" name="TextBox 22"/>
          <p:cNvSpPr txBox="1"/>
          <p:nvPr/>
        </p:nvSpPr>
        <p:spPr>
          <a:xfrm>
            <a:off x="7873704" y="2120413"/>
            <a:ext cx="755336" cy="369332"/>
          </a:xfrm>
          <a:prstGeom prst="rect">
            <a:avLst/>
          </a:prstGeom>
          <a:noFill/>
        </p:spPr>
        <p:txBody>
          <a:bodyPr wrap="none" rtlCol="0">
            <a:spAutoFit/>
          </a:bodyPr>
          <a:lstStyle/>
          <a:p>
            <a:pPr algn="ctr"/>
            <a:r>
              <a:rPr lang="en-US" b="1" dirty="0">
                <a:solidFill>
                  <a:schemeClr val="bg2"/>
                </a:solidFill>
                <a:latin typeface="+mj-lt"/>
              </a:rPr>
              <a:t>2016</a:t>
            </a:r>
            <a:endParaRPr lang="id-ID" b="1" dirty="0">
              <a:solidFill>
                <a:schemeClr val="bg2"/>
              </a:solidFill>
              <a:latin typeface="+mj-lt"/>
            </a:endParaRPr>
          </a:p>
        </p:txBody>
      </p:sp>
      <p:sp>
        <p:nvSpPr>
          <p:cNvPr id="24" name="TextBox 23"/>
          <p:cNvSpPr txBox="1"/>
          <p:nvPr/>
        </p:nvSpPr>
        <p:spPr>
          <a:xfrm>
            <a:off x="7034380"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grpSp>
        <p:nvGrpSpPr>
          <p:cNvPr id="25" name="Group 24"/>
          <p:cNvGrpSpPr/>
          <p:nvPr/>
        </p:nvGrpSpPr>
        <p:grpSpPr>
          <a:xfrm>
            <a:off x="5778652" y="3593626"/>
            <a:ext cx="634697" cy="515299"/>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8" name="Freeform 47"/>
          <p:cNvSpPr>
            <a:spLocks noEditPoints="1"/>
          </p:cNvSpPr>
          <p:nvPr/>
        </p:nvSpPr>
        <p:spPr bwMode="auto">
          <a:xfrm>
            <a:off x="10167908" y="3533927"/>
            <a:ext cx="634697" cy="63469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9" name="Group 28"/>
          <p:cNvGrpSpPr/>
          <p:nvPr/>
        </p:nvGrpSpPr>
        <p:grpSpPr>
          <a:xfrm>
            <a:off x="7987347" y="3588122"/>
            <a:ext cx="528050" cy="526306"/>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1353036" y="3604099"/>
            <a:ext cx="649360" cy="494352"/>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3596050" y="3609905"/>
            <a:ext cx="561162" cy="482740"/>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088252" cy="1015663"/>
          </a:xfrm>
          <a:prstGeom prst="rect">
            <a:avLst/>
          </a:prstGeom>
          <a:noFill/>
        </p:spPr>
        <p:txBody>
          <a:bodyPr wrap="none" rtlCol="0">
            <a:spAutoFit/>
          </a:bodyPr>
          <a:lstStyle/>
          <a:p>
            <a:r>
              <a:rPr lang="en-US" sz="6000" b="1" dirty="0">
                <a:solidFill>
                  <a:schemeClr val="bg2"/>
                </a:solidFill>
                <a:latin typeface="+mj-lt"/>
              </a:rPr>
              <a:t>Our Services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1056564" y="4809087"/>
            <a:ext cx="1036472" cy="846626"/>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2853" y="3498352"/>
            <a:ext cx="1790839" cy="17908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793372" y="2778303"/>
            <a:ext cx="1790839" cy="17908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Oval 9"/>
          <p:cNvSpPr/>
          <p:nvPr/>
        </p:nvSpPr>
        <p:spPr>
          <a:xfrm>
            <a:off x="3092791" y="3549152"/>
            <a:ext cx="1790839" cy="17908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Oval 10"/>
          <p:cNvSpPr/>
          <p:nvPr/>
        </p:nvSpPr>
        <p:spPr>
          <a:xfrm>
            <a:off x="4328711" y="2829102"/>
            <a:ext cx="1790839" cy="17908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64"/>
          <p:cNvSpPr>
            <a:spLocks noEditPoints="1"/>
          </p:cNvSpPr>
          <p:nvPr/>
        </p:nvSpPr>
        <p:spPr bwMode="auto">
          <a:xfrm>
            <a:off x="4966312" y="3215168"/>
            <a:ext cx="515637" cy="48490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5" name="Group 14"/>
          <p:cNvGrpSpPr/>
          <p:nvPr/>
        </p:nvGrpSpPr>
        <p:grpSpPr>
          <a:xfrm>
            <a:off x="3728685" y="3904166"/>
            <a:ext cx="519051" cy="519051"/>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1220453" y="3880538"/>
            <a:ext cx="515638" cy="471244"/>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2463414" y="3154357"/>
            <a:ext cx="450755" cy="355140"/>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870574" y="4531154"/>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28" name="TextBox 27"/>
          <p:cNvSpPr txBox="1"/>
          <p:nvPr/>
        </p:nvSpPr>
        <p:spPr>
          <a:xfrm>
            <a:off x="2081093" y="3720139"/>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1" name="TextBox 30"/>
          <p:cNvSpPr txBox="1"/>
          <p:nvPr/>
        </p:nvSpPr>
        <p:spPr>
          <a:xfrm>
            <a:off x="3380512" y="4618901"/>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2" name="TextBox 31"/>
          <p:cNvSpPr txBox="1"/>
          <p:nvPr/>
        </p:nvSpPr>
        <p:spPr>
          <a:xfrm>
            <a:off x="4616432" y="3807886"/>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6757150" y="2149475"/>
          <a:ext cx="4775272" cy="238167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6831013" y="1780143"/>
            <a:ext cx="2236981" cy="369332"/>
          </a:xfrm>
          <a:prstGeom prst="rect">
            <a:avLst/>
          </a:prstGeom>
          <a:noFill/>
        </p:spPr>
        <p:txBody>
          <a:bodyPr wrap="square" rtlCol="0">
            <a:spAutoFit/>
          </a:bodyPr>
          <a:lstStyle/>
          <a:p>
            <a:r>
              <a:rPr lang="id-ID" dirty="0">
                <a:latin typeface="+mj-lt"/>
              </a:rPr>
              <a:t>Description</a:t>
            </a:r>
          </a:p>
        </p:txBody>
      </p:sp>
      <p:sp>
        <p:nvSpPr>
          <p:cNvPr id="37" name="Rectangle 36"/>
          <p:cNvSpPr/>
          <p:nvPr/>
        </p:nvSpPr>
        <p:spPr>
          <a:xfrm>
            <a:off x="6831013" y="4710442"/>
            <a:ext cx="4637909" cy="738664"/>
          </a:xfrm>
          <a:prstGeom prst="rect">
            <a:avLst/>
          </a:prstGeom>
        </p:spPr>
        <p:txBody>
          <a:bodyPr wrap="square">
            <a:spAutoFit/>
          </a:bodyPr>
          <a:lstStyle/>
          <a:p>
            <a:pPr algn="just"/>
            <a:r>
              <a:rPr lang="en-US" sz="1400" dirty="0"/>
              <a:t>Contrary to It has roots in a piece of classical Latin literature from 45 BC. Contrary to popular belief It has roots in a piece of literature from 45 BC. </a:t>
            </a:r>
            <a:endParaRPr lang="en-US" sz="140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56" name="Rectangle 55"/>
          <p:cNvSpPr/>
          <p:nvPr/>
        </p:nvSpPr>
        <p:spPr>
          <a:xfrm>
            <a:off x="0" y="2795153"/>
            <a:ext cx="12192000" cy="249679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4300" y="365125"/>
            <a:ext cx="10058400" cy="942975"/>
          </a:xfrm>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6" name="Oval 5"/>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1369856" y="2314575"/>
            <a:ext cx="1048317" cy="1048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4166342" y="2314575"/>
            <a:ext cx="1048317" cy="1048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6948314" y="2314575"/>
            <a:ext cx="1048317" cy="1048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9773828" y="2314575"/>
            <a:ext cx="1048317" cy="1048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7" name="Freeform 64"/>
          <p:cNvSpPr>
            <a:spLocks noEditPoints="1"/>
          </p:cNvSpPr>
          <p:nvPr/>
        </p:nvSpPr>
        <p:spPr bwMode="auto">
          <a:xfrm>
            <a:off x="10079842" y="2633591"/>
            <a:ext cx="436289" cy="410284"/>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 name="Group 37"/>
          <p:cNvGrpSpPr/>
          <p:nvPr/>
        </p:nvGrpSpPr>
        <p:grpSpPr>
          <a:xfrm>
            <a:off x="7252884" y="2619145"/>
            <a:ext cx="439177" cy="439178"/>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1675869" y="2639369"/>
            <a:ext cx="436290" cy="398727"/>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4499805" y="2688488"/>
            <a:ext cx="381391" cy="300490"/>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0" name="TextBox 49"/>
          <p:cNvSpPr txBox="1"/>
          <p:nvPr/>
        </p:nvSpPr>
        <p:spPr>
          <a:xfrm>
            <a:off x="1214982"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1" name="TextBox 50"/>
          <p:cNvSpPr txBox="1"/>
          <p:nvPr/>
        </p:nvSpPr>
        <p:spPr>
          <a:xfrm>
            <a:off x="6793440"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2" name="TextBox 51"/>
          <p:cNvSpPr txBox="1"/>
          <p:nvPr/>
        </p:nvSpPr>
        <p:spPr>
          <a:xfrm>
            <a:off x="9618954"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3" name="TextBox 52"/>
          <p:cNvSpPr txBox="1"/>
          <p:nvPr/>
        </p:nvSpPr>
        <p:spPr>
          <a:xfrm>
            <a:off x="4011468"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8" name="TextBox 57"/>
          <p:cNvSpPr txBox="1"/>
          <p:nvPr/>
        </p:nvSpPr>
        <p:spPr>
          <a:xfrm>
            <a:off x="932052" y="3732727"/>
            <a:ext cx="1923925" cy="1015663"/>
          </a:xfrm>
          <a:prstGeom prst="rect">
            <a:avLst/>
          </a:prstGeom>
          <a:noFill/>
        </p:spPr>
        <p:txBody>
          <a:bodyPr wrap="none" rtlCol="0">
            <a:spAutoFit/>
          </a:bodyPr>
          <a:lstStyle/>
          <a:p>
            <a:pPr algn="ctr"/>
            <a:r>
              <a:rPr lang="en-US" sz="6000" b="1" dirty="0">
                <a:solidFill>
                  <a:schemeClr val="accent1"/>
                </a:solidFill>
                <a:latin typeface="+mj-lt"/>
              </a:rPr>
              <a:t>23%</a:t>
            </a:r>
            <a:endParaRPr lang="id-ID" sz="6000" b="1" dirty="0">
              <a:solidFill>
                <a:schemeClr val="accent1"/>
              </a:solidFill>
              <a:latin typeface="+mj-lt"/>
            </a:endParaRPr>
          </a:p>
        </p:txBody>
      </p:sp>
      <p:sp>
        <p:nvSpPr>
          <p:cNvPr id="59" name="TextBox 58"/>
          <p:cNvSpPr txBox="1"/>
          <p:nvPr/>
        </p:nvSpPr>
        <p:spPr>
          <a:xfrm>
            <a:off x="3728538" y="3732727"/>
            <a:ext cx="1923925" cy="1015663"/>
          </a:xfrm>
          <a:prstGeom prst="rect">
            <a:avLst/>
          </a:prstGeom>
          <a:noFill/>
        </p:spPr>
        <p:txBody>
          <a:bodyPr wrap="none" rtlCol="0">
            <a:spAutoFit/>
          </a:bodyPr>
          <a:lstStyle/>
          <a:p>
            <a:pPr algn="ctr"/>
            <a:r>
              <a:rPr lang="en-US" sz="6000" b="1" dirty="0">
                <a:solidFill>
                  <a:schemeClr val="accent2"/>
                </a:solidFill>
                <a:latin typeface="+mj-lt"/>
              </a:rPr>
              <a:t>15%</a:t>
            </a:r>
            <a:endParaRPr lang="id-ID" sz="6000" b="1" dirty="0">
              <a:solidFill>
                <a:schemeClr val="accent2"/>
              </a:solidFill>
              <a:latin typeface="+mj-lt"/>
            </a:endParaRPr>
          </a:p>
        </p:txBody>
      </p:sp>
      <p:sp>
        <p:nvSpPr>
          <p:cNvPr id="60" name="TextBox 59"/>
          <p:cNvSpPr txBox="1"/>
          <p:nvPr/>
        </p:nvSpPr>
        <p:spPr>
          <a:xfrm>
            <a:off x="6510510" y="3732727"/>
            <a:ext cx="1923925" cy="1015663"/>
          </a:xfrm>
          <a:prstGeom prst="rect">
            <a:avLst/>
          </a:prstGeom>
          <a:noFill/>
        </p:spPr>
        <p:txBody>
          <a:bodyPr wrap="none" rtlCol="0">
            <a:spAutoFit/>
          </a:bodyPr>
          <a:lstStyle/>
          <a:p>
            <a:pPr algn="ctr"/>
            <a:r>
              <a:rPr lang="en-US" sz="6000" b="1" dirty="0">
                <a:solidFill>
                  <a:schemeClr val="accent3"/>
                </a:solidFill>
                <a:latin typeface="+mj-lt"/>
              </a:rPr>
              <a:t>35%</a:t>
            </a:r>
            <a:endParaRPr lang="id-ID" sz="6000" b="1" dirty="0">
              <a:solidFill>
                <a:schemeClr val="accent3"/>
              </a:solidFill>
              <a:latin typeface="+mj-lt"/>
            </a:endParaRPr>
          </a:p>
        </p:txBody>
      </p:sp>
      <p:sp>
        <p:nvSpPr>
          <p:cNvPr id="61" name="TextBox 60"/>
          <p:cNvSpPr txBox="1"/>
          <p:nvPr/>
        </p:nvSpPr>
        <p:spPr>
          <a:xfrm>
            <a:off x="9336024" y="3732727"/>
            <a:ext cx="1923925" cy="1015663"/>
          </a:xfrm>
          <a:prstGeom prst="rect">
            <a:avLst/>
          </a:prstGeom>
          <a:noFill/>
        </p:spPr>
        <p:txBody>
          <a:bodyPr wrap="none" rtlCol="0">
            <a:spAutoFit/>
          </a:bodyPr>
          <a:lstStyle/>
          <a:p>
            <a:pPr algn="ctr"/>
            <a:r>
              <a:rPr lang="en-US" sz="6000" b="1" dirty="0">
                <a:solidFill>
                  <a:schemeClr val="accent4"/>
                </a:solidFill>
                <a:latin typeface="+mj-lt"/>
              </a:rPr>
              <a:t>28%</a:t>
            </a:r>
            <a:endParaRPr lang="id-ID" sz="6000" b="1" dirty="0">
              <a:solidFill>
                <a:schemeClr val="accent4"/>
              </a:solidFill>
              <a:latin typeface="+mj-lt"/>
            </a:endParaRPr>
          </a:p>
        </p:txBody>
      </p:sp>
      <p:sp>
        <p:nvSpPr>
          <p:cNvPr id="62" name="TextBox 61"/>
          <p:cNvSpPr txBox="1"/>
          <p:nvPr/>
        </p:nvSpPr>
        <p:spPr>
          <a:xfrm>
            <a:off x="677022"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3" name="TextBox 62"/>
          <p:cNvSpPr txBox="1"/>
          <p:nvPr/>
        </p:nvSpPr>
        <p:spPr>
          <a:xfrm>
            <a:off x="3473508"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4" name="TextBox 63"/>
          <p:cNvSpPr txBox="1"/>
          <p:nvPr/>
        </p:nvSpPr>
        <p:spPr>
          <a:xfrm>
            <a:off x="6255480"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5" name="TextBox 64"/>
          <p:cNvSpPr txBox="1"/>
          <p:nvPr/>
        </p:nvSpPr>
        <p:spPr>
          <a:xfrm>
            <a:off x="9080994"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3">
      <a:dk1>
        <a:srgbClr val="3F3F3F"/>
      </a:dk1>
      <a:lt1>
        <a:sysClr val="window" lastClr="FFFFFF"/>
      </a:lt1>
      <a:dk2>
        <a:srgbClr val="313C41"/>
      </a:dk2>
      <a:lt2>
        <a:srgbClr val="FFFFFF"/>
      </a:lt2>
      <a:accent1>
        <a:srgbClr val="84CBC5"/>
      </a:accent1>
      <a:accent2>
        <a:srgbClr val="1B6AA3"/>
      </a:accent2>
      <a:accent3>
        <a:srgbClr val="F47264"/>
      </a:accent3>
      <a:accent4>
        <a:srgbClr val="F8D35C"/>
      </a:accent4>
      <a:accent5>
        <a:srgbClr val="54AC64"/>
      </a:accent5>
      <a:accent6>
        <a:srgbClr val="A481E3"/>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996</TotalTime>
  <Words>1188</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50</cp:revision>
  <dcterms:created xsi:type="dcterms:W3CDTF">2017-01-10T11:09:36Z</dcterms:created>
  <dcterms:modified xsi:type="dcterms:W3CDTF">2017-01-17T03:33:37Z</dcterms:modified>
</cp:coreProperties>
</file>