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1722" y="11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ma14="http://schemas.microsoft.com/office/mac/drawingml/2011/main" xmlns=""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ma14="http://schemas.microsoft.com/office/mac/drawingml/2011/main" xmlns=""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13">
      <a:dk1>
        <a:srgbClr val="3F3F3F"/>
      </a:dk1>
      <a:lt1>
        <a:sysClr val="window" lastClr="FFFFFF"/>
      </a:lt1>
      <a:dk2>
        <a:srgbClr val="313C41"/>
      </a:dk2>
      <a:lt2>
        <a:srgbClr val="FFFFFF"/>
      </a:lt2>
      <a:accent1>
        <a:srgbClr val="138BB9"/>
      </a:accent1>
      <a:accent2>
        <a:srgbClr val="51C7BB"/>
      </a:accent2>
      <a:accent3>
        <a:srgbClr val="7ADC72"/>
      </a:accent3>
      <a:accent4>
        <a:srgbClr val="FF9F6E"/>
      </a:accent4>
      <a:accent5>
        <a:srgbClr val="DE406E"/>
      </a:accent5>
      <a:accent6>
        <a:srgbClr val="C83288"/>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1014</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53</cp:revision>
  <dcterms:created xsi:type="dcterms:W3CDTF">2017-01-10T11:09:36Z</dcterms:created>
  <dcterms:modified xsi:type="dcterms:W3CDTF">2017-01-17T03:30:41Z</dcterms:modified>
</cp:coreProperties>
</file>