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2" userDrawn="1">
          <p15:clr>
            <a:srgbClr val="A4A3A4"/>
          </p15:clr>
        </p15:guide>
        <p15:guide id="2" pos="2880" userDrawn="1">
          <p15:clr>
            <a:srgbClr val="A4A3A4"/>
          </p15:clr>
        </p15:guide>
        <p15:guide id="3" orient="horz" pos="22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varScale="1">
        <p:scale>
          <a:sx n="104" d="100"/>
          <a:sy n="104" d="100"/>
        </p:scale>
        <p:origin x="1008" y="144"/>
      </p:cViewPr>
      <p:guideLst>
        <p:guide orient="horz" pos="792"/>
        <p:guide pos="2880"/>
        <p:guide orient="horz" pos="22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2386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1447247" y="2771298"/>
            <a:ext cx="1920240" cy="1920240"/>
          </a:xfrm>
          <a:prstGeom prst="ellipse">
            <a:avLst/>
          </a:prstGeom>
          <a:solidFill>
            <a:schemeClr val="bg1">
              <a:lumMod val="75000"/>
            </a:schemeClr>
          </a:solidFill>
          <a:ln w="114300">
            <a:solidFill>
              <a:schemeClr val="bg1"/>
            </a:solidFill>
          </a:ln>
        </p:spPr>
        <p:txBody>
          <a:bodyPr/>
          <a:lstStyle>
            <a:lvl1pPr>
              <a:defRPr sz="1200"/>
            </a:lvl1pPr>
          </a:lstStyle>
          <a:p>
            <a:endParaRPr lang="id-ID"/>
          </a:p>
        </p:txBody>
      </p:sp>
    </p:spTree>
    <p:extLst>
      <p:ext uri="{BB962C8B-B14F-4D97-AF65-F5344CB8AC3E}">
        <p14:creationId xmlns:p14="http://schemas.microsoft.com/office/powerpoint/2010/main" val="4010015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14"/>
          <p:cNvSpPr>
            <a:spLocks noGrp="1"/>
          </p:cNvSpPr>
          <p:nvPr>
            <p:ph type="pic" sz="quarter" idx="14"/>
          </p:nvPr>
        </p:nvSpPr>
        <p:spPr>
          <a:xfrm>
            <a:off x="894160"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9" name="Picture Placeholder 14"/>
          <p:cNvSpPr>
            <a:spLocks noGrp="1"/>
          </p:cNvSpPr>
          <p:nvPr>
            <p:ph type="pic" sz="quarter" idx="15"/>
          </p:nvPr>
        </p:nvSpPr>
        <p:spPr>
          <a:xfrm>
            <a:off x="3472742"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10" name="Picture Placeholder 14"/>
          <p:cNvSpPr>
            <a:spLocks noGrp="1"/>
          </p:cNvSpPr>
          <p:nvPr>
            <p:ph type="pic" sz="quarter" idx="16"/>
          </p:nvPr>
        </p:nvSpPr>
        <p:spPr>
          <a:xfrm>
            <a:off x="6071193" y="2387053"/>
            <a:ext cx="2194560" cy="2194560"/>
          </a:xfrm>
          <a:prstGeom prst="ellipse">
            <a:avLst/>
          </a:prstGeom>
        </p:spPr>
        <p:txBody>
          <a:bodyPr>
            <a:normAutofit/>
          </a:bodyPr>
          <a:lstStyle>
            <a:lvl1pPr>
              <a:defRPr sz="1200">
                <a:solidFill>
                  <a:schemeClr val="tx2"/>
                </a:solidFill>
              </a:defRPr>
            </a:lvl1pPr>
          </a:lstStyle>
          <a:p>
            <a:endParaRPr lang="id-ID"/>
          </a:p>
        </p:txBody>
      </p:sp>
    </p:spTree>
    <p:extLst>
      <p:ext uri="{BB962C8B-B14F-4D97-AF65-F5344CB8AC3E}">
        <p14:creationId xmlns:p14="http://schemas.microsoft.com/office/powerpoint/2010/main" val="42167478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2"/>
          <p:cNvSpPr>
            <a:spLocks noGrp="1"/>
          </p:cNvSpPr>
          <p:nvPr>
            <p:ph type="pic" sz="quarter" idx="14"/>
          </p:nvPr>
        </p:nvSpPr>
        <p:spPr>
          <a:xfrm>
            <a:off x="1833419" y="2124022"/>
            <a:ext cx="1645920" cy="1645920"/>
          </a:xfrm>
          <a:prstGeom prst="ellipse">
            <a:avLst/>
          </a:prstGeom>
          <a:ln w="31750">
            <a:solidFill>
              <a:schemeClr val="accent3"/>
            </a:solidFill>
          </a:ln>
        </p:spPr>
        <p:txBody>
          <a:bodyPr>
            <a:normAutofit/>
          </a:bodyPr>
          <a:lstStyle>
            <a:lvl1pPr>
              <a:defRPr sz="750"/>
            </a:lvl1pPr>
          </a:lstStyle>
          <a:p>
            <a:endParaRPr lang="en-US" dirty="0"/>
          </a:p>
        </p:txBody>
      </p:sp>
      <p:sp>
        <p:nvSpPr>
          <p:cNvPr id="9" name="Picture Placeholder 2"/>
          <p:cNvSpPr>
            <a:spLocks noGrp="1"/>
          </p:cNvSpPr>
          <p:nvPr>
            <p:ph type="pic" sz="quarter" idx="15"/>
          </p:nvPr>
        </p:nvSpPr>
        <p:spPr>
          <a:xfrm>
            <a:off x="5426767" y="1829828"/>
            <a:ext cx="1371600" cy="1371600"/>
          </a:xfrm>
          <a:prstGeom prst="ellipse">
            <a:avLst/>
          </a:prstGeom>
          <a:ln w="31750">
            <a:solidFill>
              <a:schemeClr val="accent6"/>
            </a:solidFill>
          </a:ln>
        </p:spPr>
        <p:txBody>
          <a:bodyPr>
            <a:normAutofit/>
          </a:bodyPr>
          <a:lstStyle>
            <a:lvl1pPr>
              <a:defRPr sz="750"/>
            </a:lvl1pPr>
          </a:lstStyle>
          <a:p>
            <a:endParaRPr lang="en-US" dirty="0"/>
          </a:p>
        </p:txBody>
      </p:sp>
      <p:sp>
        <p:nvSpPr>
          <p:cNvPr id="10" name="Picture Placeholder 2"/>
          <p:cNvSpPr>
            <a:spLocks noGrp="1"/>
          </p:cNvSpPr>
          <p:nvPr>
            <p:ph type="pic" sz="quarter" idx="16"/>
          </p:nvPr>
        </p:nvSpPr>
        <p:spPr>
          <a:xfrm>
            <a:off x="2808982" y="3470033"/>
            <a:ext cx="1280160" cy="1280160"/>
          </a:xfrm>
          <a:prstGeom prst="ellipse">
            <a:avLst/>
          </a:prstGeom>
          <a:ln w="31750">
            <a:solidFill>
              <a:schemeClr val="accent5"/>
            </a:solidFill>
          </a:ln>
        </p:spPr>
        <p:txBody>
          <a:bodyPr>
            <a:normAutofit/>
          </a:bodyPr>
          <a:lstStyle>
            <a:lvl1pPr>
              <a:defRPr sz="750"/>
            </a:lvl1pPr>
          </a:lstStyle>
          <a:p>
            <a:endParaRPr lang="en-US" dirty="0"/>
          </a:p>
        </p:txBody>
      </p:sp>
      <p:sp>
        <p:nvSpPr>
          <p:cNvPr id="11" name="Picture Placeholder 2"/>
          <p:cNvSpPr>
            <a:spLocks noGrp="1"/>
          </p:cNvSpPr>
          <p:nvPr>
            <p:ph type="pic" sz="quarter" idx="17"/>
          </p:nvPr>
        </p:nvSpPr>
        <p:spPr>
          <a:xfrm>
            <a:off x="1183927" y="4234223"/>
            <a:ext cx="1280160" cy="1280160"/>
          </a:xfrm>
          <a:prstGeom prst="ellipse">
            <a:avLst/>
          </a:prstGeom>
          <a:ln w="31750">
            <a:solidFill>
              <a:schemeClr val="accent1"/>
            </a:solidFill>
          </a:ln>
        </p:spPr>
        <p:txBody>
          <a:bodyPr>
            <a:normAutofit/>
          </a:bodyPr>
          <a:lstStyle>
            <a:lvl1pPr>
              <a:defRPr sz="750"/>
            </a:lvl1pPr>
          </a:lstStyle>
          <a:p>
            <a:endParaRPr lang="en-US" dirty="0"/>
          </a:p>
        </p:txBody>
      </p:sp>
      <p:sp>
        <p:nvSpPr>
          <p:cNvPr id="12" name="Picture Placeholder 2"/>
          <p:cNvSpPr>
            <a:spLocks noGrp="1"/>
          </p:cNvSpPr>
          <p:nvPr>
            <p:ph type="pic" sz="quarter" idx="18"/>
          </p:nvPr>
        </p:nvSpPr>
        <p:spPr>
          <a:xfrm>
            <a:off x="4843157" y="3849452"/>
            <a:ext cx="1280160" cy="1280160"/>
          </a:xfrm>
          <a:prstGeom prst="ellipse">
            <a:avLst/>
          </a:prstGeom>
          <a:ln w="31750">
            <a:solidFill>
              <a:schemeClr val="accent4"/>
            </a:solidFill>
          </a:ln>
        </p:spPr>
        <p:txBody>
          <a:bodyPr>
            <a:normAutofit/>
          </a:bodyPr>
          <a:lstStyle>
            <a:lvl1pPr>
              <a:defRPr sz="750"/>
            </a:lvl1pPr>
          </a:lstStyle>
          <a:p>
            <a:endParaRPr lang="en-US" dirty="0"/>
          </a:p>
        </p:txBody>
      </p:sp>
      <p:sp>
        <p:nvSpPr>
          <p:cNvPr id="13" name="Picture Placeholder 2"/>
          <p:cNvSpPr>
            <a:spLocks noGrp="1"/>
          </p:cNvSpPr>
          <p:nvPr>
            <p:ph type="pic" sz="quarter" idx="19"/>
          </p:nvPr>
        </p:nvSpPr>
        <p:spPr>
          <a:xfrm>
            <a:off x="6442141" y="3006386"/>
            <a:ext cx="1828800" cy="1828800"/>
          </a:xfrm>
          <a:prstGeom prst="ellipse">
            <a:avLst/>
          </a:prstGeom>
          <a:ln w="31750">
            <a:solidFill>
              <a:schemeClr val="accent1"/>
            </a:solidFill>
          </a:ln>
        </p:spPr>
        <p:txBody>
          <a:bodyPr>
            <a:normAutofit/>
          </a:bodyPr>
          <a:lstStyle>
            <a:lvl1pPr>
              <a:defRPr sz="750"/>
            </a:lvl1pPr>
          </a:lstStyle>
          <a:p>
            <a:endParaRPr lang="en-US" dirty="0"/>
          </a:p>
        </p:txBody>
      </p:sp>
      <p:sp>
        <p:nvSpPr>
          <p:cNvPr id="14" name="Picture Placeholder 2"/>
          <p:cNvSpPr>
            <a:spLocks noGrp="1"/>
          </p:cNvSpPr>
          <p:nvPr>
            <p:ph type="pic" sz="quarter" idx="20"/>
          </p:nvPr>
        </p:nvSpPr>
        <p:spPr>
          <a:xfrm>
            <a:off x="3939397" y="4861127"/>
            <a:ext cx="914400" cy="914400"/>
          </a:xfrm>
          <a:prstGeom prst="ellipse">
            <a:avLst/>
          </a:prstGeom>
          <a:ln w="31750">
            <a:solidFill>
              <a:schemeClr val="accent2"/>
            </a:solidFill>
          </a:ln>
        </p:spPr>
        <p:txBody>
          <a:bodyPr>
            <a:normAutofit/>
          </a:bodyPr>
          <a:lstStyle>
            <a:lvl1pPr>
              <a:defRPr sz="750"/>
            </a:lvl1pPr>
          </a:lstStyle>
          <a:p>
            <a:endParaRPr lang="en-US" dirty="0"/>
          </a:p>
        </p:txBody>
      </p:sp>
    </p:spTree>
    <p:extLst>
      <p:ext uri="{BB962C8B-B14F-4D97-AF65-F5344CB8AC3E}">
        <p14:creationId xmlns:p14="http://schemas.microsoft.com/office/powerpoint/2010/main" val="52335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9" name="Picture Placeholder 8"/>
          <p:cNvSpPr>
            <a:spLocks noGrp="1"/>
          </p:cNvSpPr>
          <p:nvPr>
            <p:ph type="pic" sz="quarter" idx="14"/>
          </p:nvPr>
        </p:nvSpPr>
        <p:spPr>
          <a:xfrm>
            <a:off x="3571875" y="2536165"/>
            <a:ext cx="2000250" cy="2656937"/>
          </a:xfrm>
        </p:spPr>
        <p:txBody>
          <a:bodyPr/>
          <a:lstStyle/>
          <a:p>
            <a:endParaRPr lang="en-US"/>
          </a:p>
        </p:txBody>
      </p:sp>
    </p:spTree>
    <p:extLst>
      <p:ext uri="{BB962C8B-B14F-4D97-AF65-F5344CB8AC3E}">
        <p14:creationId xmlns:p14="http://schemas.microsoft.com/office/powerpoint/2010/main" val="286028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9144000" cy="3726611"/>
          </a:xfrm>
        </p:spPr>
        <p:txBody>
          <a:bodyPr/>
          <a:lstStyle/>
          <a:p>
            <a:endParaRPr lang="en-US"/>
          </a:p>
        </p:txBody>
      </p:sp>
      <p:sp>
        <p:nvSpPr>
          <p:cNvPr id="11" name="Picture Placeholder 10"/>
          <p:cNvSpPr>
            <a:spLocks noGrp="1"/>
          </p:cNvSpPr>
          <p:nvPr>
            <p:ph type="pic" sz="quarter" idx="14"/>
          </p:nvPr>
        </p:nvSpPr>
        <p:spPr>
          <a:xfrm>
            <a:off x="710294" y="1475117"/>
            <a:ext cx="3774621" cy="2372264"/>
          </a:xfrm>
        </p:spPr>
        <p:txBody>
          <a:bodyPr/>
          <a:lstStyle/>
          <a:p>
            <a:endParaRPr lang="en-US"/>
          </a:p>
        </p:txBody>
      </p:sp>
    </p:spTree>
    <p:extLst>
      <p:ext uri="{BB962C8B-B14F-4D97-AF65-F5344CB8AC3E}">
        <p14:creationId xmlns:p14="http://schemas.microsoft.com/office/powerpoint/2010/main" val="40347475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9144000" cy="6858000"/>
          </a:xfrm>
        </p:spPr>
        <p:txBody>
          <a:bodyPr/>
          <a:lstStyle/>
          <a:p>
            <a:endParaRPr lang="en-US"/>
          </a:p>
        </p:txBody>
      </p:sp>
      <p:sp>
        <p:nvSpPr>
          <p:cNvPr id="2" name="Title 1"/>
          <p:cNvSpPr>
            <a:spLocks noGrp="1"/>
          </p:cNvSpPr>
          <p:nvPr>
            <p:ph type="ctrTitle"/>
          </p:nvPr>
        </p:nvSpPr>
        <p:spPr>
          <a:xfrm>
            <a:off x="1143000" y="2001838"/>
            <a:ext cx="6858000" cy="1508125"/>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516313"/>
            <a:ext cx="6858000" cy="56038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70214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089485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3383280" y="1821180"/>
            <a:ext cx="2377440" cy="237744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9144000" cy="3009900"/>
          </a:xfrm>
        </p:spPr>
        <p:txBody>
          <a:bodyPr/>
          <a:lstStyle/>
          <a:p>
            <a:endParaRPr lang="en-US"/>
          </a:p>
        </p:txBody>
      </p:sp>
    </p:spTree>
    <p:extLst>
      <p:ext uri="{BB962C8B-B14F-4D97-AF65-F5344CB8AC3E}">
        <p14:creationId xmlns:p14="http://schemas.microsoft.com/office/powerpoint/2010/main" val="710689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457201" y="1771651"/>
            <a:ext cx="3707606" cy="2225675"/>
          </a:xfrm>
        </p:spPr>
        <p:txBody>
          <a:bodyPr/>
          <a:lstStyle/>
          <a:p>
            <a:endParaRPr lang="en-US"/>
          </a:p>
        </p:txBody>
      </p:sp>
      <p:sp>
        <p:nvSpPr>
          <p:cNvPr id="9" name="Picture Placeholder 7"/>
          <p:cNvSpPr>
            <a:spLocks noGrp="1"/>
          </p:cNvSpPr>
          <p:nvPr>
            <p:ph type="pic" sz="quarter" idx="15"/>
          </p:nvPr>
        </p:nvSpPr>
        <p:spPr>
          <a:xfrm>
            <a:off x="4970621" y="1771651"/>
            <a:ext cx="3710178" cy="2225675"/>
          </a:xfrm>
        </p:spPr>
        <p:txBody>
          <a:bodyPr/>
          <a:lstStyle/>
          <a:p>
            <a:endParaRPr lang="en-US"/>
          </a:p>
        </p:txBody>
      </p:sp>
    </p:spTree>
    <p:extLst>
      <p:ext uri="{BB962C8B-B14F-4D97-AF65-F5344CB8AC3E}">
        <p14:creationId xmlns:p14="http://schemas.microsoft.com/office/powerpoint/2010/main" val="3398145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1"/>
            <a:ext cx="9144000" cy="3848099"/>
          </a:xfrm>
        </p:spPr>
        <p:txBody>
          <a:bodyPr/>
          <a:lstStyle/>
          <a:p>
            <a:endParaRPr lang="en-US"/>
          </a:p>
        </p:txBody>
      </p:sp>
    </p:spTree>
    <p:extLst>
      <p:ext uri="{BB962C8B-B14F-4D97-AF65-F5344CB8AC3E}">
        <p14:creationId xmlns:p14="http://schemas.microsoft.com/office/powerpoint/2010/main" val="502571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Tree>
    <p:extLst>
      <p:ext uri="{BB962C8B-B14F-4D97-AF65-F5344CB8AC3E}">
        <p14:creationId xmlns:p14="http://schemas.microsoft.com/office/powerpoint/2010/main" val="2606175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1"/>
            <a:ext cx="9144000" cy="2447925"/>
          </a:xfrm>
        </p:spPr>
        <p:txBody>
          <a:bodyPr/>
          <a:lstStyle/>
          <a:p>
            <a:endParaRPr lang="en-US"/>
          </a:p>
        </p:txBody>
      </p:sp>
    </p:spTree>
    <p:extLst>
      <p:ext uri="{BB962C8B-B14F-4D97-AF65-F5344CB8AC3E}">
        <p14:creationId xmlns:p14="http://schemas.microsoft.com/office/powerpoint/2010/main" val="389645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509111" y="2028507"/>
            <a:ext cx="1463040" cy="1463040"/>
          </a:xfrm>
          <a:prstGeom prst="ellipse">
            <a:avLst/>
          </a:prstGeom>
        </p:spPr>
        <p:txBody>
          <a:bodyPr/>
          <a:lstStyle>
            <a:lvl1pPr>
              <a:defRPr sz="1200"/>
            </a:lvl1pPr>
          </a:lstStyle>
          <a:p>
            <a:endParaRPr lang="id-ID"/>
          </a:p>
        </p:txBody>
      </p:sp>
      <p:sp>
        <p:nvSpPr>
          <p:cNvPr id="9" name="Picture Placeholder 9"/>
          <p:cNvSpPr>
            <a:spLocks noGrp="1"/>
          </p:cNvSpPr>
          <p:nvPr>
            <p:ph type="pic" sz="quarter" idx="15"/>
          </p:nvPr>
        </p:nvSpPr>
        <p:spPr>
          <a:xfrm>
            <a:off x="509111" y="4180882"/>
            <a:ext cx="1463040" cy="1463040"/>
          </a:xfrm>
          <a:prstGeom prst="ellipse">
            <a:avLst/>
          </a:prstGeom>
        </p:spPr>
        <p:txBody>
          <a:bodyPr/>
          <a:lstStyle>
            <a:lvl1pPr>
              <a:defRPr sz="1200"/>
            </a:lvl1pPr>
          </a:lstStyle>
          <a:p>
            <a:endParaRPr lang="id-ID"/>
          </a:p>
        </p:txBody>
      </p:sp>
      <p:sp>
        <p:nvSpPr>
          <p:cNvPr id="10" name="Picture Placeholder 9"/>
          <p:cNvSpPr>
            <a:spLocks noGrp="1"/>
          </p:cNvSpPr>
          <p:nvPr>
            <p:ph type="pic" sz="quarter" idx="16"/>
          </p:nvPr>
        </p:nvSpPr>
        <p:spPr>
          <a:xfrm>
            <a:off x="4602004" y="2028507"/>
            <a:ext cx="1463040" cy="1463040"/>
          </a:xfrm>
          <a:prstGeom prst="ellipse">
            <a:avLst/>
          </a:prstGeom>
        </p:spPr>
        <p:txBody>
          <a:bodyPr/>
          <a:lstStyle>
            <a:lvl1pPr>
              <a:defRPr sz="1200"/>
            </a:lvl1pPr>
          </a:lstStyle>
          <a:p>
            <a:endParaRPr lang="id-ID"/>
          </a:p>
        </p:txBody>
      </p:sp>
      <p:sp>
        <p:nvSpPr>
          <p:cNvPr id="11" name="Picture Placeholder 9"/>
          <p:cNvSpPr>
            <a:spLocks noGrp="1"/>
          </p:cNvSpPr>
          <p:nvPr>
            <p:ph type="pic" sz="quarter" idx="17"/>
          </p:nvPr>
        </p:nvSpPr>
        <p:spPr>
          <a:xfrm>
            <a:off x="4602004" y="4180882"/>
            <a:ext cx="1463040" cy="1463040"/>
          </a:xfrm>
          <a:prstGeom prst="ellipse">
            <a:avLst/>
          </a:prstGeom>
        </p:spPr>
        <p:txBody>
          <a:bodyPr/>
          <a:lstStyle>
            <a:lvl1pPr>
              <a:defRPr sz="1200"/>
            </a:lvl1pPr>
          </a:lstStyle>
          <a:p>
            <a:endParaRPr lang="id-ID"/>
          </a:p>
        </p:txBody>
      </p:sp>
    </p:spTree>
    <p:extLst>
      <p:ext uri="{BB962C8B-B14F-4D97-AF65-F5344CB8AC3E}">
        <p14:creationId xmlns:p14="http://schemas.microsoft.com/office/powerpoint/2010/main" val="715298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098454264"/>
      </p:ext>
    </p:extLst>
  </p:cSld>
  <p:clrMap bg1="lt1" tx1="dk1" bg2="lt2" tx2="dk2" accent1="accent1" accent2="accent2" accent3="accent3" accent4="accent4" accent5="accent5" accent6="accent6" hlink="hlink" folHlink="folHlink"/>
  <p:sldLayoutIdLst>
    <p:sldLayoutId id="2147483670"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52"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368153"/>
            <a:ext cx="6858000" cy="1131094"/>
          </a:xfrm>
        </p:spPr>
        <p:txBody>
          <a:bodyPr/>
          <a:lstStyle/>
          <a:p>
            <a:r>
              <a:rPr lang="en-US" b="1" dirty="0">
                <a:solidFill>
                  <a:schemeClr val="bg2"/>
                </a:solidFill>
              </a:rPr>
              <a:t>ICONIC</a:t>
            </a:r>
          </a:p>
        </p:txBody>
      </p:sp>
      <p:sp>
        <p:nvSpPr>
          <p:cNvPr id="3" name="Subtitle 2"/>
          <p:cNvSpPr>
            <a:spLocks noGrp="1"/>
          </p:cNvSpPr>
          <p:nvPr>
            <p:ph type="subTitle" idx="1"/>
          </p:nvPr>
        </p:nvSpPr>
        <p:spPr>
          <a:xfrm>
            <a:off x="1143000" y="3427922"/>
            <a:ext cx="6858000" cy="420290"/>
          </a:xfrm>
        </p:spPr>
        <p:txBody>
          <a:bodyPr/>
          <a:lstStyle/>
          <a:p>
            <a:r>
              <a:rPr lang="en-US" dirty="0">
                <a:solidFill>
                  <a:schemeClr val="bg2"/>
                </a:solidFill>
              </a:rPr>
              <a:t>Colored &amp; multipurpose template</a:t>
            </a:r>
          </a:p>
        </p:txBody>
      </p:sp>
      <p:sp>
        <p:nvSpPr>
          <p:cNvPr id="4" name="Oval 3"/>
          <p:cNvSpPr/>
          <p:nvPr/>
        </p:nvSpPr>
        <p:spPr>
          <a:xfrm>
            <a:off x="1824487" y="163406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3642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735671" y="4683320"/>
            <a:ext cx="1441262" cy="1441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632708"/>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4293244"/>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4218942"/>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4123737"/>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84531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03549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88080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164152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5145609"/>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5338878"/>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20206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58826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4106585" y="4864271"/>
            <a:ext cx="1173931" cy="11739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984490" y="4683575"/>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959351"/>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494421"/>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604615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36424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77452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14378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674847" y="1394357"/>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4773304" y="1761214"/>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485294"/>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867421"/>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4303374"/>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5096849"/>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5387167"/>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6003469"/>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67998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126835" y="4720780"/>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70024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56001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4405364"/>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82271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5141150"/>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0" name="Freeform 96"/>
          <p:cNvSpPr>
            <a:spLocks noEditPoints="1"/>
          </p:cNvSpPr>
          <p:nvPr/>
        </p:nvSpPr>
        <p:spPr bwMode="auto">
          <a:xfrm>
            <a:off x="4430749" y="5236572"/>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759081"/>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189176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59633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20759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79256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486338"/>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4283005"/>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6242290" y="1964872"/>
            <a:ext cx="473912" cy="4739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7" name="Oval 6"/>
          <p:cNvSpPr/>
          <p:nvPr/>
        </p:nvSpPr>
        <p:spPr>
          <a:xfrm>
            <a:off x="5330382" y="3991457"/>
            <a:ext cx="659793" cy="65979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1" name="Oval 10"/>
          <p:cNvSpPr/>
          <p:nvPr/>
        </p:nvSpPr>
        <p:spPr>
          <a:xfrm>
            <a:off x="7310387" y="3991457"/>
            <a:ext cx="659793" cy="65979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5" name="Oval 14"/>
          <p:cNvSpPr/>
          <p:nvPr/>
        </p:nvSpPr>
        <p:spPr>
          <a:xfrm>
            <a:off x="3203393" y="2282084"/>
            <a:ext cx="659793" cy="6597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9" name="Oval 18"/>
          <p:cNvSpPr/>
          <p:nvPr/>
        </p:nvSpPr>
        <p:spPr>
          <a:xfrm>
            <a:off x="1168674" y="2282084"/>
            <a:ext cx="659793" cy="6597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3" name="Oval 22"/>
          <p:cNvSpPr/>
          <p:nvPr/>
        </p:nvSpPr>
        <p:spPr>
          <a:xfrm>
            <a:off x="7310387" y="2282084"/>
            <a:ext cx="659793" cy="6597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7" name="Oval 26"/>
          <p:cNvSpPr/>
          <p:nvPr/>
        </p:nvSpPr>
        <p:spPr>
          <a:xfrm>
            <a:off x="5330382" y="2282084"/>
            <a:ext cx="659793" cy="6597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1" name="Oval 30"/>
          <p:cNvSpPr/>
          <p:nvPr/>
        </p:nvSpPr>
        <p:spPr>
          <a:xfrm>
            <a:off x="3203393" y="3991457"/>
            <a:ext cx="659793" cy="6597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5" name="Oval 34"/>
          <p:cNvSpPr/>
          <p:nvPr/>
        </p:nvSpPr>
        <p:spPr>
          <a:xfrm>
            <a:off x="1168674" y="3991457"/>
            <a:ext cx="659793" cy="6597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8" name="TextBox 37"/>
          <p:cNvSpPr txBox="1"/>
          <p:nvPr/>
        </p:nvSpPr>
        <p:spPr>
          <a:xfrm>
            <a:off x="1225899" y="3001141"/>
            <a:ext cx="545342" cy="253916"/>
          </a:xfrm>
          <a:prstGeom prst="rect">
            <a:avLst/>
          </a:prstGeom>
          <a:noFill/>
        </p:spPr>
        <p:txBody>
          <a:bodyPr wrap="none" rtlCol="0">
            <a:spAutoFit/>
          </a:bodyPr>
          <a:lstStyle/>
          <a:p>
            <a:pPr algn="ctr"/>
            <a:r>
              <a:rPr lang="id-ID" sz="1050" dirty="0">
                <a:latin typeface="+mj-lt"/>
              </a:rPr>
              <a:t>CCTV</a:t>
            </a:r>
          </a:p>
        </p:txBody>
      </p:sp>
      <p:sp>
        <p:nvSpPr>
          <p:cNvPr id="39" name="Rectangle 38"/>
          <p:cNvSpPr/>
          <p:nvPr/>
        </p:nvSpPr>
        <p:spPr>
          <a:xfrm>
            <a:off x="675422"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0" name="TextBox 39"/>
          <p:cNvSpPr txBox="1"/>
          <p:nvPr/>
        </p:nvSpPr>
        <p:spPr>
          <a:xfrm>
            <a:off x="1108080" y="4683727"/>
            <a:ext cx="780984" cy="253916"/>
          </a:xfrm>
          <a:prstGeom prst="rect">
            <a:avLst/>
          </a:prstGeom>
          <a:noFill/>
        </p:spPr>
        <p:txBody>
          <a:bodyPr wrap="none" rtlCol="0">
            <a:spAutoFit/>
          </a:bodyPr>
          <a:lstStyle/>
          <a:p>
            <a:pPr algn="ctr"/>
            <a:r>
              <a:rPr lang="id-ID" sz="1050" dirty="0">
                <a:latin typeface="+mj-lt"/>
              </a:rPr>
              <a:t>Cleaning</a:t>
            </a:r>
          </a:p>
        </p:txBody>
      </p:sp>
      <p:sp>
        <p:nvSpPr>
          <p:cNvPr id="41" name="Rectangle 40"/>
          <p:cNvSpPr/>
          <p:nvPr/>
        </p:nvSpPr>
        <p:spPr>
          <a:xfrm>
            <a:off x="675422"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2" name="TextBox 41"/>
          <p:cNvSpPr txBox="1"/>
          <p:nvPr/>
        </p:nvSpPr>
        <p:spPr>
          <a:xfrm>
            <a:off x="2839030" y="3001141"/>
            <a:ext cx="1388522" cy="253916"/>
          </a:xfrm>
          <a:prstGeom prst="rect">
            <a:avLst/>
          </a:prstGeom>
          <a:noFill/>
        </p:spPr>
        <p:txBody>
          <a:bodyPr wrap="none" rtlCol="0">
            <a:spAutoFit/>
          </a:bodyPr>
          <a:lstStyle/>
          <a:p>
            <a:pPr algn="ctr"/>
            <a:r>
              <a:rPr lang="id-ID" sz="1050" dirty="0">
                <a:latin typeface="+mj-lt"/>
              </a:rPr>
              <a:t>Cloud Computing</a:t>
            </a:r>
          </a:p>
        </p:txBody>
      </p:sp>
      <p:sp>
        <p:nvSpPr>
          <p:cNvPr id="43" name="Rectangle 42"/>
          <p:cNvSpPr/>
          <p:nvPr/>
        </p:nvSpPr>
        <p:spPr>
          <a:xfrm>
            <a:off x="2710141"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4" name="TextBox 43"/>
          <p:cNvSpPr txBox="1"/>
          <p:nvPr/>
        </p:nvSpPr>
        <p:spPr>
          <a:xfrm>
            <a:off x="3078678" y="4683727"/>
            <a:ext cx="909224" cy="253916"/>
          </a:xfrm>
          <a:prstGeom prst="rect">
            <a:avLst/>
          </a:prstGeom>
          <a:noFill/>
        </p:spPr>
        <p:txBody>
          <a:bodyPr wrap="none" rtlCol="0">
            <a:spAutoFit/>
          </a:bodyPr>
          <a:lstStyle/>
          <a:p>
            <a:pPr algn="ctr"/>
            <a:r>
              <a:rPr lang="id-ID" sz="1050" dirty="0">
                <a:latin typeface="+mj-lt"/>
              </a:rPr>
              <a:t>Illustration</a:t>
            </a:r>
          </a:p>
        </p:txBody>
      </p:sp>
      <p:sp>
        <p:nvSpPr>
          <p:cNvPr id="45" name="Rectangle 44"/>
          <p:cNvSpPr/>
          <p:nvPr/>
        </p:nvSpPr>
        <p:spPr>
          <a:xfrm>
            <a:off x="2710141"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6" name="TextBox 45"/>
          <p:cNvSpPr txBox="1"/>
          <p:nvPr/>
        </p:nvSpPr>
        <p:spPr>
          <a:xfrm>
            <a:off x="6972472" y="3001141"/>
            <a:ext cx="1335623" cy="253916"/>
          </a:xfrm>
          <a:prstGeom prst="rect">
            <a:avLst/>
          </a:prstGeom>
          <a:noFill/>
        </p:spPr>
        <p:txBody>
          <a:bodyPr wrap="none" rtlCol="0">
            <a:spAutoFit/>
          </a:bodyPr>
          <a:lstStyle/>
          <a:p>
            <a:pPr algn="ctr"/>
            <a:r>
              <a:rPr lang="id-ID" sz="1050" dirty="0">
                <a:latin typeface="+mj-lt"/>
              </a:rPr>
              <a:t>Streaming Media</a:t>
            </a:r>
          </a:p>
        </p:txBody>
      </p:sp>
      <p:sp>
        <p:nvSpPr>
          <p:cNvPr id="47" name="Rectangle 46"/>
          <p:cNvSpPr/>
          <p:nvPr/>
        </p:nvSpPr>
        <p:spPr>
          <a:xfrm>
            <a:off x="6817134"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8" name="TextBox 47"/>
          <p:cNvSpPr txBox="1"/>
          <p:nvPr/>
        </p:nvSpPr>
        <p:spPr>
          <a:xfrm>
            <a:off x="7268227" y="4683727"/>
            <a:ext cx="744114" cy="253916"/>
          </a:xfrm>
          <a:prstGeom prst="rect">
            <a:avLst/>
          </a:prstGeom>
          <a:noFill/>
        </p:spPr>
        <p:txBody>
          <a:bodyPr wrap="none" rtlCol="0">
            <a:spAutoFit/>
          </a:bodyPr>
          <a:lstStyle/>
          <a:p>
            <a:pPr algn="ctr"/>
            <a:r>
              <a:rPr lang="id-ID" sz="1050" dirty="0">
                <a:latin typeface="+mj-lt"/>
              </a:rPr>
              <a:t>Baclinks</a:t>
            </a:r>
          </a:p>
        </p:txBody>
      </p:sp>
      <p:sp>
        <p:nvSpPr>
          <p:cNvPr id="49" name="Rectangle 48"/>
          <p:cNvSpPr/>
          <p:nvPr/>
        </p:nvSpPr>
        <p:spPr>
          <a:xfrm>
            <a:off x="6817134"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0" name="TextBox 49"/>
          <p:cNvSpPr txBox="1"/>
          <p:nvPr/>
        </p:nvSpPr>
        <p:spPr>
          <a:xfrm>
            <a:off x="5156774" y="3001141"/>
            <a:ext cx="1007007" cy="253916"/>
          </a:xfrm>
          <a:prstGeom prst="rect">
            <a:avLst/>
          </a:prstGeom>
          <a:noFill/>
        </p:spPr>
        <p:txBody>
          <a:bodyPr wrap="none" rtlCol="0">
            <a:spAutoFit/>
          </a:bodyPr>
          <a:lstStyle/>
          <a:p>
            <a:pPr algn="ctr"/>
            <a:r>
              <a:rPr lang="id-ID" sz="1050" dirty="0">
                <a:latin typeface="+mj-lt"/>
              </a:rPr>
              <a:t>Print Design</a:t>
            </a:r>
          </a:p>
        </p:txBody>
      </p:sp>
      <p:sp>
        <p:nvSpPr>
          <p:cNvPr id="51" name="Rectangle 50"/>
          <p:cNvSpPr/>
          <p:nvPr/>
        </p:nvSpPr>
        <p:spPr>
          <a:xfrm>
            <a:off x="4837130"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2" name="TextBox 51"/>
          <p:cNvSpPr txBox="1"/>
          <p:nvPr/>
        </p:nvSpPr>
        <p:spPr>
          <a:xfrm>
            <a:off x="5184027" y="4683727"/>
            <a:ext cx="952505" cy="253916"/>
          </a:xfrm>
          <a:prstGeom prst="rect">
            <a:avLst/>
          </a:prstGeom>
          <a:noFill/>
        </p:spPr>
        <p:txBody>
          <a:bodyPr wrap="none" rtlCol="0">
            <a:spAutoFit/>
          </a:bodyPr>
          <a:lstStyle/>
          <a:p>
            <a:pPr algn="ctr"/>
            <a:r>
              <a:rPr lang="id-ID" sz="1050" dirty="0">
                <a:latin typeface="+mj-lt"/>
              </a:rPr>
              <a:t>Protections</a:t>
            </a:r>
          </a:p>
        </p:txBody>
      </p:sp>
      <p:sp>
        <p:nvSpPr>
          <p:cNvPr id="53" name="Rectangle 52"/>
          <p:cNvSpPr/>
          <p:nvPr/>
        </p:nvSpPr>
        <p:spPr>
          <a:xfrm>
            <a:off x="4837130"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grpSp>
        <p:nvGrpSpPr>
          <p:cNvPr id="54" name="Group 53"/>
          <p:cNvGrpSpPr/>
          <p:nvPr/>
        </p:nvGrpSpPr>
        <p:grpSpPr>
          <a:xfrm>
            <a:off x="7478147" y="2488060"/>
            <a:ext cx="324273" cy="247844"/>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p:cNvGrpSpPr/>
          <p:nvPr/>
        </p:nvGrpSpPr>
        <p:grpSpPr>
          <a:xfrm>
            <a:off x="5511972" y="2453667"/>
            <a:ext cx="296613" cy="316630"/>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6" name="Freeform 22"/>
          <p:cNvSpPr>
            <a:spLocks noEditPoints="1"/>
          </p:cNvSpPr>
          <p:nvPr/>
        </p:nvSpPr>
        <p:spPr bwMode="auto">
          <a:xfrm>
            <a:off x="3374976" y="2497885"/>
            <a:ext cx="316630" cy="228192"/>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3"/>
          <p:cNvSpPr>
            <a:spLocks noEditPoints="1"/>
          </p:cNvSpPr>
          <p:nvPr/>
        </p:nvSpPr>
        <p:spPr bwMode="auto">
          <a:xfrm>
            <a:off x="3381841" y="4128137"/>
            <a:ext cx="302899" cy="386434"/>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8" name="Group 67"/>
          <p:cNvGrpSpPr/>
          <p:nvPr/>
        </p:nvGrpSpPr>
        <p:grpSpPr>
          <a:xfrm>
            <a:off x="5493386" y="4120945"/>
            <a:ext cx="333786" cy="400817"/>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1" name="Group 70"/>
          <p:cNvGrpSpPr/>
          <p:nvPr/>
        </p:nvGrpSpPr>
        <p:grpSpPr>
          <a:xfrm>
            <a:off x="7468956" y="4150499"/>
            <a:ext cx="342656" cy="341710"/>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4" name="Group 73"/>
          <p:cNvGrpSpPr/>
          <p:nvPr/>
        </p:nvGrpSpPr>
        <p:grpSpPr>
          <a:xfrm>
            <a:off x="1272352" y="2436859"/>
            <a:ext cx="452438" cy="350244"/>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8" name="Group 77"/>
          <p:cNvGrpSpPr/>
          <p:nvPr/>
        </p:nvGrpSpPr>
        <p:grpSpPr>
          <a:xfrm>
            <a:off x="1324928" y="4113946"/>
            <a:ext cx="347287" cy="414815"/>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85" name="Oval 8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6"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1952626" y="4369923"/>
            <a:ext cx="3058851" cy="784830"/>
          </a:xfrm>
          <a:prstGeom prst="rect">
            <a:avLst/>
          </a:prstGeom>
          <a:noFill/>
        </p:spPr>
        <p:txBody>
          <a:bodyPr wrap="none" rtlCol="0">
            <a:spAutoFit/>
          </a:bodyPr>
          <a:lstStyle/>
          <a:p>
            <a:r>
              <a:rPr lang="en-US" sz="4500" b="1" dirty="0">
                <a:solidFill>
                  <a:schemeClr val="bg2"/>
                </a:solidFill>
                <a:latin typeface="+mj-lt"/>
              </a:rPr>
              <a:t>Our Team</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756117" y="4434409"/>
            <a:ext cx="849967" cy="694283"/>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2" name="Picture Placeholder 1"/>
          <p:cNvSpPr>
            <a:spLocks noGrp="1"/>
          </p:cNvSpPr>
          <p:nvPr>
            <p:ph type="pic" sz="quarter" idx="14"/>
          </p:nvPr>
        </p:nvSpPr>
        <p:spPr/>
      </p:sp>
      <p:sp>
        <p:nvSpPr>
          <p:cNvPr id="4" name="Picture Placeholder 3"/>
          <p:cNvSpPr>
            <a:spLocks noGrp="1"/>
          </p:cNvSpPr>
          <p:nvPr>
            <p:ph type="pic" sz="quarter" idx="15"/>
          </p:nvPr>
        </p:nvSpPr>
        <p:spPr/>
      </p:sp>
      <p:sp>
        <p:nvSpPr>
          <p:cNvPr id="8" name="Picture Placeholder 7"/>
          <p:cNvSpPr>
            <a:spLocks noGrp="1"/>
          </p:cNvSpPr>
          <p:nvPr>
            <p:ph type="pic" sz="quarter" idx="16"/>
          </p:nvPr>
        </p:nvSpPr>
        <p:spPr/>
      </p:sp>
      <p:sp>
        <p:nvSpPr>
          <p:cNvPr id="10" name="Picture Placeholder 9"/>
          <p:cNvSpPr>
            <a:spLocks noGrp="1"/>
          </p:cNvSpPr>
          <p:nvPr>
            <p:ph type="pic" sz="quarter" idx="17"/>
          </p:nvPr>
        </p:nvSpPr>
        <p:spPr/>
      </p:sp>
      <p:sp>
        <p:nvSpPr>
          <p:cNvPr id="5" name="Oval 4"/>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4" name="Oval 23"/>
          <p:cNvSpPr/>
          <p:nvPr/>
        </p:nvSpPr>
        <p:spPr>
          <a:xfrm>
            <a:off x="290087" y="2503259"/>
            <a:ext cx="438048" cy="438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346056" y="4796145"/>
            <a:ext cx="438048" cy="4380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539485" y="3020141"/>
            <a:ext cx="438048" cy="4380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552309" y="4172757"/>
            <a:ext cx="438048" cy="4380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199129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29" name="TextBox 23"/>
          <p:cNvSpPr txBox="1"/>
          <p:nvPr/>
        </p:nvSpPr>
        <p:spPr>
          <a:xfrm>
            <a:off x="199129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David Naff</a:t>
            </a:r>
          </a:p>
        </p:txBody>
      </p:sp>
      <p:sp>
        <p:nvSpPr>
          <p:cNvPr id="30" name="Rectangle 29"/>
          <p:cNvSpPr/>
          <p:nvPr/>
        </p:nvSpPr>
        <p:spPr>
          <a:xfrm>
            <a:off x="199129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1" name="TextBox 23"/>
          <p:cNvSpPr txBox="1"/>
          <p:nvPr/>
        </p:nvSpPr>
        <p:spPr>
          <a:xfrm>
            <a:off x="199129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Milla Khun</a:t>
            </a:r>
          </a:p>
        </p:txBody>
      </p:sp>
      <p:sp>
        <p:nvSpPr>
          <p:cNvPr id="32" name="Rectangle 31"/>
          <p:cNvSpPr/>
          <p:nvPr/>
        </p:nvSpPr>
        <p:spPr>
          <a:xfrm>
            <a:off x="608160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3" name="TextBox 32"/>
          <p:cNvSpPr txBox="1"/>
          <p:nvPr/>
        </p:nvSpPr>
        <p:spPr>
          <a:xfrm>
            <a:off x="608160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Taylor Neils</a:t>
            </a:r>
          </a:p>
        </p:txBody>
      </p:sp>
      <p:sp>
        <p:nvSpPr>
          <p:cNvPr id="34" name="Rectangle 33"/>
          <p:cNvSpPr/>
          <p:nvPr/>
        </p:nvSpPr>
        <p:spPr>
          <a:xfrm>
            <a:off x="608160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5" name="TextBox 23"/>
          <p:cNvSpPr txBox="1"/>
          <p:nvPr/>
        </p:nvSpPr>
        <p:spPr>
          <a:xfrm>
            <a:off x="608160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Hans Gretel</a:t>
            </a:r>
          </a:p>
        </p:txBody>
      </p:sp>
      <p:sp>
        <p:nvSpPr>
          <p:cNvPr id="36" name="Freeform 30"/>
          <p:cNvSpPr>
            <a:spLocks noEditPoints="1"/>
          </p:cNvSpPr>
          <p:nvPr/>
        </p:nvSpPr>
        <p:spPr bwMode="auto">
          <a:xfrm>
            <a:off x="388858" y="2602031"/>
            <a:ext cx="240506" cy="24050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noEditPoints="1"/>
          </p:cNvSpPr>
          <p:nvPr/>
        </p:nvSpPr>
        <p:spPr bwMode="auto">
          <a:xfrm>
            <a:off x="4638257" y="3129627"/>
            <a:ext cx="240506" cy="219075"/>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8" name="Freeform 97"/>
          <p:cNvSpPr>
            <a:spLocks noEditPoints="1"/>
          </p:cNvSpPr>
          <p:nvPr/>
        </p:nvSpPr>
        <p:spPr bwMode="auto">
          <a:xfrm>
            <a:off x="4649293" y="4271529"/>
            <a:ext cx="244079" cy="240506"/>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9" name="Freeform 107"/>
          <p:cNvSpPr>
            <a:spLocks noEditPoints="1"/>
          </p:cNvSpPr>
          <p:nvPr/>
        </p:nvSpPr>
        <p:spPr bwMode="auto">
          <a:xfrm>
            <a:off x="444828" y="4895511"/>
            <a:ext cx="240506" cy="239316"/>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16947" y="2115208"/>
          <a:ext cx="4848629" cy="3232420"/>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3" name="Picture Placeholder 2"/>
          <p:cNvSpPr>
            <a:spLocks noGrp="1"/>
          </p:cNvSpPr>
          <p:nvPr>
            <p:ph type="pic" sz="quarter" idx="14"/>
          </p:nvPr>
        </p:nvSpPr>
        <p:spPr/>
      </p:sp>
      <p:sp>
        <p:nvSpPr>
          <p:cNvPr id="6" name="TextBox 5"/>
          <p:cNvSpPr txBox="1"/>
          <p:nvPr/>
        </p:nvSpPr>
        <p:spPr>
          <a:xfrm>
            <a:off x="4707371" y="2370484"/>
            <a:ext cx="1329210" cy="300082"/>
          </a:xfrm>
          <a:prstGeom prst="rect">
            <a:avLst/>
          </a:prstGeom>
          <a:noFill/>
        </p:spPr>
        <p:txBody>
          <a:bodyPr wrap="none" rtlCol="0">
            <a:spAutoFit/>
          </a:bodyPr>
          <a:lstStyle/>
          <a:p>
            <a:r>
              <a:rPr lang="id-ID" sz="1350" b="1" dirty="0">
                <a:latin typeface="+mj-lt"/>
              </a:rPr>
              <a:t>About </a:t>
            </a:r>
            <a:r>
              <a:rPr lang="en-US" sz="1350" b="1" dirty="0">
                <a:latin typeface="+mj-lt"/>
              </a:rPr>
              <a:t>Taylor</a:t>
            </a:r>
            <a:endParaRPr lang="id-ID" sz="1350" b="1" dirty="0">
              <a:latin typeface="+mj-lt"/>
            </a:endParaRPr>
          </a:p>
        </p:txBody>
      </p:sp>
      <p:sp>
        <p:nvSpPr>
          <p:cNvPr id="7" name="TextBox 6"/>
          <p:cNvSpPr txBox="1"/>
          <p:nvPr/>
        </p:nvSpPr>
        <p:spPr>
          <a:xfrm>
            <a:off x="4707372" y="2703605"/>
            <a:ext cx="2588777" cy="230832"/>
          </a:xfrm>
          <a:prstGeom prst="rect">
            <a:avLst/>
          </a:prstGeom>
          <a:noFill/>
        </p:spPr>
        <p:txBody>
          <a:bodyPr wrap="square" rtlCol="0">
            <a:spAutoFit/>
          </a:bodyPr>
          <a:lstStyle/>
          <a:p>
            <a:r>
              <a:rPr lang="id-ID" sz="900" dirty="0"/>
              <a:t>Something about me that you should know</a:t>
            </a:r>
            <a:endParaRPr lang="en-US" sz="900" dirty="0"/>
          </a:p>
        </p:txBody>
      </p:sp>
      <p:sp>
        <p:nvSpPr>
          <p:cNvPr id="9" name="TextBox 34"/>
          <p:cNvSpPr txBox="1"/>
          <p:nvPr/>
        </p:nvSpPr>
        <p:spPr>
          <a:xfrm>
            <a:off x="4707371" y="2941400"/>
            <a:ext cx="3457575" cy="130420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a:t>
            </a:r>
            <a:r>
              <a:rPr lang="id-ID" sz="1050" b="1" dirty="0"/>
              <a:t>,</a:t>
            </a:r>
            <a:r>
              <a:rPr lang="id-ID" sz="1050" dirty="0"/>
              <a:t> eaque ipsa quae ab illo inventore veritatis et quasi architecto beatae vitae dicta sunt explicabo. Suitable for all categories </a:t>
            </a:r>
            <a:r>
              <a:rPr lang="id-ID" sz="1050" b="1" dirty="0"/>
              <a:t>business</a:t>
            </a:r>
            <a:r>
              <a:rPr lang="id-ID" sz="1050" dirty="0"/>
              <a:t> and </a:t>
            </a:r>
            <a:r>
              <a:rPr lang="id-ID" sz="1050" b="1" dirty="0"/>
              <a:t>personal presentation.</a:t>
            </a:r>
            <a:endParaRPr lang="id-ID" sz="1050" dirty="0"/>
          </a:p>
        </p:txBody>
      </p:sp>
      <p:sp>
        <p:nvSpPr>
          <p:cNvPr id="12" name="TextBox 11"/>
          <p:cNvSpPr txBox="1"/>
          <p:nvPr/>
        </p:nvSpPr>
        <p:spPr>
          <a:xfrm>
            <a:off x="4718574" y="4145650"/>
            <a:ext cx="867545" cy="300082"/>
          </a:xfrm>
          <a:prstGeom prst="rect">
            <a:avLst/>
          </a:prstGeom>
          <a:noFill/>
        </p:spPr>
        <p:txBody>
          <a:bodyPr wrap="none" rtlCol="0">
            <a:spAutoFit/>
          </a:bodyPr>
          <a:lstStyle/>
          <a:p>
            <a:r>
              <a:rPr lang="id-ID" sz="1350" b="1" dirty="0">
                <a:latin typeface="+mj-lt"/>
              </a:rPr>
              <a:t>Awards</a:t>
            </a:r>
          </a:p>
        </p:txBody>
      </p:sp>
      <p:grpSp>
        <p:nvGrpSpPr>
          <p:cNvPr id="14" name="Group 13"/>
          <p:cNvGrpSpPr/>
          <p:nvPr/>
        </p:nvGrpSpPr>
        <p:grpSpPr>
          <a:xfrm>
            <a:off x="4794774" y="4553122"/>
            <a:ext cx="198835" cy="277417"/>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5" name="Content Placeholder 19"/>
          <p:cNvSpPr txBox="1">
            <a:spLocks/>
          </p:cNvSpPr>
          <p:nvPr/>
        </p:nvSpPr>
        <p:spPr>
          <a:xfrm>
            <a:off x="5020680" y="4544920"/>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Master of HTML5</a:t>
            </a:r>
          </a:p>
        </p:txBody>
      </p:sp>
      <p:sp>
        <p:nvSpPr>
          <p:cNvPr id="22" name="Content Placeholder 19"/>
          <p:cNvSpPr txBox="1">
            <a:spLocks/>
          </p:cNvSpPr>
          <p:nvPr/>
        </p:nvSpPr>
        <p:spPr>
          <a:xfrm>
            <a:off x="5051465" y="4897034"/>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Best Coder 2012</a:t>
            </a:r>
          </a:p>
        </p:txBody>
      </p:sp>
      <p:grpSp>
        <p:nvGrpSpPr>
          <p:cNvPr id="23" name="Group 22"/>
          <p:cNvGrpSpPr/>
          <p:nvPr/>
        </p:nvGrpSpPr>
        <p:grpSpPr>
          <a:xfrm>
            <a:off x="4794774" y="4916386"/>
            <a:ext cx="255119" cy="25511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26" name="Straight Connector 25"/>
          <p:cNvCxnSpPr/>
          <p:nvPr/>
        </p:nvCxnSpPr>
        <p:spPr>
          <a:xfrm>
            <a:off x="4764521" y="2655734"/>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764521" y="4444976"/>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3429551" y="2911354"/>
            <a:ext cx="652889" cy="652889"/>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1829357" y="4845060"/>
            <a:ext cx="652889" cy="652889"/>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628462" y="3296299"/>
            <a:ext cx="652889" cy="652889"/>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1431257" y="2050717"/>
            <a:ext cx="652889" cy="652889"/>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Freeform 7"/>
          <p:cNvSpPr>
            <a:spLocks noEditPoints="1"/>
          </p:cNvSpPr>
          <p:nvPr/>
        </p:nvSpPr>
        <p:spPr bwMode="auto">
          <a:xfrm>
            <a:off x="801197" y="3472511"/>
            <a:ext cx="307418" cy="300465"/>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2" name="Freeform 8"/>
          <p:cNvSpPr>
            <a:spLocks/>
          </p:cNvSpPr>
          <p:nvPr/>
        </p:nvSpPr>
        <p:spPr bwMode="auto">
          <a:xfrm>
            <a:off x="2087266" y="5023507"/>
            <a:ext cx="137072" cy="295995"/>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3" name="Freeform 9"/>
          <p:cNvSpPr>
            <a:spLocks/>
          </p:cNvSpPr>
          <p:nvPr/>
        </p:nvSpPr>
        <p:spPr bwMode="auto">
          <a:xfrm>
            <a:off x="3592106" y="3103955"/>
            <a:ext cx="327780" cy="267687"/>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4" name="Freeform 11"/>
          <p:cNvSpPr>
            <a:spLocks noEditPoints="1"/>
          </p:cNvSpPr>
          <p:nvPr/>
        </p:nvSpPr>
        <p:spPr bwMode="auto">
          <a:xfrm>
            <a:off x="1588597" y="2223204"/>
            <a:ext cx="338210" cy="307915"/>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 name="Oval 32"/>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320140" cy="784830"/>
          </a:xfrm>
          <a:prstGeom prst="rect">
            <a:avLst/>
          </a:prstGeom>
          <a:noFill/>
        </p:spPr>
        <p:txBody>
          <a:bodyPr wrap="none" rtlCol="0">
            <a:spAutoFit/>
          </a:bodyPr>
          <a:lstStyle/>
          <a:p>
            <a:r>
              <a:rPr lang="en-US" sz="4500" b="1" dirty="0">
                <a:solidFill>
                  <a:schemeClr val="bg2"/>
                </a:solidFill>
                <a:latin typeface="+mj-lt"/>
              </a:rPr>
              <a:t>Our Works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1"/>
          <p:cNvSpPr>
            <a:spLocks noEditPoints="1"/>
          </p:cNvSpPr>
          <p:nvPr/>
        </p:nvSpPr>
        <p:spPr bwMode="auto">
          <a:xfrm>
            <a:off x="794594" y="4395043"/>
            <a:ext cx="773013" cy="773015"/>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5" name="Oval 4"/>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TextBox 23"/>
          <p:cNvSpPr txBox="1"/>
          <p:nvPr/>
        </p:nvSpPr>
        <p:spPr>
          <a:xfrm>
            <a:off x="894160"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1" name="TextBox 23"/>
          <p:cNvSpPr txBox="1"/>
          <p:nvPr/>
        </p:nvSpPr>
        <p:spPr>
          <a:xfrm>
            <a:off x="894160"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2" name="TextBox 23"/>
          <p:cNvSpPr txBox="1"/>
          <p:nvPr/>
        </p:nvSpPr>
        <p:spPr>
          <a:xfrm>
            <a:off x="3473731"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3" name="TextBox 23"/>
          <p:cNvSpPr txBox="1"/>
          <p:nvPr/>
        </p:nvSpPr>
        <p:spPr>
          <a:xfrm>
            <a:off x="3473731"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4" name="TextBox 23"/>
          <p:cNvSpPr txBox="1"/>
          <p:nvPr/>
        </p:nvSpPr>
        <p:spPr>
          <a:xfrm>
            <a:off x="6071193"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5" name="TextBox 23"/>
          <p:cNvSpPr txBox="1"/>
          <p:nvPr/>
        </p:nvSpPr>
        <p:spPr>
          <a:xfrm>
            <a:off x="6071193"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6" name="Oval 15"/>
          <p:cNvSpPr/>
          <p:nvPr/>
        </p:nvSpPr>
        <p:spPr>
          <a:xfrm>
            <a:off x="894160" y="2321097"/>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Oval 16"/>
          <p:cNvSpPr/>
          <p:nvPr/>
        </p:nvSpPr>
        <p:spPr>
          <a:xfrm>
            <a:off x="3543165" y="2321097"/>
            <a:ext cx="642835" cy="6428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6200241" y="2321097"/>
            <a:ext cx="642835" cy="64283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Freeform 22"/>
          <p:cNvSpPr>
            <a:spLocks noEditPoints="1"/>
          </p:cNvSpPr>
          <p:nvPr/>
        </p:nvSpPr>
        <p:spPr bwMode="auto">
          <a:xfrm>
            <a:off x="6367443" y="2513464"/>
            <a:ext cx="308431" cy="258101"/>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6"/>
          <p:cNvSpPr>
            <a:spLocks/>
          </p:cNvSpPr>
          <p:nvPr/>
        </p:nvSpPr>
        <p:spPr bwMode="auto">
          <a:xfrm>
            <a:off x="3715206" y="2499590"/>
            <a:ext cx="298753" cy="285848"/>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5"/>
          <p:cNvSpPr>
            <a:spLocks noEditPoints="1"/>
          </p:cNvSpPr>
          <p:nvPr/>
        </p:nvSpPr>
        <p:spPr bwMode="auto">
          <a:xfrm>
            <a:off x="1069105" y="2507979"/>
            <a:ext cx="292945" cy="26907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3561777" y="2351576"/>
            <a:ext cx="2048649" cy="20486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p:cNvSpPr txBox="1"/>
          <p:nvPr/>
        </p:nvSpPr>
        <p:spPr>
          <a:xfrm>
            <a:off x="3872445" y="3064945"/>
            <a:ext cx="1427313" cy="553998"/>
          </a:xfrm>
          <a:prstGeom prst="rect">
            <a:avLst/>
          </a:prstGeom>
          <a:noFill/>
        </p:spPr>
        <p:txBody>
          <a:bodyPr wrap="square" rtlCol="0">
            <a:spAutoFit/>
          </a:bodyPr>
          <a:lstStyle/>
          <a:p>
            <a:pPr algn="ctr"/>
            <a:r>
              <a:rPr lang="en-US" sz="3000" b="1" dirty="0">
                <a:solidFill>
                  <a:schemeClr val="bg2"/>
                </a:solidFill>
                <a:latin typeface="+mj-lt"/>
                <a:ea typeface="Roboto Light" panose="02000000000000000000" pitchFamily="2" charset="0"/>
              </a:rPr>
              <a:t>$27M</a:t>
            </a:r>
            <a:endParaRPr lang="id-ID" sz="3000" b="1" dirty="0">
              <a:solidFill>
                <a:schemeClr val="bg2"/>
              </a:solidFill>
              <a:latin typeface="+mj-lt"/>
              <a:ea typeface="Roboto Light" panose="02000000000000000000" pitchFamily="2" charset="0"/>
            </a:endParaRPr>
          </a:p>
        </p:txBody>
      </p:sp>
      <p:sp>
        <p:nvSpPr>
          <p:cNvPr id="19" name="TextBox 18"/>
          <p:cNvSpPr txBox="1"/>
          <p:nvPr/>
        </p:nvSpPr>
        <p:spPr>
          <a:xfrm>
            <a:off x="3710191" y="3541372"/>
            <a:ext cx="1751822" cy="300082"/>
          </a:xfrm>
          <a:prstGeom prst="rect">
            <a:avLst/>
          </a:prstGeom>
          <a:noFill/>
        </p:spPr>
        <p:txBody>
          <a:bodyPr wrap="squar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3478245" y="2798809"/>
            <a:ext cx="234680" cy="234680"/>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205745" y="3950645"/>
            <a:ext cx="234680" cy="2346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2571140" y="4390497"/>
            <a:ext cx="120380" cy="1203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1127598" y="2593182"/>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1568584" y="3618690"/>
            <a:ext cx="201849" cy="201849"/>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5847536" y="3881315"/>
            <a:ext cx="288791" cy="28879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136686" y="4400225"/>
            <a:ext cx="120380" cy="1203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811547" y="4700558"/>
            <a:ext cx="201849" cy="201849"/>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5668791" y="3722480"/>
            <a:ext cx="120380" cy="120380"/>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5285156" y="2448614"/>
            <a:ext cx="234680" cy="2346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6782002" y="2492042"/>
            <a:ext cx="551803" cy="5518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6087081" y="4573213"/>
            <a:ext cx="596185" cy="5961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2534605" y="4581408"/>
            <a:ext cx="587990" cy="58799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p:txBody>
          <a:bodyPr/>
          <a:lstStyle/>
          <a:p>
            <a:r>
              <a:rPr lang="en-US" dirty="0"/>
              <a:t>Portfolio</a:t>
            </a:r>
          </a:p>
        </p:txBody>
      </p:sp>
      <p:sp>
        <p:nvSpPr>
          <p:cNvPr id="9" name="Text Placeholder 8"/>
          <p:cNvSpPr>
            <a:spLocks noGrp="1"/>
          </p:cNvSpPr>
          <p:nvPr>
            <p:ph type="body" sz="quarter" idx="13"/>
          </p:nvPr>
        </p:nvSpPr>
        <p:spPr/>
        <p:txBody>
          <a:bodyPr/>
          <a:lstStyle/>
          <a:p>
            <a:r>
              <a:rPr lang="en-US" dirty="0">
                <a:solidFill>
                  <a:schemeClr val="accent4"/>
                </a:solidFill>
              </a:rPr>
              <a:t>Insert subtitle here</a:t>
            </a:r>
          </a:p>
        </p:txBody>
      </p:sp>
      <p:sp>
        <p:nvSpPr>
          <p:cNvPr id="2" name="Picture Placeholder 1"/>
          <p:cNvSpPr>
            <a:spLocks noGrp="1"/>
          </p:cNvSpPr>
          <p:nvPr>
            <p:ph type="pic" sz="quarter" idx="14"/>
          </p:nvPr>
        </p:nvSpPr>
        <p:spPr/>
      </p:sp>
      <p:sp>
        <p:nvSpPr>
          <p:cNvPr id="6" name="Picture Placeholder 5"/>
          <p:cNvSpPr>
            <a:spLocks noGrp="1"/>
          </p:cNvSpPr>
          <p:nvPr>
            <p:ph type="pic" sz="quarter" idx="15"/>
          </p:nvPr>
        </p:nvSpPr>
        <p:spPr/>
      </p:sp>
      <p:sp>
        <p:nvSpPr>
          <p:cNvPr id="10" name="Picture Placeholder 9"/>
          <p:cNvSpPr>
            <a:spLocks noGrp="1"/>
          </p:cNvSpPr>
          <p:nvPr>
            <p:ph type="pic" sz="quarter" idx="16"/>
          </p:nvPr>
        </p:nvSpPr>
        <p:spPr/>
      </p:sp>
      <p:sp>
        <p:nvSpPr>
          <p:cNvPr id="12" name="Picture Placeholder 11"/>
          <p:cNvSpPr>
            <a:spLocks noGrp="1"/>
          </p:cNvSpPr>
          <p:nvPr>
            <p:ph type="pic" sz="quarter" idx="17"/>
          </p:nvPr>
        </p:nvSpPr>
        <p:spPr/>
      </p:sp>
      <p:sp>
        <p:nvSpPr>
          <p:cNvPr id="14" name="Picture Placeholder 13"/>
          <p:cNvSpPr>
            <a:spLocks noGrp="1"/>
          </p:cNvSpPr>
          <p:nvPr>
            <p:ph type="pic" sz="quarter" idx="18"/>
          </p:nvPr>
        </p:nvSpPr>
        <p:spPr/>
      </p:sp>
      <p:sp>
        <p:nvSpPr>
          <p:cNvPr id="16" name="Picture Placeholder 15"/>
          <p:cNvSpPr>
            <a:spLocks noGrp="1"/>
          </p:cNvSpPr>
          <p:nvPr>
            <p:ph type="pic" sz="quarter" idx="19"/>
          </p:nvPr>
        </p:nvSpPr>
        <p:spPr/>
      </p:sp>
      <p:sp>
        <p:nvSpPr>
          <p:cNvPr id="33" name="Picture Placeholder 32"/>
          <p:cNvSpPr>
            <a:spLocks noGrp="1"/>
          </p:cNvSpPr>
          <p:nvPr>
            <p:ph type="pic" sz="quarter" idx="20"/>
          </p:nvPr>
        </p:nvSpPr>
        <p:spPr/>
      </p:sp>
      <p:grpSp>
        <p:nvGrpSpPr>
          <p:cNvPr id="40" name="Group 39"/>
          <p:cNvGrpSpPr/>
          <p:nvPr/>
        </p:nvGrpSpPr>
        <p:grpSpPr>
          <a:xfrm>
            <a:off x="1299006" y="2764589"/>
            <a:ext cx="300018" cy="300018"/>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 name="Freeform 113"/>
          <p:cNvSpPr>
            <a:spLocks noEditPoints="1"/>
          </p:cNvSpPr>
          <p:nvPr/>
        </p:nvSpPr>
        <p:spPr bwMode="auto">
          <a:xfrm>
            <a:off x="6230707" y="4721296"/>
            <a:ext cx="308930" cy="300018"/>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4" name="Group 43"/>
          <p:cNvGrpSpPr/>
          <p:nvPr/>
        </p:nvGrpSpPr>
        <p:grpSpPr>
          <a:xfrm>
            <a:off x="2725623" y="4725393"/>
            <a:ext cx="205953" cy="300018"/>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6907894" y="2641697"/>
            <a:ext cx="300018" cy="252491"/>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2" name="Oval 51"/>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7420" y="1911770"/>
            <a:ext cx="3312255" cy="4206038"/>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6" name="Picture Placeholder 55"/>
          <p:cNvSpPr>
            <a:spLocks noGrp="1"/>
          </p:cNvSpPr>
          <p:nvPr>
            <p:ph type="pic" sz="quarter" idx="14"/>
          </p:nvPr>
        </p:nvSpPr>
        <p:spPr/>
      </p:sp>
      <p:sp>
        <p:nvSpPr>
          <p:cNvPr id="9" name="Oval 8"/>
          <p:cNvSpPr/>
          <p:nvPr/>
        </p:nvSpPr>
        <p:spPr>
          <a:xfrm>
            <a:off x="6082067" y="4515328"/>
            <a:ext cx="617220" cy="61722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0" name="Oval 9"/>
          <p:cNvSpPr/>
          <p:nvPr/>
        </p:nvSpPr>
        <p:spPr>
          <a:xfrm>
            <a:off x="2445623" y="4515328"/>
            <a:ext cx="617220" cy="61722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1" name="Oval 10"/>
          <p:cNvSpPr/>
          <p:nvPr/>
        </p:nvSpPr>
        <p:spPr>
          <a:xfrm>
            <a:off x="6082067" y="3455360"/>
            <a:ext cx="617220" cy="61722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2" name="Oval 11"/>
          <p:cNvSpPr/>
          <p:nvPr/>
        </p:nvSpPr>
        <p:spPr>
          <a:xfrm>
            <a:off x="2445623" y="3455360"/>
            <a:ext cx="617220" cy="61722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3" name="Oval 12"/>
          <p:cNvSpPr/>
          <p:nvPr/>
        </p:nvSpPr>
        <p:spPr>
          <a:xfrm>
            <a:off x="6082067" y="2387873"/>
            <a:ext cx="617220" cy="61722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grpSp>
        <p:nvGrpSpPr>
          <p:cNvPr id="14" name="Group 13"/>
          <p:cNvGrpSpPr/>
          <p:nvPr/>
        </p:nvGrpSpPr>
        <p:grpSpPr>
          <a:xfrm>
            <a:off x="6824860" y="3495969"/>
            <a:ext cx="1983860" cy="694399"/>
            <a:chOff x="9022758" y="3372396"/>
            <a:chExt cx="2140153" cy="925865"/>
          </a:xfrm>
        </p:grpSpPr>
        <p:sp>
          <p:nvSpPr>
            <p:cNvPr id="15" name="Rectangle 14"/>
            <p:cNvSpPr/>
            <p:nvPr/>
          </p:nvSpPr>
          <p:spPr>
            <a:xfrm>
              <a:off x="9022758" y="3621154"/>
              <a:ext cx="2140153"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6" name="TextBox 15"/>
            <p:cNvSpPr txBox="1"/>
            <p:nvPr/>
          </p:nvSpPr>
          <p:spPr>
            <a:xfrm>
              <a:off x="9022758" y="3372396"/>
              <a:ext cx="2045397" cy="369332"/>
            </a:xfrm>
            <a:prstGeom prst="rect">
              <a:avLst/>
            </a:prstGeom>
            <a:noFill/>
          </p:spPr>
          <p:txBody>
            <a:bodyPr wrap="square" rtlCol="0">
              <a:spAutoFit/>
            </a:bodyPr>
            <a:lstStyle/>
            <a:p>
              <a:r>
                <a:rPr lang="id-ID" sz="1200" dirty="0">
                  <a:latin typeface="+mj-lt"/>
                </a:rPr>
                <a:t>Customizable</a:t>
              </a:r>
              <a:endParaRPr lang="en-US" sz="1200" dirty="0">
                <a:latin typeface="+mj-lt"/>
              </a:endParaRPr>
            </a:p>
          </p:txBody>
        </p:sp>
      </p:grpSp>
      <p:grpSp>
        <p:nvGrpSpPr>
          <p:cNvPr id="17" name="Group 16"/>
          <p:cNvGrpSpPr/>
          <p:nvPr/>
        </p:nvGrpSpPr>
        <p:grpSpPr>
          <a:xfrm>
            <a:off x="6270898" y="3636978"/>
            <a:ext cx="251618" cy="250804"/>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1" name="Group 20"/>
          <p:cNvGrpSpPr/>
          <p:nvPr/>
        </p:nvGrpSpPr>
        <p:grpSpPr>
          <a:xfrm>
            <a:off x="6824859" y="2371764"/>
            <a:ext cx="1896024" cy="694399"/>
            <a:chOff x="9022758" y="1941689"/>
            <a:chExt cx="2045397" cy="925865"/>
          </a:xfrm>
        </p:grpSpPr>
        <p:sp>
          <p:nvSpPr>
            <p:cNvPr id="22" name="Rectangle 21"/>
            <p:cNvSpPr/>
            <p:nvPr/>
          </p:nvSpPr>
          <p:spPr>
            <a:xfrm>
              <a:off x="9022759" y="2190447"/>
              <a:ext cx="2045395"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23" name="TextBox 22"/>
            <p:cNvSpPr txBox="1"/>
            <p:nvPr/>
          </p:nvSpPr>
          <p:spPr>
            <a:xfrm>
              <a:off x="9022758" y="1941689"/>
              <a:ext cx="2045397" cy="369332"/>
            </a:xfrm>
            <a:prstGeom prst="rect">
              <a:avLst/>
            </a:prstGeom>
            <a:noFill/>
          </p:spPr>
          <p:txBody>
            <a:bodyPr wrap="square" rtlCol="0">
              <a:spAutoFit/>
            </a:bodyPr>
            <a:lstStyle/>
            <a:p>
              <a:r>
                <a:rPr lang="id-ID" sz="1200" dirty="0">
                  <a:latin typeface="+mj-lt"/>
                </a:rPr>
                <a:t>Maps</a:t>
              </a:r>
              <a:endParaRPr lang="en-US" sz="1200" dirty="0">
                <a:latin typeface="+mj-lt"/>
              </a:endParaRPr>
            </a:p>
          </p:txBody>
        </p:sp>
      </p:grpSp>
      <p:grpSp>
        <p:nvGrpSpPr>
          <p:cNvPr id="24" name="Group 23"/>
          <p:cNvGrpSpPr/>
          <p:nvPr/>
        </p:nvGrpSpPr>
        <p:grpSpPr>
          <a:xfrm>
            <a:off x="6254926" y="2555161"/>
            <a:ext cx="283562" cy="282647"/>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p:cNvGrpSpPr/>
          <p:nvPr/>
        </p:nvGrpSpPr>
        <p:grpSpPr>
          <a:xfrm>
            <a:off x="529452" y="2360825"/>
            <a:ext cx="1827948" cy="902150"/>
            <a:chOff x="1178372" y="1941689"/>
            <a:chExt cx="2063805" cy="1202865"/>
          </a:xfrm>
        </p:grpSpPr>
        <p:sp>
          <p:nvSpPr>
            <p:cNvPr id="29" name="Rectangle 28"/>
            <p:cNvSpPr/>
            <p:nvPr/>
          </p:nvSpPr>
          <p:spPr>
            <a:xfrm>
              <a:off x="1178372" y="2190447"/>
              <a:ext cx="2063804" cy="954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0" name="TextBox 29"/>
            <p:cNvSpPr txBox="1"/>
            <p:nvPr/>
          </p:nvSpPr>
          <p:spPr>
            <a:xfrm>
              <a:off x="1196780" y="1941689"/>
              <a:ext cx="2045397" cy="369331"/>
            </a:xfrm>
            <a:prstGeom prst="rect">
              <a:avLst/>
            </a:prstGeom>
            <a:noFill/>
          </p:spPr>
          <p:txBody>
            <a:bodyPr wrap="square" rtlCol="0">
              <a:spAutoFit/>
            </a:bodyPr>
            <a:lstStyle/>
            <a:p>
              <a:pPr algn="r"/>
              <a:r>
                <a:rPr lang="id-ID" sz="1200" dirty="0">
                  <a:latin typeface="+mj-lt"/>
                </a:rPr>
                <a:t>Fast Response</a:t>
              </a:r>
              <a:endParaRPr lang="en-US" sz="1200" dirty="0">
                <a:latin typeface="+mj-lt"/>
              </a:endParaRPr>
            </a:p>
          </p:txBody>
        </p:sp>
      </p:grpSp>
      <p:sp>
        <p:nvSpPr>
          <p:cNvPr id="31" name="Oval 30"/>
          <p:cNvSpPr/>
          <p:nvPr/>
        </p:nvSpPr>
        <p:spPr>
          <a:xfrm>
            <a:off x="2445623" y="2387873"/>
            <a:ext cx="617220" cy="61722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Freeform 11"/>
          <p:cNvSpPr>
            <a:spLocks noEditPoints="1"/>
          </p:cNvSpPr>
          <p:nvPr/>
        </p:nvSpPr>
        <p:spPr bwMode="auto">
          <a:xfrm>
            <a:off x="2659060" y="2526819"/>
            <a:ext cx="202406" cy="33932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3" name="Group 32"/>
          <p:cNvGrpSpPr/>
          <p:nvPr/>
        </p:nvGrpSpPr>
        <p:grpSpPr>
          <a:xfrm>
            <a:off x="447299" y="3437660"/>
            <a:ext cx="1910101" cy="694399"/>
            <a:chOff x="1085619" y="3372396"/>
            <a:chExt cx="2156558" cy="925865"/>
          </a:xfrm>
        </p:grpSpPr>
        <p:sp>
          <p:nvSpPr>
            <p:cNvPr id="34" name="Rectangle 33"/>
            <p:cNvSpPr/>
            <p:nvPr/>
          </p:nvSpPr>
          <p:spPr>
            <a:xfrm>
              <a:off x="1085619" y="3621154"/>
              <a:ext cx="2156558"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5" name="TextBox 34"/>
            <p:cNvSpPr txBox="1"/>
            <p:nvPr/>
          </p:nvSpPr>
          <p:spPr>
            <a:xfrm>
              <a:off x="1196780" y="3372396"/>
              <a:ext cx="2045397" cy="369332"/>
            </a:xfrm>
            <a:prstGeom prst="rect">
              <a:avLst/>
            </a:prstGeom>
            <a:noFill/>
          </p:spPr>
          <p:txBody>
            <a:bodyPr wrap="square" rtlCol="0">
              <a:spAutoFit/>
            </a:bodyPr>
            <a:lstStyle/>
            <a:p>
              <a:pPr algn="r"/>
              <a:r>
                <a:rPr lang="id-ID" sz="1200" dirty="0">
                  <a:latin typeface="+mj-lt"/>
                </a:rPr>
                <a:t>Full Support</a:t>
              </a:r>
              <a:endParaRPr lang="en-US" sz="1200" dirty="0">
                <a:latin typeface="+mj-lt"/>
              </a:endParaRPr>
            </a:p>
          </p:txBody>
        </p:sp>
      </p:grpSp>
      <p:sp>
        <p:nvSpPr>
          <p:cNvPr id="36" name="Freeform 12"/>
          <p:cNvSpPr>
            <a:spLocks noEditPoints="1"/>
          </p:cNvSpPr>
          <p:nvPr/>
        </p:nvSpPr>
        <p:spPr bwMode="auto">
          <a:xfrm>
            <a:off x="2602505" y="3604027"/>
            <a:ext cx="315516" cy="316706"/>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7" name="Group 36"/>
          <p:cNvGrpSpPr/>
          <p:nvPr/>
        </p:nvGrpSpPr>
        <p:grpSpPr>
          <a:xfrm>
            <a:off x="6824859" y="4482877"/>
            <a:ext cx="1896025" cy="702019"/>
            <a:chOff x="9022758" y="4811668"/>
            <a:chExt cx="2045398" cy="936025"/>
          </a:xfrm>
        </p:grpSpPr>
        <p:sp>
          <p:nvSpPr>
            <p:cNvPr id="38" name="Rectangle 37"/>
            <p:cNvSpPr/>
            <p:nvPr/>
          </p:nvSpPr>
          <p:spPr>
            <a:xfrm>
              <a:off x="9022759" y="5070586"/>
              <a:ext cx="2045397"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39" name="TextBox 38"/>
            <p:cNvSpPr txBox="1"/>
            <p:nvPr/>
          </p:nvSpPr>
          <p:spPr>
            <a:xfrm>
              <a:off x="9022758" y="4811668"/>
              <a:ext cx="2045397" cy="369332"/>
            </a:xfrm>
            <a:prstGeom prst="rect">
              <a:avLst/>
            </a:prstGeom>
            <a:noFill/>
          </p:spPr>
          <p:txBody>
            <a:bodyPr wrap="square" rtlCol="0">
              <a:spAutoFit/>
            </a:bodyPr>
            <a:lstStyle/>
            <a:p>
              <a:r>
                <a:rPr lang="id-ID" sz="1200" dirty="0">
                  <a:latin typeface="+mj-lt"/>
                </a:rPr>
                <a:t>Good Signal</a:t>
              </a:r>
              <a:endParaRPr lang="en-US" sz="1200" dirty="0">
                <a:latin typeface="+mj-lt"/>
              </a:endParaRPr>
            </a:p>
          </p:txBody>
        </p:sp>
      </p:grpSp>
      <p:grpSp>
        <p:nvGrpSpPr>
          <p:cNvPr id="40" name="Group 39"/>
          <p:cNvGrpSpPr/>
          <p:nvPr/>
        </p:nvGrpSpPr>
        <p:grpSpPr>
          <a:xfrm>
            <a:off x="447299" y="4493817"/>
            <a:ext cx="1910103" cy="702019"/>
            <a:chOff x="1085617" y="4811668"/>
            <a:chExt cx="2156560" cy="936025"/>
          </a:xfrm>
        </p:grpSpPr>
        <p:sp>
          <p:nvSpPr>
            <p:cNvPr id="41" name="Rectangle 40"/>
            <p:cNvSpPr/>
            <p:nvPr/>
          </p:nvSpPr>
          <p:spPr>
            <a:xfrm>
              <a:off x="1085617" y="5070586"/>
              <a:ext cx="2156560"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42" name="TextBox 41"/>
            <p:cNvSpPr txBox="1"/>
            <p:nvPr/>
          </p:nvSpPr>
          <p:spPr>
            <a:xfrm>
              <a:off x="1196780" y="4811668"/>
              <a:ext cx="2045397" cy="369332"/>
            </a:xfrm>
            <a:prstGeom prst="rect">
              <a:avLst/>
            </a:prstGeom>
            <a:noFill/>
          </p:spPr>
          <p:txBody>
            <a:bodyPr wrap="square" rtlCol="0">
              <a:spAutoFit/>
            </a:bodyPr>
            <a:lstStyle/>
            <a:p>
              <a:pPr algn="r"/>
              <a:r>
                <a:rPr lang="id-ID" sz="1200" dirty="0">
                  <a:latin typeface="+mj-lt"/>
                </a:rPr>
                <a:t>Save Energy</a:t>
              </a:r>
              <a:endParaRPr lang="en-US" sz="1200" dirty="0">
                <a:latin typeface="+mj-lt"/>
              </a:endParaRPr>
            </a:p>
          </p:txBody>
        </p:sp>
      </p:grpSp>
      <p:grpSp>
        <p:nvGrpSpPr>
          <p:cNvPr id="43" name="Group 42"/>
          <p:cNvGrpSpPr/>
          <p:nvPr/>
        </p:nvGrpSpPr>
        <p:grpSpPr>
          <a:xfrm>
            <a:off x="6255023" y="4704475"/>
            <a:ext cx="283369" cy="235745"/>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8" name="Group 47"/>
          <p:cNvGrpSpPr/>
          <p:nvPr/>
        </p:nvGrpSpPr>
        <p:grpSpPr>
          <a:xfrm>
            <a:off x="2598338" y="4705666"/>
            <a:ext cx="323850" cy="233363"/>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7" name="Oval 56"/>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10" name="Rectangle 9"/>
          <p:cNvSpPr/>
          <p:nvPr/>
        </p:nvSpPr>
        <p:spPr>
          <a:xfrm>
            <a:off x="0" y="10758"/>
            <a:ext cx="9144000" cy="3715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p:cNvSpPr txBox="1"/>
          <p:nvPr/>
        </p:nvSpPr>
        <p:spPr>
          <a:xfrm>
            <a:off x="4835429" y="2184805"/>
            <a:ext cx="3956147" cy="1200329"/>
          </a:xfrm>
          <a:prstGeom prst="rect">
            <a:avLst/>
          </a:prstGeom>
          <a:noFill/>
        </p:spPr>
        <p:txBody>
          <a:bodyPr wrap="square" rtlCol="0">
            <a:spAutoFit/>
          </a:bodyPr>
          <a:lstStyle/>
          <a:p>
            <a:pPr algn="just">
              <a:lnSpc>
                <a:spcPct val="150000"/>
              </a:lnSpc>
            </a:pPr>
            <a:r>
              <a:rPr lang="id-ID" sz="1200" dirty="0">
                <a:solidFill>
                  <a:schemeClr val="bg2"/>
                </a:solidFill>
              </a:rPr>
              <a:t>For every 6 emails received, we get 3 Phone calls. Suitable for all categories business and personal presentation</a:t>
            </a:r>
            <a:r>
              <a:rPr lang="id-ID" sz="1200" b="1" dirty="0">
                <a:solidFill>
                  <a:schemeClr val="bg2"/>
                </a:solidFill>
              </a:rPr>
              <a:t>, </a:t>
            </a:r>
            <a:r>
              <a:rPr lang="id-ID" sz="1200" dirty="0">
                <a:solidFill>
                  <a:schemeClr val="bg2"/>
                </a:solidFill>
              </a:rPr>
              <a:t>Suitable for all categories business and personal presentation</a:t>
            </a:r>
            <a:r>
              <a:rPr lang="id-ID" sz="1200" b="1" dirty="0">
                <a:solidFill>
                  <a:schemeClr val="bg2"/>
                </a:solidFill>
              </a:rPr>
              <a:t>,</a:t>
            </a:r>
            <a:r>
              <a:rPr lang="id-ID" sz="1200" dirty="0">
                <a:solidFill>
                  <a:schemeClr val="bg2"/>
                </a:solidFill>
              </a:rPr>
              <a:t> eaque ipsa quae ab illo inventore veritatis</a:t>
            </a:r>
            <a:r>
              <a:rPr lang="en-US" sz="1200" dirty="0">
                <a:solidFill>
                  <a:schemeClr val="bg2"/>
                </a:solidFill>
              </a:rPr>
              <a:t>.</a:t>
            </a:r>
            <a:endParaRPr lang="id-ID" sz="1200" dirty="0">
              <a:solidFill>
                <a:schemeClr val="bg2"/>
              </a:solidFill>
            </a:endParaRPr>
          </a:p>
        </p:txBody>
      </p:sp>
      <p:sp>
        <p:nvSpPr>
          <p:cNvPr id="9" name="TextBox 8"/>
          <p:cNvSpPr txBox="1"/>
          <p:nvPr/>
        </p:nvSpPr>
        <p:spPr>
          <a:xfrm>
            <a:off x="4835429" y="1626109"/>
            <a:ext cx="3440365" cy="584775"/>
          </a:xfrm>
          <a:prstGeom prst="rect">
            <a:avLst/>
          </a:prstGeom>
          <a:noFill/>
        </p:spPr>
        <p:txBody>
          <a:bodyPr wrap="none" rtlCol="0">
            <a:spAutoFit/>
          </a:bodyPr>
          <a:lstStyle/>
          <a:p>
            <a:r>
              <a:rPr lang="en-US" sz="3200" b="1" dirty="0">
                <a:solidFill>
                  <a:schemeClr val="bg2"/>
                </a:solidFill>
                <a:latin typeface="+mj-lt"/>
              </a:rPr>
              <a:t>Laptop Mockup</a:t>
            </a:r>
            <a:endParaRPr lang="id-ID" sz="3200" b="1" dirty="0">
              <a:solidFill>
                <a:schemeClr val="bg2"/>
              </a:solidFill>
              <a:latin typeface="+mj-lt"/>
            </a:endParaRPr>
          </a:p>
        </p:txBody>
      </p:sp>
      <p:grpSp>
        <p:nvGrpSpPr>
          <p:cNvPr id="57" name="Group 56"/>
          <p:cNvGrpSpPr/>
          <p:nvPr/>
        </p:nvGrpSpPr>
        <p:grpSpPr>
          <a:xfrm>
            <a:off x="1057380" y="4672124"/>
            <a:ext cx="1281637" cy="569072"/>
            <a:chOff x="1424761" y="5054231"/>
            <a:chExt cx="1708849" cy="758762"/>
          </a:xfrm>
        </p:grpSpPr>
        <p:sp>
          <p:nvSpPr>
            <p:cNvPr id="37" name="TextBox 36"/>
            <p:cNvSpPr txBox="1"/>
            <p:nvPr/>
          </p:nvSpPr>
          <p:spPr>
            <a:xfrm>
              <a:off x="1437461" y="5054231"/>
              <a:ext cx="1348728" cy="318924"/>
            </a:xfrm>
            <a:prstGeom prst="rect">
              <a:avLst/>
            </a:prstGeom>
            <a:noFill/>
          </p:spPr>
          <p:txBody>
            <a:bodyPr wrap="none" lIns="54000" tIns="27000" rIns="54000" bIns="27000" rtlCol="0" anchor="b">
              <a:spAutoFit/>
            </a:bodyPr>
            <a:lstStyle/>
            <a:p>
              <a:r>
                <a:rPr lang="en-US" sz="1200" b="1" dirty="0">
                  <a:latin typeface="+mj-lt"/>
                </a:rPr>
                <a:t>Responsive</a:t>
              </a:r>
              <a:endParaRPr lang="id-ID" sz="1200" b="1" dirty="0">
                <a:latin typeface="+mj-lt"/>
              </a:endParaRPr>
            </a:p>
          </p:txBody>
        </p:sp>
        <p:sp>
          <p:nvSpPr>
            <p:cNvPr id="38" name="TextBox 37"/>
            <p:cNvSpPr txBox="1"/>
            <p:nvPr/>
          </p:nvSpPr>
          <p:spPr>
            <a:xfrm>
              <a:off x="142476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6" name="Group 55"/>
          <p:cNvGrpSpPr/>
          <p:nvPr/>
        </p:nvGrpSpPr>
        <p:grpSpPr>
          <a:xfrm>
            <a:off x="3167715" y="4672124"/>
            <a:ext cx="1281637" cy="569072"/>
            <a:chOff x="4219491" y="5054231"/>
            <a:chExt cx="1708849" cy="758762"/>
          </a:xfrm>
        </p:grpSpPr>
        <p:sp>
          <p:nvSpPr>
            <p:cNvPr id="39" name="TextBox 38"/>
            <p:cNvSpPr txBox="1"/>
            <p:nvPr/>
          </p:nvSpPr>
          <p:spPr>
            <a:xfrm>
              <a:off x="4232191" y="5054231"/>
              <a:ext cx="1299568" cy="318924"/>
            </a:xfrm>
            <a:prstGeom prst="rect">
              <a:avLst/>
            </a:prstGeom>
            <a:noFill/>
          </p:spPr>
          <p:txBody>
            <a:bodyPr wrap="none" lIns="54000" tIns="27000" rIns="54000" bIns="27000" rtlCol="0" anchor="b">
              <a:spAutoFit/>
            </a:bodyPr>
            <a:lstStyle/>
            <a:p>
              <a:r>
                <a:rPr lang="en-US" sz="1200" b="1" dirty="0">
                  <a:latin typeface="+mj-lt"/>
                </a:rPr>
                <a:t>Adjustable</a:t>
              </a:r>
              <a:endParaRPr lang="id-ID" sz="1200" b="1" dirty="0">
                <a:latin typeface="+mj-lt"/>
              </a:endParaRPr>
            </a:p>
          </p:txBody>
        </p:sp>
        <p:sp>
          <p:nvSpPr>
            <p:cNvPr id="40" name="TextBox 39"/>
            <p:cNvSpPr txBox="1"/>
            <p:nvPr/>
          </p:nvSpPr>
          <p:spPr>
            <a:xfrm>
              <a:off x="421949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5" name="Group 54"/>
          <p:cNvGrpSpPr/>
          <p:nvPr/>
        </p:nvGrpSpPr>
        <p:grpSpPr>
          <a:xfrm>
            <a:off x="5291049" y="4672124"/>
            <a:ext cx="1281637" cy="569072"/>
            <a:chOff x="6960370" y="5054231"/>
            <a:chExt cx="1708849" cy="758762"/>
          </a:xfrm>
        </p:grpSpPr>
        <p:sp>
          <p:nvSpPr>
            <p:cNvPr id="41" name="TextBox 40"/>
            <p:cNvSpPr txBox="1"/>
            <p:nvPr/>
          </p:nvSpPr>
          <p:spPr>
            <a:xfrm>
              <a:off x="6973070" y="5054231"/>
              <a:ext cx="910573" cy="318924"/>
            </a:xfrm>
            <a:prstGeom prst="rect">
              <a:avLst/>
            </a:prstGeom>
            <a:noFill/>
          </p:spPr>
          <p:txBody>
            <a:bodyPr wrap="none" lIns="54000" tIns="27000" rIns="54000" bIns="27000" rtlCol="0" anchor="b">
              <a:spAutoFit/>
            </a:bodyPr>
            <a:lstStyle/>
            <a:p>
              <a:r>
                <a:rPr lang="en-US" sz="1200" b="1" dirty="0">
                  <a:latin typeface="+mj-lt"/>
                </a:rPr>
                <a:t>Service</a:t>
              </a:r>
              <a:endParaRPr lang="id-ID" sz="1200" b="1" dirty="0">
                <a:latin typeface="+mj-lt"/>
              </a:endParaRPr>
            </a:p>
          </p:txBody>
        </p:sp>
        <p:sp>
          <p:nvSpPr>
            <p:cNvPr id="42" name="TextBox 41"/>
            <p:cNvSpPr txBox="1"/>
            <p:nvPr/>
          </p:nvSpPr>
          <p:spPr>
            <a:xfrm>
              <a:off x="6960370"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4" name="Group 53"/>
          <p:cNvGrpSpPr/>
          <p:nvPr/>
        </p:nvGrpSpPr>
        <p:grpSpPr>
          <a:xfrm>
            <a:off x="7420167" y="4672124"/>
            <a:ext cx="1281637" cy="569072"/>
            <a:chOff x="11989754" y="5054231"/>
            <a:chExt cx="1708849" cy="758762"/>
          </a:xfrm>
        </p:grpSpPr>
        <p:sp>
          <p:nvSpPr>
            <p:cNvPr id="43" name="TextBox 42"/>
            <p:cNvSpPr txBox="1"/>
            <p:nvPr/>
          </p:nvSpPr>
          <p:spPr>
            <a:xfrm>
              <a:off x="12002454" y="5054231"/>
              <a:ext cx="1004616" cy="318924"/>
            </a:xfrm>
            <a:prstGeom prst="rect">
              <a:avLst/>
            </a:prstGeom>
            <a:noFill/>
          </p:spPr>
          <p:txBody>
            <a:bodyPr wrap="none" lIns="54000" tIns="27000" rIns="54000" bIns="27000" rtlCol="0" anchor="b">
              <a:spAutoFit/>
            </a:bodyPr>
            <a:lstStyle/>
            <a:p>
              <a:r>
                <a:rPr lang="en-US" sz="1200" b="1" dirty="0">
                  <a:latin typeface="+mj-lt"/>
                </a:rPr>
                <a:t>Support</a:t>
              </a:r>
              <a:endParaRPr lang="id-ID" sz="1200" b="1" dirty="0">
                <a:latin typeface="+mj-lt"/>
              </a:endParaRPr>
            </a:p>
          </p:txBody>
        </p:sp>
        <p:sp>
          <p:nvSpPr>
            <p:cNvPr id="44" name="TextBox 43"/>
            <p:cNvSpPr txBox="1"/>
            <p:nvPr/>
          </p:nvSpPr>
          <p:spPr>
            <a:xfrm>
              <a:off x="11989754"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sp>
        <p:nvSpPr>
          <p:cNvPr id="45" name="Freeform 93"/>
          <p:cNvSpPr/>
          <p:nvPr/>
        </p:nvSpPr>
        <p:spPr>
          <a:xfrm>
            <a:off x="442198" y="4670360"/>
            <a:ext cx="572605" cy="5726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96"/>
          <p:cNvSpPr/>
          <p:nvPr/>
        </p:nvSpPr>
        <p:spPr>
          <a:xfrm>
            <a:off x="2547182" y="4670360"/>
            <a:ext cx="572605" cy="5726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Freeform 99"/>
          <p:cNvSpPr/>
          <p:nvPr/>
        </p:nvSpPr>
        <p:spPr>
          <a:xfrm>
            <a:off x="4672935" y="4670360"/>
            <a:ext cx="572605" cy="5726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Freeform 102"/>
          <p:cNvSpPr/>
          <p:nvPr/>
        </p:nvSpPr>
        <p:spPr>
          <a:xfrm>
            <a:off x="6787647" y="4670360"/>
            <a:ext cx="572605" cy="5726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Freeform 526"/>
          <p:cNvSpPr>
            <a:spLocks noEditPoints="1"/>
          </p:cNvSpPr>
          <p:nvPr/>
        </p:nvSpPr>
        <p:spPr bwMode="auto">
          <a:xfrm>
            <a:off x="567428" y="4825289"/>
            <a:ext cx="322146" cy="262747"/>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534"/>
          <p:cNvSpPr>
            <a:spLocks noEditPoints="1"/>
          </p:cNvSpPr>
          <p:nvPr/>
        </p:nvSpPr>
        <p:spPr bwMode="auto">
          <a:xfrm>
            <a:off x="2704207" y="4798385"/>
            <a:ext cx="258555" cy="316555"/>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44"/>
          <p:cNvSpPr>
            <a:spLocks noEditPoints="1"/>
          </p:cNvSpPr>
          <p:nvPr/>
        </p:nvSpPr>
        <p:spPr bwMode="auto">
          <a:xfrm>
            <a:off x="4783840" y="4807120"/>
            <a:ext cx="350796" cy="29908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542"/>
          <p:cNvSpPr>
            <a:spLocks noEditPoints="1"/>
          </p:cNvSpPr>
          <p:nvPr/>
        </p:nvSpPr>
        <p:spPr bwMode="auto">
          <a:xfrm>
            <a:off x="6899949" y="4788252"/>
            <a:ext cx="348001" cy="336820"/>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84" y="1287265"/>
            <a:ext cx="5058357" cy="305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2799164" cy="784830"/>
          </a:xfrm>
          <a:prstGeom prst="rect">
            <a:avLst/>
          </a:prstGeom>
          <a:noFill/>
        </p:spPr>
        <p:txBody>
          <a:bodyPr wrap="none" rtlCol="0">
            <a:spAutoFit/>
          </a:bodyPr>
          <a:lstStyle/>
          <a:p>
            <a:r>
              <a:rPr lang="en-US" sz="4500" b="1" dirty="0">
                <a:solidFill>
                  <a:schemeClr val="bg2"/>
                </a:solidFill>
                <a:latin typeface="+mj-lt"/>
              </a:rPr>
              <a:t>Our Data</a:t>
            </a: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802836" y="4472571"/>
            <a:ext cx="756528" cy="61795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2847975"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TextBox 89"/>
          <p:cNvSpPr txBox="1"/>
          <p:nvPr/>
        </p:nvSpPr>
        <p:spPr>
          <a:xfrm>
            <a:off x="1142986" y="1110415"/>
            <a:ext cx="1181735" cy="276999"/>
          </a:xfrm>
          <a:prstGeom prst="rect">
            <a:avLst/>
          </a:prstGeom>
          <a:noFill/>
        </p:spPr>
        <p:txBody>
          <a:bodyPr wrap="none" rtlCol="0">
            <a:spAutoFit/>
          </a:bodyPr>
          <a:lstStyle/>
          <a:p>
            <a:pPr algn="r"/>
            <a:r>
              <a:rPr lang="en-US" sz="1200" b="1" dirty="0">
                <a:solidFill>
                  <a:schemeClr val="bg2"/>
                </a:solidFill>
                <a:latin typeface="+mj-lt"/>
              </a:rPr>
              <a:t>Introduction</a:t>
            </a:r>
            <a:endParaRPr lang="id-ID" sz="1200" b="1" dirty="0">
              <a:solidFill>
                <a:schemeClr val="bg2"/>
              </a:solidFill>
              <a:latin typeface="+mj-lt"/>
            </a:endParaRPr>
          </a:p>
        </p:txBody>
      </p:sp>
      <p:sp>
        <p:nvSpPr>
          <p:cNvPr id="91" name="TextBox 90"/>
          <p:cNvSpPr txBox="1"/>
          <p:nvPr/>
        </p:nvSpPr>
        <p:spPr>
          <a:xfrm>
            <a:off x="561976" y="1254282"/>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2" name="TextBox 91"/>
          <p:cNvSpPr txBox="1"/>
          <p:nvPr/>
        </p:nvSpPr>
        <p:spPr>
          <a:xfrm>
            <a:off x="1159015" y="2165797"/>
            <a:ext cx="1165705" cy="276999"/>
          </a:xfrm>
          <a:prstGeom prst="rect">
            <a:avLst/>
          </a:prstGeom>
          <a:noFill/>
        </p:spPr>
        <p:txBody>
          <a:bodyPr wrap="none" rtlCol="0">
            <a:spAutoFit/>
          </a:bodyPr>
          <a:lstStyle/>
          <a:p>
            <a:pPr algn="r"/>
            <a:r>
              <a:rPr lang="en-US" sz="1200" b="1" dirty="0">
                <a:solidFill>
                  <a:schemeClr val="bg2"/>
                </a:solidFill>
                <a:latin typeface="+mj-lt"/>
              </a:rPr>
              <a:t>Our Services</a:t>
            </a:r>
            <a:endParaRPr lang="id-ID" sz="1200" b="1" dirty="0">
              <a:solidFill>
                <a:schemeClr val="bg2"/>
              </a:solidFill>
              <a:latin typeface="+mj-lt"/>
            </a:endParaRPr>
          </a:p>
        </p:txBody>
      </p:sp>
      <p:sp>
        <p:nvSpPr>
          <p:cNvPr id="93" name="TextBox 92"/>
          <p:cNvSpPr txBox="1"/>
          <p:nvPr/>
        </p:nvSpPr>
        <p:spPr>
          <a:xfrm>
            <a:off x="561976" y="23096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4" name="TextBox 93"/>
          <p:cNvSpPr txBox="1"/>
          <p:nvPr/>
        </p:nvSpPr>
        <p:spPr>
          <a:xfrm>
            <a:off x="1372216" y="3223544"/>
            <a:ext cx="952505" cy="276999"/>
          </a:xfrm>
          <a:prstGeom prst="rect">
            <a:avLst/>
          </a:prstGeom>
          <a:noFill/>
        </p:spPr>
        <p:txBody>
          <a:bodyPr wrap="none" rtlCol="0">
            <a:spAutoFit/>
          </a:bodyPr>
          <a:lstStyle/>
          <a:p>
            <a:pPr algn="r"/>
            <a:r>
              <a:rPr lang="en-US" sz="1200" b="1" dirty="0">
                <a:solidFill>
                  <a:schemeClr val="bg2"/>
                </a:solidFill>
                <a:latin typeface="+mj-lt"/>
              </a:rPr>
              <a:t>Our Team</a:t>
            </a:r>
            <a:endParaRPr lang="id-ID" sz="1200" b="1" dirty="0">
              <a:solidFill>
                <a:schemeClr val="bg2"/>
              </a:solidFill>
              <a:latin typeface="+mj-lt"/>
            </a:endParaRPr>
          </a:p>
        </p:txBody>
      </p:sp>
      <p:sp>
        <p:nvSpPr>
          <p:cNvPr id="95" name="TextBox 94"/>
          <p:cNvSpPr txBox="1"/>
          <p:nvPr/>
        </p:nvSpPr>
        <p:spPr>
          <a:xfrm>
            <a:off x="561976" y="3367411"/>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6" name="TextBox 95"/>
          <p:cNvSpPr txBox="1"/>
          <p:nvPr/>
        </p:nvSpPr>
        <p:spPr>
          <a:xfrm>
            <a:off x="1304890" y="4257128"/>
            <a:ext cx="1019831" cy="276999"/>
          </a:xfrm>
          <a:prstGeom prst="rect">
            <a:avLst/>
          </a:prstGeom>
          <a:noFill/>
        </p:spPr>
        <p:txBody>
          <a:bodyPr wrap="none" rtlCol="0">
            <a:spAutoFit/>
          </a:bodyPr>
          <a:lstStyle/>
          <a:p>
            <a:pPr algn="r"/>
            <a:r>
              <a:rPr lang="en-US" sz="1200" b="1" dirty="0">
                <a:solidFill>
                  <a:schemeClr val="bg2"/>
                </a:solidFill>
                <a:latin typeface="+mj-lt"/>
              </a:rPr>
              <a:t>Our Works</a:t>
            </a:r>
            <a:endParaRPr lang="id-ID" sz="1200" b="1" dirty="0">
              <a:solidFill>
                <a:schemeClr val="bg2"/>
              </a:solidFill>
              <a:latin typeface="+mj-lt"/>
            </a:endParaRPr>
          </a:p>
        </p:txBody>
      </p:sp>
      <p:sp>
        <p:nvSpPr>
          <p:cNvPr id="97" name="TextBox 96"/>
          <p:cNvSpPr txBox="1"/>
          <p:nvPr/>
        </p:nvSpPr>
        <p:spPr>
          <a:xfrm>
            <a:off x="561976" y="4400995"/>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8" name="TextBox 97"/>
          <p:cNvSpPr txBox="1"/>
          <p:nvPr/>
        </p:nvSpPr>
        <p:spPr>
          <a:xfrm>
            <a:off x="1441146" y="5292097"/>
            <a:ext cx="883575" cy="276999"/>
          </a:xfrm>
          <a:prstGeom prst="rect">
            <a:avLst/>
          </a:prstGeom>
          <a:noFill/>
        </p:spPr>
        <p:txBody>
          <a:bodyPr wrap="none" rtlCol="0">
            <a:spAutoFit/>
          </a:bodyPr>
          <a:lstStyle/>
          <a:p>
            <a:pPr algn="r"/>
            <a:r>
              <a:rPr lang="en-US" sz="1200" b="1" dirty="0">
                <a:solidFill>
                  <a:schemeClr val="bg2"/>
                </a:solidFill>
                <a:latin typeface="+mj-lt"/>
              </a:rPr>
              <a:t>Our Data</a:t>
            </a:r>
            <a:endParaRPr lang="id-ID" sz="1200" b="1" dirty="0">
              <a:solidFill>
                <a:schemeClr val="bg2"/>
              </a:solidFill>
              <a:latin typeface="+mj-lt"/>
            </a:endParaRPr>
          </a:p>
        </p:txBody>
      </p:sp>
      <p:sp>
        <p:nvSpPr>
          <p:cNvPr id="99" name="TextBox 98"/>
          <p:cNvSpPr txBox="1"/>
          <p:nvPr/>
        </p:nvSpPr>
        <p:spPr>
          <a:xfrm>
            <a:off x="561976" y="54359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25" name="Oval 24"/>
          <p:cNvSpPr/>
          <p:nvPr/>
        </p:nvSpPr>
        <p:spPr>
          <a:xfrm>
            <a:off x="2468631" y="995259"/>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2468631" y="5176942"/>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2468631" y="2050641"/>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2468631" y="3108388"/>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2468631" y="414197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Freeform 25"/>
          <p:cNvSpPr>
            <a:spLocks noEditPoints="1"/>
          </p:cNvSpPr>
          <p:nvPr/>
        </p:nvSpPr>
        <p:spPr bwMode="auto">
          <a:xfrm>
            <a:off x="2666262" y="540118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6"/>
          <p:cNvSpPr>
            <a:spLocks noEditPoints="1"/>
          </p:cNvSpPr>
          <p:nvPr/>
        </p:nvSpPr>
        <p:spPr bwMode="auto">
          <a:xfrm>
            <a:off x="2625937" y="1152566"/>
            <a:ext cx="371189" cy="37118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2" name="Freeform 71"/>
          <p:cNvSpPr>
            <a:spLocks noEditPoints="1"/>
          </p:cNvSpPr>
          <p:nvPr/>
        </p:nvSpPr>
        <p:spPr bwMode="auto">
          <a:xfrm>
            <a:off x="2625937" y="4299279"/>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3" name="Freeform 96"/>
          <p:cNvSpPr>
            <a:spLocks noEditPoints="1"/>
          </p:cNvSpPr>
          <p:nvPr/>
        </p:nvSpPr>
        <p:spPr bwMode="auto">
          <a:xfrm>
            <a:off x="2625937" y="3299688"/>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4" name="Freeform 77"/>
          <p:cNvSpPr>
            <a:spLocks noEditPoints="1"/>
          </p:cNvSpPr>
          <p:nvPr/>
        </p:nvSpPr>
        <p:spPr bwMode="auto">
          <a:xfrm>
            <a:off x="2646031" y="2258355"/>
            <a:ext cx="331001" cy="270373"/>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nvGrpSpPr>
          <p:cNvPr id="39" name="Group 38"/>
          <p:cNvGrpSpPr/>
          <p:nvPr/>
        </p:nvGrpSpPr>
        <p:grpSpPr>
          <a:xfrm>
            <a:off x="1843275" y="2345531"/>
            <a:ext cx="2178271" cy="1877903"/>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8" name="Group 37"/>
          <p:cNvGrpSpPr/>
          <p:nvPr/>
        </p:nvGrpSpPr>
        <p:grpSpPr>
          <a:xfrm>
            <a:off x="3785973" y="3682957"/>
            <a:ext cx="2178271" cy="1877903"/>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7" name="Group 36"/>
          <p:cNvGrpSpPr/>
          <p:nvPr/>
        </p:nvGrpSpPr>
        <p:grpSpPr>
          <a:xfrm>
            <a:off x="6181959" y="2126014"/>
            <a:ext cx="2178271" cy="1877903"/>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0" name="TextBox 19"/>
          <p:cNvSpPr txBox="1"/>
          <p:nvPr/>
        </p:nvSpPr>
        <p:spPr>
          <a:xfrm>
            <a:off x="879563" y="2468818"/>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1" name="TextBox 20"/>
          <p:cNvSpPr txBox="1"/>
          <p:nvPr/>
        </p:nvSpPr>
        <p:spPr>
          <a:xfrm>
            <a:off x="286578" y="2660185"/>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2" name="TextBox 21"/>
          <p:cNvSpPr txBox="1"/>
          <p:nvPr/>
        </p:nvSpPr>
        <p:spPr>
          <a:xfrm>
            <a:off x="2790006" y="4206910"/>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3" name="TextBox 22"/>
          <p:cNvSpPr txBox="1"/>
          <p:nvPr/>
        </p:nvSpPr>
        <p:spPr>
          <a:xfrm>
            <a:off x="2197021" y="4398277"/>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4" name="TextBox 23"/>
          <p:cNvSpPr txBox="1"/>
          <p:nvPr/>
        </p:nvSpPr>
        <p:spPr>
          <a:xfrm>
            <a:off x="5164985" y="2593182"/>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5" name="TextBox 24"/>
          <p:cNvSpPr txBox="1"/>
          <p:nvPr/>
        </p:nvSpPr>
        <p:spPr>
          <a:xfrm>
            <a:off x="4572000" y="2784549"/>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6" name="Oval 25"/>
          <p:cNvSpPr/>
          <p:nvPr/>
        </p:nvSpPr>
        <p:spPr>
          <a:xfrm>
            <a:off x="1648044" y="3647925"/>
            <a:ext cx="482809" cy="48280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3726832" y="2415223"/>
            <a:ext cx="615020" cy="615020"/>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4168951" y="2163316"/>
            <a:ext cx="234736" cy="234736"/>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6331374" y="3738966"/>
            <a:ext cx="482809" cy="482809"/>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5719327" y="4695268"/>
            <a:ext cx="615020" cy="615020"/>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5484591" y="5194649"/>
            <a:ext cx="234736" cy="234736"/>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6528842" y="2126014"/>
            <a:ext cx="218933" cy="218933"/>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8105073" y="3211112"/>
            <a:ext cx="615020" cy="615020"/>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TextBox 33"/>
          <p:cNvSpPr txBox="1"/>
          <p:nvPr/>
        </p:nvSpPr>
        <p:spPr>
          <a:xfrm>
            <a:off x="2380015" y="2995943"/>
            <a:ext cx="1104790" cy="600164"/>
          </a:xfrm>
          <a:prstGeom prst="rect">
            <a:avLst/>
          </a:prstGeom>
          <a:noFill/>
        </p:spPr>
        <p:txBody>
          <a:bodyPr wrap="none" rtlCol="0">
            <a:spAutoFit/>
          </a:bodyPr>
          <a:lstStyle/>
          <a:p>
            <a:pPr algn="ctr"/>
            <a:r>
              <a:rPr lang="en-US" sz="3300" b="1" dirty="0">
                <a:solidFill>
                  <a:schemeClr val="accent1"/>
                </a:solidFill>
                <a:latin typeface="+mj-lt"/>
              </a:rPr>
              <a:t>$2M</a:t>
            </a:r>
            <a:endParaRPr lang="id-ID" sz="3300" b="1" dirty="0">
              <a:solidFill>
                <a:schemeClr val="accent1"/>
              </a:solidFill>
              <a:latin typeface="+mj-lt"/>
            </a:endParaRPr>
          </a:p>
        </p:txBody>
      </p:sp>
      <p:sp>
        <p:nvSpPr>
          <p:cNvPr id="35" name="TextBox 34"/>
          <p:cNvSpPr txBox="1"/>
          <p:nvPr/>
        </p:nvSpPr>
        <p:spPr>
          <a:xfrm>
            <a:off x="4322714" y="4333369"/>
            <a:ext cx="1104790" cy="600164"/>
          </a:xfrm>
          <a:prstGeom prst="rect">
            <a:avLst/>
          </a:prstGeom>
          <a:noFill/>
        </p:spPr>
        <p:txBody>
          <a:bodyPr wrap="none" rtlCol="0">
            <a:spAutoFit/>
          </a:bodyPr>
          <a:lstStyle/>
          <a:p>
            <a:pPr algn="ctr"/>
            <a:r>
              <a:rPr lang="en-US" sz="3300" b="1" dirty="0">
                <a:solidFill>
                  <a:schemeClr val="accent2"/>
                </a:solidFill>
                <a:latin typeface="+mj-lt"/>
              </a:rPr>
              <a:t>$1M</a:t>
            </a:r>
            <a:endParaRPr lang="id-ID" sz="3300" b="1" dirty="0">
              <a:solidFill>
                <a:schemeClr val="accent2"/>
              </a:solidFill>
              <a:latin typeface="+mj-lt"/>
            </a:endParaRPr>
          </a:p>
        </p:txBody>
      </p:sp>
      <p:sp>
        <p:nvSpPr>
          <p:cNvPr id="36" name="TextBox 35"/>
          <p:cNvSpPr txBox="1"/>
          <p:nvPr/>
        </p:nvSpPr>
        <p:spPr>
          <a:xfrm>
            <a:off x="6718699" y="2776426"/>
            <a:ext cx="1104790" cy="600164"/>
          </a:xfrm>
          <a:prstGeom prst="rect">
            <a:avLst/>
          </a:prstGeom>
          <a:noFill/>
        </p:spPr>
        <p:txBody>
          <a:bodyPr wrap="none" rtlCol="0">
            <a:spAutoFit/>
          </a:bodyPr>
          <a:lstStyle/>
          <a:p>
            <a:pPr algn="ctr"/>
            <a:r>
              <a:rPr lang="en-US" sz="3300" b="1" dirty="0">
                <a:solidFill>
                  <a:schemeClr val="accent3"/>
                </a:solidFill>
                <a:latin typeface="+mj-lt"/>
              </a:rPr>
              <a:t>$3M</a:t>
            </a:r>
            <a:endParaRPr lang="id-ID" sz="3300" b="1" dirty="0">
              <a:solidFill>
                <a:schemeClr val="accent3"/>
              </a:solidFill>
              <a:latin typeface="+mj-lt"/>
            </a:endParaRPr>
          </a:p>
        </p:txBody>
      </p:sp>
      <p:sp>
        <p:nvSpPr>
          <p:cNvPr id="40" name="Freeform 11"/>
          <p:cNvSpPr>
            <a:spLocks noEditPoints="1"/>
          </p:cNvSpPr>
          <p:nvPr/>
        </p:nvSpPr>
        <p:spPr bwMode="auto">
          <a:xfrm>
            <a:off x="5871729" y="4847306"/>
            <a:ext cx="310216" cy="31094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4"/>
          <p:cNvSpPr>
            <a:spLocks noEditPoints="1"/>
          </p:cNvSpPr>
          <p:nvPr/>
        </p:nvSpPr>
        <p:spPr bwMode="auto">
          <a:xfrm>
            <a:off x="6471602" y="3824438"/>
            <a:ext cx="202354" cy="311862"/>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38"/>
          <p:cNvSpPr>
            <a:spLocks noEditPoints="1"/>
          </p:cNvSpPr>
          <p:nvPr/>
        </p:nvSpPr>
        <p:spPr bwMode="auto">
          <a:xfrm>
            <a:off x="1756178" y="3761205"/>
            <a:ext cx="266542" cy="256249"/>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p:cNvSpPr>
            <a:spLocks/>
          </p:cNvSpPr>
          <p:nvPr/>
        </p:nvSpPr>
        <p:spPr bwMode="auto">
          <a:xfrm>
            <a:off x="8301917" y="3355029"/>
            <a:ext cx="221331" cy="327185"/>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1"/>
          <p:cNvSpPr>
            <a:spLocks noEditPoints="1"/>
          </p:cNvSpPr>
          <p:nvPr/>
        </p:nvSpPr>
        <p:spPr bwMode="auto">
          <a:xfrm>
            <a:off x="3892136" y="2538676"/>
            <a:ext cx="284413" cy="368112"/>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796341" y="2388353"/>
            <a:ext cx="3136386" cy="830997"/>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900" dirty="0">
                <a:solidFill>
                  <a:schemeClr val="tx1"/>
                </a:solidFill>
                <a:cs typeface="Arial" panose="020B0604020202020204" pitchFamily="34" charset="0"/>
              </a:rPr>
              <a:t>This is a </a:t>
            </a:r>
            <a:r>
              <a:rPr lang="en-US" sz="900" b="1" i="1" dirty="0">
                <a:solidFill>
                  <a:schemeClr val="tx1"/>
                </a:solidFill>
                <a:cs typeface="Arial" panose="020B0604020202020204" pitchFamily="34" charset="0"/>
              </a:rPr>
              <a:t>Body Sample Text </a:t>
            </a:r>
            <a:r>
              <a:rPr lang="en-US" sz="900" dirty="0">
                <a:solidFill>
                  <a:schemeClr val="tx1"/>
                </a:solidFill>
                <a:cs typeface="Arial" panose="020B0604020202020204" pitchFamily="34" charset="0"/>
              </a:rPr>
              <a:t>with Paragraph styles of Lorem ipsum dolor sit </a:t>
            </a:r>
            <a:r>
              <a:rPr lang="en-US" sz="900" dirty="0" err="1">
                <a:solidFill>
                  <a:schemeClr val="tx1"/>
                </a:solidFill>
                <a:cs typeface="Arial" panose="020B0604020202020204" pitchFamily="34" charset="0"/>
              </a:rPr>
              <a:t>amet</a:t>
            </a:r>
            <a:r>
              <a:rPr lang="id-ID" sz="900" dirty="0">
                <a:solidFill>
                  <a:schemeClr val="tx1"/>
                </a:solidFill>
                <a:cs typeface="Arial" panose="020B0604020202020204" pitchFamily="34" charset="0"/>
              </a:rPr>
              <a:t>.</a:t>
            </a:r>
            <a:r>
              <a:rPr lang="en-US" sz="900" dirty="0">
                <a:solidFill>
                  <a:schemeClr val="tx1"/>
                </a:solidFill>
                <a:cs typeface="Arial" panose="020B0604020202020204" pitchFamily="34" charset="0"/>
              </a:rPr>
              <a:t> Duis </a:t>
            </a:r>
            <a:r>
              <a:rPr lang="en-US" sz="900" dirty="0" err="1">
                <a:solidFill>
                  <a:schemeClr val="tx1"/>
                </a:solidFill>
                <a:cs typeface="Arial" panose="020B0604020202020204" pitchFamily="34" charset="0"/>
              </a:rPr>
              <a:t>aute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irure</a:t>
            </a:r>
            <a:r>
              <a:rPr lang="en-US" sz="900" dirty="0">
                <a:solidFill>
                  <a:schemeClr val="tx1"/>
                </a:solidFill>
                <a:cs typeface="Arial" panose="020B0604020202020204" pitchFamily="34" charset="0"/>
              </a:rPr>
              <a:t> dolor in </a:t>
            </a:r>
            <a:r>
              <a:rPr lang="en-US" sz="900" dirty="0" err="1">
                <a:solidFill>
                  <a:schemeClr val="tx1"/>
                </a:solidFill>
                <a:cs typeface="Arial" panose="020B0604020202020204" pitchFamily="34" charset="0"/>
              </a:rPr>
              <a:t>reprehenderit</a:t>
            </a:r>
            <a:r>
              <a:rPr lang="en-US" sz="900" dirty="0">
                <a:solidFill>
                  <a:schemeClr val="tx1"/>
                </a:solidFill>
                <a:cs typeface="Arial" panose="020B0604020202020204" pitchFamily="34" charset="0"/>
              </a:rPr>
              <a:t> in </a:t>
            </a:r>
            <a:r>
              <a:rPr lang="en-US" sz="900" dirty="0" err="1">
                <a:solidFill>
                  <a:schemeClr val="tx1"/>
                </a:solidFill>
                <a:cs typeface="Arial" panose="020B0604020202020204" pitchFamily="34" charset="0"/>
              </a:rPr>
              <a:t>voluptate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velit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esse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cillum</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dolore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eu</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fugiat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nulla</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pariatur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Excepteur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sint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occaecat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cupidatat</a:t>
            </a:r>
            <a:r>
              <a:rPr lang="en-US" sz="900" dirty="0">
                <a:solidFill>
                  <a:schemeClr val="tx1"/>
                </a:solidFill>
                <a:cs typeface="Arial" panose="020B0604020202020204" pitchFamily="34" charset="0"/>
              </a:rPr>
              <a:t> non provident.</a:t>
            </a:r>
          </a:p>
        </p:txBody>
      </p:sp>
      <p:sp>
        <p:nvSpPr>
          <p:cNvPr id="5" name="Shape 1215"/>
          <p:cNvSpPr/>
          <p:nvPr/>
        </p:nvSpPr>
        <p:spPr>
          <a:xfrm>
            <a:off x="794664" y="3494453"/>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6" name="Shape 1216"/>
          <p:cNvSpPr/>
          <p:nvPr/>
        </p:nvSpPr>
        <p:spPr>
          <a:xfrm>
            <a:off x="1430828" y="3629403"/>
            <a:ext cx="2445776" cy="415498"/>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7" name="Shape 1217"/>
          <p:cNvSpPr/>
          <p:nvPr/>
        </p:nvSpPr>
        <p:spPr>
          <a:xfrm>
            <a:off x="1395109" y="3460928"/>
            <a:ext cx="2494052" cy="193293"/>
          </a:xfrm>
          <a:prstGeom prst="rect">
            <a:avLst/>
          </a:prstGeom>
          <a:ln w="3175">
            <a:miter lim="400000"/>
          </a:ln>
          <a:extLst>
            <a:ext uri="{C572A759-6A51-4108-AA02-DFA0A04FC94B}">
              <ma14:wrappingTextBoxFlag xmlns="" xmlns:ma14="http://schemas.microsoft.com/office/mac/drawingml/2011/main"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dirty="0">
                <a:solidFill>
                  <a:schemeClr val="tx1"/>
                </a:solidFill>
                <a:latin typeface="+mj-lt"/>
              </a:rPr>
              <a:t>New products sales</a:t>
            </a:r>
          </a:p>
        </p:txBody>
      </p:sp>
      <p:sp>
        <p:nvSpPr>
          <p:cNvPr id="8" name="Shape 1218"/>
          <p:cNvSpPr/>
          <p:nvPr/>
        </p:nvSpPr>
        <p:spPr>
          <a:xfrm>
            <a:off x="794664" y="4375057"/>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200"/>
          </a:p>
        </p:txBody>
      </p:sp>
      <p:sp>
        <p:nvSpPr>
          <p:cNvPr id="9" name="Shape 1219"/>
          <p:cNvSpPr/>
          <p:nvPr/>
        </p:nvSpPr>
        <p:spPr>
          <a:xfrm>
            <a:off x="1430828" y="4517151"/>
            <a:ext cx="2445776" cy="415498"/>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10" name="Shape 1220"/>
          <p:cNvSpPr/>
          <p:nvPr/>
        </p:nvSpPr>
        <p:spPr>
          <a:xfrm>
            <a:off x="1395109" y="4348676"/>
            <a:ext cx="2494052" cy="193293"/>
          </a:xfrm>
          <a:prstGeom prst="rect">
            <a:avLst/>
          </a:prstGeom>
          <a:ln w="3175">
            <a:miter lim="400000"/>
          </a:ln>
          <a:extLst>
            <a:ext uri="{C572A759-6A51-4108-AA02-DFA0A04FC94B}">
              <ma14:wrappingTextBoxFlag xmlns="" xmlns:ma14="http://schemas.microsoft.com/office/mac/drawingml/2011/main"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a:solidFill>
                  <a:schemeClr val="tx1"/>
                </a:solidFill>
                <a:latin typeface="+mj-lt"/>
              </a:rPr>
              <a:t>Older products sales</a:t>
            </a:r>
          </a:p>
        </p:txBody>
      </p:sp>
      <p:graphicFrame>
        <p:nvGraphicFramePr>
          <p:cNvPr id="17" name="Chart 16"/>
          <p:cNvGraphicFramePr/>
          <p:nvPr>
            <p:extLst>
              <p:ext uri="{D42A27DB-BD31-4B8C-83A1-F6EECF244321}">
                <p14:modId xmlns:p14="http://schemas.microsoft.com/office/powerpoint/2010/main" val="3848253549"/>
              </p:ext>
            </p:extLst>
          </p:nvPr>
        </p:nvGraphicFramePr>
        <p:xfrm>
          <a:off x="4514850" y="2388353"/>
          <a:ext cx="4162425" cy="2844047"/>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7861264" y="2085975"/>
            <a:ext cx="476251" cy="476251"/>
          </a:xfrm>
          <a:prstGeom prst="wedgeEllipseCallout">
            <a:avLst>
              <a:gd name="adj1" fmla="val -1333"/>
              <a:gd name="adj2" fmla="val 68500"/>
            </a:avLst>
          </a:pr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21" name="Shape 1215"/>
          <p:cNvSpPr/>
          <p:nvPr/>
        </p:nvSpPr>
        <p:spPr>
          <a:xfrm>
            <a:off x="6009601" y="2664619"/>
            <a:ext cx="476251" cy="476251"/>
          </a:xfrm>
          <a:prstGeom prst="wedgeEllipseCallout">
            <a:avLst>
              <a:gd name="adj1" fmla="val -1333"/>
              <a:gd name="adj2" fmla="val 68500"/>
            </a:avLst>
          </a:prstGeom>
          <a:solidFill>
            <a:schemeClr val="accent2"/>
          </a:solidFill>
          <a:ln w="3175">
            <a:miter lim="400000"/>
          </a:ln>
        </p:spPr>
        <p:txBody>
          <a:bodyPr lIns="26243" tIns="26243" rIns="26243" bIns="26243" anchor="ctr"/>
          <a:lstStyle/>
          <a:p>
            <a:pPr lvl="0">
              <a:defRPr sz="3200">
                <a:solidFill>
                  <a:srgbClr val="EAE0BE"/>
                </a:solidFill>
              </a:defRPr>
            </a:pPr>
            <a:endParaRPr sz="1200"/>
          </a:p>
        </p:txBody>
      </p:sp>
      <p:sp>
        <p:nvSpPr>
          <p:cNvPr id="22" name="Freeform 5"/>
          <p:cNvSpPr>
            <a:spLocks/>
          </p:cNvSpPr>
          <p:nvPr/>
        </p:nvSpPr>
        <p:spPr bwMode="auto">
          <a:xfrm>
            <a:off x="912411" y="3611586"/>
            <a:ext cx="240755" cy="241983"/>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249"/>
          <p:cNvSpPr>
            <a:spLocks noEditPoints="1"/>
          </p:cNvSpPr>
          <p:nvPr/>
        </p:nvSpPr>
        <p:spPr bwMode="auto">
          <a:xfrm>
            <a:off x="915875" y="4513849"/>
            <a:ext cx="233828" cy="198666"/>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4" name="TextBox 23"/>
          <p:cNvSpPr txBox="1"/>
          <p:nvPr/>
        </p:nvSpPr>
        <p:spPr>
          <a:xfrm>
            <a:off x="7825125" y="2204286"/>
            <a:ext cx="559769" cy="253916"/>
          </a:xfrm>
          <a:prstGeom prst="rect">
            <a:avLst/>
          </a:prstGeom>
          <a:noFill/>
        </p:spPr>
        <p:txBody>
          <a:bodyPr wrap="none" rtlCol="0">
            <a:spAutoFit/>
          </a:bodyPr>
          <a:lstStyle/>
          <a:p>
            <a:pPr algn="ctr"/>
            <a:r>
              <a:rPr lang="id-ID" sz="1050" dirty="0">
                <a:solidFill>
                  <a:schemeClr val="bg2"/>
                </a:solidFill>
                <a:latin typeface="+mj-lt"/>
              </a:rPr>
              <a:t>$15M</a:t>
            </a:r>
          </a:p>
        </p:txBody>
      </p:sp>
      <p:sp>
        <p:nvSpPr>
          <p:cNvPr id="25" name="TextBox 24"/>
          <p:cNvSpPr txBox="1"/>
          <p:nvPr/>
        </p:nvSpPr>
        <p:spPr>
          <a:xfrm>
            <a:off x="6009129" y="2800468"/>
            <a:ext cx="476412" cy="253916"/>
          </a:xfrm>
          <a:prstGeom prst="rect">
            <a:avLst/>
          </a:prstGeom>
          <a:noFill/>
        </p:spPr>
        <p:txBody>
          <a:bodyPr wrap="none" rtlCol="0">
            <a:spAutoFit/>
          </a:bodyPr>
          <a:lstStyle/>
          <a:p>
            <a:pPr algn="ctr"/>
            <a:r>
              <a:rPr lang="id-ID" sz="1050" dirty="0">
                <a:solidFill>
                  <a:schemeClr val="bg2"/>
                </a:solidFill>
                <a:latin typeface="+mj-lt"/>
              </a:rPr>
              <a:t>$7M</a:t>
            </a:r>
          </a:p>
        </p:txBody>
      </p:sp>
      <p:sp>
        <p:nvSpPr>
          <p:cNvPr id="20" name="Oval 19"/>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2652561" y="2384705"/>
            <a:ext cx="3866863" cy="2375260"/>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675"/>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675"/>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675"/>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675"/>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675"/>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675"/>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675"/>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675"/>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675"/>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675"/>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675"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675"/>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675"/>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675"/>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675"/>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675"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675"/>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675"/>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675"/>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675"/>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675"/>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675"/>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675"/>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675"/>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675"/>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675"/>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675"/>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675"/>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675"/>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675"/>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675"/>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675"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675"/>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675"/>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675"/>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675"/>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675"/>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675"/>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675"/>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675"/>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675"/>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675"/>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675"/>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675"/>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675"/>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675"/>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675"/>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675"/>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675"/>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675"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675"/>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675"/>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675"/>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675"/>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675"/>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675"/>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675"/>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675"/>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675"/>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675"/>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675"/>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675"/>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675"/>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675"/>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675"/>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675"/>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675"/>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675"/>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675"/>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675"/>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675"/>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675"/>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675"/>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675"/>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675"/>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675"/>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675"/>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675"/>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675"/>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675"/>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675"/>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675"/>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675"/>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675"/>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675"/>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675"/>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675"/>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675"/>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675"/>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675"/>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675"/>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675"/>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675"/>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675"/>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675"/>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675"/>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675"/>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675"/>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675"/>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675"/>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675"/>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675"/>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675"/>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675"/>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675"/>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675"/>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675"/>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675"/>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675"/>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675"/>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675"/>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675"/>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675"/>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675"/>
              </a:p>
            </p:txBody>
          </p:sp>
        </p:grpSp>
      </p:grpSp>
      <p:sp>
        <p:nvSpPr>
          <p:cNvPr id="120" name="Subtitle 2"/>
          <p:cNvSpPr txBox="1">
            <a:spLocks/>
          </p:cNvSpPr>
          <p:nvPr/>
        </p:nvSpPr>
        <p:spPr>
          <a:xfrm>
            <a:off x="754957" y="3226624"/>
            <a:ext cx="1566818"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1" name="Subtitle 2"/>
          <p:cNvSpPr txBox="1">
            <a:spLocks/>
          </p:cNvSpPr>
          <p:nvPr/>
        </p:nvSpPr>
        <p:spPr>
          <a:xfrm>
            <a:off x="1630516" y="4910152"/>
            <a:ext cx="1583306" cy="5638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2" name="Subtitle 2"/>
          <p:cNvSpPr txBox="1">
            <a:spLocks/>
          </p:cNvSpPr>
          <p:nvPr/>
        </p:nvSpPr>
        <p:spPr>
          <a:xfrm>
            <a:off x="7396682" y="4524865"/>
            <a:ext cx="1597299"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3" name="Subtitle 2"/>
          <p:cNvSpPr txBox="1">
            <a:spLocks/>
          </p:cNvSpPr>
          <p:nvPr/>
        </p:nvSpPr>
        <p:spPr>
          <a:xfrm>
            <a:off x="7445981" y="3085759"/>
            <a:ext cx="1593824"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4" name="Subtitle 2"/>
          <p:cNvSpPr txBox="1">
            <a:spLocks/>
          </p:cNvSpPr>
          <p:nvPr/>
        </p:nvSpPr>
        <p:spPr>
          <a:xfrm>
            <a:off x="4773958" y="4886076"/>
            <a:ext cx="1656842"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cxnSp>
        <p:nvCxnSpPr>
          <p:cNvPr id="125" name="Elbow Connector 383"/>
          <p:cNvCxnSpPr/>
          <p:nvPr/>
        </p:nvCxnSpPr>
        <p:spPr>
          <a:xfrm rot="5400000">
            <a:off x="2218723" y="2828014"/>
            <a:ext cx="1624253" cy="1527359"/>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4160923" y="4595513"/>
            <a:ext cx="592523"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1736145" y="2919095"/>
            <a:ext cx="1103409" cy="591923"/>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5872957" y="3220851"/>
            <a:ext cx="1088999" cy="169907"/>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5626402" y="4076349"/>
            <a:ext cx="1258973" cy="715248"/>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585787" y="2866231"/>
            <a:ext cx="1062038" cy="130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Oval 131"/>
          <p:cNvSpPr/>
          <p:nvPr/>
        </p:nvSpPr>
        <p:spPr>
          <a:xfrm>
            <a:off x="6821667" y="3040925"/>
            <a:ext cx="661436" cy="66143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6" name="Oval 135"/>
          <p:cNvSpPr/>
          <p:nvPr/>
        </p:nvSpPr>
        <p:spPr>
          <a:xfrm>
            <a:off x="1128595" y="2576015"/>
            <a:ext cx="661436" cy="6614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0" name="Oval 139"/>
          <p:cNvSpPr/>
          <p:nvPr/>
        </p:nvSpPr>
        <p:spPr>
          <a:xfrm>
            <a:off x="1936453" y="4253146"/>
            <a:ext cx="661436" cy="6614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4" name="Oval 143"/>
          <p:cNvSpPr/>
          <p:nvPr/>
        </p:nvSpPr>
        <p:spPr>
          <a:xfrm>
            <a:off x="4133236" y="4786211"/>
            <a:ext cx="661436" cy="6614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8" name="Oval 147"/>
          <p:cNvSpPr/>
          <p:nvPr/>
        </p:nvSpPr>
        <p:spPr>
          <a:xfrm>
            <a:off x="6758055" y="4479249"/>
            <a:ext cx="661436" cy="66143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1" name="TextBox 150"/>
          <p:cNvSpPr txBox="1"/>
          <p:nvPr/>
        </p:nvSpPr>
        <p:spPr>
          <a:xfrm>
            <a:off x="1115900" y="2785562"/>
            <a:ext cx="612668" cy="276999"/>
          </a:xfrm>
          <a:prstGeom prst="rect">
            <a:avLst/>
          </a:prstGeom>
          <a:noFill/>
        </p:spPr>
        <p:txBody>
          <a:bodyPr wrap="none" rtlCol="0">
            <a:spAutoFit/>
          </a:bodyPr>
          <a:lstStyle/>
          <a:p>
            <a:pPr algn="r"/>
            <a:r>
              <a:rPr lang="id-ID" sz="1200" b="1" dirty="0">
                <a:solidFill>
                  <a:schemeClr val="bg2"/>
                </a:solidFill>
                <a:latin typeface="+mj-lt"/>
              </a:rPr>
              <a:t>$15M</a:t>
            </a:r>
          </a:p>
        </p:txBody>
      </p:sp>
      <p:sp>
        <p:nvSpPr>
          <p:cNvPr id="152" name="TextBox 151"/>
          <p:cNvSpPr txBox="1"/>
          <p:nvPr/>
        </p:nvSpPr>
        <p:spPr>
          <a:xfrm>
            <a:off x="1972023" y="4479250"/>
            <a:ext cx="518092" cy="276999"/>
          </a:xfrm>
          <a:prstGeom prst="rect">
            <a:avLst/>
          </a:prstGeom>
          <a:noFill/>
        </p:spPr>
        <p:txBody>
          <a:bodyPr wrap="none" rtlCol="0">
            <a:spAutoFit/>
          </a:bodyPr>
          <a:lstStyle/>
          <a:p>
            <a:pPr algn="r"/>
            <a:r>
              <a:rPr lang="id-ID" sz="1200" b="1" dirty="0">
                <a:solidFill>
                  <a:schemeClr val="bg2"/>
                </a:solidFill>
                <a:latin typeface="+mj-lt"/>
              </a:rPr>
              <a:t>$7M</a:t>
            </a:r>
          </a:p>
        </p:txBody>
      </p:sp>
      <p:sp>
        <p:nvSpPr>
          <p:cNvPr id="153" name="TextBox 152"/>
          <p:cNvSpPr txBox="1"/>
          <p:nvPr/>
        </p:nvSpPr>
        <p:spPr>
          <a:xfrm>
            <a:off x="6735081" y="4700155"/>
            <a:ext cx="612668" cy="276999"/>
          </a:xfrm>
          <a:prstGeom prst="rect">
            <a:avLst/>
          </a:prstGeom>
          <a:noFill/>
        </p:spPr>
        <p:txBody>
          <a:bodyPr wrap="none" rtlCol="0">
            <a:spAutoFit/>
          </a:bodyPr>
          <a:lstStyle/>
          <a:p>
            <a:pPr algn="r"/>
            <a:r>
              <a:rPr lang="id-ID" sz="1200" b="1" dirty="0">
                <a:solidFill>
                  <a:schemeClr val="bg2"/>
                </a:solidFill>
                <a:latin typeface="+mj-lt"/>
              </a:rPr>
              <a:t>$17M</a:t>
            </a:r>
          </a:p>
        </p:txBody>
      </p:sp>
      <p:sp>
        <p:nvSpPr>
          <p:cNvPr id="154" name="TextBox 153"/>
          <p:cNvSpPr txBox="1"/>
          <p:nvPr/>
        </p:nvSpPr>
        <p:spPr>
          <a:xfrm>
            <a:off x="4167368" y="5008525"/>
            <a:ext cx="518092" cy="276999"/>
          </a:xfrm>
          <a:prstGeom prst="rect">
            <a:avLst/>
          </a:prstGeom>
          <a:noFill/>
        </p:spPr>
        <p:txBody>
          <a:bodyPr wrap="none" rtlCol="0">
            <a:spAutoFit/>
          </a:bodyPr>
          <a:lstStyle/>
          <a:p>
            <a:pPr algn="r"/>
            <a:r>
              <a:rPr lang="id-ID" sz="1200" b="1" dirty="0">
                <a:solidFill>
                  <a:schemeClr val="bg2"/>
                </a:solidFill>
                <a:latin typeface="+mj-lt"/>
              </a:rPr>
              <a:t>$3M</a:t>
            </a:r>
          </a:p>
        </p:txBody>
      </p:sp>
      <p:sp>
        <p:nvSpPr>
          <p:cNvPr id="155" name="TextBox 154"/>
          <p:cNvSpPr txBox="1"/>
          <p:nvPr/>
        </p:nvSpPr>
        <p:spPr>
          <a:xfrm>
            <a:off x="6867344" y="3255714"/>
            <a:ext cx="518092" cy="276999"/>
          </a:xfrm>
          <a:prstGeom prst="rect">
            <a:avLst/>
          </a:prstGeom>
          <a:noFill/>
        </p:spPr>
        <p:txBody>
          <a:bodyPr wrap="none" rtlCol="0">
            <a:spAutoFit/>
          </a:bodyPr>
          <a:lstStyle/>
          <a:p>
            <a:pPr algn="r"/>
            <a:r>
              <a:rPr lang="id-ID" sz="1200" b="1" dirty="0">
                <a:solidFill>
                  <a:schemeClr val="bg2"/>
                </a:solidFill>
                <a:latin typeface="+mj-lt"/>
              </a:rPr>
              <a:t>$5M</a:t>
            </a:r>
          </a:p>
        </p:txBody>
      </p:sp>
      <p:sp>
        <p:nvSpPr>
          <p:cNvPr id="143" name="Oval 142"/>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5"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2924393" y="2137812"/>
            <a:ext cx="3324205" cy="3321968"/>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5" name="Oval 4"/>
          <p:cNvSpPr>
            <a:spLocks noChangeArrowheads="1"/>
          </p:cNvSpPr>
          <p:nvPr/>
        </p:nvSpPr>
        <p:spPr bwMode="auto">
          <a:xfrm>
            <a:off x="2943322" y="2157938"/>
            <a:ext cx="1626881" cy="1625763"/>
          </a:xfrm>
          <a:prstGeom prst="ellipse">
            <a:avLst/>
          </a:prstGeom>
          <a:solidFill>
            <a:schemeClr val="accent1"/>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6" name="Oval 5"/>
          <p:cNvSpPr>
            <a:spLocks noChangeArrowheads="1"/>
          </p:cNvSpPr>
          <p:nvPr/>
        </p:nvSpPr>
        <p:spPr bwMode="auto">
          <a:xfrm>
            <a:off x="4608376" y="2157938"/>
            <a:ext cx="1626881" cy="1625763"/>
          </a:xfrm>
          <a:prstGeom prst="ellipse">
            <a:avLst/>
          </a:prstGeom>
          <a:solidFill>
            <a:schemeClr val="accent2"/>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2943322" y="3813890"/>
            <a:ext cx="1626881" cy="1625763"/>
          </a:xfrm>
          <a:prstGeom prst="ellipse">
            <a:avLst/>
          </a:prstGeom>
          <a:solidFill>
            <a:schemeClr val="accent4"/>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4608376" y="3813890"/>
            <a:ext cx="1626881" cy="1625763"/>
          </a:xfrm>
          <a:prstGeom prst="ellipse">
            <a:avLst/>
          </a:prstGeom>
          <a:solidFill>
            <a:schemeClr val="accent3"/>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006998" y="3195765"/>
            <a:ext cx="1203401" cy="1206062"/>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10" name="Rectangle 9"/>
          <p:cNvSpPr/>
          <p:nvPr/>
        </p:nvSpPr>
        <p:spPr>
          <a:xfrm>
            <a:off x="3986905" y="3527824"/>
            <a:ext cx="1243587" cy="600164"/>
          </a:xfrm>
          <a:prstGeom prst="rect">
            <a:avLst/>
          </a:prstGeom>
        </p:spPr>
        <p:txBody>
          <a:bodyPr wrap="square">
            <a:spAutoFit/>
          </a:bodyPr>
          <a:lstStyle/>
          <a:p>
            <a:pPr algn="ctr"/>
            <a:r>
              <a:rPr lang="en-US" sz="3300" dirty="0">
                <a:solidFill>
                  <a:schemeClr val="bg2"/>
                </a:solidFill>
                <a:latin typeface="Bebas" pitchFamily="2" charset="0"/>
              </a:rPr>
              <a:t>SWOT</a:t>
            </a:r>
            <a:endParaRPr lang="bg-BG" sz="3300" dirty="0">
              <a:solidFill>
                <a:schemeClr val="bg2"/>
              </a:solidFill>
              <a:latin typeface="+mj-lt"/>
            </a:endParaRPr>
          </a:p>
        </p:txBody>
      </p:sp>
      <p:sp>
        <p:nvSpPr>
          <p:cNvPr id="11" name="Rectangle 10"/>
          <p:cNvSpPr/>
          <p:nvPr/>
        </p:nvSpPr>
        <p:spPr>
          <a:xfrm>
            <a:off x="2844209" y="3076537"/>
            <a:ext cx="1825106" cy="276999"/>
          </a:xfrm>
          <a:prstGeom prst="rect">
            <a:avLst/>
          </a:prstGeom>
        </p:spPr>
        <p:txBody>
          <a:bodyPr wrap="square">
            <a:spAutoFit/>
          </a:bodyPr>
          <a:lstStyle/>
          <a:p>
            <a:pPr algn="ctr"/>
            <a:r>
              <a:rPr lang="en-US" sz="1200" b="1" dirty="0" err="1">
                <a:solidFill>
                  <a:schemeClr val="bg2"/>
                </a:solidFill>
                <a:latin typeface="+mj-lt"/>
              </a:rPr>
              <a:t>Strenghts</a:t>
            </a:r>
            <a:endParaRPr lang="bg-BG" sz="1200" b="1" dirty="0">
              <a:solidFill>
                <a:schemeClr val="bg2"/>
              </a:solidFill>
              <a:latin typeface="+mj-lt"/>
            </a:endParaRPr>
          </a:p>
        </p:txBody>
      </p:sp>
      <p:sp>
        <p:nvSpPr>
          <p:cNvPr id="12" name="Rectangle 11"/>
          <p:cNvSpPr/>
          <p:nvPr/>
        </p:nvSpPr>
        <p:spPr>
          <a:xfrm>
            <a:off x="2844209" y="4821528"/>
            <a:ext cx="1825106" cy="276999"/>
          </a:xfrm>
          <a:prstGeom prst="rect">
            <a:avLst/>
          </a:prstGeom>
        </p:spPr>
        <p:txBody>
          <a:bodyPr wrap="square">
            <a:spAutoFit/>
          </a:bodyPr>
          <a:lstStyle/>
          <a:p>
            <a:pPr algn="ctr"/>
            <a:r>
              <a:rPr lang="en-US" sz="1200" b="1" dirty="0">
                <a:solidFill>
                  <a:schemeClr val="bg2"/>
                </a:solidFill>
                <a:latin typeface="+mj-lt"/>
              </a:rPr>
              <a:t>Opportunity</a:t>
            </a:r>
            <a:endParaRPr lang="bg-BG" sz="1200" b="1" dirty="0">
              <a:solidFill>
                <a:schemeClr val="bg2"/>
              </a:solidFill>
              <a:latin typeface="+mj-lt"/>
            </a:endParaRPr>
          </a:p>
        </p:txBody>
      </p:sp>
      <p:sp>
        <p:nvSpPr>
          <p:cNvPr id="13" name="Rectangle 12"/>
          <p:cNvSpPr/>
          <p:nvPr/>
        </p:nvSpPr>
        <p:spPr>
          <a:xfrm>
            <a:off x="4509262" y="3076537"/>
            <a:ext cx="1825106" cy="276999"/>
          </a:xfrm>
          <a:prstGeom prst="rect">
            <a:avLst/>
          </a:prstGeom>
        </p:spPr>
        <p:txBody>
          <a:bodyPr wrap="square">
            <a:spAutoFit/>
          </a:bodyPr>
          <a:lstStyle/>
          <a:p>
            <a:pPr algn="ctr"/>
            <a:r>
              <a:rPr lang="en-US" sz="1200" b="1" dirty="0">
                <a:solidFill>
                  <a:schemeClr val="bg2"/>
                </a:solidFill>
                <a:latin typeface="+mj-lt"/>
              </a:rPr>
              <a:t>Weakness</a:t>
            </a:r>
            <a:endParaRPr lang="bg-BG" sz="1200" b="1" dirty="0">
              <a:solidFill>
                <a:schemeClr val="bg2"/>
              </a:solidFill>
              <a:latin typeface="+mj-lt"/>
            </a:endParaRPr>
          </a:p>
        </p:txBody>
      </p:sp>
      <p:sp>
        <p:nvSpPr>
          <p:cNvPr id="14" name="Rectangle 13"/>
          <p:cNvSpPr/>
          <p:nvPr/>
        </p:nvSpPr>
        <p:spPr>
          <a:xfrm>
            <a:off x="4509262" y="4821528"/>
            <a:ext cx="1825106" cy="276999"/>
          </a:xfrm>
          <a:prstGeom prst="rect">
            <a:avLst/>
          </a:prstGeom>
        </p:spPr>
        <p:txBody>
          <a:bodyPr wrap="square">
            <a:spAutoFit/>
          </a:bodyPr>
          <a:lstStyle/>
          <a:p>
            <a:pPr algn="ctr"/>
            <a:r>
              <a:rPr lang="en-US" sz="1200" b="1" dirty="0">
                <a:solidFill>
                  <a:schemeClr val="bg2"/>
                </a:solidFill>
                <a:latin typeface="+mj-lt"/>
              </a:rPr>
              <a:t>Threats</a:t>
            </a:r>
            <a:endParaRPr lang="bg-BG" sz="1200" b="1" dirty="0">
              <a:solidFill>
                <a:schemeClr val="bg2"/>
              </a:solidFill>
              <a:latin typeface="+mj-lt"/>
            </a:endParaRPr>
          </a:p>
        </p:txBody>
      </p:sp>
      <p:sp>
        <p:nvSpPr>
          <p:cNvPr id="15" name="Freeform 238"/>
          <p:cNvSpPr>
            <a:spLocks noEditPoints="1"/>
          </p:cNvSpPr>
          <p:nvPr/>
        </p:nvSpPr>
        <p:spPr bwMode="auto">
          <a:xfrm>
            <a:off x="3421512" y="4276693"/>
            <a:ext cx="609164" cy="445996"/>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90"/>
          <p:cNvSpPr>
            <a:spLocks noEditPoints="1"/>
          </p:cNvSpPr>
          <p:nvPr/>
        </p:nvSpPr>
        <p:spPr bwMode="auto">
          <a:xfrm>
            <a:off x="5179306" y="4258914"/>
            <a:ext cx="495465" cy="511978"/>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1"/>
          <p:cNvSpPr>
            <a:spLocks noEditPoints="1"/>
          </p:cNvSpPr>
          <p:nvPr/>
        </p:nvSpPr>
        <p:spPr bwMode="auto">
          <a:xfrm>
            <a:off x="3501348" y="2644681"/>
            <a:ext cx="505684" cy="342740"/>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8" name="Freeform 49"/>
          <p:cNvSpPr>
            <a:spLocks noEditPoints="1"/>
          </p:cNvSpPr>
          <p:nvPr/>
        </p:nvSpPr>
        <p:spPr bwMode="auto">
          <a:xfrm>
            <a:off x="5198179" y="2507995"/>
            <a:ext cx="469883" cy="492868"/>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9" name="Rectangle 18"/>
          <p:cNvSpPr/>
          <p:nvPr/>
        </p:nvSpPr>
        <p:spPr>
          <a:xfrm>
            <a:off x="825744" y="2628781"/>
            <a:ext cx="191612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0" name="Rectangle 19"/>
          <p:cNvSpPr/>
          <p:nvPr/>
        </p:nvSpPr>
        <p:spPr>
          <a:xfrm>
            <a:off x="825743" y="4270585"/>
            <a:ext cx="1916130"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1" name="Rectangle 20"/>
          <p:cNvSpPr/>
          <p:nvPr/>
        </p:nvSpPr>
        <p:spPr>
          <a:xfrm>
            <a:off x="6392519" y="2628781"/>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2" name="Rectangle 21"/>
          <p:cNvSpPr/>
          <p:nvPr/>
        </p:nvSpPr>
        <p:spPr>
          <a:xfrm>
            <a:off x="6392519" y="4270585"/>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6" name="Oval 2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6288485" y="3061270"/>
            <a:ext cx="564648" cy="5646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9" name="Oval 88"/>
          <p:cNvSpPr/>
          <p:nvPr/>
        </p:nvSpPr>
        <p:spPr>
          <a:xfrm>
            <a:off x="893033" y="3062416"/>
            <a:ext cx="562356" cy="562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Oval 92"/>
          <p:cNvSpPr/>
          <p:nvPr/>
        </p:nvSpPr>
        <p:spPr>
          <a:xfrm>
            <a:off x="2229848" y="3062416"/>
            <a:ext cx="562356" cy="562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8" name="Oval 97"/>
          <p:cNvSpPr/>
          <p:nvPr/>
        </p:nvSpPr>
        <p:spPr>
          <a:xfrm>
            <a:off x="3629801" y="3061270"/>
            <a:ext cx="564648" cy="5646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2" name="Oval 101"/>
          <p:cNvSpPr/>
          <p:nvPr/>
        </p:nvSpPr>
        <p:spPr>
          <a:xfrm>
            <a:off x="4950939" y="3061270"/>
            <a:ext cx="564648" cy="5646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6" name="Oval 105"/>
          <p:cNvSpPr/>
          <p:nvPr/>
        </p:nvSpPr>
        <p:spPr>
          <a:xfrm>
            <a:off x="7663915" y="3061270"/>
            <a:ext cx="564648" cy="5646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07" name="Group 106"/>
          <p:cNvGrpSpPr/>
          <p:nvPr/>
        </p:nvGrpSpPr>
        <p:grpSpPr>
          <a:xfrm>
            <a:off x="4051738" y="2738696"/>
            <a:ext cx="1191870" cy="218663"/>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3822752" y="2575412"/>
            <a:ext cx="2775912" cy="381944"/>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4040213" y="3752009"/>
            <a:ext cx="3911001" cy="381944"/>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170359" y="3752009"/>
            <a:ext cx="1241735" cy="381944"/>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2629555" y="3752009"/>
            <a:ext cx="1193207" cy="381944"/>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607282" y="4546543"/>
            <a:ext cx="1182164" cy="253916"/>
          </a:xfrm>
          <a:prstGeom prst="rect">
            <a:avLst/>
          </a:prstGeom>
          <a:noFill/>
        </p:spPr>
        <p:txBody>
          <a:bodyPr wrap="square" rtlCol="0">
            <a:spAutoFit/>
          </a:bodyPr>
          <a:lstStyle/>
          <a:p>
            <a:pPr algn="ctr"/>
            <a:r>
              <a:rPr lang="en-US" sz="1050" dirty="0">
                <a:latin typeface="+mj-lt"/>
              </a:rPr>
              <a:t>Start</a:t>
            </a:r>
            <a:endParaRPr lang="id-ID" sz="1050" dirty="0">
              <a:latin typeface="+mj-lt"/>
            </a:endParaRPr>
          </a:p>
        </p:txBody>
      </p:sp>
      <p:sp>
        <p:nvSpPr>
          <p:cNvPr id="138" name="Details 1"/>
          <p:cNvSpPr txBox="1"/>
          <p:nvPr/>
        </p:nvSpPr>
        <p:spPr>
          <a:xfrm>
            <a:off x="607282" y="470688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39" name="Point 1"/>
          <p:cNvSpPr/>
          <p:nvPr/>
        </p:nvSpPr>
        <p:spPr>
          <a:xfrm>
            <a:off x="1114490" y="4336422"/>
            <a:ext cx="164083" cy="1640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0" name="Title 1"/>
          <p:cNvSpPr txBox="1"/>
          <p:nvPr/>
        </p:nvSpPr>
        <p:spPr>
          <a:xfrm>
            <a:off x="1953124" y="4546544"/>
            <a:ext cx="1182164" cy="253916"/>
          </a:xfrm>
          <a:prstGeom prst="rect">
            <a:avLst/>
          </a:prstGeom>
          <a:noFill/>
        </p:spPr>
        <p:txBody>
          <a:bodyPr wrap="square" rtlCol="0">
            <a:spAutoFit/>
          </a:bodyPr>
          <a:lstStyle/>
          <a:p>
            <a:pPr algn="ctr"/>
            <a:r>
              <a:rPr lang="en-US" sz="1050" dirty="0">
                <a:latin typeface="+mj-lt"/>
              </a:rPr>
              <a:t>Search</a:t>
            </a:r>
            <a:endParaRPr lang="id-ID" sz="1050" dirty="0">
              <a:latin typeface="+mj-lt"/>
            </a:endParaRPr>
          </a:p>
        </p:txBody>
      </p:sp>
      <p:sp>
        <p:nvSpPr>
          <p:cNvPr id="141" name="Details 1"/>
          <p:cNvSpPr txBox="1"/>
          <p:nvPr/>
        </p:nvSpPr>
        <p:spPr>
          <a:xfrm>
            <a:off x="1953123" y="4706881"/>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2" name="Point 2"/>
          <p:cNvSpPr/>
          <p:nvPr/>
        </p:nvSpPr>
        <p:spPr>
          <a:xfrm>
            <a:off x="2458351" y="4336423"/>
            <a:ext cx="164083" cy="164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3" name="Title 1"/>
          <p:cNvSpPr txBox="1"/>
          <p:nvPr/>
        </p:nvSpPr>
        <p:spPr>
          <a:xfrm>
            <a:off x="3298960" y="4546550"/>
            <a:ext cx="1182164" cy="253916"/>
          </a:xfrm>
          <a:prstGeom prst="rect">
            <a:avLst/>
          </a:prstGeom>
          <a:noFill/>
        </p:spPr>
        <p:txBody>
          <a:bodyPr wrap="square" rtlCol="0">
            <a:spAutoFit/>
          </a:bodyPr>
          <a:lstStyle/>
          <a:p>
            <a:pPr algn="ctr"/>
            <a:r>
              <a:rPr lang="en-US" sz="1050" dirty="0">
                <a:latin typeface="+mj-lt"/>
              </a:rPr>
              <a:t>Selecting</a:t>
            </a:r>
            <a:endParaRPr lang="id-ID" sz="1050" dirty="0">
              <a:latin typeface="+mj-lt"/>
            </a:endParaRPr>
          </a:p>
        </p:txBody>
      </p:sp>
      <p:sp>
        <p:nvSpPr>
          <p:cNvPr id="144" name="Details 1"/>
          <p:cNvSpPr txBox="1"/>
          <p:nvPr/>
        </p:nvSpPr>
        <p:spPr>
          <a:xfrm>
            <a:off x="3298959" y="470689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5" name="Point 3"/>
          <p:cNvSpPr/>
          <p:nvPr/>
        </p:nvSpPr>
        <p:spPr>
          <a:xfrm>
            <a:off x="3802209" y="4336425"/>
            <a:ext cx="164083" cy="164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6" name="Title 1"/>
          <p:cNvSpPr txBox="1"/>
          <p:nvPr/>
        </p:nvSpPr>
        <p:spPr>
          <a:xfrm>
            <a:off x="4644799" y="4546546"/>
            <a:ext cx="1182164" cy="253916"/>
          </a:xfrm>
          <a:prstGeom prst="rect">
            <a:avLst/>
          </a:prstGeom>
          <a:noFill/>
        </p:spPr>
        <p:txBody>
          <a:bodyPr wrap="square" rtlCol="0">
            <a:spAutoFit/>
          </a:bodyPr>
          <a:lstStyle/>
          <a:p>
            <a:pPr algn="ctr"/>
            <a:r>
              <a:rPr lang="en-US" sz="1050" dirty="0">
                <a:latin typeface="+mj-lt"/>
              </a:rPr>
              <a:t>Special Items</a:t>
            </a:r>
            <a:endParaRPr lang="id-ID" sz="1050" dirty="0">
              <a:latin typeface="+mj-lt"/>
            </a:endParaRPr>
          </a:p>
        </p:txBody>
      </p:sp>
      <p:sp>
        <p:nvSpPr>
          <p:cNvPr id="147" name="Details 1"/>
          <p:cNvSpPr txBox="1"/>
          <p:nvPr/>
        </p:nvSpPr>
        <p:spPr>
          <a:xfrm>
            <a:off x="4644798"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8" name="Point 4"/>
          <p:cNvSpPr/>
          <p:nvPr/>
        </p:nvSpPr>
        <p:spPr>
          <a:xfrm>
            <a:off x="5146068" y="4336427"/>
            <a:ext cx="164083" cy="164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9" name="Title 1"/>
          <p:cNvSpPr txBox="1"/>
          <p:nvPr/>
        </p:nvSpPr>
        <p:spPr>
          <a:xfrm>
            <a:off x="5990635" y="4546548"/>
            <a:ext cx="1182164" cy="253916"/>
          </a:xfrm>
          <a:prstGeom prst="rect">
            <a:avLst/>
          </a:prstGeom>
          <a:noFill/>
        </p:spPr>
        <p:txBody>
          <a:bodyPr wrap="square" rtlCol="0">
            <a:spAutoFit/>
          </a:bodyPr>
          <a:lstStyle/>
          <a:p>
            <a:pPr algn="ctr"/>
            <a:r>
              <a:rPr lang="en-US" sz="1050" dirty="0">
                <a:latin typeface="+mj-lt"/>
              </a:rPr>
              <a:t>Reject Items</a:t>
            </a:r>
            <a:endParaRPr lang="id-ID" sz="1050" dirty="0">
              <a:latin typeface="+mj-lt"/>
            </a:endParaRPr>
          </a:p>
        </p:txBody>
      </p:sp>
      <p:sp>
        <p:nvSpPr>
          <p:cNvPr id="150" name="Details 1"/>
          <p:cNvSpPr txBox="1"/>
          <p:nvPr/>
        </p:nvSpPr>
        <p:spPr>
          <a:xfrm>
            <a:off x="5990634" y="4706885"/>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1" name="Point 5"/>
          <p:cNvSpPr/>
          <p:nvPr/>
        </p:nvSpPr>
        <p:spPr>
          <a:xfrm>
            <a:off x="6489925" y="4336424"/>
            <a:ext cx="164083" cy="164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2" name="Title 1"/>
          <p:cNvSpPr txBox="1"/>
          <p:nvPr/>
        </p:nvSpPr>
        <p:spPr>
          <a:xfrm>
            <a:off x="7336474" y="4546548"/>
            <a:ext cx="1182164" cy="253916"/>
          </a:xfrm>
          <a:prstGeom prst="rect">
            <a:avLst/>
          </a:prstGeom>
          <a:noFill/>
        </p:spPr>
        <p:txBody>
          <a:bodyPr wrap="square" rtlCol="0">
            <a:spAutoFit/>
          </a:bodyPr>
          <a:lstStyle/>
          <a:p>
            <a:pPr algn="ctr"/>
            <a:r>
              <a:rPr lang="en-US" sz="1050" dirty="0">
                <a:latin typeface="+mj-lt"/>
              </a:rPr>
              <a:t>Payment</a:t>
            </a:r>
            <a:endParaRPr lang="id-ID" sz="1050" dirty="0">
              <a:latin typeface="+mj-lt"/>
            </a:endParaRPr>
          </a:p>
        </p:txBody>
      </p:sp>
      <p:sp>
        <p:nvSpPr>
          <p:cNvPr id="153" name="Details 1"/>
          <p:cNvSpPr txBox="1"/>
          <p:nvPr/>
        </p:nvSpPr>
        <p:spPr>
          <a:xfrm>
            <a:off x="7336473"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4" name="Point 6"/>
          <p:cNvSpPr/>
          <p:nvPr/>
        </p:nvSpPr>
        <p:spPr>
          <a:xfrm>
            <a:off x="7833786" y="4336421"/>
            <a:ext cx="164083" cy="164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5" name="Freeform 108"/>
          <p:cNvSpPr>
            <a:spLocks noEditPoints="1"/>
          </p:cNvSpPr>
          <p:nvPr/>
        </p:nvSpPr>
        <p:spPr bwMode="auto">
          <a:xfrm>
            <a:off x="1008072" y="3194761"/>
            <a:ext cx="332281" cy="297668"/>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6" name="Freeform 124"/>
          <p:cNvSpPr>
            <a:spLocks noEditPoints="1"/>
          </p:cNvSpPr>
          <p:nvPr/>
        </p:nvSpPr>
        <p:spPr bwMode="auto">
          <a:xfrm>
            <a:off x="2363058" y="3197356"/>
            <a:ext cx="295937" cy="292478"/>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7" name="Freeform 100"/>
          <p:cNvSpPr>
            <a:spLocks noEditPoints="1"/>
          </p:cNvSpPr>
          <p:nvPr/>
        </p:nvSpPr>
        <p:spPr bwMode="auto">
          <a:xfrm>
            <a:off x="3755519" y="3204197"/>
            <a:ext cx="313213" cy="278795"/>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8" name="Freeform 34"/>
          <p:cNvSpPr>
            <a:spLocks noEditPoints="1"/>
          </p:cNvSpPr>
          <p:nvPr/>
        </p:nvSpPr>
        <p:spPr bwMode="auto">
          <a:xfrm>
            <a:off x="5085873" y="3216652"/>
            <a:ext cx="294780" cy="253886"/>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9" name="Freeform 12"/>
          <p:cNvSpPr>
            <a:spLocks noEditPoints="1"/>
          </p:cNvSpPr>
          <p:nvPr/>
        </p:nvSpPr>
        <p:spPr bwMode="auto">
          <a:xfrm>
            <a:off x="6442818" y="3186398"/>
            <a:ext cx="255982" cy="314393"/>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0" name="Freeform 151"/>
          <p:cNvSpPr>
            <a:spLocks noEditPoints="1"/>
          </p:cNvSpPr>
          <p:nvPr/>
        </p:nvSpPr>
        <p:spPr bwMode="auto">
          <a:xfrm>
            <a:off x="7784425" y="3176590"/>
            <a:ext cx="323628" cy="334010"/>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Oval 6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2781405" y="1638405"/>
            <a:ext cx="3581192" cy="35811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607560"/>
            <a:ext cx="6858000" cy="1131094"/>
          </a:xfrm>
        </p:spPr>
        <p:txBody>
          <a:bodyPr/>
          <a:lstStyle/>
          <a:p>
            <a:r>
              <a:rPr lang="en-US" b="1" dirty="0">
                <a:solidFill>
                  <a:schemeClr val="bg2"/>
                </a:solidFill>
              </a:rPr>
              <a:t>Thank You</a:t>
            </a:r>
          </a:p>
        </p:txBody>
      </p:sp>
      <p:sp>
        <p:nvSpPr>
          <p:cNvPr id="3" name="Subtitle 2"/>
          <p:cNvSpPr>
            <a:spLocks noGrp="1"/>
          </p:cNvSpPr>
          <p:nvPr>
            <p:ph type="subTitle" idx="1"/>
          </p:nvPr>
        </p:nvSpPr>
        <p:spPr>
          <a:xfrm>
            <a:off x="1143000" y="3667329"/>
            <a:ext cx="6858000" cy="420290"/>
          </a:xfrm>
        </p:spPr>
        <p:txBody>
          <a:bodyPr/>
          <a:lstStyle/>
          <a:p>
            <a:r>
              <a:rPr lang="en-US" dirty="0">
                <a:solidFill>
                  <a:schemeClr val="bg2"/>
                </a:solidFill>
              </a:rPr>
              <a:t>For your time…</a:t>
            </a:r>
          </a:p>
        </p:txBody>
      </p:sp>
      <p:sp>
        <p:nvSpPr>
          <p:cNvPr id="4" name="Oval 3"/>
          <p:cNvSpPr/>
          <p:nvPr/>
        </p:nvSpPr>
        <p:spPr>
          <a:xfrm>
            <a:off x="1824487" y="202181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75199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152419"/>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3812955"/>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3738653"/>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3643448"/>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123306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42324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126855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202927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4665320"/>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4858589"/>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58981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97601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958259" y="4402419"/>
            <a:ext cx="1029680" cy="10296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046053" y="4895274"/>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479062"/>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014132"/>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556586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75199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29423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53153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818463" y="1535726"/>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5448899" y="1638165"/>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005005"/>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387132"/>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3823085"/>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4616560"/>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4906878"/>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5523180"/>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106773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931848" y="4803976"/>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108799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94776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3925075"/>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121046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4660861"/>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278792"/>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227951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98408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59534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118031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006049"/>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380271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3851287" y="5312821"/>
            <a:ext cx="940628" cy="9406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Freeform 96"/>
          <p:cNvSpPr>
            <a:spLocks noEditPoints="1"/>
          </p:cNvSpPr>
          <p:nvPr/>
        </p:nvSpPr>
        <p:spPr bwMode="auto">
          <a:xfrm>
            <a:off x="4050517" y="5571421"/>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9144000" cy="3030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 name="Picture Placeholder 2"/>
          <p:cNvSpPr>
            <a:spLocks noGrp="1"/>
          </p:cNvSpPr>
          <p:nvPr>
            <p:ph type="pic" sz="quarter" idx="13"/>
          </p:nvPr>
        </p:nvSpPr>
        <p:spPr/>
      </p:sp>
      <p:sp>
        <p:nvSpPr>
          <p:cNvPr id="39" name="Content Placeholder 11"/>
          <p:cNvSpPr txBox="1">
            <a:spLocks/>
          </p:cNvSpPr>
          <p:nvPr/>
        </p:nvSpPr>
        <p:spPr>
          <a:xfrm>
            <a:off x="783431" y="4922169"/>
            <a:ext cx="7577138" cy="129152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id-ID" sz="1050" dirty="0"/>
              <a:t>Suitable for all categories business and personal presentation, eaque ipsa quae ab illo inventore veritatis et quasi architecto </a:t>
            </a:r>
            <a:r>
              <a:rPr lang="en-US" sz="1050" dirty="0"/>
              <a:t> </a:t>
            </a: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a:p>
            <a:pPr marL="0" indent="0" algn="ctr">
              <a:lnSpc>
                <a:spcPct val="150000"/>
              </a:lnSpc>
              <a:spcBef>
                <a:spcPts val="0"/>
              </a:spcBef>
              <a:buNone/>
            </a:pPr>
            <a:endParaRPr lang="id-ID" sz="1050" dirty="0"/>
          </a:p>
        </p:txBody>
      </p:sp>
      <p:sp>
        <p:nvSpPr>
          <p:cNvPr id="40" name="TextBox 39"/>
          <p:cNvSpPr txBox="1"/>
          <p:nvPr/>
        </p:nvSpPr>
        <p:spPr>
          <a:xfrm>
            <a:off x="3610840" y="4320488"/>
            <a:ext cx="1922321" cy="323165"/>
          </a:xfrm>
          <a:prstGeom prst="rect">
            <a:avLst/>
          </a:prstGeom>
          <a:noFill/>
        </p:spPr>
        <p:txBody>
          <a:bodyPr wrap="none" rtlCol="0">
            <a:spAutoFit/>
          </a:bodyPr>
          <a:lstStyle/>
          <a:p>
            <a:pPr algn="ctr"/>
            <a:r>
              <a:rPr lang="en-US" sz="1500" b="1" dirty="0">
                <a:latin typeface="+mj-lt"/>
              </a:rPr>
              <a:t>Mr. Erick Johnson</a:t>
            </a:r>
            <a:endParaRPr lang="id-ID" sz="1500" b="1" dirty="0">
              <a:latin typeface="+mj-lt"/>
            </a:endParaRPr>
          </a:p>
        </p:txBody>
      </p:sp>
      <p:sp>
        <p:nvSpPr>
          <p:cNvPr id="41" name="TextBox 40"/>
          <p:cNvSpPr txBox="1"/>
          <p:nvPr/>
        </p:nvSpPr>
        <p:spPr>
          <a:xfrm>
            <a:off x="3690628" y="4492930"/>
            <a:ext cx="1762745" cy="369332"/>
          </a:xfrm>
          <a:prstGeom prst="rect">
            <a:avLst/>
          </a:prstGeom>
          <a:noFill/>
        </p:spPr>
        <p:txBody>
          <a:bodyPr wrap="square" rtlCol="0">
            <a:spAutoFit/>
          </a:bodyPr>
          <a:lstStyle/>
          <a:p>
            <a:pPr algn="ctr">
              <a:lnSpc>
                <a:spcPct val="150000"/>
              </a:lnSpc>
            </a:pPr>
            <a:r>
              <a:rPr lang="en-US" sz="1200" dirty="0"/>
              <a:t>CEO Iconic</a:t>
            </a:r>
            <a:endParaRPr lang="id-ID" sz="1200" dirty="0"/>
          </a:p>
        </p:txBody>
      </p:sp>
      <p:cxnSp>
        <p:nvCxnSpPr>
          <p:cNvPr id="42" name="Straight Connector 41"/>
          <p:cNvCxnSpPr>
            <a:cxnSpLocks/>
          </p:cNvCxnSpPr>
          <p:nvPr/>
        </p:nvCxnSpPr>
        <p:spPr>
          <a:xfrm>
            <a:off x="4171950" y="4880261"/>
            <a:ext cx="8001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921266" cy="784830"/>
          </a:xfrm>
          <a:prstGeom prst="rect">
            <a:avLst/>
          </a:prstGeom>
          <a:noFill/>
        </p:spPr>
        <p:txBody>
          <a:bodyPr wrap="none" rtlCol="0">
            <a:spAutoFit/>
          </a:bodyPr>
          <a:lstStyle/>
          <a:p>
            <a:r>
              <a:rPr lang="en-US" sz="4500" b="1" dirty="0">
                <a:solidFill>
                  <a:schemeClr val="bg2"/>
                </a:solidFill>
                <a:latin typeface="+mj-lt"/>
              </a:rPr>
              <a:t>Introduction</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grpSp>
        <p:nvGrpSpPr>
          <p:cNvPr id="9" name="Group 8"/>
          <p:cNvGrpSpPr/>
          <p:nvPr/>
        </p:nvGrpSpPr>
        <p:grpSpPr>
          <a:xfrm>
            <a:off x="534228" y="4134678"/>
            <a:ext cx="1293744" cy="1293744"/>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sp>
        <p:nvSpPr>
          <p:cNvPr id="4" name="Picture Placeholder 3"/>
          <p:cNvSpPr>
            <a:spLocks noGrp="1"/>
          </p:cNvSpPr>
          <p:nvPr>
            <p:ph type="pic" sz="quarter" idx="14"/>
          </p:nvPr>
        </p:nvSpPr>
        <p:spPr/>
      </p:sp>
      <p:sp>
        <p:nvSpPr>
          <p:cNvPr id="14" name="Picture Placeholder 13"/>
          <p:cNvSpPr>
            <a:spLocks noGrp="1"/>
          </p:cNvSpPr>
          <p:nvPr>
            <p:ph type="pic" sz="quarter" idx="15"/>
          </p:nvPr>
        </p:nvSpPr>
        <p:spPr/>
      </p:sp>
      <p:grpSp>
        <p:nvGrpSpPr>
          <p:cNvPr id="3" name="Group 2"/>
          <p:cNvGrpSpPr/>
          <p:nvPr/>
        </p:nvGrpSpPr>
        <p:grpSpPr>
          <a:xfrm>
            <a:off x="286578" y="596521"/>
            <a:ext cx="656397" cy="656397"/>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sp>
        <p:nvSpPr>
          <p:cNvPr id="9" name="TextBox 8"/>
          <p:cNvSpPr txBox="1"/>
          <p:nvPr/>
        </p:nvSpPr>
        <p:spPr>
          <a:xfrm>
            <a:off x="457200" y="4118453"/>
            <a:ext cx="2969193" cy="323165"/>
          </a:xfrm>
          <a:prstGeom prst="rect">
            <a:avLst/>
          </a:prstGeom>
          <a:noFill/>
        </p:spPr>
        <p:txBody>
          <a:bodyPr wrap="square" rtlCol="0">
            <a:spAutoFit/>
          </a:bodyPr>
          <a:lstStyle/>
          <a:p>
            <a:r>
              <a:rPr lang="en-US" sz="1500" b="1" dirty="0">
                <a:latin typeface="+mj-lt"/>
              </a:rPr>
              <a:t>Our Vision</a:t>
            </a:r>
            <a:endParaRPr lang="id-ID" sz="1350" b="1" dirty="0">
              <a:solidFill>
                <a:schemeClr val="accent1"/>
              </a:solidFill>
              <a:latin typeface="+mj-lt"/>
            </a:endParaRPr>
          </a:p>
        </p:txBody>
      </p:sp>
      <p:sp>
        <p:nvSpPr>
          <p:cNvPr id="10" name="Content Placeholder 11"/>
          <p:cNvSpPr txBox="1">
            <a:spLocks/>
          </p:cNvSpPr>
          <p:nvPr/>
        </p:nvSpPr>
        <p:spPr>
          <a:xfrm>
            <a:off x="457200" y="4378396"/>
            <a:ext cx="3998595"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05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050" dirty="0"/>
          </a:p>
        </p:txBody>
      </p:sp>
      <p:sp>
        <p:nvSpPr>
          <p:cNvPr id="11" name="TextBox 10"/>
          <p:cNvSpPr txBox="1"/>
          <p:nvPr/>
        </p:nvSpPr>
        <p:spPr>
          <a:xfrm>
            <a:off x="4932296" y="4118453"/>
            <a:ext cx="2351125" cy="323165"/>
          </a:xfrm>
          <a:prstGeom prst="rect">
            <a:avLst/>
          </a:prstGeom>
          <a:noFill/>
        </p:spPr>
        <p:txBody>
          <a:bodyPr wrap="square" rtlCol="0">
            <a:spAutoFit/>
          </a:bodyPr>
          <a:lstStyle/>
          <a:p>
            <a:r>
              <a:rPr lang="en-US" sz="1500" b="1" dirty="0">
                <a:latin typeface="+mj-lt"/>
              </a:rPr>
              <a:t>Our Mission</a:t>
            </a:r>
            <a:endParaRPr lang="id-ID" sz="1350" b="1" dirty="0">
              <a:solidFill>
                <a:schemeClr val="accent1"/>
              </a:solidFill>
              <a:latin typeface="+mj-lt"/>
            </a:endParaRPr>
          </a:p>
        </p:txBody>
      </p:sp>
      <p:sp>
        <p:nvSpPr>
          <p:cNvPr id="12" name="Content Placeholder 11"/>
          <p:cNvSpPr txBox="1">
            <a:spLocks/>
          </p:cNvSpPr>
          <p:nvPr/>
        </p:nvSpPr>
        <p:spPr>
          <a:xfrm>
            <a:off x="4932296" y="4378396"/>
            <a:ext cx="3748503"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050" dirty="0"/>
              <a:t>For more than 35 years, we have </a:t>
            </a:r>
            <a:r>
              <a:rPr lang="en-US" sz="1050" dirty="0" err="1"/>
              <a:t>focussed</a:t>
            </a:r>
            <a:r>
              <a:rPr lang="en-US" sz="105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050" dirty="0"/>
          </a:p>
        </p:txBody>
      </p:sp>
      <p:cxnSp>
        <p:nvCxnSpPr>
          <p:cNvPr id="13" name="Straight Connector 12"/>
          <p:cNvCxnSpPr>
            <a:cxnSpLocks/>
          </p:cNvCxnSpPr>
          <p:nvPr/>
        </p:nvCxnSpPr>
        <p:spPr>
          <a:xfrm>
            <a:off x="4572000" y="1638300"/>
            <a:ext cx="0" cy="431915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9144000" cy="385234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767217" y="3254637"/>
            <a:ext cx="982141" cy="9821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7372872" y="3254637"/>
            <a:ext cx="982141" cy="98214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2495993" y="3334226"/>
            <a:ext cx="822960" cy="8229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4080930" y="3254637"/>
            <a:ext cx="982141" cy="9821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5777049" y="3334226"/>
            <a:ext cx="822960" cy="8229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itle 2"/>
          <p:cNvSpPr txBox="1">
            <a:spLocks/>
          </p:cNvSpPr>
          <p:nvPr/>
        </p:nvSpPr>
        <p:spPr>
          <a:xfrm>
            <a:off x="628650" y="1131094"/>
            <a:ext cx="7886700" cy="8582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chemeClr val="bg2"/>
                </a:solidFill>
              </a:rPr>
              <a:t>Our Timeline</a:t>
            </a:r>
          </a:p>
        </p:txBody>
      </p:sp>
      <p:sp>
        <p:nvSpPr>
          <p:cNvPr id="15" name="TextBox 14"/>
          <p:cNvSpPr txBox="1"/>
          <p:nvPr/>
        </p:nvSpPr>
        <p:spPr>
          <a:xfrm>
            <a:off x="951152" y="4351495"/>
            <a:ext cx="614271" cy="300082"/>
          </a:xfrm>
          <a:prstGeom prst="rect">
            <a:avLst/>
          </a:prstGeom>
          <a:noFill/>
        </p:spPr>
        <p:txBody>
          <a:bodyPr wrap="none" rtlCol="0">
            <a:spAutoFit/>
          </a:bodyPr>
          <a:lstStyle/>
          <a:p>
            <a:pPr algn="ctr"/>
            <a:r>
              <a:rPr lang="en-US" sz="1350" b="1" dirty="0">
                <a:latin typeface="+mj-lt"/>
              </a:rPr>
              <a:t>2013</a:t>
            </a:r>
            <a:endParaRPr lang="id-ID" sz="1350" b="1" dirty="0">
              <a:latin typeface="+mj-lt"/>
            </a:endParaRPr>
          </a:p>
        </p:txBody>
      </p:sp>
      <p:sp>
        <p:nvSpPr>
          <p:cNvPr id="16" name="TextBox 15"/>
          <p:cNvSpPr txBox="1"/>
          <p:nvPr/>
        </p:nvSpPr>
        <p:spPr>
          <a:xfrm>
            <a:off x="345543"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7" name="TextBox 16"/>
          <p:cNvSpPr txBox="1"/>
          <p:nvPr/>
        </p:nvSpPr>
        <p:spPr>
          <a:xfrm>
            <a:off x="4264865" y="4351495"/>
            <a:ext cx="614271" cy="300082"/>
          </a:xfrm>
          <a:prstGeom prst="rect">
            <a:avLst/>
          </a:prstGeom>
          <a:noFill/>
        </p:spPr>
        <p:txBody>
          <a:bodyPr wrap="none" rtlCol="0">
            <a:spAutoFit/>
          </a:bodyPr>
          <a:lstStyle/>
          <a:p>
            <a:pPr algn="ctr"/>
            <a:r>
              <a:rPr lang="en-US" sz="1350" b="1" dirty="0">
                <a:latin typeface="+mj-lt"/>
              </a:rPr>
              <a:t>2015</a:t>
            </a:r>
            <a:endParaRPr lang="id-ID" sz="1350" b="1" dirty="0">
              <a:latin typeface="+mj-lt"/>
            </a:endParaRPr>
          </a:p>
        </p:txBody>
      </p:sp>
      <p:sp>
        <p:nvSpPr>
          <p:cNvPr id="18" name="TextBox 17"/>
          <p:cNvSpPr txBox="1"/>
          <p:nvPr/>
        </p:nvSpPr>
        <p:spPr>
          <a:xfrm>
            <a:off x="3659256"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9" name="TextBox 18"/>
          <p:cNvSpPr txBox="1"/>
          <p:nvPr/>
        </p:nvSpPr>
        <p:spPr>
          <a:xfrm>
            <a:off x="7556807" y="4351495"/>
            <a:ext cx="614271" cy="300082"/>
          </a:xfrm>
          <a:prstGeom prst="rect">
            <a:avLst/>
          </a:prstGeom>
          <a:noFill/>
        </p:spPr>
        <p:txBody>
          <a:bodyPr wrap="none" rtlCol="0">
            <a:spAutoFit/>
          </a:bodyPr>
          <a:lstStyle/>
          <a:p>
            <a:pPr algn="ctr"/>
            <a:r>
              <a:rPr lang="en-US" sz="1350" b="1" dirty="0">
                <a:latin typeface="+mj-lt"/>
              </a:rPr>
              <a:t>2017</a:t>
            </a:r>
            <a:endParaRPr lang="id-ID" sz="1350" b="1" dirty="0">
              <a:latin typeface="+mj-lt"/>
            </a:endParaRPr>
          </a:p>
        </p:txBody>
      </p:sp>
      <p:sp>
        <p:nvSpPr>
          <p:cNvPr id="20" name="TextBox 19"/>
          <p:cNvSpPr txBox="1"/>
          <p:nvPr/>
        </p:nvSpPr>
        <p:spPr>
          <a:xfrm>
            <a:off x="6951198"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21" name="TextBox 20"/>
          <p:cNvSpPr txBox="1"/>
          <p:nvPr/>
        </p:nvSpPr>
        <p:spPr>
          <a:xfrm>
            <a:off x="2600338" y="2447560"/>
            <a:ext cx="614271" cy="300082"/>
          </a:xfrm>
          <a:prstGeom prst="rect">
            <a:avLst/>
          </a:prstGeom>
          <a:noFill/>
        </p:spPr>
        <p:txBody>
          <a:bodyPr wrap="none" rtlCol="0">
            <a:spAutoFit/>
          </a:bodyPr>
          <a:lstStyle/>
          <a:p>
            <a:pPr algn="ctr"/>
            <a:r>
              <a:rPr lang="en-US" sz="1350" b="1" dirty="0">
                <a:solidFill>
                  <a:schemeClr val="bg2"/>
                </a:solidFill>
                <a:latin typeface="+mj-lt"/>
              </a:rPr>
              <a:t>2014</a:t>
            </a:r>
            <a:endParaRPr lang="id-ID" sz="1350" b="1" dirty="0">
              <a:solidFill>
                <a:schemeClr val="bg2"/>
              </a:solidFill>
              <a:latin typeface="+mj-lt"/>
            </a:endParaRPr>
          </a:p>
        </p:txBody>
      </p:sp>
      <p:sp>
        <p:nvSpPr>
          <p:cNvPr id="22" name="TextBox 21"/>
          <p:cNvSpPr txBox="1"/>
          <p:nvPr/>
        </p:nvSpPr>
        <p:spPr>
          <a:xfrm>
            <a:off x="1994729"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sp>
        <p:nvSpPr>
          <p:cNvPr id="23" name="TextBox 22"/>
          <p:cNvSpPr txBox="1"/>
          <p:nvPr/>
        </p:nvSpPr>
        <p:spPr>
          <a:xfrm>
            <a:off x="5881394" y="2447560"/>
            <a:ext cx="614271" cy="300082"/>
          </a:xfrm>
          <a:prstGeom prst="rect">
            <a:avLst/>
          </a:prstGeom>
          <a:noFill/>
        </p:spPr>
        <p:txBody>
          <a:bodyPr wrap="none" rtlCol="0">
            <a:spAutoFit/>
          </a:bodyPr>
          <a:lstStyle/>
          <a:p>
            <a:pPr algn="ctr"/>
            <a:r>
              <a:rPr lang="en-US" sz="1350" b="1" dirty="0">
                <a:solidFill>
                  <a:schemeClr val="bg2"/>
                </a:solidFill>
                <a:latin typeface="+mj-lt"/>
              </a:rPr>
              <a:t>2016</a:t>
            </a:r>
            <a:endParaRPr lang="id-ID" sz="1350" b="1" dirty="0">
              <a:solidFill>
                <a:schemeClr val="bg2"/>
              </a:solidFill>
              <a:latin typeface="+mj-lt"/>
            </a:endParaRPr>
          </a:p>
        </p:txBody>
      </p:sp>
      <p:sp>
        <p:nvSpPr>
          <p:cNvPr id="24" name="TextBox 23"/>
          <p:cNvSpPr txBox="1"/>
          <p:nvPr/>
        </p:nvSpPr>
        <p:spPr>
          <a:xfrm>
            <a:off x="5275785"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grpSp>
        <p:nvGrpSpPr>
          <p:cNvPr id="25" name="Group 24"/>
          <p:cNvGrpSpPr/>
          <p:nvPr/>
        </p:nvGrpSpPr>
        <p:grpSpPr>
          <a:xfrm>
            <a:off x="4333989" y="3552470"/>
            <a:ext cx="476023" cy="386474"/>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8" name="Freeform 47"/>
          <p:cNvSpPr>
            <a:spLocks noEditPoints="1"/>
          </p:cNvSpPr>
          <p:nvPr/>
        </p:nvSpPr>
        <p:spPr bwMode="auto">
          <a:xfrm>
            <a:off x="7625931" y="3507696"/>
            <a:ext cx="476023" cy="476023"/>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29" name="Group 28"/>
          <p:cNvGrpSpPr/>
          <p:nvPr/>
        </p:nvGrpSpPr>
        <p:grpSpPr>
          <a:xfrm>
            <a:off x="5990510" y="3548341"/>
            <a:ext cx="396038" cy="394730"/>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33" name="Group 32"/>
          <p:cNvGrpSpPr/>
          <p:nvPr/>
        </p:nvGrpSpPr>
        <p:grpSpPr>
          <a:xfrm>
            <a:off x="1014777" y="3560324"/>
            <a:ext cx="487020" cy="370764"/>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2697037" y="3564679"/>
            <a:ext cx="420872" cy="362055"/>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865161" cy="784830"/>
          </a:xfrm>
          <a:prstGeom prst="rect">
            <a:avLst/>
          </a:prstGeom>
          <a:noFill/>
        </p:spPr>
        <p:txBody>
          <a:bodyPr wrap="none" rtlCol="0">
            <a:spAutoFit/>
          </a:bodyPr>
          <a:lstStyle/>
          <a:p>
            <a:r>
              <a:rPr lang="en-US" sz="4500" b="1" dirty="0">
                <a:solidFill>
                  <a:schemeClr val="bg2"/>
                </a:solidFill>
                <a:latin typeface="+mj-lt"/>
              </a:rPr>
              <a:t>Our Services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7"/>
          <p:cNvSpPr>
            <a:spLocks noEditPoints="1"/>
          </p:cNvSpPr>
          <p:nvPr/>
        </p:nvSpPr>
        <p:spPr bwMode="auto">
          <a:xfrm>
            <a:off x="792423" y="4464065"/>
            <a:ext cx="777354" cy="634970"/>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437140" y="3481015"/>
            <a:ext cx="1343129" cy="13431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345030" y="2940978"/>
            <a:ext cx="1343129" cy="13431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0" name="Oval 9"/>
          <p:cNvSpPr/>
          <p:nvPr/>
        </p:nvSpPr>
        <p:spPr>
          <a:xfrm>
            <a:off x="2319594" y="3519115"/>
            <a:ext cx="1343129" cy="1343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1" name="Oval 10"/>
          <p:cNvSpPr/>
          <p:nvPr/>
        </p:nvSpPr>
        <p:spPr>
          <a:xfrm>
            <a:off x="3246534" y="2979077"/>
            <a:ext cx="1343129" cy="13431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3"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64"/>
          <p:cNvSpPr>
            <a:spLocks noEditPoints="1"/>
          </p:cNvSpPr>
          <p:nvPr/>
        </p:nvSpPr>
        <p:spPr bwMode="auto">
          <a:xfrm>
            <a:off x="3724734" y="3268627"/>
            <a:ext cx="386728" cy="363677"/>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15" name="Group 14"/>
          <p:cNvGrpSpPr/>
          <p:nvPr/>
        </p:nvGrpSpPr>
        <p:grpSpPr>
          <a:xfrm>
            <a:off x="2796514" y="3785375"/>
            <a:ext cx="389288" cy="389288"/>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p:cNvGrpSpPr/>
          <p:nvPr/>
        </p:nvGrpSpPr>
        <p:grpSpPr>
          <a:xfrm>
            <a:off x="915340" y="3767654"/>
            <a:ext cx="386729" cy="353433"/>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4" name="Group 23"/>
          <p:cNvGrpSpPr/>
          <p:nvPr/>
        </p:nvGrpSpPr>
        <p:grpSpPr>
          <a:xfrm>
            <a:off x="1847561" y="3223018"/>
            <a:ext cx="338066" cy="266355"/>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7" name="TextBox 26"/>
          <p:cNvSpPr txBox="1"/>
          <p:nvPr/>
        </p:nvSpPr>
        <p:spPr>
          <a:xfrm>
            <a:off x="630849" y="425561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28" name="TextBox 27"/>
          <p:cNvSpPr txBox="1"/>
          <p:nvPr/>
        </p:nvSpPr>
        <p:spPr>
          <a:xfrm>
            <a:off x="1538739" y="3647354"/>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1" name="TextBox 30"/>
          <p:cNvSpPr txBox="1"/>
          <p:nvPr/>
        </p:nvSpPr>
        <p:spPr>
          <a:xfrm>
            <a:off x="2513303" y="432142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2" name="TextBox 31"/>
          <p:cNvSpPr txBox="1"/>
          <p:nvPr/>
        </p:nvSpPr>
        <p:spPr>
          <a:xfrm>
            <a:off x="3440243" y="3713165"/>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5067863" y="2469357"/>
          <a:ext cx="3581454" cy="178625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5123260" y="2192357"/>
            <a:ext cx="1677736" cy="300082"/>
          </a:xfrm>
          <a:prstGeom prst="rect">
            <a:avLst/>
          </a:prstGeom>
          <a:noFill/>
        </p:spPr>
        <p:txBody>
          <a:bodyPr wrap="square" rtlCol="0">
            <a:spAutoFit/>
          </a:bodyPr>
          <a:lstStyle/>
          <a:p>
            <a:r>
              <a:rPr lang="id-ID" sz="1350" dirty="0">
                <a:latin typeface="+mj-lt"/>
              </a:rPr>
              <a:t>Description</a:t>
            </a:r>
          </a:p>
        </p:txBody>
      </p:sp>
      <p:sp>
        <p:nvSpPr>
          <p:cNvPr id="37" name="Rectangle 36"/>
          <p:cNvSpPr/>
          <p:nvPr/>
        </p:nvSpPr>
        <p:spPr>
          <a:xfrm>
            <a:off x="5123260" y="4390081"/>
            <a:ext cx="3478432" cy="577081"/>
          </a:xfrm>
          <a:prstGeom prst="rect">
            <a:avLst/>
          </a:prstGeom>
        </p:spPr>
        <p:txBody>
          <a:bodyPr wrap="square">
            <a:spAutoFit/>
          </a:bodyPr>
          <a:lstStyle/>
          <a:p>
            <a:pPr algn="just"/>
            <a:r>
              <a:rPr lang="en-US" sz="1050" dirty="0"/>
              <a:t>Contrary to It has roots in a piece of classical Latin literature from 45 BC. Contrary to popular belief It has roots in a piece of literature from 45 BC. </a:t>
            </a:r>
            <a:endParaRPr lang="en-US" sz="105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Picture Placeholder 3"/>
          <p:cNvSpPr>
            <a:spLocks noGrp="1"/>
          </p:cNvSpPr>
          <p:nvPr>
            <p:ph type="pic" sz="quarter" idx="14"/>
          </p:nvPr>
        </p:nvSpPr>
        <p:spPr/>
      </p:sp>
      <p:sp>
        <p:nvSpPr>
          <p:cNvPr id="56" name="Rectangle 55"/>
          <p:cNvSpPr/>
          <p:nvPr/>
        </p:nvSpPr>
        <p:spPr>
          <a:xfrm>
            <a:off x="0" y="2806700"/>
            <a:ext cx="9144000" cy="244792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1027392" y="2593182"/>
            <a:ext cx="786238" cy="7862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3124757" y="2593182"/>
            <a:ext cx="786238" cy="7862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5" name="Oval 34"/>
          <p:cNvSpPr/>
          <p:nvPr/>
        </p:nvSpPr>
        <p:spPr>
          <a:xfrm>
            <a:off x="5211236" y="2593182"/>
            <a:ext cx="786238" cy="7862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6" name="Oval 35"/>
          <p:cNvSpPr/>
          <p:nvPr/>
        </p:nvSpPr>
        <p:spPr>
          <a:xfrm>
            <a:off x="7330371" y="2593182"/>
            <a:ext cx="786238" cy="7862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7" name="Freeform 64"/>
          <p:cNvSpPr>
            <a:spLocks noEditPoints="1"/>
          </p:cNvSpPr>
          <p:nvPr/>
        </p:nvSpPr>
        <p:spPr bwMode="auto">
          <a:xfrm>
            <a:off x="7559882" y="2832443"/>
            <a:ext cx="327217" cy="30771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38" name="Group 37"/>
          <p:cNvGrpSpPr/>
          <p:nvPr/>
        </p:nvGrpSpPr>
        <p:grpSpPr>
          <a:xfrm>
            <a:off x="5439663" y="2821609"/>
            <a:ext cx="329383" cy="329384"/>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1256902" y="2836777"/>
            <a:ext cx="327218" cy="299045"/>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3374854" y="2873616"/>
            <a:ext cx="286043" cy="225368"/>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0" name="TextBox 49"/>
          <p:cNvSpPr txBox="1"/>
          <p:nvPr/>
        </p:nvSpPr>
        <p:spPr>
          <a:xfrm>
            <a:off x="888154"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1" name="TextBox 50"/>
          <p:cNvSpPr txBox="1"/>
          <p:nvPr/>
        </p:nvSpPr>
        <p:spPr>
          <a:xfrm>
            <a:off x="5071997"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2" name="TextBox 51"/>
          <p:cNvSpPr txBox="1"/>
          <p:nvPr/>
        </p:nvSpPr>
        <p:spPr>
          <a:xfrm>
            <a:off x="7191133"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3" name="TextBox 52"/>
          <p:cNvSpPr txBox="1"/>
          <p:nvPr/>
        </p:nvSpPr>
        <p:spPr>
          <a:xfrm>
            <a:off x="2985518"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8" name="TextBox 57"/>
          <p:cNvSpPr txBox="1"/>
          <p:nvPr/>
        </p:nvSpPr>
        <p:spPr>
          <a:xfrm>
            <a:off x="675755" y="3656795"/>
            <a:ext cx="1489511" cy="784830"/>
          </a:xfrm>
          <a:prstGeom prst="rect">
            <a:avLst/>
          </a:prstGeom>
          <a:noFill/>
        </p:spPr>
        <p:txBody>
          <a:bodyPr wrap="none" rtlCol="0">
            <a:spAutoFit/>
          </a:bodyPr>
          <a:lstStyle/>
          <a:p>
            <a:pPr algn="ctr"/>
            <a:r>
              <a:rPr lang="en-US" sz="4500" b="1" dirty="0">
                <a:solidFill>
                  <a:schemeClr val="accent1"/>
                </a:solidFill>
                <a:latin typeface="+mj-lt"/>
              </a:rPr>
              <a:t>23%</a:t>
            </a:r>
            <a:endParaRPr lang="id-ID" sz="4500" b="1" dirty="0">
              <a:solidFill>
                <a:schemeClr val="accent1"/>
              </a:solidFill>
              <a:latin typeface="+mj-lt"/>
            </a:endParaRPr>
          </a:p>
        </p:txBody>
      </p:sp>
      <p:sp>
        <p:nvSpPr>
          <p:cNvPr id="59" name="TextBox 58"/>
          <p:cNvSpPr txBox="1"/>
          <p:nvPr/>
        </p:nvSpPr>
        <p:spPr>
          <a:xfrm>
            <a:off x="2773120" y="3656795"/>
            <a:ext cx="1489511" cy="784830"/>
          </a:xfrm>
          <a:prstGeom prst="rect">
            <a:avLst/>
          </a:prstGeom>
          <a:noFill/>
        </p:spPr>
        <p:txBody>
          <a:bodyPr wrap="none" rtlCol="0">
            <a:spAutoFit/>
          </a:bodyPr>
          <a:lstStyle/>
          <a:p>
            <a:pPr algn="ctr"/>
            <a:r>
              <a:rPr lang="en-US" sz="4500" b="1" dirty="0">
                <a:solidFill>
                  <a:schemeClr val="accent2"/>
                </a:solidFill>
                <a:latin typeface="+mj-lt"/>
              </a:rPr>
              <a:t>15%</a:t>
            </a:r>
            <a:endParaRPr lang="id-ID" sz="4500" b="1" dirty="0">
              <a:solidFill>
                <a:schemeClr val="accent2"/>
              </a:solidFill>
              <a:latin typeface="+mj-lt"/>
            </a:endParaRPr>
          </a:p>
        </p:txBody>
      </p:sp>
      <p:sp>
        <p:nvSpPr>
          <p:cNvPr id="60" name="TextBox 59"/>
          <p:cNvSpPr txBox="1"/>
          <p:nvPr/>
        </p:nvSpPr>
        <p:spPr>
          <a:xfrm>
            <a:off x="4859599" y="3656795"/>
            <a:ext cx="1489511" cy="784830"/>
          </a:xfrm>
          <a:prstGeom prst="rect">
            <a:avLst/>
          </a:prstGeom>
          <a:noFill/>
        </p:spPr>
        <p:txBody>
          <a:bodyPr wrap="none" rtlCol="0">
            <a:spAutoFit/>
          </a:bodyPr>
          <a:lstStyle/>
          <a:p>
            <a:pPr algn="ctr"/>
            <a:r>
              <a:rPr lang="en-US" sz="4500" b="1" dirty="0">
                <a:solidFill>
                  <a:schemeClr val="accent3"/>
                </a:solidFill>
                <a:latin typeface="+mj-lt"/>
              </a:rPr>
              <a:t>35%</a:t>
            </a:r>
            <a:endParaRPr lang="id-ID" sz="4500" b="1" dirty="0">
              <a:solidFill>
                <a:schemeClr val="accent3"/>
              </a:solidFill>
              <a:latin typeface="+mj-lt"/>
            </a:endParaRPr>
          </a:p>
        </p:txBody>
      </p:sp>
      <p:sp>
        <p:nvSpPr>
          <p:cNvPr id="61" name="TextBox 60"/>
          <p:cNvSpPr txBox="1"/>
          <p:nvPr/>
        </p:nvSpPr>
        <p:spPr>
          <a:xfrm>
            <a:off x="6978734" y="3656795"/>
            <a:ext cx="1489511" cy="784830"/>
          </a:xfrm>
          <a:prstGeom prst="rect">
            <a:avLst/>
          </a:prstGeom>
          <a:noFill/>
        </p:spPr>
        <p:txBody>
          <a:bodyPr wrap="none" rtlCol="0">
            <a:spAutoFit/>
          </a:bodyPr>
          <a:lstStyle/>
          <a:p>
            <a:pPr algn="ctr"/>
            <a:r>
              <a:rPr lang="en-US" sz="4500" b="1" dirty="0">
                <a:solidFill>
                  <a:schemeClr val="accent4"/>
                </a:solidFill>
                <a:latin typeface="+mj-lt"/>
              </a:rPr>
              <a:t>28%</a:t>
            </a:r>
            <a:endParaRPr lang="id-ID" sz="4500" b="1" dirty="0">
              <a:solidFill>
                <a:schemeClr val="accent4"/>
              </a:solidFill>
              <a:latin typeface="+mj-lt"/>
            </a:endParaRPr>
          </a:p>
        </p:txBody>
      </p:sp>
      <p:sp>
        <p:nvSpPr>
          <p:cNvPr id="62" name="TextBox 61"/>
          <p:cNvSpPr txBox="1"/>
          <p:nvPr/>
        </p:nvSpPr>
        <p:spPr>
          <a:xfrm>
            <a:off x="507767"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3" name="TextBox 62"/>
          <p:cNvSpPr txBox="1"/>
          <p:nvPr/>
        </p:nvSpPr>
        <p:spPr>
          <a:xfrm>
            <a:off x="2605131"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4" name="TextBox 63"/>
          <p:cNvSpPr txBox="1"/>
          <p:nvPr/>
        </p:nvSpPr>
        <p:spPr>
          <a:xfrm>
            <a:off x="4691610"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5" name="TextBox 64"/>
          <p:cNvSpPr txBox="1"/>
          <p:nvPr/>
        </p:nvSpPr>
        <p:spPr>
          <a:xfrm>
            <a:off x="6810746"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54" name="Oval 53"/>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olors 1">
      <a:dk1>
        <a:srgbClr val="3F3F3F"/>
      </a:dk1>
      <a:lt1>
        <a:sysClr val="window" lastClr="FFFFFF"/>
      </a:lt1>
      <a:dk2>
        <a:srgbClr val="313C41"/>
      </a:dk2>
      <a:lt2>
        <a:srgbClr val="FFFFFF"/>
      </a:lt2>
      <a:accent1>
        <a:srgbClr val="2980B9"/>
      </a:accent1>
      <a:accent2>
        <a:srgbClr val="41B176"/>
      </a:accent2>
      <a:accent3>
        <a:srgbClr val="9BBB59"/>
      </a:accent3>
      <a:accent4>
        <a:srgbClr val="F39C12"/>
      </a:accent4>
      <a:accent5>
        <a:srgbClr val="C0392B"/>
      </a:accent5>
      <a:accent6>
        <a:srgbClr val="954F72"/>
      </a:accent6>
      <a:hlink>
        <a:srgbClr val="0563C1"/>
      </a:hlink>
      <a:folHlink>
        <a:srgbClr val="954F72"/>
      </a:folHlink>
    </a:clrScheme>
    <a:fontScheme name="Modern Automotive">
      <a:majorFont>
        <a:latin typeface="Montserrat"/>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1011</TotalTime>
  <Words>1188</Words>
  <Application>Microsoft Office PowerPoint</Application>
  <PresentationFormat>On-screen Show (4:3)</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51</cp:revision>
  <dcterms:created xsi:type="dcterms:W3CDTF">2017-01-10T11:09:36Z</dcterms:created>
  <dcterms:modified xsi:type="dcterms:W3CDTF">2017-01-17T03:26:30Z</dcterms:modified>
</cp:coreProperties>
</file>